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7" r:id="rId3"/>
    <p:sldId id="260" r:id="rId4"/>
    <p:sldId id="282" r:id="rId5"/>
    <p:sldId id="283" r:id="rId6"/>
    <p:sldId id="299" r:id="rId7"/>
    <p:sldId id="300" r:id="rId8"/>
    <p:sldId id="301" r:id="rId9"/>
    <p:sldId id="319" r:id="rId10"/>
    <p:sldId id="298" r:id="rId11"/>
    <p:sldId id="314" r:id="rId12"/>
    <p:sldId id="304" r:id="rId13"/>
    <p:sldId id="306" r:id="rId14"/>
    <p:sldId id="317" r:id="rId15"/>
    <p:sldId id="302" r:id="rId16"/>
    <p:sldId id="305" r:id="rId17"/>
    <p:sldId id="307" r:id="rId18"/>
    <p:sldId id="308" r:id="rId19"/>
    <p:sldId id="318" r:id="rId20"/>
    <p:sldId id="303" r:id="rId21"/>
    <p:sldId id="309" r:id="rId22"/>
    <p:sldId id="310" r:id="rId23"/>
    <p:sldId id="312" r:id="rId24"/>
    <p:sldId id="313" r:id="rId25"/>
    <p:sldId id="316" r:id="rId26"/>
    <p:sldId id="32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76"/>
    <a:srgbClr val="E5C48D"/>
    <a:srgbClr val="004A95"/>
    <a:srgbClr val="152D5B"/>
    <a:srgbClr val="152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6" autoAdjust="0"/>
    <p:restoredTop sz="93083" autoAdjust="0"/>
  </p:normalViewPr>
  <p:slideViewPr>
    <p:cSldViewPr snapToGrid="0">
      <p:cViewPr varScale="1">
        <p:scale>
          <a:sx n="68" d="100"/>
          <a:sy n="68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1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02-4639-9B44-509CF563F55F}"/>
              </c:ext>
            </c:extLst>
          </c:dPt>
          <c:dPt>
            <c:idx val="1"/>
            <c:bubble3D val="0"/>
            <c:spPr>
              <a:solidFill>
                <a:srgbClr val="E5C4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02-4639-9B44-509CF563F55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02-4639-9B44-509CF563F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1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2F-4951-84DA-8CACB3328F0A}"/>
              </c:ext>
            </c:extLst>
          </c:dPt>
          <c:dPt>
            <c:idx val="1"/>
            <c:bubble3D val="0"/>
            <c:spPr>
              <a:solidFill>
                <a:srgbClr val="003B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2F-4951-84DA-8CACB3328F0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2F-4951-84DA-8CACB3328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1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64-4D1B-88F4-89ADA8F5A9DE}"/>
              </c:ext>
            </c:extLst>
          </c:dPt>
          <c:dPt>
            <c:idx val="1"/>
            <c:bubble3D val="0"/>
            <c:spPr>
              <a:solidFill>
                <a:srgbClr val="E5C4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64-4D1B-88F4-89ADA8F5A9D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64-4D1B-88F4-89ADA8F5A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1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24-45F6-8533-E5FAAC6F0791}"/>
              </c:ext>
            </c:extLst>
          </c:dPt>
          <c:dPt>
            <c:idx val="1"/>
            <c:bubble3D val="0"/>
            <c:spPr>
              <a:solidFill>
                <a:srgbClr val="003B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24-45F6-8533-E5FAAC6F079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24-45F6-8533-E5FAAC6F0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5C48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8F-4874-86FB-B822735A90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3B7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8F-4874-86FB-B822735A9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072000"/>
        <c:axId val="51135232"/>
      </c:barChart>
      <c:catAx>
        <c:axId val="5107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bg2">
                    <a:lumMod val="2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defRPr>
            </a:pPr>
            <a:endParaRPr lang="en-US"/>
          </a:p>
        </c:txPr>
        <c:crossAx val="51135232"/>
        <c:crosses val="autoZero"/>
        <c:auto val="1"/>
        <c:lblAlgn val="ctr"/>
        <c:lblOffset val="100"/>
        <c:noMultiLvlLbl val="0"/>
      </c:catAx>
      <c:valAx>
        <c:axId val="5113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bg2">
                    <a:lumMod val="2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defRPr>
            </a:pPr>
            <a:endParaRPr lang="en-US"/>
          </a:p>
        </c:txPr>
        <c:crossAx val="5107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思源黑体 CN Normal" panose="020B0400000000000000" pitchFamily="34" charset="-122"/>
          <a:ea typeface="思源黑体 CN Medium" panose="020B0600000000000000" pitchFamily="34" charset="-122"/>
          <a:cs typeface="+mn-ea"/>
          <a:sym typeface="思源黑体 CN Normal" panose="020B0400000000000000" pitchFamily="34" charset="-122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8D236-7DA2-4087-B43E-E84377DE34D8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7F17F-C727-4BE6-8336-89A3CE5C78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35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7F17F-C727-4BE6-8336-89A3CE5C787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876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7F17F-C727-4BE6-8336-89A3CE5C787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24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7F17F-C727-4BE6-8336-89A3CE5C787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351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7F17F-C727-4BE6-8336-89A3CE5C787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32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7F17F-C727-4BE6-8336-89A3CE5C787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38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84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674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01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D28CAF8-92AF-DD94-16A1-162ED0307BBD}"/>
              </a:ext>
            </a:extLst>
          </p:cNvPr>
          <p:cNvSpPr txBox="1"/>
          <p:nvPr userDrawn="1"/>
        </p:nvSpPr>
        <p:spPr>
          <a:xfrm>
            <a:off x="1309700" y="661216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37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56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F351400-ADE3-4086-8E0E-B17A34DA5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27C2E0D-DAEB-1761-8668-D56D80422D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286" y="2402169"/>
            <a:ext cx="12192000" cy="28374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691A5B2-7D59-003D-B452-5F4EB190F8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"/>
            <a:ext cx="12192000" cy="5486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37FB005-BE3D-0744-1733-0743C130B5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849" y="2210050"/>
            <a:ext cx="3904343" cy="2339962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42793EFB-4E5A-68AC-BD7B-FBCA926B9CF8}"/>
              </a:ext>
            </a:extLst>
          </p:cNvPr>
          <p:cNvGrpSpPr/>
          <p:nvPr/>
        </p:nvGrpSpPr>
        <p:grpSpPr>
          <a:xfrm>
            <a:off x="1271588" y="4895889"/>
            <a:ext cx="3575145" cy="309545"/>
            <a:chOff x="6272245" y="4915212"/>
            <a:chExt cx="3885332" cy="309545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A3D3390-252C-8E94-9BB6-4F177537CF2F}"/>
                </a:ext>
              </a:extLst>
            </p:cNvPr>
            <p:cNvSpPr txBox="1"/>
            <p:nvPr/>
          </p:nvSpPr>
          <p:spPr>
            <a:xfrm>
              <a:off x="6272245" y="4917040"/>
              <a:ext cx="1726952" cy="307717"/>
            </a:xfrm>
            <a:prstGeom prst="roundRect">
              <a:avLst>
                <a:gd name="adj" fmla="val 50000"/>
              </a:avLst>
            </a:prstGeom>
            <a:solidFill>
              <a:srgbClr val="152C56"/>
            </a:solidFill>
            <a:ln>
              <a:solidFill>
                <a:srgbClr val="FFFAC7"/>
              </a:solidFill>
            </a:ln>
            <a:effectLst/>
          </p:spPr>
          <p:txBody>
            <a:bodyPr wrap="square" tIns="36000" rtlCol="0" anchor="ctr" anchorCtr="0">
              <a:noAutofit/>
            </a:bodyPr>
            <a:lstStyle/>
            <a:p>
              <a:pPr algn="ctr">
                <a:lnSpc>
                  <a:spcPct val="141978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  <a:sym typeface="思源黑体 CN Light" panose="020B0300000000000000" pitchFamily="34" charset="-122"/>
                </a:rPr>
                <a:t>REPORT 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思源黑体 CN Light" panose="020B0300000000000000" pitchFamily="34" charset="-122"/>
                </a:rPr>
                <a:t>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  <a:sym typeface="思源黑体 CN Light" panose="020B0300000000000000" pitchFamily="34" charset="-122"/>
                </a:rPr>
                <a:t>PPT7</a:t>
              </a:r>
              <a:endParaRPr lang="zh-CN" altLang="en-US" sz="1200" dirty="0">
                <a:solidFill>
                  <a:schemeClr val="bg1"/>
                </a:solidFill>
                <a:latin typeface="+mn-ea"/>
                <a:sym typeface="思源黑体 CN Light" panose="020B0300000000000000" pitchFamily="34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BFC49E9-CF75-526F-D1C4-6D18983DE769}"/>
                </a:ext>
              </a:extLst>
            </p:cNvPr>
            <p:cNvSpPr txBox="1"/>
            <p:nvPr/>
          </p:nvSpPr>
          <p:spPr>
            <a:xfrm>
              <a:off x="8430625" y="4915212"/>
              <a:ext cx="1726952" cy="307717"/>
            </a:xfrm>
            <a:prstGeom prst="roundRect">
              <a:avLst>
                <a:gd name="adj" fmla="val 50000"/>
              </a:avLst>
            </a:prstGeom>
            <a:solidFill>
              <a:srgbClr val="152C56"/>
            </a:solidFill>
            <a:ln>
              <a:solidFill>
                <a:srgbClr val="FFFAC7"/>
              </a:solidFill>
            </a:ln>
            <a:effectLst/>
          </p:spPr>
          <p:txBody>
            <a:bodyPr wrap="square" tIns="36000" rtlCol="0" anchor="ctr" anchorCtr="0">
              <a:noAutofit/>
            </a:bodyPr>
            <a:lstStyle/>
            <a:p>
              <a:pPr algn="ctr">
                <a:lnSpc>
                  <a:spcPct val="141978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  <a:sym typeface="思源黑体 CN Light" panose="020B0300000000000000" pitchFamily="34" charset="-122"/>
                </a:rPr>
                <a:t>Time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思源黑体 CN Light" panose="020B0300000000000000" pitchFamily="34" charset="-122"/>
                </a:rPr>
                <a:t>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  <a:sym typeface="思源黑体 CN Light" panose="020B0300000000000000" pitchFamily="34" charset="-122"/>
                </a:rPr>
                <a:t>12.202X</a:t>
              </a:r>
              <a:endParaRPr lang="zh-CN" altLang="en-US" sz="1200" dirty="0">
                <a:solidFill>
                  <a:schemeClr val="bg1"/>
                </a:solidFill>
                <a:latin typeface="+mn-ea"/>
                <a:sym typeface="思源黑体 CN Light" panose="020B0300000000000000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0B9004BB-E6BD-979D-5A1B-965835754D28}"/>
              </a:ext>
            </a:extLst>
          </p:cNvPr>
          <p:cNvSpPr txBox="1"/>
          <p:nvPr/>
        </p:nvSpPr>
        <p:spPr>
          <a:xfrm>
            <a:off x="1116755" y="2284003"/>
            <a:ext cx="7259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Free PPT Templates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622EAB6-445B-5CBE-3494-1E5A85A83B7A}"/>
              </a:ext>
            </a:extLst>
          </p:cNvPr>
          <p:cNvSpPr txBox="1"/>
          <p:nvPr/>
        </p:nvSpPr>
        <p:spPr>
          <a:xfrm>
            <a:off x="1154189" y="3405957"/>
            <a:ext cx="713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Insert the Subtitle of Your Presentation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F552603-D687-A1B7-A473-2AC0CDD85C0B}"/>
              </a:ext>
            </a:extLst>
          </p:cNvPr>
          <p:cNvSpPr txBox="1"/>
          <p:nvPr/>
        </p:nvSpPr>
        <p:spPr>
          <a:xfrm>
            <a:off x="1177956" y="1563719"/>
            <a:ext cx="306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59号-古刻宋" panose="00000500000000000000" pitchFamily="2" charset="-122"/>
                <a:ea typeface="字魂159号-古刻宋" panose="00000500000000000000" pitchFamily="2" charset="-122"/>
              </a:rPr>
              <a:t>BUSINESS</a:t>
            </a:r>
            <a:endParaRPr lang="zh-CN" altLang="en-US" sz="3600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59号-古刻宋" panose="00000500000000000000" pitchFamily="2" charset="-122"/>
              <a:ea typeface="字魂159号-古刻宋" panose="00000500000000000000" pitchFamily="2" charset="-122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6B10FA51-10EE-4C46-B476-CBBC667F9067}"/>
              </a:ext>
            </a:extLst>
          </p:cNvPr>
          <p:cNvSpPr/>
          <p:nvPr/>
        </p:nvSpPr>
        <p:spPr>
          <a:xfrm>
            <a:off x="9880065" y="38487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9708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15C996-7050-0A59-D084-2212E6B6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42E0084-F3EE-EBD7-07DD-B23FA24EB60D}"/>
              </a:ext>
            </a:extLst>
          </p:cNvPr>
          <p:cNvSpPr/>
          <p:nvPr/>
        </p:nvSpPr>
        <p:spPr>
          <a:xfrm>
            <a:off x="-1525" y="6749143"/>
            <a:ext cx="12192000" cy="123371"/>
          </a:xfrm>
          <a:prstGeom prst="rect">
            <a:avLst/>
          </a:prstGeom>
          <a:solidFill>
            <a:srgbClr val="00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1215455-D949-9579-F491-FD828FACF6F6}"/>
              </a:ext>
            </a:extLst>
          </p:cNvPr>
          <p:cNvGrpSpPr/>
          <p:nvPr/>
        </p:nvGrpSpPr>
        <p:grpSpPr>
          <a:xfrm>
            <a:off x="1236662" y="1585530"/>
            <a:ext cx="1955955" cy="2392073"/>
            <a:chOff x="1236662" y="1585530"/>
            <a:chExt cx="1955955" cy="2392073"/>
          </a:xfrm>
        </p:grpSpPr>
        <p:graphicFrame>
          <p:nvGraphicFramePr>
            <p:cNvPr id="7" name="Chart 14">
              <a:extLst>
                <a:ext uri="{FF2B5EF4-FFF2-40B4-BE49-F238E27FC236}">
                  <a16:creationId xmlns:a16="http://schemas.microsoft.com/office/drawing/2014/main" id="{ABAE6482-0FD8-1F1A-13B8-069823C077F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95508731"/>
                </p:ext>
              </p:extLst>
            </p:nvPr>
          </p:nvGraphicFramePr>
          <p:xfrm>
            <a:off x="1236662" y="1585530"/>
            <a:ext cx="1955955" cy="23920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Oval 15">
              <a:extLst>
                <a:ext uri="{FF2B5EF4-FFF2-40B4-BE49-F238E27FC236}">
                  <a16:creationId xmlns:a16="http://schemas.microsoft.com/office/drawing/2014/main" id="{3DC957DD-F375-32F9-474D-99DC9E38EDB3}"/>
                </a:ext>
              </a:extLst>
            </p:cNvPr>
            <p:cNvSpPr/>
            <p:nvPr/>
          </p:nvSpPr>
          <p:spPr>
            <a:xfrm>
              <a:off x="1509031" y="2075958"/>
              <a:ext cx="1411219" cy="1411218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miter lim="800000"/>
            </a:ln>
            <a:effectLst>
              <a:outerShdw blurRad="762000" dist="101600" dir="5400000" algn="t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  <a:cs typeface="Montserrat"/>
                </a:rPr>
                <a:t>78</a:t>
              </a:r>
              <a:r>
                <a:rPr kumimoji="0" lang="id-ID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  <a:cs typeface="Montserrat"/>
                </a:rPr>
                <a:t>%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95号-手刻宋" panose="00000500000000000000" pitchFamily="2" charset="-122"/>
                <a:ea typeface="字魂95号-手刻宋" panose="00000500000000000000" pitchFamily="2" charset="-122"/>
                <a:cs typeface="Montserra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164C2144-6AA0-35DB-4152-583B1A2CC94C}"/>
              </a:ext>
            </a:extLst>
          </p:cNvPr>
          <p:cNvGrpSpPr/>
          <p:nvPr/>
        </p:nvGrpSpPr>
        <p:grpSpPr>
          <a:xfrm>
            <a:off x="3823900" y="1585530"/>
            <a:ext cx="1955955" cy="2392073"/>
            <a:chOff x="3823900" y="1585530"/>
            <a:chExt cx="1955955" cy="2392073"/>
          </a:xfrm>
        </p:grpSpPr>
        <p:graphicFrame>
          <p:nvGraphicFramePr>
            <p:cNvPr id="11" name="Chart 16">
              <a:extLst>
                <a:ext uri="{FF2B5EF4-FFF2-40B4-BE49-F238E27FC236}">
                  <a16:creationId xmlns:a16="http://schemas.microsoft.com/office/drawing/2014/main" id="{93F922FF-A18F-6270-C0E3-587465AFE0C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72552986"/>
                </p:ext>
              </p:extLst>
            </p:nvPr>
          </p:nvGraphicFramePr>
          <p:xfrm>
            <a:off x="3823900" y="1585530"/>
            <a:ext cx="1955955" cy="23920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7B5DC0C4-D0DF-2826-C448-3CC70578CA99}"/>
                </a:ext>
              </a:extLst>
            </p:cNvPr>
            <p:cNvSpPr/>
            <p:nvPr/>
          </p:nvSpPr>
          <p:spPr>
            <a:xfrm>
              <a:off x="4096269" y="2075958"/>
              <a:ext cx="1411219" cy="1411218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miter lim="800000"/>
            </a:ln>
            <a:effectLst>
              <a:outerShdw blurRad="762000" dist="101600" dir="5400000" algn="t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  <a:cs typeface="Montserrat"/>
                </a:rPr>
                <a:t>60</a:t>
              </a:r>
              <a:r>
                <a:rPr kumimoji="0" lang="id-ID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  <a:cs typeface="Montserrat"/>
                </a:rPr>
                <a:t>%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95号-手刻宋" panose="00000500000000000000" pitchFamily="2" charset="-122"/>
                <a:ea typeface="字魂95号-手刻宋" panose="00000500000000000000" pitchFamily="2" charset="-122"/>
                <a:cs typeface="Montserra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2EE2CDE5-DB19-6859-09E4-182F4FE09DAC}"/>
              </a:ext>
            </a:extLst>
          </p:cNvPr>
          <p:cNvGrpSpPr/>
          <p:nvPr/>
        </p:nvGrpSpPr>
        <p:grpSpPr>
          <a:xfrm>
            <a:off x="6411137" y="1585530"/>
            <a:ext cx="1955955" cy="2392073"/>
            <a:chOff x="6411137" y="1585530"/>
            <a:chExt cx="1955955" cy="2392073"/>
          </a:xfrm>
        </p:grpSpPr>
        <p:graphicFrame>
          <p:nvGraphicFramePr>
            <p:cNvPr id="14" name="Chart 19">
              <a:extLst>
                <a:ext uri="{FF2B5EF4-FFF2-40B4-BE49-F238E27FC236}">
                  <a16:creationId xmlns:a16="http://schemas.microsoft.com/office/drawing/2014/main" id="{457D92C5-CA8D-C661-F099-E9578A66B40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83167070"/>
                </p:ext>
              </p:extLst>
            </p:nvPr>
          </p:nvGraphicFramePr>
          <p:xfrm>
            <a:off x="6411137" y="1585530"/>
            <a:ext cx="1955955" cy="23920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464440D6-B56D-B6DF-2EB9-C8CBD6FA9760}"/>
                </a:ext>
              </a:extLst>
            </p:cNvPr>
            <p:cNvSpPr/>
            <p:nvPr/>
          </p:nvSpPr>
          <p:spPr>
            <a:xfrm>
              <a:off x="6683506" y="2075958"/>
              <a:ext cx="1411219" cy="1411218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miter lim="800000"/>
            </a:ln>
            <a:effectLst>
              <a:outerShdw blurRad="762000" dist="101600" dir="5400000" algn="t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  <a:cs typeface="Montserrat"/>
                </a:rPr>
                <a:t>45</a:t>
              </a:r>
              <a:r>
                <a:rPr kumimoji="0" lang="id-ID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  <a:cs typeface="Montserrat"/>
                </a:rPr>
                <a:t>%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95号-手刻宋" panose="00000500000000000000" pitchFamily="2" charset="-122"/>
                <a:ea typeface="字魂95号-手刻宋" panose="00000500000000000000" pitchFamily="2" charset="-122"/>
                <a:cs typeface="Montserra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2C561B7-B1A1-9057-6BB5-5211517D7B15}"/>
              </a:ext>
            </a:extLst>
          </p:cNvPr>
          <p:cNvGrpSpPr/>
          <p:nvPr/>
        </p:nvGrpSpPr>
        <p:grpSpPr>
          <a:xfrm>
            <a:off x="8998375" y="1585530"/>
            <a:ext cx="1955955" cy="2392073"/>
            <a:chOff x="8998375" y="1585530"/>
            <a:chExt cx="1955955" cy="2392073"/>
          </a:xfrm>
        </p:grpSpPr>
        <p:graphicFrame>
          <p:nvGraphicFramePr>
            <p:cNvPr id="17" name="Chart 22">
              <a:extLst>
                <a:ext uri="{FF2B5EF4-FFF2-40B4-BE49-F238E27FC236}">
                  <a16:creationId xmlns:a16="http://schemas.microsoft.com/office/drawing/2014/main" id="{F326441C-C3D8-BC66-0464-AFA38610641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17032801"/>
                </p:ext>
              </p:extLst>
            </p:nvPr>
          </p:nvGraphicFramePr>
          <p:xfrm>
            <a:off x="8998375" y="1585530"/>
            <a:ext cx="1955955" cy="23920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D2BA0707-FECE-B34A-D3F0-19B6D39E0D65}"/>
                </a:ext>
              </a:extLst>
            </p:cNvPr>
            <p:cNvSpPr/>
            <p:nvPr/>
          </p:nvSpPr>
          <p:spPr>
            <a:xfrm>
              <a:off x="9270744" y="2075958"/>
              <a:ext cx="1411219" cy="1411218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miter lim="800000"/>
            </a:ln>
            <a:effectLst>
              <a:outerShdw blurRad="762000" dist="101600" dir="5400000" algn="t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  <a:cs typeface="Montserrat"/>
                </a:rPr>
                <a:t>93</a:t>
              </a:r>
              <a:r>
                <a:rPr kumimoji="0" lang="id-ID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95号-手刻宋" panose="00000500000000000000" pitchFamily="2" charset="-122"/>
                  <a:cs typeface="Montserrat"/>
                </a:rPr>
                <a:t>%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95号-手刻宋" panose="00000500000000000000" pitchFamily="2" charset="-122"/>
                <a:ea typeface="字魂95号-手刻宋" panose="00000500000000000000" pitchFamily="2" charset="-122"/>
                <a:cs typeface="Montserra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CCCAE10-A367-70AD-906F-1C59458194D9}"/>
              </a:ext>
            </a:extLst>
          </p:cNvPr>
          <p:cNvGrpSpPr/>
          <p:nvPr/>
        </p:nvGrpSpPr>
        <p:grpSpPr>
          <a:xfrm>
            <a:off x="1168423" y="3969746"/>
            <a:ext cx="10349809" cy="2278530"/>
            <a:chOff x="1168423" y="3969746"/>
            <a:chExt cx="10349809" cy="227853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E469E443-D95D-7780-9D92-A408E6B2CB70}"/>
                </a:ext>
              </a:extLst>
            </p:cNvPr>
            <p:cNvGrpSpPr/>
            <p:nvPr/>
          </p:nvGrpSpPr>
          <p:grpSpPr>
            <a:xfrm>
              <a:off x="1168423" y="3969746"/>
              <a:ext cx="10349809" cy="2278530"/>
              <a:chOff x="1168423" y="3969746"/>
              <a:chExt cx="10349809" cy="2278530"/>
            </a:xfrm>
          </p:grpSpPr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804F11FF-B1E5-28BD-5970-98D38AEDDE71}"/>
                  </a:ext>
                </a:extLst>
              </p:cNvPr>
              <p:cNvGrpSpPr/>
              <p:nvPr/>
            </p:nvGrpSpPr>
            <p:grpSpPr>
              <a:xfrm>
                <a:off x="1168424" y="3969746"/>
                <a:ext cx="4927576" cy="1145826"/>
                <a:chOff x="1168424" y="4074019"/>
                <a:chExt cx="4927576" cy="1145826"/>
              </a:xfrm>
            </p:grpSpPr>
            <p:sp>
              <p:nvSpPr>
                <p:cNvPr id="39" name="Oval 44">
                  <a:extLst>
                    <a:ext uri="{FF2B5EF4-FFF2-40B4-BE49-F238E27FC236}">
                      <a16:creationId xmlns:a16="http://schemas.microsoft.com/office/drawing/2014/main" id="{99D29044-4D0C-9489-5287-4F0E30530F59}"/>
                    </a:ext>
                  </a:extLst>
                </p:cNvPr>
                <p:cNvSpPr/>
                <p:nvPr/>
              </p:nvSpPr>
              <p:spPr>
                <a:xfrm>
                  <a:off x="1168424" y="4264983"/>
                  <a:ext cx="498057" cy="498057"/>
                </a:xfrm>
                <a:prstGeom prst="ellipse">
                  <a:avLst/>
                </a:prstGeom>
                <a:solidFill>
                  <a:srgbClr val="E5C48D"/>
                </a:solidFill>
                <a:ln w="31750" cap="flat" cmpd="sng" algn="ctr">
                  <a:noFill/>
                  <a:prstDash val="solid"/>
                  <a:miter lim="800000"/>
                </a:ln>
                <a:effectLst>
                  <a:outerShdw blurRad="254000" dist="101600" dir="5400000" algn="ctr" rotWithShape="0">
                    <a:srgbClr val="000000">
                      <a:alpha val="2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5">
                  <a:extLst>
                    <a:ext uri="{FF2B5EF4-FFF2-40B4-BE49-F238E27FC236}">
                      <a16:creationId xmlns:a16="http://schemas.microsoft.com/office/drawing/2014/main" id="{0277F805-07D6-AF52-3178-1A204D3234D2}"/>
                    </a:ext>
                  </a:extLst>
                </p:cNvPr>
                <p:cNvSpPr/>
                <p:nvPr/>
              </p:nvSpPr>
              <p:spPr>
                <a:xfrm>
                  <a:off x="1926216" y="4074019"/>
                  <a:ext cx="4169784" cy="11458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en-US" altLang="zh-CN" sz="2000" kern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字魂5号-无外润黑体" panose="00000500000000000000" pitchFamily="2" charset="-122"/>
                      <a:ea typeface="字魂5号-无外润黑体" panose="00000500000000000000" pitchFamily="2" charset="-122"/>
                      <a:sym typeface="思源黑体 CN Bold" panose="020B0800000000000000" pitchFamily="34" charset="-122"/>
                    </a:rPr>
                    <a:t>Add title text</a:t>
                  </a:r>
                </a:p>
                <a:p>
                  <a:pPr marL="0" indent="0">
                    <a:lnSpc>
                      <a:spcPts val="2500"/>
                    </a:lnSpc>
                    <a:buNone/>
                  </a:pPr>
                  <a:r>
                    <a:rPr lang="en-US" altLang="zh-CN" sz="1200" kern="1400" spc="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字魂5号-无外润黑体" panose="00000500000000000000" pitchFamily="2" charset="-122"/>
                      <a:ea typeface="字魂5号-无外润黑体" panose="00000500000000000000" pitchFamily="2" charset="-122"/>
                      <a:sym typeface="思源黑体 CN Normal" panose="020B0400000000000000" pitchFamily="34" charset="-122"/>
                    </a:rPr>
                    <a:t>Click here to add text content, such as keywords, some brief introductions, etc.</a:t>
                  </a:r>
                  <a:endPara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5号-无外润黑体" panose="00000500000000000000" pitchFamily="2" charset="-122"/>
                    <a:ea typeface="字魂5号-无外润黑体" panose="00000500000000000000" pitchFamily="2" charset="-122"/>
                    <a:cs typeface="+mn-ea"/>
                    <a:sym typeface="思源黑体 CN Normal" panose="020B0400000000000000" pitchFamily="34" charset="-122"/>
                  </a:endParaRPr>
                </a:p>
              </p:txBody>
            </p:sp>
          </p:grp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5F2B66B7-CF23-C6F0-8370-DA04AAA6CE01}"/>
                  </a:ext>
                </a:extLst>
              </p:cNvPr>
              <p:cNvGrpSpPr/>
              <p:nvPr/>
            </p:nvGrpSpPr>
            <p:grpSpPr>
              <a:xfrm>
                <a:off x="1168423" y="5102450"/>
                <a:ext cx="4927577" cy="1145826"/>
                <a:chOff x="1168423" y="5102450"/>
                <a:chExt cx="4927577" cy="1145826"/>
              </a:xfrm>
            </p:grpSpPr>
            <p:sp>
              <p:nvSpPr>
                <p:cNvPr id="35" name="Oval 38">
                  <a:extLst>
                    <a:ext uri="{FF2B5EF4-FFF2-40B4-BE49-F238E27FC236}">
                      <a16:creationId xmlns:a16="http://schemas.microsoft.com/office/drawing/2014/main" id="{EF429C03-8318-F0E5-F658-D5DAA4F23175}"/>
                    </a:ext>
                  </a:extLst>
                </p:cNvPr>
                <p:cNvSpPr/>
                <p:nvPr/>
              </p:nvSpPr>
              <p:spPr>
                <a:xfrm>
                  <a:off x="1168423" y="5293414"/>
                  <a:ext cx="498057" cy="498057"/>
                </a:xfrm>
                <a:prstGeom prst="ellipse">
                  <a:avLst/>
                </a:prstGeom>
                <a:solidFill>
                  <a:srgbClr val="E5C48D"/>
                </a:solidFill>
                <a:ln w="31750" cap="flat" cmpd="sng" algn="ctr">
                  <a:noFill/>
                  <a:prstDash val="solid"/>
                  <a:miter lim="800000"/>
                </a:ln>
                <a:effectLst>
                  <a:outerShdw blurRad="190500" dist="88900" dir="5400000" algn="ctr" rotWithShape="0">
                    <a:srgbClr val="000000">
                      <a:alpha val="1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5">
                  <a:extLst>
                    <a:ext uri="{FF2B5EF4-FFF2-40B4-BE49-F238E27FC236}">
                      <a16:creationId xmlns:a16="http://schemas.microsoft.com/office/drawing/2014/main" id="{63E069B1-05C9-20F9-83A9-BB4903DCFB26}"/>
                    </a:ext>
                  </a:extLst>
                </p:cNvPr>
                <p:cNvSpPr/>
                <p:nvPr/>
              </p:nvSpPr>
              <p:spPr>
                <a:xfrm>
                  <a:off x="1926216" y="5102450"/>
                  <a:ext cx="4169784" cy="11458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en-US" altLang="zh-CN" sz="2000" kern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字魂5号-无外润黑体" panose="00000500000000000000" pitchFamily="2" charset="-122"/>
                      <a:ea typeface="字魂5号-无外润黑体" panose="00000500000000000000" pitchFamily="2" charset="-122"/>
                      <a:sym typeface="思源黑体 CN Bold" panose="020B0800000000000000" pitchFamily="34" charset="-122"/>
                    </a:rPr>
                    <a:t>Add title text</a:t>
                  </a:r>
                </a:p>
                <a:p>
                  <a:pPr marL="0" indent="0">
                    <a:lnSpc>
                      <a:spcPts val="2500"/>
                    </a:lnSpc>
                    <a:buNone/>
                  </a:pPr>
                  <a:r>
                    <a:rPr lang="en-US" altLang="zh-CN" sz="1200" kern="1400" spc="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字魂5号-无外润黑体" panose="00000500000000000000" pitchFamily="2" charset="-122"/>
                      <a:ea typeface="字魂5号-无外润黑体" panose="00000500000000000000" pitchFamily="2" charset="-122"/>
                      <a:sym typeface="思源黑体 CN Normal" panose="020B0400000000000000" pitchFamily="34" charset="-122"/>
                    </a:rPr>
                    <a:t>Click here to add text content, such as keywords, some brief introductions, etc.</a:t>
                  </a:r>
                  <a:endPara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5号-无外润黑体" panose="00000500000000000000" pitchFamily="2" charset="-122"/>
                    <a:ea typeface="字魂5号-无外润黑体" panose="00000500000000000000" pitchFamily="2" charset="-122"/>
                    <a:cs typeface="+mn-ea"/>
                    <a:sym typeface="思源黑体 CN Normal" panose="020B0400000000000000" pitchFamily="34" charset="-122"/>
                  </a:endParaRPr>
                </a:p>
              </p:txBody>
            </p:sp>
          </p:grp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9672A922-380E-7B07-BD57-7472B76134A9}"/>
                  </a:ext>
                </a:extLst>
              </p:cNvPr>
              <p:cNvGrpSpPr/>
              <p:nvPr/>
            </p:nvGrpSpPr>
            <p:grpSpPr>
              <a:xfrm>
                <a:off x="6572969" y="3969746"/>
                <a:ext cx="4945263" cy="1145826"/>
                <a:chOff x="6572969" y="4282565"/>
                <a:chExt cx="4945263" cy="1145826"/>
              </a:xfrm>
            </p:grpSpPr>
            <p:sp>
              <p:nvSpPr>
                <p:cNvPr id="31" name="Oval 32">
                  <a:extLst>
                    <a:ext uri="{FF2B5EF4-FFF2-40B4-BE49-F238E27FC236}">
                      <a16:creationId xmlns:a16="http://schemas.microsoft.com/office/drawing/2014/main" id="{B5610116-7B74-2478-6DAF-09C2B661B595}"/>
                    </a:ext>
                  </a:extLst>
                </p:cNvPr>
                <p:cNvSpPr/>
                <p:nvPr/>
              </p:nvSpPr>
              <p:spPr>
                <a:xfrm>
                  <a:off x="6572969" y="4473529"/>
                  <a:ext cx="498057" cy="498057"/>
                </a:xfrm>
                <a:prstGeom prst="ellipse">
                  <a:avLst/>
                </a:prstGeom>
                <a:solidFill>
                  <a:srgbClr val="003B76"/>
                </a:solidFill>
                <a:ln w="31750" cap="flat" cmpd="sng" algn="ctr">
                  <a:noFill/>
                  <a:prstDash val="solid"/>
                  <a:miter lim="800000"/>
                </a:ln>
                <a:effectLst>
                  <a:outerShdw blurRad="190500" dist="88900" dir="5400000" algn="ctr" rotWithShape="0">
                    <a:srgbClr val="000000">
                      <a:alpha val="1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5">
                  <a:extLst>
                    <a:ext uri="{FF2B5EF4-FFF2-40B4-BE49-F238E27FC236}">
                      <a16:creationId xmlns:a16="http://schemas.microsoft.com/office/drawing/2014/main" id="{95A11767-321C-3231-BB55-ECC54B027B0A}"/>
                    </a:ext>
                  </a:extLst>
                </p:cNvPr>
                <p:cNvSpPr/>
                <p:nvPr/>
              </p:nvSpPr>
              <p:spPr>
                <a:xfrm>
                  <a:off x="7373058" y="4282565"/>
                  <a:ext cx="4145174" cy="11458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en-US" altLang="zh-CN" sz="2000" kern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字魂5号-无外润黑体" panose="00000500000000000000" pitchFamily="2" charset="-122"/>
                      <a:ea typeface="字魂5号-无外润黑体" panose="00000500000000000000" pitchFamily="2" charset="-122"/>
                      <a:sym typeface="思源黑体 CN Bold" panose="020B0800000000000000" pitchFamily="34" charset="-122"/>
                    </a:rPr>
                    <a:t>Add title text</a:t>
                  </a:r>
                </a:p>
                <a:p>
                  <a:pPr marL="0" indent="0">
                    <a:lnSpc>
                      <a:spcPts val="2500"/>
                    </a:lnSpc>
                    <a:buNone/>
                  </a:pPr>
                  <a:r>
                    <a:rPr lang="en-US" altLang="zh-CN" sz="1200" kern="1400" spc="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字魂5号-无外润黑体" panose="00000500000000000000" pitchFamily="2" charset="-122"/>
                      <a:ea typeface="字魂5号-无外润黑体" panose="00000500000000000000" pitchFamily="2" charset="-122"/>
                      <a:sym typeface="思源黑体 CN Normal" panose="020B0400000000000000" pitchFamily="34" charset="-122"/>
                    </a:rPr>
                    <a:t>Click here to add text content, such as keywords, some brief introductions, etc.</a:t>
                  </a:r>
                  <a:endPara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5号-无外润黑体" panose="00000500000000000000" pitchFamily="2" charset="-122"/>
                    <a:ea typeface="字魂5号-无外润黑体" panose="00000500000000000000" pitchFamily="2" charset="-122"/>
                    <a:cs typeface="+mn-ea"/>
                    <a:sym typeface="思源黑体 CN Normal" panose="020B0400000000000000" pitchFamily="34" charset="-122"/>
                  </a:endParaRPr>
                </a:p>
              </p:txBody>
            </p:sp>
          </p:grp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3F580026-D887-71F7-976F-E926EBA8F958}"/>
                  </a:ext>
                </a:extLst>
              </p:cNvPr>
              <p:cNvGrpSpPr/>
              <p:nvPr/>
            </p:nvGrpSpPr>
            <p:grpSpPr>
              <a:xfrm>
                <a:off x="6572113" y="5102450"/>
                <a:ext cx="4946119" cy="1145826"/>
                <a:chOff x="6572113" y="5102450"/>
                <a:chExt cx="4946119" cy="1145826"/>
              </a:xfrm>
            </p:grpSpPr>
            <p:sp>
              <p:nvSpPr>
                <p:cNvPr id="27" name="Oval 50">
                  <a:extLst>
                    <a:ext uri="{FF2B5EF4-FFF2-40B4-BE49-F238E27FC236}">
                      <a16:creationId xmlns:a16="http://schemas.microsoft.com/office/drawing/2014/main" id="{9F98A48A-259B-4EE7-8A70-087FDBE8942B}"/>
                    </a:ext>
                  </a:extLst>
                </p:cNvPr>
                <p:cNvSpPr/>
                <p:nvPr/>
              </p:nvSpPr>
              <p:spPr>
                <a:xfrm>
                  <a:off x="6572113" y="5293060"/>
                  <a:ext cx="498764" cy="498764"/>
                </a:xfrm>
                <a:prstGeom prst="ellipse">
                  <a:avLst/>
                </a:prstGeom>
                <a:solidFill>
                  <a:srgbClr val="003B76"/>
                </a:solidFill>
                <a:ln w="31750" cap="flat" cmpd="sng" algn="ctr">
                  <a:noFill/>
                  <a:prstDash val="solid"/>
                  <a:miter lim="800000"/>
                </a:ln>
                <a:effectLst>
                  <a:outerShdw blurRad="254000" dist="101600" dir="5400000" algn="ctr" rotWithShape="0">
                    <a:srgbClr val="000000">
                      <a:alpha val="2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5">
                  <a:extLst>
                    <a:ext uri="{FF2B5EF4-FFF2-40B4-BE49-F238E27FC236}">
                      <a16:creationId xmlns:a16="http://schemas.microsoft.com/office/drawing/2014/main" id="{B1F19203-5D5B-6B59-5AD0-374BA0A0D223}"/>
                    </a:ext>
                  </a:extLst>
                </p:cNvPr>
                <p:cNvSpPr/>
                <p:nvPr/>
              </p:nvSpPr>
              <p:spPr>
                <a:xfrm>
                  <a:off x="7373058" y="5102450"/>
                  <a:ext cx="4145174" cy="11458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en-US" altLang="zh-CN" sz="2000" kern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字魂5号-无外润黑体" panose="00000500000000000000" pitchFamily="2" charset="-122"/>
                      <a:ea typeface="字魂5号-无外润黑体" panose="00000500000000000000" pitchFamily="2" charset="-122"/>
                      <a:sym typeface="思源黑体 CN Bold" panose="020B0800000000000000" pitchFamily="34" charset="-122"/>
                    </a:rPr>
                    <a:t>Add title text</a:t>
                  </a:r>
                </a:p>
                <a:p>
                  <a:pPr marL="0" indent="0">
                    <a:lnSpc>
                      <a:spcPts val="2500"/>
                    </a:lnSpc>
                    <a:buNone/>
                  </a:pPr>
                  <a:r>
                    <a:rPr lang="en-US" altLang="zh-CN" sz="1200" kern="1400" spc="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字魂5号-无外润黑体" panose="00000500000000000000" pitchFamily="2" charset="-122"/>
                      <a:ea typeface="字魂5号-无外润黑体" panose="00000500000000000000" pitchFamily="2" charset="-122"/>
                      <a:sym typeface="思源黑体 CN Normal" panose="020B0400000000000000" pitchFamily="34" charset="-122"/>
                    </a:rPr>
                    <a:t>Click here to add text content, such as keywords, some brief introductions, etc.</a:t>
                  </a:r>
                  <a:endPara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5号-无外润黑体" panose="00000500000000000000" pitchFamily="2" charset="-122"/>
                    <a:ea typeface="字魂5号-无外润黑体" panose="00000500000000000000" pitchFamily="2" charset="-122"/>
                    <a:cs typeface="+mn-ea"/>
                    <a:sym typeface="思源黑体 CN Normal" panose="020B0400000000000000" pitchFamily="34" charset="-122"/>
                  </a:endParaRPr>
                </a:p>
              </p:txBody>
            </p:sp>
          </p:grp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673B4C0E-4988-A7F7-97DC-1167D52B5239}"/>
                </a:ext>
              </a:extLst>
            </p:cNvPr>
            <p:cNvGrpSpPr/>
            <p:nvPr/>
          </p:nvGrpSpPr>
          <p:grpSpPr>
            <a:xfrm>
              <a:off x="1290002" y="4278413"/>
              <a:ext cx="253387" cy="253388"/>
              <a:chOff x="9287522" y="1840900"/>
              <a:chExt cx="379048" cy="379049"/>
            </a:xfrm>
            <a:solidFill>
              <a:schemeClr val="bg1"/>
            </a:solidFill>
          </p:grpSpPr>
          <p:sp>
            <p:nvSpPr>
              <p:cNvPr id="42" name="任意多边形: 形状 68">
                <a:extLst>
                  <a:ext uri="{FF2B5EF4-FFF2-40B4-BE49-F238E27FC236}">
                    <a16:creationId xmlns:a16="http://schemas.microsoft.com/office/drawing/2014/main" id="{FC498C13-D310-AD0E-EB1A-151D5948F153}"/>
                  </a:ext>
                </a:extLst>
              </p:cNvPr>
              <p:cNvSpPr/>
              <p:nvPr/>
            </p:nvSpPr>
            <p:spPr>
              <a:xfrm>
                <a:off x="9287522" y="1869330"/>
                <a:ext cx="379048" cy="350619"/>
              </a:xfrm>
              <a:custGeom>
                <a:avLst/>
                <a:gdLst>
                  <a:gd name="connsiteX0" fmla="*/ 652366 w 656469"/>
                  <a:gd name="connsiteY0" fmla="*/ 77956 h 607233"/>
                  <a:gd name="connsiteX1" fmla="*/ 578513 w 656469"/>
                  <a:gd name="connsiteY1" fmla="*/ 0 h 607233"/>
                  <a:gd name="connsiteX2" fmla="*/ 82059 w 656469"/>
                  <a:gd name="connsiteY2" fmla="*/ 0 h 607233"/>
                  <a:gd name="connsiteX3" fmla="*/ 0 w 656469"/>
                  <a:gd name="connsiteY3" fmla="*/ 77956 h 607233"/>
                  <a:gd name="connsiteX4" fmla="*/ 0 w 656469"/>
                  <a:gd name="connsiteY4" fmla="*/ 525175 h 607233"/>
                  <a:gd name="connsiteX5" fmla="*/ 82059 w 656469"/>
                  <a:gd name="connsiteY5" fmla="*/ 607234 h 607233"/>
                  <a:gd name="connsiteX6" fmla="*/ 328235 w 656469"/>
                  <a:gd name="connsiteY6" fmla="*/ 607234 h 607233"/>
                  <a:gd name="connsiteX7" fmla="*/ 352852 w 656469"/>
                  <a:gd name="connsiteY7" fmla="*/ 582616 h 607233"/>
                  <a:gd name="connsiteX8" fmla="*/ 328235 w 656469"/>
                  <a:gd name="connsiteY8" fmla="*/ 553896 h 607233"/>
                  <a:gd name="connsiteX9" fmla="*/ 82059 w 656469"/>
                  <a:gd name="connsiteY9" fmla="*/ 553896 h 607233"/>
                  <a:gd name="connsiteX10" fmla="*/ 53338 w 656469"/>
                  <a:gd name="connsiteY10" fmla="*/ 525175 h 607233"/>
                  <a:gd name="connsiteX11" fmla="*/ 53338 w 656469"/>
                  <a:gd name="connsiteY11" fmla="*/ 233867 h 607233"/>
                  <a:gd name="connsiteX12" fmla="*/ 656469 w 656469"/>
                  <a:gd name="connsiteY12" fmla="*/ 233867 h 607233"/>
                  <a:gd name="connsiteX13" fmla="*/ 656469 w 656469"/>
                  <a:gd name="connsiteY13" fmla="*/ 77956 h 607233"/>
                  <a:gd name="connsiteX14" fmla="*/ 49235 w 656469"/>
                  <a:gd name="connsiteY14" fmla="*/ 184632 h 607233"/>
                  <a:gd name="connsiteX15" fmla="*/ 49235 w 656469"/>
                  <a:gd name="connsiteY15" fmla="*/ 77956 h 607233"/>
                  <a:gd name="connsiteX16" fmla="*/ 77956 w 656469"/>
                  <a:gd name="connsiteY16" fmla="*/ 49235 h 607233"/>
                  <a:gd name="connsiteX17" fmla="*/ 574410 w 656469"/>
                  <a:gd name="connsiteY17" fmla="*/ 49235 h 607233"/>
                  <a:gd name="connsiteX18" fmla="*/ 599028 w 656469"/>
                  <a:gd name="connsiteY18" fmla="*/ 77956 h 607233"/>
                  <a:gd name="connsiteX19" fmla="*/ 599028 w 656469"/>
                  <a:gd name="connsiteY19" fmla="*/ 184632 h 607233"/>
                  <a:gd name="connsiteX20" fmla="*/ 49235 w 656469"/>
                  <a:gd name="connsiteY20" fmla="*/ 184632 h 60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56469" h="607233">
                    <a:moveTo>
                      <a:pt x="652366" y="77956"/>
                    </a:moveTo>
                    <a:cubicBezTo>
                      <a:pt x="652366" y="36926"/>
                      <a:pt x="619543" y="4103"/>
                      <a:pt x="578513" y="0"/>
                    </a:cubicBezTo>
                    <a:lnTo>
                      <a:pt x="82059" y="0"/>
                    </a:lnTo>
                    <a:cubicBezTo>
                      <a:pt x="41029" y="0"/>
                      <a:pt x="0" y="32823"/>
                      <a:pt x="0" y="77956"/>
                    </a:cubicBezTo>
                    <a:lnTo>
                      <a:pt x="0" y="525175"/>
                    </a:lnTo>
                    <a:cubicBezTo>
                      <a:pt x="0" y="570307"/>
                      <a:pt x="36926" y="607234"/>
                      <a:pt x="82059" y="607234"/>
                    </a:cubicBezTo>
                    <a:lnTo>
                      <a:pt x="328235" y="607234"/>
                    </a:lnTo>
                    <a:cubicBezTo>
                      <a:pt x="340543" y="607234"/>
                      <a:pt x="352852" y="594925"/>
                      <a:pt x="352852" y="582616"/>
                    </a:cubicBezTo>
                    <a:cubicBezTo>
                      <a:pt x="352852" y="570307"/>
                      <a:pt x="340543" y="553896"/>
                      <a:pt x="328235" y="553896"/>
                    </a:cubicBezTo>
                    <a:lnTo>
                      <a:pt x="82059" y="553896"/>
                    </a:lnTo>
                    <a:cubicBezTo>
                      <a:pt x="65647" y="553896"/>
                      <a:pt x="53338" y="541587"/>
                      <a:pt x="53338" y="525175"/>
                    </a:cubicBezTo>
                    <a:lnTo>
                      <a:pt x="53338" y="233867"/>
                    </a:lnTo>
                    <a:lnTo>
                      <a:pt x="656469" y="233867"/>
                    </a:lnTo>
                    <a:lnTo>
                      <a:pt x="656469" y="77956"/>
                    </a:lnTo>
                    <a:close/>
                    <a:moveTo>
                      <a:pt x="49235" y="184632"/>
                    </a:moveTo>
                    <a:lnTo>
                      <a:pt x="49235" y="77956"/>
                    </a:lnTo>
                    <a:cubicBezTo>
                      <a:pt x="49235" y="61544"/>
                      <a:pt x="61544" y="49235"/>
                      <a:pt x="77956" y="49235"/>
                    </a:cubicBezTo>
                    <a:lnTo>
                      <a:pt x="574410" y="49235"/>
                    </a:lnTo>
                    <a:cubicBezTo>
                      <a:pt x="586719" y="53338"/>
                      <a:pt x="599028" y="65647"/>
                      <a:pt x="599028" y="77956"/>
                    </a:cubicBezTo>
                    <a:lnTo>
                      <a:pt x="599028" y="184632"/>
                    </a:lnTo>
                    <a:lnTo>
                      <a:pt x="49235" y="184632"/>
                    </a:lnTo>
                    <a:close/>
                  </a:path>
                </a:pathLst>
              </a:custGeom>
              <a:grpFill/>
              <a:ln w="6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3" name="任意多边形: 形状 69">
                <a:extLst>
                  <a:ext uri="{FF2B5EF4-FFF2-40B4-BE49-F238E27FC236}">
                    <a16:creationId xmlns:a16="http://schemas.microsoft.com/office/drawing/2014/main" id="{596A53A2-E67E-9112-6AB9-B255E737CA1E}"/>
                  </a:ext>
                </a:extLst>
              </p:cNvPr>
              <p:cNvSpPr/>
              <p:nvPr/>
            </p:nvSpPr>
            <p:spPr>
              <a:xfrm>
                <a:off x="9353855" y="2103866"/>
                <a:ext cx="95227" cy="28428"/>
              </a:xfrm>
              <a:custGeom>
                <a:avLst/>
                <a:gdLst>
                  <a:gd name="connsiteX0" fmla="*/ 143603 w 164922"/>
                  <a:gd name="connsiteY0" fmla="*/ 49235 h 49235"/>
                  <a:gd name="connsiteX1" fmla="*/ 24618 w 164922"/>
                  <a:gd name="connsiteY1" fmla="*/ 49235 h 49235"/>
                  <a:gd name="connsiteX2" fmla="*/ 0 w 164922"/>
                  <a:gd name="connsiteY2" fmla="*/ 24618 h 49235"/>
                  <a:gd name="connsiteX3" fmla="*/ 24618 w 164922"/>
                  <a:gd name="connsiteY3" fmla="*/ 0 h 49235"/>
                  <a:gd name="connsiteX4" fmla="*/ 139500 w 164922"/>
                  <a:gd name="connsiteY4" fmla="*/ 0 h 49235"/>
                  <a:gd name="connsiteX5" fmla="*/ 164117 w 164922"/>
                  <a:gd name="connsiteY5" fmla="*/ 24618 h 49235"/>
                  <a:gd name="connsiteX6" fmla="*/ 143603 w 164922"/>
                  <a:gd name="connsiteY6" fmla="*/ 49235 h 4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922" h="49235">
                    <a:moveTo>
                      <a:pt x="143603" y="49235"/>
                    </a:moveTo>
                    <a:lnTo>
                      <a:pt x="24618" y="49235"/>
                    </a:lnTo>
                    <a:cubicBezTo>
                      <a:pt x="12309" y="49235"/>
                      <a:pt x="0" y="36926"/>
                      <a:pt x="0" y="24618"/>
                    </a:cubicBezTo>
                    <a:cubicBezTo>
                      <a:pt x="0" y="12309"/>
                      <a:pt x="12309" y="0"/>
                      <a:pt x="24618" y="0"/>
                    </a:cubicBezTo>
                    <a:lnTo>
                      <a:pt x="139500" y="0"/>
                    </a:lnTo>
                    <a:cubicBezTo>
                      <a:pt x="151808" y="0"/>
                      <a:pt x="164117" y="12309"/>
                      <a:pt x="164117" y="24618"/>
                    </a:cubicBezTo>
                    <a:cubicBezTo>
                      <a:pt x="168220" y="36926"/>
                      <a:pt x="155911" y="49235"/>
                      <a:pt x="143603" y="49235"/>
                    </a:cubicBezTo>
                    <a:close/>
                  </a:path>
                </a:pathLst>
              </a:custGeom>
              <a:grpFill/>
              <a:ln w="6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4" name="任意多边形: 形状 73">
                <a:extLst>
                  <a:ext uri="{FF2B5EF4-FFF2-40B4-BE49-F238E27FC236}">
                    <a16:creationId xmlns:a16="http://schemas.microsoft.com/office/drawing/2014/main" id="{D92CF198-9B7E-4FC6-A8CA-F230E0DF8217}"/>
                  </a:ext>
                </a:extLst>
              </p:cNvPr>
              <p:cNvSpPr/>
              <p:nvPr/>
            </p:nvSpPr>
            <p:spPr>
              <a:xfrm>
                <a:off x="9353856" y="1840900"/>
                <a:ext cx="312122" cy="379047"/>
              </a:xfrm>
              <a:custGeom>
                <a:avLst/>
                <a:gdLst>
                  <a:gd name="connsiteX0" fmla="*/ 516969 w 540561"/>
                  <a:gd name="connsiteY0" fmla="*/ 652366 h 656469"/>
                  <a:gd name="connsiteX1" fmla="*/ 500558 w 540561"/>
                  <a:gd name="connsiteY1" fmla="*/ 648263 h 656469"/>
                  <a:gd name="connsiteX2" fmla="*/ 397984 w 540561"/>
                  <a:gd name="connsiteY2" fmla="*/ 545690 h 656469"/>
                  <a:gd name="connsiteX3" fmla="*/ 299514 w 540561"/>
                  <a:gd name="connsiteY3" fmla="*/ 648263 h 656469"/>
                  <a:gd name="connsiteX4" fmla="*/ 283102 w 540561"/>
                  <a:gd name="connsiteY4" fmla="*/ 656469 h 656469"/>
                  <a:gd name="connsiteX5" fmla="*/ 266691 w 540561"/>
                  <a:gd name="connsiteY5" fmla="*/ 648263 h 656469"/>
                  <a:gd name="connsiteX6" fmla="*/ 266691 w 540561"/>
                  <a:gd name="connsiteY6" fmla="*/ 619543 h 656469"/>
                  <a:gd name="connsiteX7" fmla="*/ 369264 w 540561"/>
                  <a:gd name="connsiteY7" fmla="*/ 516969 h 656469"/>
                  <a:gd name="connsiteX8" fmla="*/ 266691 w 540561"/>
                  <a:gd name="connsiteY8" fmla="*/ 410293 h 656469"/>
                  <a:gd name="connsiteX9" fmla="*/ 266691 w 540561"/>
                  <a:gd name="connsiteY9" fmla="*/ 381573 h 656469"/>
                  <a:gd name="connsiteX10" fmla="*/ 283102 w 540561"/>
                  <a:gd name="connsiteY10" fmla="*/ 373367 h 656469"/>
                  <a:gd name="connsiteX11" fmla="*/ 295411 w 540561"/>
                  <a:gd name="connsiteY11" fmla="*/ 381573 h 656469"/>
                  <a:gd name="connsiteX12" fmla="*/ 402087 w 540561"/>
                  <a:gd name="connsiteY12" fmla="*/ 488249 h 656469"/>
                  <a:gd name="connsiteX13" fmla="*/ 504661 w 540561"/>
                  <a:gd name="connsiteY13" fmla="*/ 381573 h 656469"/>
                  <a:gd name="connsiteX14" fmla="*/ 521072 w 540561"/>
                  <a:gd name="connsiteY14" fmla="*/ 373367 h 656469"/>
                  <a:gd name="connsiteX15" fmla="*/ 537484 w 540561"/>
                  <a:gd name="connsiteY15" fmla="*/ 377470 h 656469"/>
                  <a:gd name="connsiteX16" fmla="*/ 537484 w 540561"/>
                  <a:gd name="connsiteY16" fmla="*/ 406190 h 656469"/>
                  <a:gd name="connsiteX17" fmla="*/ 430808 w 540561"/>
                  <a:gd name="connsiteY17" fmla="*/ 512866 h 656469"/>
                  <a:gd name="connsiteX18" fmla="*/ 533381 w 540561"/>
                  <a:gd name="connsiteY18" fmla="*/ 611337 h 656469"/>
                  <a:gd name="connsiteX19" fmla="*/ 533381 w 540561"/>
                  <a:gd name="connsiteY19" fmla="*/ 640057 h 656469"/>
                  <a:gd name="connsiteX20" fmla="*/ 516969 w 540561"/>
                  <a:gd name="connsiteY20" fmla="*/ 652366 h 656469"/>
                  <a:gd name="connsiteX21" fmla="*/ 143603 w 540561"/>
                  <a:gd name="connsiteY21" fmla="*/ 397984 h 656469"/>
                  <a:gd name="connsiteX22" fmla="*/ 24618 w 540561"/>
                  <a:gd name="connsiteY22" fmla="*/ 397984 h 656469"/>
                  <a:gd name="connsiteX23" fmla="*/ 0 w 540561"/>
                  <a:gd name="connsiteY23" fmla="*/ 373367 h 656469"/>
                  <a:gd name="connsiteX24" fmla="*/ 24618 w 540561"/>
                  <a:gd name="connsiteY24" fmla="*/ 348749 h 656469"/>
                  <a:gd name="connsiteX25" fmla="*/ 139500 w 540561"/>
                  <a:gd name="connsiteY25" fmla="*/ 348749 h 656469"/>
                  <a:gd name="connsiteX26" fmla="*/ 164117 w 540561"/>
                  <a:gd name="connsiteY26" fmla="*/ 373367 h 656469"/>
                  <a:gd name="connsiteX27" fmla="*/ 143603 w 540561"/>
                  <a:gd name="connsiteY27" fmla="*/ 397984 h 656469"/>
                  <a:gd name="connsiteX28" fmla="*/ 106676 w 540561"/>
                  <a:gd name="connsiteY28" fmla="*/ 24618 h 656469"/>
                  <a:gd name="connsiteX29" fmla="*/ 106676 w 540561"/>
                  <a:gd name="connsiteY29" fmla="*/ 118985 h 656469"/>
                  <a:gd name="connsiteX30" fmla="*/ 82059 w 540561"/>
                  <a:gd name="connsiteY30" fmla="*/ 143603 h 656469"/>
                  <a:gd name="connsiteX31" fmla="*/ 57441 w 540561"/>
                  <a:gd name="connsiteY31" fmla="*/ 118985 h 656469"/>
                  <a:gd name="connsiteX32" fmla="*/ 57441 w 540561"/>
                  <a:gd name="connsiteY32" fmla="*/ 24618 h 656469"/>
                  <a:gd name="connsiteX33" fmla="*/ 86162 w 540561"/>
                  <a:gd name="connsiteY33" fmla="*/ 0 h 656469"/>
                  <a:gd name="connsiteX34" fmla="*/ 106676 w 540561"/>
                  <a:gd name="connsiteY34" fmla="*/ 24618 h 656469"/>
                  <a:gd name="connsiteX35" fmla="*/ 361058 w 540561"/>
                  <a:gd name="connsiteY35" fmla="*/ 24618 h 656469"/>
                  <a:gd name="connsiteX36" fmla="*/ 361058 w 540561"/>
                  <a:gd name="connsiteY36" fmla="*/ 118985 h 656469"/>
                  <a:gd name="connsiteX37" fmla="*/ 336440 w 540561"/>
                  <a:gd name="connsiteY37" fmla="*/ 143603 h 656469"/>
                  <a:gd name="connsiteX38" fmla="*/ 311823 w 540561"/>
                  <a:gd name="connsiteY38" fmla="*/ 118985 h 656469"/>
                  <a:gd name="connsiteX39" fmla="*/ 311823 w 540561"/>
                  <a:gd name="connsiteY39" fmla="*/ 24618 h 656469"/>
                  <a:gd name="connsiteX40" fmla="*/ 336440 w 540561"/>
                  <a:gd name="connsiteY40" fmla="*/ 0 h 656469"/>
                  <a:gd name="connsiteX41" fmla="*/ 361058 w 540561"/>
                  <a:gd name="connsiteY41" fmla="*/ 24618 h 656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540561" h="656469">
                    <a:moveTo>
                      <a:pt x="516969" y="652366"/>
                    </a:moveTo>
                    <a:cubicBezTo>
                      <a:pt x="512866" y="652366"/>
                      <a:pt x="504661" y="648263"/>
                      <a:pt x="500558" y="648263"/>
                    </a:cubicBezTo>
                    <a:lnTo>
                      <a:pt x="397984" y="545690"/>
                    </a:lnTo>
                    <a:lnTo>
                      <a:pt x="299514" y="648263"/>
                    </a:lnTo>
                    <a:cubicBezTo>
                      <a:pt x="295411" y="652366"/>
                      <a:pt x="291308" y="656469"/>
                      <a:pt x="283102" y="656469"/>
                    </a:cubicBezTo>
                    <a:cubicBezTo>
                      <a:pt x="278999" y="656469"/>
                      <a:pt x="270793" y="652366"/>
                      <a:pt x="266691" y="648263"/>
                    </a:cubicBezTo>
                    <a:cubicBezTo>
                      <a:pt x="258485" y="640057"/>
                      <a:pt x="258485" y="627749"/>
                      <a:pt x="266691" y="619543"/>
                    </a:cubicBezTo>
                    <a:lnTo>
                      <a:pt x="369264" y="516969"/>
                    </a:lnTo>
                    <a:lnTo>
                      <a:pt x="266691" y="410293"/>
                    </a:lnTo>
                    <a:cubicBezTo>
                      <a:pt x="262588" y="402087"/>
                      <a:pt x="262588" y="389778"/>
                      <a:pt x="266691" y="381573"/>
                    </a:cubicBezTo>
                    <a:cubicBezTo>
                      <a:pt x="270793" y="377470"/>
                      <a:pt x="274896" y="373367"/>
                      <a:pt x="283102" y="373367"/>
                    </a:cubicBezTo>
                    <a:cubicBezTo>
                      <a:pt x="291308" y="373367"/>
                      <a:pt x="291308" y="377470"/>
                      <a:pt x="295411" y="381573"/>
                    </a:cubicBezTo>
                    <a:lnTo>
                      <a:pt x="402087" y="488249"/>
                    </a:lnTo>
                    <a:lnTo>
                      <a:pt x="504661" y="381573"/>
                    </a:lnTo>
                    <a:cubicBezTo>
                      <a:pt x="508763" y="377470"/>
                      <a:pt x="512866" y="373367"/>
                      <a:pt x="521072" y="373367"/>
                    </a:cubicBezTo>
                    <a:cubicBezTo>
                      <a:pt x="525175" y="373367"/>
                      <a:pt x="533381" y="377470"/>
                      <a:pt x="537484" y="377470"/>
                    </a:cubicBezTo>
                    <a:cubicBezTo>
                      <a:pt x="541587" y="385676"/>
                      <a:pt x="541587" y="397984"/>
                      <a:pt x="537484" y="406190"/>
                    </a:cubicBezTo>
                    <a:lnTo>
                      <a:pt x="430808" y="512866"/>
                    </a:lnTo>
                    <a:lnTo>
                      <a:pt x="533381" y="611337"/>
                    </a:lnTo>
                    <a:cubicBezTo>
                      <a:pt x="541587" y="619543"/>
                      <a:pt x="541587" y="631851"/>
                      <a:pt x="533381" y="640057"/>
                    </a:cubicBezTo>
                    <a:cubicBezTo>
                      <a:pt x="529278" y="652366"/>
                      <a:pt x="521072" y="652366"/>
                      <a:pt x="516969" y="652366"/>
                    </a:cubicBezTo>
                    <a:close/>
                    <a:moveTo>
                      <a:pt x="143603" y="397984"/>
                    </a:moveTo>
                    <a:lnTo>
                      <a:pt x="24618" y="397984"/>
                    </a:lnTo>
                    <a:cubicBezTo>
                      <a:pt x="12309" y="397984"/>
                      <a:pt x="0" y="385676"/>
                      <a:pt x="0" y="373367"/>
                    </a:cubicBezTo>
                    <a:cubicBezTo>
                      <a:pt x="0" y="361058"/>
                      <a:pt x="12309" y="348749"/>
                      <a:pt x="24618" y="348749"/>
                    </a:cubicBezTo>
                    <a:lnTo>
                      <a:pt x="139500" y="348749"/>
                    </a:lnTo>
                    <a:cubicBezTo>
                      <a:pt x="151808" y="348749"/>
                      <a:pt x="164117" y="361058"/>
                      <a:pt x="164117" y="373367"/>
                    </a:cubicBezTo>
                    <a:cubicBezTo>
                      <a:pt x="168220" y="385676"/>
                      <a:pt x="155911" y="397984"/>
                      <a:pt x="143603" y="397984"/>
                    </a:cubicBezTo>
                    <a:close/>
                    <a:moveTo>
                      <a:pt x="106676" y="24618"/>
                    </a:moveTo>
                    <a:lnTo>
                      <a:pt x="106676" y="118985"/>
                    </a:lnTo>
                    <a:cubicBezTo>
                      <a:pt x="106676" y="131294"/>
                      <a:pt x="94367" y="143603"/>
                      <a:pt x="82059" y="143603"/>
                    </a:cubicBezTo>
                    <a:cubicBezTo>
                      <a:pt x="69750" y="143603"/>
                      <a:pt x="57441" y="131294"/>
                      <a:pt x="57441" y="118985"/>
                    </a:cubicBezTo>
                    <a:lnTo>
                      <a:pt x="57441" y="24618"/>
                    </a:lnTo>
                    <a:cubicBezTo>
                      <a:pt x="61544" y="12309"/>
                      <a:pt x="69750" y="0"/>
                      <a:pt x="86162" y="0"/>
                    </a:cubicBezTo>
                    <a:cubicBezTo>
                      <a:pt x="98470" y="0"/>
                      <a:pt x="106676" y="12309"/>
                      <a:pt x="106676" y="24618"/>
                    </a:cubicBezTo>
                    <a:close/>
                    <a:moveTo>
                      <a:pt x="361058" y="24618"/>
                    </a:moveTo>
                    <a:lnTo>
                      <a:pt x="361058" y="118985"/>
                    </a:lnTo>
                    <a:cubicBezTo>
                      <a:pt x="361058" y="131294"/>
                      <a:pt x="348749" y="143603"/>
                      <a:pt x="336440" y="143603"/>
                    </a:cubicBezTo>
                    <a:cubicBezTo>
                      <a:pt x="324132" y="143603"/>
                      <a:pt x="311823" y="131294"/>
                      <a:pt x="311823" y="118985"/>
                    </a:cubicBezTo>
                    <a:lnTo>
                      <a:pt x="311823" y="24618"/>
                    </a:lnTo>
                    <a:cubicBezTo>
                      <a:pt x="311823" y="12309"/>
                      <a:pt x="320029" y="0"/>
                      <a:pt x="336440" y="0"/>
                    </a:cubicBezTo>
                    <a:cubicBezTo>
                      <a:pt x="348749" y="0"/>
                      <a:pt x="361058" y="12309"/>
                      <a:pt x="361058" y="24618"/>
                    </a:cubicBezTo>
                    <a:close/>
                  </a:path>
                </a:pathLst>
              </a:custGeom>
              <a:grpFill/>
              <a:ln w="6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  <p:sp>
          <p:nvSpPr>
            <p:cNvPr id="45" name="图形 4" descr="原子 纯色填充">
              <a:extLst>
                <a:ext uri="{FF2B5EF4-FFF2-40B4-BE49-F238E27FC236}">
                  <a16:creationId xmlns:a16="http://schemas.microsoft.com/office/drawing/2014/main" id="{9C92EC08-08FF-7015-E1CA-DF1E3D1D1E35}"/>
                </a:ext>
              </a:extLst>
            </p:cNvPr>
            <p:cNvSpPr/>
            <p:nvPr/>
          </p:nvSpPr>
          <p:spPr>
            <a:xfrm>
              <a:off x="6683506" y="4275698"/>
              <a:ext cx="269424" cy="275936"/>
            </a:xfrm>
            <a:custGeom>
              <a:avLst/>
              <a:gdLst>
                <a:gd name="T0" fmla="*/ 1490 w 12068"/>
                <a:gd name="T1" fmla="*/ 5488 h 12359"/>
                <a:gd name="T2" fmla="*/ 12068 w 12068"/>
                <a:gd name="T3" fmla="*/ 5488 h 12359"/>
                <a:gd name="T4" fmla="*/ 6779 w 12068"/>
                <a:gd name="T5" fmla="*/ 732 h 12359"/>
                <a:gd name="T6" fmla="*/ 6779 w 12068"/>
                <a:gd name="T7" fmla="*/ 10243 h 12359"/>
                <a:gd name="T8" fmla="*/ 6779 w 12068"/>
                <a:gd name="T9" fmla="*/ 732 h 12359"/>
                <a:gd name="T10" fmla="*/ 3266 w 12068"/>
                <a:gd name="T11" fmla="*/ 5488 h 12359"/>
                <a:gd name="T12" fmla="*/ 10291 w 12068"/>
                <a:gd name="T13" fmla="*/ 5488 h 12359"/>
                <a:gd name="T14" fmla="*/ 6778 w 12068"/>
                <a:gd name="T15" fmla="*/ 2508 h 12359"/>
                <a:gd name="T16" fmla="*/ 6778 w 12068"/>
                <a:gd name="T17" fmla="*/ 8467 h 12359"/>
                <a:gd name="T18" fmla="*/ 6778 w 12068"/>
                <a:gd name="T19" fmla="*/ 2508 h 12359"/>
                <a:gd name="T20" fmla="*/ 5085 w 12068"/>
                <a:gd name="T21" fmla="*/ 5488 h 12359"/>
                <a:gd name="T22" fmla="*/ 8472 w 12068"/>
                <a:gd name="T23" fmla="*/ 5488 h 12359"/>
                <a:gd name="T24" fmla="*/ 6779 w 12068"/>
                <a:gd name="T25" fmla="*/ 4327 h 12359"/>
                <a:gd name="T26" fmla="*/ 6779 w 12068"/>
                <a:gd name="T27" fmla="*/ 6648 h 12359"/>
                <a:gd name="T28" fmla="*/ 6779 w 12068"/>
                <a:gd name="T29" fmla="*/ 4327 h 12359"/>
                <a:gd name="T30" fmla="*/ 6932 w 12068"/>
                <a:gd name="T31" fmla="*/ 5148 h 12359"/>
                <a:gd name="T32" fmla="*/ 1184 w 12068"/>
                <a:gd name="T33" fmla="*/ 1602 h 12359"/>
                <a:gd name="T34" fmla="*/ 66 w 12068"/>
                <a:gd name="T35" fmla="*/ 2001 h 12359"/>
                <a:gd name="T36" fmla="*/ 1252 w 12068"/>
                <a:gd name="T37" fmla="*/ 1317 h 12359"/>
                <a:gd name="T38" fmla="*/ 1627 w 12068"/>
                <a:gd name="T39" fmla="*/ 0 h 12359"/>
                <a:gd name="T40" fmla="*/ 1582 w 12068"/>
                <a:gd name="T41" fmla="*/ 1814 h 12359"/>
                <a:gd name="T42" fmla="*/ 834 w 12068"/>
                <a:gd name="T43" fmla="*/ 2600 h 12359"/>
                <a:gd name="T44" fmla="*/ 2019 w 12068"/>
                <a:gd name="T45" fmla="*/ 1916 h 12359"/>
                <a:gd name="T46" fmla="*/ 2395 w 12068"/>
                <a:gd name="T47" fmla="*/ 599 h 12359"/>
                <a:gd name="T48" fmla="*/ 2349 w 12068"/>
                <a:gd name="T49" fmla="*/ 2413 h 12359"/>
                <a:gd name="T50" fmla="*/ 4546 w 12068"/>
                <a:gd name="T51" fmla="*/ 10048 h 12359"/>
                <a:gd name="T52" fmla="*/ 4564 w 12068"/>
                <a:gd name="T53" fmla="*/ 12359 h 12359"/>
                <a:gd name="T54" fmla="*/ 4546 w 12068"/>
                <a:gd name="T55" fmla="*/ 10048 h 12359"/>
                <a:gd name="T56" fmla="*/ 9639 w 12068"/>
                <a:gd name="T57" fmla="*/ 12239 h 12359"/>
                <a:gd name="T58" fmla="*/ 8618 w 12068"/>
                <a:gd name="T59" fmla="*/ 10167 h 12359"/>
                <a:gd name="T60" fmla="*/ 6512 w 12068"/>
                <a:gd name="T61" fmla="*/ 10627 h 12359"/>
                <a:gd name="T62" fmla="*/ 7045 w 12068"/>
                <a:gd name="T63" fmla="*/ 12299 h 12359"/>
                <a:gd name="T64" fmla="*/ 6512 w 12068"/>
                <a:gd name="T65" fmla="*/ 10627 h 1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68" h="12359">
                  <a:moveTo>
                    <a:pt x="6779" y="10777"/>
                  </a:moveTo>
                  <a:cubicBezTo>
                    <a:pt x="3862" y="10777"/>
                    <a:pt x="1490" y="8404"/>
                    <a:pt x="1490" y="5488"/>
                  </a:cubicBezTo>
                  <a:cubicBezTo>
                    <a:pt x="1490" y="2571"/>
                    <a:pt x="3863" y="199"/>
                    <a:pt x="6779" y="199"/>
                  </a:cubicBezTo>
                  <a:cubicBezTo>
                    <a:pt x="9695" y="199"/>
                    <a:pt x="12068" y="2571"/>
                    <a:pt x="12068" y="5488"/>
                  </a:cubicBezTo>
                  <a:cubicBezTo>
                    <a:pt x="12068" y="8404"/>
                    <a:pt x="9695" y="10777"/>
                    <a:pt x="6779" y="10777"/>
                  </a:cubicBezTo>
                  <a:close/>
                  <a:moveTo>
                    <a:pt x="6779" y="732"/>
                  </a:moveTo>
                  <a:cubicBezTo>
                    <a:pt x="4156" y="732"/>
                    <a:pt x="2023" y="2865"/>
                    <a:pt x="2023" y="5488"/>
                  </a:cubicBezTo>
                  <a:cubicBezTo>
                    <a:pt x="2023" y="8110"/>
                    <a:pt x="4156" y="10243"/>
                    <a:pt x="6779" y="10243"/>
                  </a:cubicBezTo>
                  <a:cubicBezTo>
                    <a:pt x="9401" y="10243"/>
                    <a:pt x="11535" y="8110"/>
                    <a:pt x="11535" y="5488"/>
                  </a:cubicBezTo>
                  <a:cubicBezTo>
                    <a:pt x="11535" y="2865"/>
                    <a:pt x="9401" y="732"/>
                    <a:pt x="6779" y="732"/>
                  </a:cubicBezTo>
                  <a:close/>
                  <a:moveTo>
                    <a:pt x="6778" y="9000"/>
                  </a:moveTo>
                  <a:cubicBezTo>
                    <a:pt x="4842" y="9000"/>
                    <a:pt x="3266" y="7425"/>
                    <a:pt x="3266" y="5488"/>
                  </a:cubicBezTo>
                  <a:cubicBezTo>
                    <a:pt x="3266" y="3551"/>
                    <a:pt x="4842" y="1975"/>
                    <a:pt x="6778" y="1975"/>
                  </a:cubicBezTo>
                  <a:cubicBezTo>
                    <a:pt x="8715" y="1975"/>
                    <a:pt x="10291" y="3551"/>
                    <a:pt x="10291" y="5488"/>
                  </a:cubicBezTo>
                  <a:cubicBezTo>
                    <a:pt x="10291" y="7425"/>
                    <a:pt x="8715" y="9000"/>
                    <a:pt x="6778" y="9000"/>
                  </a:cubicBezTo>
                  <a:close/>
                  <a:moveTo>
                    <a:pt x="6778" y="2508"/>
                  </a:moveTo>
                  <a:cubicBezTo>
                    <a:pt x="5135" y="2508"/>
                    <a:pt x="3799" y="3845"/>
                    <a:pt x="3799" y="5488"/>
                  </a:cubicBezTo>
                  <a:cubicBezTo>
                    <a:pt x="3799" y="7131"/>
                    <a:pt x="5136" y="8467"/>
                    <a:pt x="6778" y="8467"/>
                  </a:cubicBezTo>
                  <a:cubicBezTo>
                    <a:pt x="8421" y="8467"/>
                    <a:pt x="9758" y="7131"/>
                    <a:pt x="9758" y="5488"/>
                  </a:cubicBezTo>
                  <a:cubicBezTo>
                    <a:pt x="9758" y="3845"/>
                    <a:pt x="8422" y="2508"/>
                    <a:pt x="6778" y="2508"/>
                  </a:cubicBezTo>
                  <a:close/>
                  <a:moveTo>
                    <a:pt x="6779" y="7181"/>
                  </a:moveTo>
                  <a:cubicBezTo>
                    <a:pt x="5845" y="7181"/>
                    <a:pt x="5085" y="6421"/>
                    <a:pt x="5085" y="5488"/>
                  </a:cubicBezTo>
                  <a:cubicBezTo>
                    <a:pt x="5085" y="4554"/>
                    <a:pt x="5845" y="3794"/>
                    <a:pt x="6779" y="3794"/>
                  </a:cubicBezTo>
                  <a:cubicBezTo>
                    <a:pt x="7713" y="3794"/>
                    <a:pt x="8472" y="4554"/>
                    <a:pt x="8472" y="5488"/>
                  </a:cubicBezTo>
                  <a:cubicBezTo>
                    <a:pt x="8472" y="6421"/>
                    <a:pt x="7713" y="7181"/>
                    <a:pt x="6779" y="7181"/>
                  </a:cubicBezTo>
                  <a:close/>
                  <a:moveTo>
                    <a:pt x="6779" y="4327"/>
                  </a:moveTo>
                  <a:cubicBezTo>
                    <a:pt x="6138" y="4328"/>
                    <a:pt x="5619" y="4847"/>
                    <a:pt x="5618" y="5488"/>
                  </a:cubicBezTo>
                  <a:cubicBezTo>
                    <a:pt x="5619" y="6128"/>
                    <a:pt x="6138" y="6647"/>
                    <a:pt x="6779" y="6648"/>
                  </a:cubicBezTo>
                  <a:cubicBezTo>
                    <a:pt x="7419" y="6647"/>
                    <a:pt x="7938" y="6128"/>
                    <a:pt x="7939" y="5488"/>
                  </a:cubicBezTo>
                  <a:cubicBezTo>
                    <a:pt x="7938" y="4847"/>
                    <a:pt x="7419" y="4328"/>
                    <a:pt x="6779" y="4327"/>
                  </a:cubicBezTo>
                  <a:close/>
                  <a:moveTo>
                    <a:pt x="1499" y="1172"/>
                  </a:moveTo>
                  <a:lnTo>
                    <a:pt x="6932" y="5148"/>
                  </a:lnTo>
                  <a:lnTo>
                    <a:pt x="6617" y="5578"/>
                  </a:lnTo>
                  <a:lnTo>
                    <a:pt x="1184" y="1602"/>
                  </a:lnTo>
                  <a:lnTo>
                    <a:pt x="1499" y="1172"/>
                  </a:lnTo>
                  <a:close/>
                  <a:moveTo>
                    <a:pt x="66" y="2001"/>
                  </a:moveTo>
                  <a:lnTo>
                    <a:pt x="0" y="1472"/>
                  </a:lnTo>
                  <a:lnTo>
                    <a:pt x="1252" y="1317"/>
                  </a:lnTo>
                  <a:lnTo>
                    <a:pt x="1098" y="65"/>
                  </a:lnTo>
                  <a:lnTo>
                    <a:pt x="1627" y="0"/>
                  </a:lnTo>
                  <a:lnTo>
                    <a:pt x="1814" y="1517"/>
                  </a:lnTo>
                  <a:cubicBezTo>
                    <a:pt x="1832" y="1663"/>
                    <a:pt x="1728" y="1796"/>
                    <a:pt x="1582" y="1814"/>
                  </a:cubicBezTo>
                  <a:lnTo>
                    <a:pt x="66" y="2001"/>
                  </a:lnTo>
                  <a:close/>
                  <a:moveTo>
                    <a:pt x="834" y="2600"/>
                  </a:moveTo>
                  <a:lnTo>
                    <a:pt x="768" y="2070"/>
                  </a:lnTo>
                  <a:lnTo>
                    <a:pt x="2019" y="1916"/>
                  </a:lnTo>
                  <a:lnTo>
                    <a:pt x="1866" y="664"/>
                  </a:lnTo>
                  <a:lnTo>
                    <a:pt x="2395" y="599"/>
                  </a:lnTo>
                  <a:lnTo>
                    <a:pt x="2581" y="2116"/>
                  </a:lnTo>
                  <a:cubicBezTo>
                    <a:pt x="2599" y="2262"/>
                    <a:pt x="2495" y="2395"/>
                    <a:pt x="2349" y="2413"/>
                  </a:cubicBezTo>
                  <a:lnTo>
                    <a:pt x="834" y="2600"/>
                  </a:lnTo>
                  <a:close/>
                  <a:moveTo>
                    <a:pt x="4546" y="10048"/>
                  </a:moveTo>
                  <a:lnTo>
                    <a:pt x="5066" y="10168"/>
                  </a:lnTo>
                  <a:lnTo>
                    <a:pt x="4564" y="12359"/>
                  </a:lnTo>
                  <a:lnTo>
                    <a:pt x="4044" y="12240"/>
                  </a:lnTo>
                  <a:lnTo>
                    <a:pt x="4546" y="10048"/>
                  </a:lnTo>
                  <a:close/>
                  <a:moveTo>
                    <a:pt x="9137" y="10048"/>
                  </a:moveTo>
                  <a:lnTo>
                    <a:pt x="9639" y="12239"/>
                  </a:lnTo>
                  <a:lnTo>
                    <a:pt x="9119" y="12358"/>
                  </a:lnTo>
                  <a:lnTo>
                    <a:pt x="8618" y="10167"/>
                  </a:lnTo>
                  <a:lnTo>
                    <a:pt x="9137" y="10048"/>
                  </a:lnTo>
                  <a:close/>
                  <a:moveTo>
                    <a:pt x="6512" y="10627"/>
                  </a:moveTo>
                  <a:lnTo>
                    <a:pt x="7045" y="10627"/>
                  </a:lnTo>
                  <a:lnTo>
                    <a:pt x="7045" y="12299"/>
                  </a:lnTo>
                  <a:lnTo>
                    <a:pt x="6512" y="12299"/>
                  </a:lnTo>
                  <a:lnTo>
                    <a:pt x="6512" y="10627"/>
                  </a:lnTo>
                  <a:close/>
                </a:path>
              </a:pathLst>
            </a:custGeom>
            <a:solidFill>
              <a:schemeClr val="bg1"/>
            </a:solidFill>
            <a:ln w="76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6" name="椭圆 26">
              <a:extLst>
                <a:ext uri="{FF2B5EF4-FFF2-40B4-BE49-F238E27FC236}">
                  <a16:creationId xmlns:a16="http://schemas.microsoft.com/office/drawing/2014/main" id="{DE6B0091-6781-DE0F-3B4F-BF284879ECE9}"/>
                </a:ext>
              </a:extLst>
            </p:cNvPr>
            <p:cNvSpPr/>
            <p:nvPr/>
          </p:nvSpPr>
          <p:spPr>
            <a:xfrm>
              <a:off x="6700815" y="5418389"/>
              <a:ext cx="273846" cy="273846"/>
            </a:xfrm>
            <a:custGeom>
              <a:avLst/>
              <a:gdLst>
                <a:gd name="connsiteX0" fmla="*/ 311151 w 331788"/>
                <a:gd name="connsiteY0" fmla="*/ 34925 h 331788"/>
                <a:gd name="connsiteX1" fmla="*/ 331788 w 331788"/>
                <a:gd name="connsiteY1" fmla="*/ 92075 h 331788"/>
                <a:gd name="connsiteX2" fmla="*/ 311151 w 331788"/>
                <a:gd name="connsiteY2" fmla="*/ 98425 h 331788"/>
                <a:gd name="connsiteX3" fmla="*/ 304801 w 331788"/>
                <a:gd name="connsiteY3" fmla="*/ 76200 h 331788"/>
                <a:gd name="connsiteX4" fmla="*/ 254001 w 331788"/>
                <a:gd name="connsiteY4" fmla="*/ 222251 h 331788"/>
                <a:gd name="connsiteX5" fmla="*/ 206376 w 331788"/>
                <a:gd name="connsiteY5" fmla="*/ 146050 h 331788"/>
                <a:gd name="connsiteX6" fmla="*/ 157163 w 331788"/>
                <a:gd name="connsiteY6" fmla="*/ 241301 h 331788"/>
                <a:gd name="connsiteX7" fmla="*/ 103188 w 331788"/>
                <a:gd name="connsiteY7" fmla="*/ 163513 h 331788"/>
                <a:gd name="connsiteX8" fmla="*/ 61913 w 331788"/>
                <a:gd name="connsiteY8" fmla="*/ 242888 h 331788"/>
                <a:gd name="connsiteX9" fmla="*/ 44450 w 331788"/>
                <a:gd name="connsiteY9" fmla="*/ 231776 h 331788"/>
                <a:gd name="connsiteX10" fmla="*/ 101600 w 331788"/>
                <a:gd name="connsiteY10" fmla="*/ 123825 h 331788"/>
                <a:gd name="connsiteX11" fmla="*/ 153988 w 331788"/>
                <a:gd name="connsiteY11" fmla="*/ 201613 h 331788"/>
                <a:gd name="connsiteX12" fmla="*/ 203201 w 331788"/>
                <a:gd name="connsiteY12" fmla="*/ 106363 h 331788"/>
                <a:gd name="connsiteX13" fmla="*/ 247651 w 331788"/>
                <a:gd name="connsiteY13" fmla="*/ 174625 h 331788"/>
                <a:gd name="connsiteX14" fmla="*/ 284163 w 331788"/>
                <a:gd name="connsiteY14" fmla="*/ 69850 h 331788"/>
                <a:gd name="connsiteX15" fmla="*/ 263526 w 331788"/>
                <a:gd name="connsiteY15" fmla="*/ 79375 h 331788"/>
                <a:gd name="connsiteX16" fmla="*/ 255588 w 331788"/>
                <a:gd name="connsiteY16" fmla="*/ 61913 h 331788"/>
                <a:gd name="connsiteX17" fmla="*/ 0 w 331788"/>
                <a:gd name="connsiteY17" fmla="*/ 0 h 331788"/>
                <a:gd name="connsiteX18" fmla="*/ 20637 w 331788"/>
                <a:gd name="connsiteY18" fmla="*/ 0 h 331788"/>
                <a:gd name="connsiteX19" fmla="*/ 20637 w 331788"/>
                <a:gd name="connsiteY19" fmla="*/ 311151 h 331788"/>
                <a:gd name="connsiteX20" fmla="*/ 331788 w 331788"/>
                <a:gd name="connsiteY20" fmla="*/ 311151 h 331788"/>
                <a:gd name="connsiteX21" fmla="*/ 331788 w 331788"/>
                <a:gd name="connsiteY21" fmla="*/ 331788 h 331788"/>
                <a:gd name="connsiteX22" fmla="*/ 0 w 331788"/>
                <a:gd name="connsiteY22" fmla="*/ 331788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1788" h="331788">
                  <a:moveTo>
                    <a:pt x="311151" y="34925"/>
                  </a:moveTo>
                  <a:lnTo>
                    <a:pt x="331788" y="92075"/>
                  </a:lnTo>
                  <a:lnTo>
                    <a:pt x="311151" y="98425"/>
                  </a:lnTo>
                  <a:lnTo>
                    <a:pt x="304801" y="76200"/>
                  </a:lnTo>
                  <a:lnTo>
                    <a:pt x="254001" y="222251"/>
                  </a:lnTo>
                  <a:lnTo>
                    <a:pt x="206376" y="146050"/>
                  </a:lnTo>
                  <a:lnTo>
                    <a:pt x="157163" y="241301"/>
                  </a:lnTo>
                  <a:lnTo>
                    <a:pt x="103188" y="163513"/>
                  </a:lnTo>
                  <a:lnTo>
                    <a:pt x="61913" y="242888"/>
                  </a:lnTo>
                  <a:lnTo>
                    <a:pt x="44450" y="231776"/>
                  </a:lnTo>
                  <a:lnTo>
                    <a:pt x="101600" y="123825"/>
                  </a:lnTo>
                  <a:lnTo>
                    <a:pt x="153988" y="201613"/>
                  </a:lnTo>
                  <a:lnTo>
                    <a:pt x="203201" y="106363"/>
                  </a:lnTo>
                  <a:lnTo>
                    <a:pt x="247651" y="174625"/>
                  </a:lnTo>
                  <a:lnTo>
                    <a:pt x="284163" y="69850"/>
                  </a:lnTo>
                  <a:lnTo>
                    <a:pt x="263526" y="79375"/>
                  </a:lnTo>
                  <a:lnTo>
                    <a:pt x="255588" y="61913"/>
                  </a:lnTo>
                  <a:close/>
                  <a:moveTo>
                    <a:pt x="0" y="0"/>
                  </a:moveTo>
                  <a:lnTo>
                    <a:pt x="20637" y="0"/>
                  </a:lnTo>
                  <a:lnTo>
                    <a:pt x="20637" y="311151"/>
                  </a:lnTo>
                  <a:lnTo>
                    <a:pt x="331788" y="311151"/>
                  </a:lnTo>
                  <a:lnTo>
                    <a:pt x="331788" y="331788"/>
                  </a:lnTo>
                  <a:lnTo>
                    <a:pt x="0" y="3317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47" name="椭圆 33">
              <a:extLst>
                <a:ext uri="{FF2B5EF4-FFF2-40B4-BE49-F238E27FC236}">
                  <a16:creationId xmlns:a16="http://schemas.microsoft.com/office/drawing/2014/main" id="{A0AE38D0-5006-3F82-5485-53F921CB672D}"/>
                </a:ext>
              </a:extLst>
            </p:cNvPr>
            <p:cNvSpPr/>
            <p:nvPr/>
          </p:nvSpPr>
          <p:spPr>
            <a:xfrm>
              <a:off x="1314499" y="5425476"/>
              <a:ext cx="248339" cy="280057"/>
            </a:xfrm>
            <a:custGeom>
              <a:avLst/>
              <a:gdLst>
                <a:gd name="connsiteX0" fmla="*/ 83998 w 298823"/>
                <a:gd name="connsiteY0" fmla="*/ 191940 h 336988"/>
                <a:gd name="connsiteX1" fmla="*/ 75231 w 298823"/>
                <a:gd name="connsiteY1" fmla="*/ 198416 h 336988"/>
                <a:gd name="connsiteX2" fmla="*/ 73932 w 298823"/>
                <a:gd name="connsiteY2" fmla="*/ 208776 h 336988"/>
                <a:gd name="connsiteX3" fmla="*/ 80426 w 298823"/>
                <a:gd name="connsiteY3" fmla="*/ 217842 h 336988"/>
                <a:gd name="connsiteX4" fmla="*/ 115496 w 298823"/>
                <a:gd name="connsiteY4" fmla="*/ 238563 h 336988"/>
                <a:gd name="connsiteX5" fmla="*/ 114197 w 298823"/>
                <a:gd name="connsiteY5" fmla="*/ 233383 h 336988"/>
                <a:gd name="connsiteX6" fmla="*/ 98611 w 298823"/>
                <a:gd name="connsiteY6" fmla="*/ 195826 h 336988"/>
                <a:gd name="connsiteX7" fmla="*/ 94714 w 298823"/>
                <a:gd name="connsiteY7" fmla="*/ 193235 h 336988"/>
                <a:gd name="connsiteX8" fmla="*/ 83998 w 298823"/>
                <a:gd name="connsiteY8" fmla="*/ 191940 h 336988"/>
                <a:gd name="connsiteX9" fmla="*/ 73603 w 298823"/>
                <a:gd name="connsiteY9" fmla="*/ 53869 h 336988"/>
                <a:gd name="connsiteX10" fmla="*/ 65732 w 298823"/>
                <a:gd name="connsiteY10" fmla="*/ 70965 h 336988"/>
                <a:gd name="connsiteX11" fmla="*/ 127388 w 298823"/>
                <a:gd name="connsiteY11" fmla="*/ 227467 h 336988"/>
                <a:gd name="connsiteX12" fmla="*/ 178549 w 298823"/>
                <a:gd name="connsiteY12" fmla="*/ 274812 h 336988"/>
                <a:gd name="connsiteX13" fmla="*/ 183796 w 298823"/>
                <a:gd name="connsiteY13" fmla="*/ 278757 h 336988"/>
                <a:gd name="connsiteX14" fmla="*/ 199538 w 298823"/>
                <a:gd name="connsiteY14" fmla="*/ 319526 h 336988"/>
                <a:gd name="connsiteX15" fmla="*/ 282183 w 298823"/>
                <a:gd name="connsiteY15" fmla="*/ 286648 h 336988"/>
                <a:gd name="connsiteX16" fmla="*/ 266441 w 298823"/>
                <a:gd name="connsiteY16" fmla="*/ 245879 h 336988"/>
                <a:gd name="connsiteX17" fmla="*/ 266441 w 298823"/>
                <a:gd name="connsiteY17" fmla="*/ 239303 h 336988"/>
                <a:gd name="connsiteX18" fmla="*/ 271689 w 298823"/>
                <a:gd name="connsiteY18" fmla="*/ 170916 h 336988"/>
                <a:gd name="connsiteX19" fmla="*/ 244140 w 298823"/>
                <a:gd name="connsiteY19" fmla="*/ 99898 h 336988"/>
                <a:gd name="connsiteX20" fmla="*/ 225775 w 298823"/>
                <a:gd name="connsiteY20" fmla="*/ 92008 h 336988"/>
                <a:gd name="connsiteX21" fmla="*/ 217904 w 298823"/>
                <a:gd name="connsiteY21" fmla="*/ 110419 h 336988"/>
                <a:gd name="connsiteX22" fmla="*/ 229710 w 298823"/>
                <a:gd name="connsiteY22" fmla="*/ 138037 h 336988"/>
                <a:gd name="connsiteX23" fmla="*/ 225775 w 298823"/>
                <a:gd name="connsiteY23" fmla="*/ 147243 h 336988"/>
                <a:gd name="connsiteX24" fmla="*/ 215280 w 298823"/>
                <a:gd name="connsiteY24" fmla="*/ 143298 h 336988"/>
                <a:gd name="connsiteX25" fmla="*/ 204785 w 298823"/>
                <a:gd name="connsiteY25" fmla="*/ 115680 h 336988"/>
                <a:gd name="connsiteX26" fmla="*/ 203474 w 298823"/>
                <a:gd name="connsiteY26" fmla="*/ 113050 h 336988"/>
                <a:gd name="connsiteX27" fmla="*/ 200850 w 298823"/>
                <a:gd name="connsiteY27" fmla="*/ 105159 h 336988"/>
                <a:gd name="connsiteX28" fmla="*/ 192979 w 298823"/>
                <a:gd name="connsiteY28" fmla="*/ 98583 h 336988"/>
                <a:gd name="connsiteX29" fmla="*/ 182484 w 298823"/>
                <a:gd name="connsiteY29" fmla="*/ 97268 h 336988"/>
                <a:gd name="connsiteX30" fmla="*/ 174613 w 298823"/>
                <a:gd name="connsiteY30" fmla="*/ 105159 h 336988"/>
                <a:gd name="connsiteX31" fmla="*/ 174613 w 298823"/>
                <a:gd name="connsiteY31" fmla="*/ 115680 h 336988"/>
                <a:gd name="connsiteX32" fmla="*/ 190355 w 298823"/>
                <a:gd name="connsiteY32" fmla="*/ 155134 h 336988"/>
                <a:gd name="connsiteX33" fmla="*/ 186420 w 298823"/>
                <a:gd name="connsiteY33" fmla="*/ 164340 h 336988"/>
                <a:gd name="connsiteX34" fmla="*/ 177237 w 298823"/>
                <a:gd name="connsiteY34" fmla="*/ 160395 h 336988"/>
                <a:gd name="connsiteX35" fmla="*/ 157560 w 298823"/>
                <a:gd name="connsiteY35" fmla="*/ 111735 h 336988"/>
                <a:gd name="connsiteX36" fmla="*/ 149689 w 298823"/>
                <a:gd name="connsiteY36" fmla="*/ 103844 h 336988"/>
                <a:gd name="connsiteX37" fmla="*/ 139194 w 298823"/>
                <a:gd name="connsiteY37" fmla="*/ 103844 h 336988"/>
                <a:gd name="connsiteX38" fmla="*/ 131323 w 298823"/>
                <a:gd name="connsiteY38" fmla="*/ 122256 h 336988"/>
                <a:gd name="connsiteX39" fmla="*/ 149689 w 298823"/>
                <a:gd name="connsiteY39" fmla="*/ 169601 h 336988"/>
                <a:gd name="connsiteX40" fmla="*/ 145753 w 298823"/>
                <a:gd name="connsiteY40" fmla="*/ 178807 h 336988"/>
                <a:gd name="connsiteX41" fmla="*/ 136570 w 298823"/>
                <a:gd name="connsiteY41" fmla="*/ 174861 h 336988"/>
                <a:gd name="connsiteX42" fmla="*/ 118205 w 298823"/>
                <a:gd name="connsiteY42" fmla="*/ 127516 h 336988"/>
                <a:gd name="connsiteX43" fmla="*/ 91968 w 298823"/>
                <a:gd name="connsiteY43" fmla="*/ 61759 h 336988"/>
                <a:gd name="connsiteX44" fmla="*/ 84753 w 298823"/>
                <a:gd name="connsiteY44" fmla="*/ 53869 h 336988"/>
                <a:gd name="connsiteX45" fmla="*/ 73603 w 298823"/>
                <a:gd name="connsiteY45" fmla="*/ 53869 h 336988"/>
                <a:gd name="connsiteX46" fmla="*/ 56758 w 298823"/>
                <a:gd name="connsiteY46" fmla="*/ 49650 h 336988"/>
                <a:gd name="connsiteX47" fmla="*/ 49954 w 298823"/>
                <a:gd name="connsiteY47" fmla="*/ 55917 h 336988"/>
                <a:gd name="connsiteX48" fmla="*/ 48594 w 298823"/>
                <a:gd name="connsiteY48" fmla="*/ 67197 h 336988"/>
                <a:gd name="connsiteX49" fmla="*/ 51315 w 298823"/>
                <a:gd name="connsiteY49" fmla="*/ 73463 h 336988"/>
                <a:gd name="connsiteX50" fmla="*/ 56758 w 298823"/>
                <a:gd name="connsiteY50" fmla="*/ 49650 h 336988"/>
                <a:gd name="connsiteX51" fmla="*/ 46241 w 298823"/>
                <a:gd name="connsiteY51" fmla="*/ 18716 h 336988"/>
                <a:gd name="connsiteX52" fmla="*/ 18129 w 298823"/>
                <a:gd name="connsiteY52" fmla="*/ 45142 h 336988"/>
                <a:gd name="connsiteX53" fmla="*/ 44588 w 298823"/>
                <a:gd name="connsiteY53" fmla="*/ 109486 h 336988"/>
                <a:gd name="connsiteX54" fmla="*/ 67077 w 298823"/>
                <a:gd name="connsiteY54" fmla="*/ 113425 h 336988"/>
                <a:gd name="connsiteX55" fmla="*/ 59140 w 298823"/>
                <a:gd name="connsiteY55" fmla="*/ 95041 h 336988"/>
                <a:gd name="connsiteX56" fmla="*/ 48556 w 298823"/>
                <a:gd name="connsiteY56" fmla="*/ 91102 h 336988"/>
                <a:gd name="connsiteX57" fmla="*/ 34004 w 298823"/>
                <a:gd name="connsiteY57" fmla="*/ 71405 h 336988"/>
                <a:gd name="connsiteX58" fmla="*/ 37973 w 298823"/>
                <a:gd name="connsiteY58" fmla="*/ 47768 h 336988"/>
                <a:gd name="connsiteX59" fmla="*/ 81629 w 298823"/>
                <a:gd name="connsiteY59" fmla="*/ 37263 h 336988"/>
                <a:gd name="connsiteX60" fmla="*/ 84275 w 298823"/>
                <a:gd name="connsiteY60" fmla="*/ 38577 h 336988"/>
                <a:gd name="connsiteX61" fmla="*/ 105442 w 298823"/>
                <a:gd name="connsiteY61" fmla="*/ 56961 h 336988"/>
                <a:gd name="connsiteX62" fmla="*/ 113379 w 298823"/>
                <a:gd name="connsiteY62" fmla="*/ 75345 h 336988"/>
                <a:gd name="connsiteX63" fmla="*/ 84275 w 298823"/>
                <a:gd name="connsiteY63" fmla="*/ 18880 h 336988"/>
                <a:gd name="connsiteX64" fmla="*/ 46241 w 298823"/>
                <a:gd name="connsiteY64" fmla="*/ 18716 h 336988"/>
                <a:gd name="connsiteX65" fmla="*/ 64058 w 298823"/>
                <a:gd name="connsiteY65" fmla="*/ 0 h 336988"/>
                <a:gd name="connsiteX66" fmla="*/ 89065 w 298823"/>
                <a:gd name="connsiteY66" fmla="*/ 5387 h 336988"/>
                <a:gd name="connsiteX67" fmla="*/ 123284 w 298823"/>
                <a:gd name="connsiteY67" fmla="*/ 89604 h 336988"/>
                <a:gd name="connsiteX68" fmla="*/ 120652 w 298823"/>
                <a:gd name="connsiteY68" fmla="*/ 94867 h 336988"/>
                <a:gd name="connsiteX69" fmla="*/ 121968 w 298823"/>
                <a:gd name="connsiteY69" fmla="*/ 98815 h 336988"/>
                <a:gd name="connsiteX70" fmla="*/ 133813 w 298823"/>
                <a:gd name="connsiteY70" fmla="*/ 90920 h 336988"/>
                <a:gd name="connsiteX71" fmla="*/ 156188 w 298823"/>
                <a:gd name="connsiteY71" fmla="*/ 90920 h 336988"/>
                <a:gd name="connsiteX72" fmla="*/ 164084 w 298823"/>
                <a:gd name="connsiteY72" fmla="*/ 96183 h 336988"/>
                <a:gd name="connsiteX73" fmla="*/ 177246 w 298823"/>
                <a:gd name="connsiteY73" fmla="*/ 84340 h 336988"/>
                <a:gd name="connsiteX74" fmla="*/ 207517 w 298823"/>
                <a:gd name="connsiteY74" fmla="*/ 89604 h 336988"/>
                <a:gd name="connsiteX75" fmla="*/ 220678 w 298823"/>
                <a:gd name="connsiteY75" fmla="*/ 79077 h 336988"/>
                <a:gd name="connsiteX76" fmla="*/ 257530 w 298823"/>
                <a:gd name="connsiteY76" fmla="*/ 94867 h 336988"/>
                <a:gd name="connsiteX77" fmla="*/ 286485 w 298823"/>
                <a:gd name="connsiteY77" fmla="*/ 165925 h 336988"/>
                <a:gd name="connsiteX78" fmla="*/ 281220 w 298823"/>
                <a:gd name="connsiteY78" fmla="*/ 243561 h 336988"/>
                <a:gd name="connsiteX79" fmla="*/ 298330 w 298823"/>
                <a:gd name="connsiteY79" fmla="*/ 289617 h 336988"/>
                <a:gd name="connsiteX80" fmla="*/ 294382 w 298823"/>
                <a:gd name="connsiteY80" fmla="*/ 298828 h 336988"/>
                <a:gd name="connsiteX81" fmla="*/ 198304 w 298823"/>
                <a:gd name="connsiteY81" fmla="*/ 336988 h 336988"/>
                <a:gd name="connsiteX82" fmla="*/ 195672 w 298823"/>
                <a:gd name="connsiteY82" fmla="*/ 336988 h 336988"/>
                <a:gd name="connsiteX83" fmla="*/ 189091 w 298823"/>
                <a:gd name="connsiteY83" fmla="*/ 331725 h 336988"/>
                <a:gd name="connsiteX84" fmla="*/ 170665 w 298823"/>
                <a:gd name="connsiteY84" fmla="*/ 286985 h 336988"/>
                <a:gd name="connsiteX85" fmla="*/ 139078 w 298823"/>
                <a:gd name="connsiteY85" fmla="*/ 269879 h 336988"/>
                <a:gd name="connsiteX86" fmla="*/ 71955 w 298823"/>
                <a:gd name="connsiteY86" fmla="*/ 229087 h 336988"/>
                <a:gd name="connsiteX87" fmla="*/ 58794 w 298823"/>
                <a:gd name="connsiteY87" fmla="*/ 211980 h 336988"/>
                <a:gd name="connsiteX88" fmla="*/ 61426 w 298823"/>
                <a:gd name="connsiteY88" fmla="*/ 189610 h 336988"/>
                <a:gd name="connsiteX89" fmla="*/ 79852 w 298823"/>
                <a:gd name="connsiteY89" fmla="*/ 176452 h 336988"/>
                <a:gd name="connsiteX90" fmla="*/ 90381 w 298823"/>
                <a:gd name="connsiteY90" fmla="*/ 176452 h 336988"/>
                <a:gd name="connsiteX91" fmla="*/ 71955 w 298823"/>
                <a:gd name="connsiteY91" fmla="*/ 127764 h 336988"/>
                <a:gd name="connsiteX92" fmla="*/ 70639 w 298823"/>
                <a:gd name="connsiteY92" fmla="*/ 127764 h 336988"/>
                <a:gd name="connsiteX93" fmla="*/ 64058 w 298823"/>
                <a:gd name="connsiteY93" fmla="*/ 129080 h 336988"/>
                <a:gd name="connsiteX94" fmla="*/ 39052 w 298823"/>
                <a:gd name="connsiteY94" fmla="*/ 123817 h 336988"/>
                <a:gd name="connsiteX95" fmla="*/ 4832 w 298823"/>
                <a:gd name="connsiteY95" fmla="*/ 39600 h 336988"/>
                <a:gd name="connsiteX96" fmla="*/ 64058 w 298823"/>
                <a:gd name="connsiteY96" fmla="*/ 0 h 33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98823" h="336988">
                  <a:moveTo>
                    <a:pt x="83998" y="191940"/>
                  </a:moveTo>
                  <a:cubicBezTo>
                    <a:pt x="80426" y="192912"/>
                    <a:pt x="77179" y="195178"/>
                    <a:pt x="75231" y="198416"/>
                  </a:cubicBezTo>
                  <a:cubicBezTo>
                    <a:pt x="72633" y="201006"/>
                    <a:pt x="72633" y="204891"/>
                    <a:pt x="73932" y="208776"/>
                  </a:cubicBezTo>
                  <a:cubicBezTo>
                    <a:pt x="73932" y="212662"/>
                    <a:pt x="76530" y="215252"/>
                    <a:pt x="80426" y="217842"/>
                  </a:cubicBezTo>
                  <a:lnTo>
                    <a:pt x="115496" y="238563"/>
                  </a:lnTo>
                  <a:cubicBezTo>
                    <a:pt x="115496" y="237268"/>
                    <a:pt x="114197" y="235973"/>
                    <a:pt x="114197" y="233383"/>
                  </a:cubicBezTo>
                  <a:cubicBezTo>
                    <a:pt x="114197" y="233383"/>
                    <a:pt x="114197" y="233383"/>
                    <a:pt x="98611" y="195826"/>
                  </a:cubicBezTo>
                  <a:cubicBezTo>
                    <a:pt x="98611" y="195826"/>
                    <a:pt x="98611" y="195826"/>
                    <a:pt x="94714" y="193235"/>
                  </a:cubicBezTo>
                  <a:cubicBezTo>
                    <a:pt x="91467" y="191293"/>
                    <a:pt x="87570" y="190969"/>
                    <a:pt x="83998" y="191940"/>
                  </a:cubicBezTo>
                  <a:close/>
                  <a:moveTo>
                    <a:pt x="73603" y="53869"/>
                  </a:moveTo>
                  <a:cubicBezTo>
                    <a:pt x="65732" y="56499"/>
                    <a:pt x="63108" y="64390"/>
                    <a:pt x="65732" y="70965"/>
                  </a:cubicBezTo>
                  <a:cubicBezTo>
                    <a:pt x="65732" y="70965"/>
                    <a:pt x="65732" y="70965"/>
                    <a:pt x="127388" y="227467"/>
                  </a:cubicBezTo>
                  <a:cubicBezTo>
                    <a:pt x="136570" y="251139"/>
                    <a:pt x="154936" y="266921"/>
                    <a:pt x="178549" y="274812"/>
                  </a:cubicBezTo>
                  <a:cubicBezTo>
                    <a:pt x="181173" y="274812"/>
                    <a:pt x="182484" y="276127"/>
                    <a:pt x="183796" y="278757"/>
                  </a:cubicBezTo>
                  <a:cubicBezTo>
                    <a:pt x="183796" y="278757"/>
                    <a:pt x="183796" y="278757"/>
                    <a:pt x="199538" y="319526"/>
                  </a:cubicBezTo>
                  <a:lnTo>
                    <a:pt x="282183" y="286648"/>
                  </a:lnTo>
                  <a:cubicBezTo>
                    <a:pt x="282183" y="286648"/>
                    <a:pt x="282183" y="286648"/>
                    <a:pt x="266441" y="245879"/>
                  </a:cubicBezTo>
                  <a:cubicBezTo>
                    <a:pt x="265129" y="243248"/>
                    <a:pt x="265129" y="241933"/>
                    <a:pt x="266441" y="239303"/>
                  </a:cubicBezTo>
                  <a:cubicBezTo>
                    <a:pt x="279559" y="218261"/>
                    <a:pt x="280871" y="193273"/>
                    <a:pt x="271689" y="170916"/>
                  </a:cubicBezTo>
                  <a:cubicBezTo>
                    <a:pt x="271689" y="170916"/>
                    <a:pt x="271689" y="170916"/>
                    <a:pt x="244140" y="99898"/>
                  </a:cubicBezTo>
                  <a:cubicBezTo>
                    <a:pt x="241517" y="92008"/>
                    <a:pt x="233646" y="89377"/>
                    <a:pt x="225775" y="92008"/>
                  </a:cubicBezTo>
                  <a:cubicBezTo>
                    <a:pt x="219215" y="94638"/>
                    <a:pt x="215280" y="102529"/>
                    <a:pt x="217904" y="110419"/>
                  </a:cubicBezTo>
                  <a:cubicBezTo>
                    <a:pt x="217904" y="110419"/>
                    <a:pt x="217904" y="110419"/>
                    <a:pt x="229710" y="138037"/>
                  </a:cubicBezTo>
                  <a:cubicBezTo>
                    <a:pt x="231022" y="141983"/>
                    <a:pt x="228398" y="145928"/>
                    <a:pt x="225775" y="147243"/>
                  </a:cubicBezTo>
                  <a:cubicBezTo>
                    <a:pt x="221839" y="149874"/>
                    <a:pt x="217904" y="147243"/>
                    <a:pt x="215280" y="143298"/>
                  </a:cubicBezTo>
                  <a:cubicBezTo>
                    <a:pt x="215280" y="143298"/>
                    <a:pt x="215280" y="143298"/>
                    <a:pt x="204785" y="115680"/>
                  </a:cubicBezTo>
                  <a:cubicBezTo>
                    <a:pt x="204785" y="114365"/>
                    <a:pt x="204785" y="114365"/>
                    <a:pt x="203474" y="113050"/>
                  </a:cubicBezTo>
                  <a:cubicBezTo>
                    <a:pt x="203474" y="113050"/>
                    <a:pt x="203474" y="113050"/>
                    <a:pt x="200850" y="105159"/>
                  </a:cubicBezTo>
                  <a:cubicBezTo>
                    <a:pt x="199538" y="102529"/>
                    <a:pt x="196914" y="99898"/>
                    <a:pt x="192979" y="98583"/>
                  </a:cubicBezTo>
                  <a:cubicBezTo>
                    <a:pt x="190355" y="95953"/>
                    <a:pt x="186420" y="95953"/>
                    <a:pt x="182484" y="97268"/>
                  </a:cubicBezTo>
                  <a:cubicBezTo>
                    <a:pt x="178549" y="98583"/>
                    <a:pt x="175925" y="101213"/>
                    <a:pt x="174613" y="105159"/>
                  </a:cubicBezTo>
                  <a:cubicBezTo>
                    <a:pt x="173302" y="109104"/>
                    <a:pt x="173302" y="113050"/>
                    <a:pt x="174613" y="115680"/>
                  </a:cubicBezTo>
                  <a:cubicBezTo>
                    <a:pt x="174613" y="115680"/>
                    <a:pt x="174613" y="115680"/>
                    <a:pt x="190355" y="155134"/>
                  </a:cubicBezTo>
                  <a:cubicBezTo>
                    <a:pt x="191667" y="159080"/>
                    <a:pt x="190355" y="163025"/>
                    <a:pt x="186420" y="164340"/>
                  </a:cubicBezTo>
                  <a:cubicBezTo>
                    <a:pt x="182484" y="165655"/>
                    <a:pt x="178549" y="164340"/>
                    <a:pt x="177237" y="160395"/>
                  </a:cubicBezTo>
                  <a:cubicBezTo>
                    <a:pt x="177237" y="160395"/>
                    <a:pt x="177237" y="160395"/>
                    <a:pt x="157560" y="111735"/>
                  </a:cubicBezTo>
                  <a:cubicBezTo>
                    <a:pt x="156248" y="107789"/>
                    <a:pt x="153624" y="105159"/>
                    <a:pt x="149689" y="103844"/>
                  </a:cubicBezTo>
                  <a:cubicBezTo>
                    <a:pt x="147065" y="102529"/>
                    <a:pt x="143130" y="102529"/>
                    <a:pt x="139194" y="103844"/>
                  </a:cubicBezTo>
                  <a:cubicBezTo>
                    <a:pt x="132635" y="106474"/>
                    <a:pt x="128699" y="114365"/>
                    <a:pt x="131323" y="122256"/>
                  </a:cubicBezTo>
                  <a:cubicBezTo>
                    <a:pt x="131323" y="122256"/>
                    <a:pt x="131323" y="122256"/>
                    <a:pt x="149689" y="169601"/>
                  </a:cubicBezTo>
                  <a:cubicBezTo>
                    <a:pt x="151000" y="173546"/>
                    <a:pt x="149689" y="177491"/>
                    <a:pt x="145753" y="178807"/>
                  </a:cubicBezTo>
                  <a:cubicBezTo>
                    <a:pt x="141818" y="180122"/>
                    <a:pt x="137882" y="178807"/>
                    <a:pt x="136570" y="174861"/>
                  </a:cubicBezTo>
                  <a:cubicBezTo>
                    <a:pt x="136570" y="174861"/>
                    <a:pt x="136570" y="174861"/>
                    <a:pt x="118205" y="127516"/>
                  </a:cubicBezTo>
                  <a:cubicBezTo>
                    <a:pt x="118205" y="127516"/>
                    <a:pt x="118205" y="127516"/>
                    <a:pt x="91968" y="61759"/>
                  </a:cubicBezTo>
                  <a:cubicBezTo>
                    <a:pt x="90657" y="57814"/>
                    <a:pt x="88033" y="55184"/>
                    <a:pt x="84753" y="53869"/>
                  </a:cubicBezTo>
                  <a:cubicBezTo>
                    <a:pt x="81474" y="52554"/>
                    <a:pt x="77538" y="52554"/>
                    <a:pt x="73603" y="53869"/>
                  </a:cubicBezTo>
                  <a:close/>
                  <a:moveTo>
                    <a:pt x="56758" y="49650"/>
                  </a:moveTo>
                  <a:cubicBezTo>
                    <a:pt x="54036" y="50903"/>
                    <a:pt x="51315" y="53410"/>
                    <a:pt x="49954" y="55917"/>
                  </a:cubicBezTo>
                  <a:cubicBezTo>
                    <a:pt x="47233" y="59677"/>
                    <a:pt x="47233" y="63437"/>
                    <a:pt x="48594" y="67197"/>
                  </a:cubicBezTo>
                  <a:cubicBezTo>
                    <a:pt x="48594" y="69703"/>
                    <a:pt x="49954" y="72210"/>
                    <a:pt x="51315" y="73463"/>
                  </a:cubicBezTo>
                  <a:cubicBezTo>
                    <a:pt x="48594" y="64690"/>
                    <a:pt x="51315" y="55917"/>
                    <a:pt x="56758" y="49650"/>
                  </a:cubicBezTo>
                  <a:close/>
                  <a:moveTo>
                    <a:pt x="46241" y="18716"/>
                  </a:moveTo>
                  <a:cubicBezTo>
                    <a:pt x="34335" y="23476"/>
                    <a:pt x="24082" y="32668"/>
                    <a:pt x="18129" y="45142"/>
                  </a:cubicBezTo>
                  <a:cubicBezTo>
                    <a:pt x="7546" y="70092"/>
                    <a:pt x="19452" y="98981"/>
                    <a:pt x="44588" y="109486"/>
                  </a:cubicBezTo>
                  <a:cubicBezTo>
                    <a:pt x="52525" y="113425"/>
                    <a:pt x="59140" y="114738"/>
                    <a:pt x="67077" y="113425"/>
                  </a:cubicBezTo>
                  <a:cubicBezTo>
                    <a:pt x="67077" y="113425"/>
                    <a:pt x="67077" y="113425"/>
                    <a:pt x="59140" y="95041"/>
                  </a:cubicBezTo>
                  <a:cubicBezTo>
                    <a:pt x="55171" y="93728"/>
                    <a:pt x="52525" y="92415"/>
                    <a:pt x="48556" y="91102"/>
                  </a:cubicBezTo>
                  <a:cubicBezTo>
                    <a:pt x="41942" y="87163"/>
                    <a:pt x="36650" y="79284"/>
                    <a:pt x="34004" y="71405"/>
                  </a:cubicBezTo>
                  <a:cubicBezTo>
                    <a:pt x="31358" y="63526"/>
                    <a:pt x="32681" y="54335"/>
                    <a:pt x="37973" y="47768"/>
                  </a:cubicBezTo>
                  <a:cubicBezTo>
                    <a:pt x="47233" y="33324"/>
                    <a:pt x="65754" y="28072"/>
                    <a:pt x="81629" y="37263"/>
                  </a:cubicBezTo>
                  <a:cubicBezTo>
                    <a:pt x="81629" y="37263"/>
                    <a:pt x="82952" y="37263"/>
                    <a:pt x="84275" y="38577"/>
                  </a:cubicBezTo>
                  <a:cubicBezTo>
                    <a:pt x="93536" y="41203"/>
                    <a:pt x="101473" y="47768"/>
                    <a:pt x="105442" y="56961"/>
                  </a:cubicBezTo>
                  <a:cubicBezTo>
                    <a:pt x="105442" y="56961"/>
                    <a:pt x="105442" y="56961"/>
                    <a:pt x="113379" y="75345"/>
                  </a:cubicBezTo>
                  <a:cubicBezTo>
                    <a:pt x="118671" y="53021"/>
                    <a:pt x="106765" y="28072"/>
                    <a:pt x="84275" y="18880"/>
                  </a:cubicBezTo>
                  <a:cubicBezTo>
                    <a:pt x="71708" y="13627"/>
                    <a:pt x="58147" y="13956"/>
                    <a:pt x="46241" y="18716"/>
                  </a:cubicBezTo>
                  <a:close/>
                  <a:moveTo>
                    <a:pt x="64058" y="0"/>
                  </a:moveTo>
                  <a:cubicBezTo>
                    <a:pt x="72366" y="42"/>
                    <a:pt x="80839" y="1769"/>
                    <a:pt x="89065" y="5387"/>
                  </a:cubicBezTo>
                  <a:cubicBezTo>
                    <a:pt x="121968" y="18546"/>
                    <a:pt x="137762" y="56707"/>
                    <a:pt x="123284" y="89604"/>
                  </a:cubicBezTo>
                  <a:cubicBezTo>
                    <a:pt x="121968" y="90920"/>
                    <a:pt x="121968" y="93551"/>
                    <a:pt x="120652" y="94867"/>
                  </a:cubicBezTo>
                  <a:cubicBezTo>
                    <a:pt x="120652" y="94867"/>
                    <a:pt x="120652" y="94867"/>
                    <a:pt x="121968" y="98815"/>
                  </a:cubicBezTo>
                  <a:cubicBezTo>
                    <a:pt x="124601" y="94867"/>
                    <a:pt x="128549" y="92236"/>
                    <a:pt x="133813" y="90920"/>
                  </a:cubicBezTo>
                  <a:cubicBezTo>
                    <a:pt x="140394" y="88288"/>
                    <a:pt x="148291" y="88288"/>
                    <a:pt x="156188" y="90920"/>
                  </a:cubicBezTo>
                  <a:cubicBezTo>
                    <a:pt x="158820" y="92236"/>
                    <a:pt x="161452" y="93551"/>
                    <a:pt x="164084" y="96183"/>
                  </a:cubicBezTo>
                  <a:cubicBezTo>
                    <a:pt x="166717" y="90920"/>
                    <a:pt x="171981" y="86972"/>
                    <a:pt x="177246" y="84340"/>
                  </a:cubicBezTo>
                  <a:cubicBezTo>
                    <a:pt x="187775" y="80393"/>
                    <a:pt x="199620" y="83024"/>
                    <a:pt x="207517" y="89604"/>
                  </a:cubicBezTo>
                  <a:cubicBezTo>
                    <a:pt x="210149" y="85656"/>
                    <a:pt x="215414" y="80393"/>
                    <a:pt x="220678" y="79077"/>
                  </a:cubicBezTo>
                  <a:cubicBezTo>
                    <a:pt x="235156" y="72497"/>
                    <a:pt x="252265" y="80393"/>
                    <a:pt x="257530" y="94867"/>
                  </a:cubicBezTo>
                  <a:cubicBezTo>
                    <a:pt x="257530" y="94867"/>
                    <a:pt x="257530" y="94867"/>
                    <a:pt x="286485" y="165925"/>
                  </a:cubicBezTo>
                  <a:cubicBezTo>
                    <a:pt x="295698" y="190926"/>
                    <a:pt x="294382" y="219875"/>
                    <a:pt x="281220" y="243561"/>
                  </a:cubicBezTo>
                  <a:cubicBezTo>
                    <a:pt x="281220" y="243561"/>
                    <a:pt x="281220" y="243561"/>
                    <a:pt x="298330" y="289617"/>
                  </a:cubicBezTo>
                  <a:cubicBezTo>
                    <a:pt x="299646" y="292249"/>
                    <a:pt x="298330" y="297512"/>
                    <a:pt x="294382" y="298828"/>
                  </a:cubicBezTo>
                  <a:cubicBezTo>
                    <a:pt x="294382" y="298828"/>
                    <a:pt x="294382" y="298828"/>
                    <a:pt x="198304" y="336988"/>
                  </a:cubicBezTo>
                  <a:cubicBezTo>
                    <a:pt x="196988" y="336988"/>
                    <a:pt x="196988" y="336988"/>
                    <a:pt x="195672" y="336988"/>
                  </a:cubicBezTo>
                  <a:cubicBezTo>
                    <a:pt x="193039" y="336988"/>
                    <a:pt x="190407" y="335672"/>
                    <a:pt x="189091" y="331725"/>
                  </a:cubicBezTo>
                  <a:cubicBezTo>
                    <a:pt x="189091" y="331725"/>
                    <a:pt x="189091" y="331725"/>
                    <a:pt x="170665" y="286985"/>
                  </a:cubicBezTo>
                  <a:cubicBezTo>
                    <a:pt x="158820" y="284353"/>
                    <a:pt x="148291" y="277774"/>
                    <a:pt x="139078" y="269879"/>
                  </a:cubicBezTo>
                  <a:cubicBezTo>
                    <a:pt x="139078" y="269879"/>
                    <a:pt x="139078" y="269879"/>
                    <a:pt x="71955" y="229087"/>
                  </a:cubicBezTo>
                  <a:cubicBezTo>
                    <a:pt x="65375" y="225139"/>
                    <a:pt x="60110" y="218560"/>
                    <a:pt x="58794" y="211980"/>
                  </a:cubicBezTo>
                  <a:cubicBezTo>
                    <a:pt x="57477" y="204085"/>
                    <a:pt x="57477" y="196190"/>
                    <a:pt x="61426" y="189610"/>
                  </a:cubicBezTo>
                  <a:cubicBezTo>
                    <a:pt x="65375" y="183031"/>
                    <a:pt x="71955" y="179083"/>
                    <a:pt x="79852" y="176452"/>
                  </a:cubicBezTo>
                  <a:cubicBezTo>
                    <a:pt x="83800" y="176452"/>
                    <a:pt x="87749" y="175136"/>
                    <a:pt x="90381" y="176452"/>
                  </a:cubicBezTo>
                  <a:cubicBezTo>
                    <a:pt x="90381" y="176452"/>
                    <a:pt x="90381" y="176452"/>
                    <a:pt x="71955" y="127764"/>
                  </a:cubicBezTo>
                  <a:cubicBezTo>
                    <a:pt x="71955" y="127764"/>
                    <a:pt x="70639" y="127764"/>
                    <a:pt x="70639" y="127764"/>
                  </a:cubicBezTo>
                  <a:cubicBezTo>
                    <a:pt x="68007" y="129080"/>
                    <a:pt x="66691" y="129080"/>
                    <a:pt x="64058" y="129080"/>
                  </a:cubicBezTo>
                  <a:cubicBezTo>
                    <a:pt x="56161" y="129080"/>
                    <a:pt x="46948" y="126448"/>
                    <a:pt x="39052" y="123817"/>
                  </a:cubicBezTo>
                  <a:cubicBezTo>
                    <a:pt x="6148" y="109342"/>
                    <a:pt x="-8329" y="71182"/>
                    <a:pt x="4832" y="39600"/>
                  </a:cubicBezTo>
                  <a:cubicBezTo>
                    <a:pt x="15690" y="14928"/>
                    <a:pt x="39134" y="-123"/>
                    <a:pt x="640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4CC9C0C4-F98E-E4C4-EF86-27FDA7A3DD2E}"/>
              </a:ext>
            </a:extLst>
          </p:cNvPr>
          <p:cNvSpPr txBox="1"/>
          <p:nvPr/>
        </p:nvSpPr>
        <p:spPr>
          <a:xfrm>
            <a:off x="3919962" y="378496"/>
            <a:ext cx="435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-02.Service area-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CE99CAA-6298-8CA2-5D5D-46AD3D780A20}"/>
              </a:ext>
            </a:extLst>
          </p:cNvPr>
          <p:cNvSpPr txBox="1"/>
          <p:nvPr/>
        </p:nvSpPr>
        <p:spPr>
          <a:xfrm>
            <a:off x="4076227" y="963271"/>
            <a:ext cx="4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Product service field</a:t>
            </a:r>
            <a:endParaRPr lang="zh-CN" altLang="en-US" sz="1400" dirty="0"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965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15C996-7050-0A59-D084-2212E6B6F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E8181CB0-11FD-A02E-9788-9EAAB5BB9E5B}"/>
              </a:ext>
            </a:extLst>
          </p:cNvPr>
          <p:cNvGrpSpPr/>
          <p:nvPr/>
        </p:nvGrpSpPr>
        <p:grpSpPr>
          <a:xfrm>
            <a:off x="-3050" y="4064706"/>
            <a:ext cx="12195050" cy="2807808"/>
            <a:chOff x="-3050" y="4064706"/>
            <a:chExt cx="12195050" cy="2807808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42E0084-F3EE-EBD7-07DD-B23FA24EB60D}"/>
                </a:ext>
              </a:extLst>
            </p:cNvPr>
            <p:cNvSpPr/>
            <p:nvPr/>
          </p:nvSpPr>
          <p:spPr>
            <a:xfrm>
              <a:off x="-1525" y="6749143"/>
              <a:ext cx="12192000" cy="123371"/>
            </a:xfrm>
            <a:prstGeom prst="rect">
              <a:avLst/>
            </a:prstGeom>
            <a:solidFill>
              <a:srgbClr val="003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FA13E4E-E39B-4867-FFC6-8658A7D74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073237"/>
              <a:ext cx="12192000" cy="2784764"/>
            </a:xfrm>
            <a:custGeom>
              <a:avLst/>
              <a:gdLst>
                <a:gd name="connsiteX0" fmla="*/ 0 w 12192000"/>
                <a:gd name="connsiteY0" fmla="*/ 0 h 2784764"/>
                <a:gd name="connsiteX1" fmla="*/ 12192000 w 12192000"/>
                <a:gd name="connsiteY1" fmla="*/ 0 h 2784764"/>
                <a:gd name="connsiteX2" fmla="*/ 12192000 w 12192000"/>
                <a:gd name="connsiteY2" fmla="*/ 2784764 h 2784764"/>
                <a:gd name="connsiteX3" fmla="*/ 0 w 12192000"/>
                <a:gd name="connsiteY3" fmla="*/ 2784764 h 278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2784764">
                  <a:moveTo>
                    <a:pt x="0" y="0"/>
                  </a:moveTo>
                  <a:lnTo>
                    <a:pt x="12192000" y="0"/>
                  </a:lnTo>
                  <a:lnTo>
                    <a:pt x="12192000" y="2784764"/>
                  </a:lnTo>
                  <a:lnTo>
                    <a:pt x="0" y="2784764"/>
                  </a:lnTo>
                  <a:close/>
                </a:path>
              </a:pathLst>
            </a:custGeom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7094791-D13D-C1D8-841F-774AD67EAFE7}"/>
                </a:ext>
              </a:extLst>
            </p:cNvPr>
            <p:cNvSpPr/>
            <p:nvPr/>
          </p:nvSpPr>
          <p:spPr>
            <a:xfrm>
              <a:off x="-3050" y="4064706"/>
              <a:ext cx="12192000" cy="2784764"/>
            </a:xfrm>
            <a:prstGeom prst="rect">
              <a:avLst/>
            </a:prstGeom>
            <a:solidFill>
              <a:srgbClr val="003B76">
                <a:alpha val="88000"/>
              </a:srgbClr>
            </a:solidFill>
            <a:ln>
              <a:noFill/>
            </a:ln>
            <a:effectLst>
              <a:outerShdw blurRad="584200" dist="698500" dir="5400000" sx="90000" sy="90000" algn="t" rotWithShape="0">
                <a:schemeClr val="accent1">
                  <a:lumMod val="50000"/>
                  <a:alpha val="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A128746-4EFC-88AC-4B2E-3AF3A262B701}"/>
              </a:ext>
            </a:extLst>
          </p:cNvPr>
          <p:cNvGrpSpPr/>
          <p:nvPr/>
        </p:nvGrpSpPr>
        <p:grpSpPr>
          <a:xfrm>
            <a:off x="893196" y="1555914"/>
            <a:ext cx="4877646" cy="4568536"/>
            <a:chOff x="893195" y="1565565"/>
            <a:chExt cx="4877646" cy="4568536"/>
          </a:xfrm>
        </p:grpSpPr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id="{CF6412AA-C21E-1310-0F61-0C4E8E0441C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93195" y="1565565"/>
              <a:ext cx="4877646" cy="45685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5C48D">
                  <a:alpha val="28000"/>
                </a:srgbClr>
              </a:solidFill>
            </a:ln>
            <a:effectLst>
              <a:outerShdw blurRad="355600" sx="102000" sy="102000" algn="ctr" rotWithShape="0">
                <a:srgbClr val="346BE8">
                  <a:alpha val="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60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5" name="圆角矩形 13">
              <a:extLst>
                <a:ext uri="{FF2B5EF4-FFF2-40B4-BE49-F238E27FC236}">
                  <a16:creationId xmlns:a16="http://schemas.microsoft.com/office/drawing/2014/main" id="{FD285C8F-B847-228F-FFB2-D8FE0D9BDB84}"/>
                </a:ext>
              </a:extLst>
            </p:cNvPr>
            <p:cNvSpPr/>
            <p:nvPr/>
          </p:nvSpPr>
          <p:spPr>
            <a:xfrm>
              <a:off x="2180492" y="4193977"/>
              <a:ext cx="1996654" cy="492100"/>
            </a:xfrm>
            <a:prstGeom prst="roundRect">
              <a:avLst>
                <a:gd name="adj" fmla="val 50000"/>
              </a:avLst>
            </a:prstGeom>
            <a:solidFill>
              <a:srgbClr val="E5C48D"/>
            </a:solidFill>
            <a:ln>
              <a:noFill/>
            </a:ln>
            <a:effectLst>
              <a:outerShdw blurRad="152400" dist="139700" dir="5400000" sx="97000" sy="97000" algn="t" rotWithShape="0">
                <a:srgbClr val="E5C48D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号-无外润黑体" panose="00000500000000000000" pitchFamily="2" charset="-122"/>
                  <a:ea typeface="字魂5号-无外润黑体" panose="00000500000000000000" pitchFamily="2" charset="-122"/>
                </a:rPr>
                <a:t>Add title text</a:t>
              </a:r>
              <a:endPara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号-无外润黑体" panose="00000500000000000000" pitchFamily="2" charset="-122"/>
                <a:ea typeface="字魂5号-无外润黑体" panose="00000500000000000000" pitchFamily="2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8A2ACCC-094C-35CB-F844-15073B20EA45}"/>
                </a:ext>
              </a:extLst>
            </p:cNvPr>
            <p:cNvSpPr txBox="1"/>
            <p:nvPr/>
          </p:nvSpPr>
          <p:spPr>
            <a:xfrm>
              <a:off x="1186459" y="4817635"/>
              <a:ext cx="4291118" cy="1022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kern="1400" spc="100" dirty="0">
                  <a:solidFill>
                    <a:schemeClr val="bg2">
                      <a:lumMod val="2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Click here to add text content, such as keywords, some brief introductions, </a:t>
              </a:r>
              <a:r>
                <a:rPr lang="en-US" altLang="zh-CN" sz="1200" kern="1400" spc="100" dirty="0" err="1">
                  <a:solidFill>
                    <a:schemeClr val="bg2">
                      <a:lumMod val="2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etc.Click</a:t>
              </a:r>
              <a:r>
                <a:rPr lang="en-US" altLang="zh-CN" sz="1200" kern="1400" spc="100" dirty="0">
                  <a:solidFill>
                    <a:schemeClr val="bg2">
                      <a:lumMod val="2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 here to add text content, such as keywords, some brief introductions, etc.</a:t>
              </a:r>
              <a:endPara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CC8E2F4A-9855-6A3E-00DA-D4D5CD4B3C28}"/>
                </a:ext>
              </a:extLst>
            </p:cNvPr>
            <p:cNvSpPr/>
            <p:nvPr/>
          </p:nvSpPr>
          <p:spPr>
            <a:xfrm>
              <a:off x="1206292" y="1834238"/>
              <a:ext cx="4251450" cy="2036617"/>
            </a:xfrm>
            <a:prstGeom prst="rec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F782B7A-AD4F-77A2-94C0-10AC64BF3E47}"/>
              </a:ext>
            </a:extLst>
          </p:cNvPr>
          <p:cNvGrpSpPr/>
          <p:nvPr/>
        </p:nvGrpSpPr>
        <p:grpSpPr>
          <a:xfrm>
            <a:off x="6421159" y="1565565"/>
            <a:ext cx="4877646" cy="4568536"/>
            <a:chOff x="6421159" y="1565565"/>
            <a:chExt cx="4877646" cy="4568536"/>
          </a:xfrm>
        </p:grpSpPr>
        <p:sp>
          <p:nvSpPr>
            <p:cNvPr id="27" name="Rounded Rectangle 7">
              <a:extLst>
                <a:ext uri="{FF2B5EF4-FFF2-40B4-BE49-F238E27FC236}">
                  <a16:creationId xmlns:a16="http://schemas.microsoft.com/office/drawing/2014/main" id="{C47E4B10-EA6C-6FC0-B2F9-A9CB96FC385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421159" y="1565565"/>
              <a:ext cx="4877646" cy="45685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B76">
                  <a:alpha val="28000"/>
                </a:srgbClr>
              </a:solidFill>
            </a:ln>
            <a:effectLst>
              <a:outerShdw blurRad="355600" sx="102000" sy="102000" algn="ctr" rotWithShape="0">
                <a:srgbClr val="346BE8">
                  <a:alpha val="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60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9" name="圆角矩形 17">
              <a:extLst>
                <a:ext uri="{FF2B5EF4-FFF2-40B4-BE49-F238E27FC236}">
                  <a16:creationId xmlns:a16="http://schemas.microsoft.com/office/drawing/2014/main" id="{71840D27-CC47-B3E5-E763-2543C6B426E9}"/>
                </a:ext>
              </a:extLst>
            </p:cNvPr>
            <p:cNvSpPr/>
            <p:nvPr/>
          </p:nvSpPr>
          <p:spPr>
            <a:xfrm>
              <a:off x="7695028" y="4193977"/>
              <a:ext cx="2010081" cy="492100"/>
            </a:xfrm>
            <a:prstGeom prst="roundRect">
              <a:avLst>
                <a:gd name="adj" fmla="val 50000"/>
              </a:avLst>
            </a:prstGeom>
            <a:solidFill>
              <a:srgbClr val="003B76"/>
            </a:solidFill>
            <a:ln>
              <a:noFill/>
            </a:ln>
            <a:effectLst>
              <a:outerShdw blurRad="152400" dist="139700" dir="5400000" sx="97000" sy="97000" algn="t" rotWithShape="0">
                <a:srgbClr val="003B76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号-无外润黑体" panose="00000500000000000000" pitchFamily="2" charset="-122"/>
                  <a:ea typeface="字魂5号-无外润黑体" panose="00000500000000000000" pitchFamily="2" charset="-122"/>
                </a:rPr>
                <a:t>Add title text</a:t>
              </a:r>
              <a:endPara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号-无外润黑体" panose="00000500000000000000" pitchFamily="2" charset="-122"/>
                <a:ea typeface="字魂5号-无外润黑体" panose="00000500000000000000" pitchFamily="2" charset="-122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E0D3512-8898-2AA2-FC27-E2B8FA5173C8}"/>
                </a:ext>
              </a:extLst>
            </p:cNvPr>
            <p:cNvSpPr txBox="1"/>
            <p:nvPr/>
          </p:nvSpPr>
          <p:spPr>
            <a:xfrm>
              <a:off x="6714423" y="4817635"/>
              <a:ext cx="4291118" cy="1022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kern="1400" spc="100" dirty="0">
                  <a:solidFill>
                    <a:schemeClr val="bg2">
                      <a:lumMod val="2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Click here to add text content, such as keywords, some brief introductions, </a:t>
              </a:r>
              <a:r>
                <a:rPr lang="en-US" altLang="zh-CN" sz="1200" kern="1400" spc="100" dirty="0" err="1">
                  <a:solidFill>
                    <a:schemeClr val="bg2">
                      <a:lumMod val="2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etc.Click</a:t>
              </a:r>
              <a:r>
                <a:rPr lang="en-US" altLang="zh-CN" sz="1200" kern="1400" spc="100" dirty="0">
                  <a:solidFill>
                    <a:schemeClr val="bg2">
                      <a:lumMod val="2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 here to add text content, such as keywords, some brief introductions, etc.</a:t>
              </a:r>
              <a:endPara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CD7FFEBC-B359-FDC3-3F82-A0EF38EEFE1E}"/>
                </a:ext>
              </a:extLst>
            </p:cNvPr>
            <p:cNvSpPr/>
            <p:nvPr/>
          </p:nvSpPr>
          <p:spPr>
            <a:xfrm>
              <a:off x="6737871" y="1824170"/>
              <a:ext cx="4251450" cy="2036617"/>
            </a:xfrm>
            <a:prstGeom prst="rec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50508772-C312-78AF-A144-743B64DA84BB}"/>
              </a:ext>
            </a:extLst>
          </p:cNvPr>
          <p:cNvSpPr txBox="1"/>
          <p:nvPr/>
        </p:nvSpPr>
        <p:spPr>
          <a:xfrm>
            <a:off x="3919962" y="378496"/>
            <a:ext cx="435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-02.Service area-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A1683C5-CFF2-794F-0B24-3A4DAD6C16EF}"/>
              </a:ext>
            </a:extLst>
          </p:cNvPr>
          <p:cNvSpPr txBox="1"/>
          <p:nvPr/>
        </p:nvSpPr>
        <p:spPr>
          <a:xfrm>
            <a:off x="4076227" y="963271"/>
            <a:ext cx="4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Product service field</a:t>
            </a:r>
            <a:endParaRPr lang="zh-CN" altLang="en-US" sz="1400" dirty="0"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845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15C996-7050-0A59-D084-2212E6B6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42E0084-F3EE-EBD7-07DD-B23FA24EB60D}"/>
              </a:ext>
            </a:extLst>
          </p:cNvPr>
          <p:cNvSpPr/>
          <p:nvPr/>
        </p:nvSpPr>
        <p:spPr>
          <a:xfrm>
            <a:off x="-1525" y="6749143"/>
            <a:ext cx="12192000" cy="123371"/>
          </a:xfrm>
          <a:prstGeom prst="rect">
            <a:avLst/>
          </a:prstGeom>
          <a:solidFill>
            <a:srgbClr val="00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B74C315-C7FA-B874-24DD-45315D3855D4}"/>
              </a:ext>
            </a:extLst>
          </p:cNvPr>
          <p:cNvSpPr txBox="1"/>
          <p:nvPr/>
        </p:nvSpPr>
        <p:spPr>
          <a:xfrm>
            <a:off x="1484969" y="4869625"/>
            <a:ext cx="162095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FCCF5D8-C716-BD2D-C866-E68CB5E1DF30}"/>
              </a:ext>
            </a:extLst>
          </p:cNvPr>
          <p:cNvSpPr txBox="1"/>
          <p:nvPr/>
        </p:nvSpPr>
        <p:spPr>
          <a:xfrm>
            <a:off x="1293822" y="5223981"/>
            <a:ext cx="2775161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6EDF4BE-F011-B52F-9604-BD932C7B1A49}"/>
              </a:ext>
            </a:extLst>
          </p:cNvPr>
          <p:cNvSpPr txBox="1"/>
          <p:nvPr/>
        </p:nvSpPr>
        <p:spPr>
          <a:xfrm>
            <a:off x="5199043" y="4869625"/>
            <a:ext cx="162095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5553587-2F51-8D5A-5858-8E4A6BBAD7EA}"/>
              </a:ext>
            </a:extLst>
          </p:cNvPr>
          <p:cNvSpPr txBox="1"/>
          <p:nvPr/>
        </p:nvSpPr>
        <p:spPr>
          <a:xfrm>
            <a:off x="5007896" y="5223981"/>
            <a:ext cx="2775161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A6F5DF2-6A81-14DB-3CEF-C75FBE2B2593}"/>
              </a:ext>
            </a:extLst>
          </p:cNvPr>
          <p:cNvSpPr txBox="1"/>
          <p:nvPr/>
        </p:nvSpPr>
        <p:spPr>
          <a:xfrm>
            <a:off x="8913116" y="4869625"/>
            <a:ext cx="162095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931E08C-67C4-9720-95F4-6C0F2FF6AD68}"/>
              </a:ext>
            </a:extLst>
          </p:cNvPr>
          <p:cNvSpPr txBox="1"/>
          <p:nvPr/>
        </p:nvSpPr>
        <p:spPr>
          <a:xfrm>
            <a:off x="8721969" y="5223981"/>
            <a:ext cx="2775161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A17BC35-C1D6-52F0-B27A-F59E0E5FAC7F}"/>
              </a:ext>
            </a:extLst>
          </p:cNvPr>
          <p:cNvSpPr txBox="1"/>
          <p:nvPr/>
        </p:nvSpPr>
        <p:spPr>
          <a:xfrm>
            <a:off x="701537" y="4679216"/>
            <a:ext cx="776174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7200" dirty="0">
                <a:ln>
                  <a:gradFill>
                    <a:gsLst>
                      <a:gs pos="35000">
                        <a:srgbClr val="003B76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rPr>
              <a:t>A</a:t>
            </a:r>
            <a:endParaRPr lang="zh-CN" altLang="en-US" sz="7200" dirty="0">
              <a:ln>
                <a:gradFill>
                  <a:gsLst>
                    <a:gs pos="35000">
                      <a:srgbClr val="003B76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字魂95号-手刻宋" panose="00000500000000000000" pitchFamily="2" charset="-122"/>
              <a:ea typeface="字魂95号-手刻宋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36BED73-8CBC-6811-D390-FFA249FA1636}"/>
              </a:ext>
            </a:extLst>
          </p:cNvPr>
          <p:cNvSpPr txBox="1"/>
          <p:nvPr/>
        </p:nvSpPr>
        <p:spPr>
          <a:xfrm>
            <a:off x="4373322" y="4679216"/>
            <a:ext cx="813044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7200" dirty="0">
                <a:ln>
                  <a:gradFill>
                    <a:gsLst>
                      <a:gs pos="35000">
                        <a:srgbClr val="003B76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rPr>
              <a:t>B</a:t>
            </a:r>
            <a:endParaRPr lang="zh-CN" altLang="en-US" sz="7200" dirty="0">
              <a:ln>
                <a:gradFill>
                  <a:gsLst>
                    <a:gs pos="35000">
                      <a:srgbClr val="003B76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字魂95号-手刻宋" panose="00000500000000000000" pitchFamily="2" charset="-122"/>
              <a:ea typeface="字魂95号-手刻宋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D13C139-24BA-519E-FF98-53FBF42BDFDA}"/>
              </a:ext>
            </a:extLst>
          </p:cNvPr>
          <p:cNvSpPr txBox="1"/>
          <p:nvPr/>
        </p:nvSpPr>
        <p:spPr>
          <a:xfrm>
            <a:off x="8088920" y="4679216"/>
            <a:ext cx="813044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7200" dirty="0">
                <a:ln>
                  <a:gradFill>
                    <a:gsLst>
                      <a:gs pos="35000">
                        <a:srgbClr val="003B76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rPr>
              <a:t>C</a:t>
            </a:r>
            <a:endParaRPr lang="zh-CN" altLang="en-US" sz="7200" dirty="0">
              <a:ln>
                <a:gradFill>
                  <a:gsLst>
                    <a:gs pos="35000">
                      <a:srgbClr val="003B76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字魂95号-手刻宋" panose="00000500000000000000" pitchFamily="2" charset="-122"/>
              <a:ea typeface="字魂95号-手刻宋" panose="00000500000000000000" pitchFamily="2" charset="-122"/>
              <a:sym typeface="思源黑体 CN Normal" panose="020B0400000000000000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98838B8-229F-65C0-2352-1265F5582571}"/>
              </a:ext>
            </a:extLst>
          </p:cNvPr>
          <p:cNvGrpSpPr/>
          <p:nvPr/>
        </p:nvGrpSpPr>
        <p:grpSpPr>
          <a:xfrm>
            <a:off x="720402" y="1872880"/>
            <a:ext cx="10798498" cy="2477380"/>
            <a:chOff x="720402" y="1872880"/>
            <a:chExt cx="10798498" cy="2477380"/>
          </a:xfrm>
        </p:grpSpPr>
        <p:sp>
          <p:nvSpPr>
            <p:cNvPr id="7" name="圆角矩形 7">
              <a:extLst>
                <a:ext uri="{FF2B5EF4-FFF2-40B4-BE49-F238E27FC236}">
                  <a16:creationId xmlns:a16="http://schemas.microsoft.com/office/drawing/2014/main" id="{5273E3BC-DFCE-DB62-DDDD-F4838E986413}"/>
                </a:ext>
              </a:extLst>
            </p:cNvPr>
            <p:cNvSpPr/>
            <p:nvPr/>
          </p:nvSpPr>
          <p:spPr>
            <a:xfrm>
              <a:off x="720402" y="1872880"/>
              <a:ext cx="10798498" cy="2477380"/>
            </a:xfrm>
            <a:prstGeom prst="roundRect">
              <a:avLst>
                <a:gd name="adj" fmla="val 6570"/>
              </a:avLst>
            </a:prstGeom>
            <a:solidFill>
              <a:srgbClr val="003B76"/>
            </a:solidFill>
            <a:ln>
              <a:noFill/>
            </a:ln>
            <a:effectLst>
              <a:outerShdw blurRad="254000" dist="101600" dir="2700000" algn="tl" rotWithShape="0">
                <a:srgbClr val="6195A3">
                  <a:alpha val="3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6E51693-1665-35B1-1545-2434C01D7DC8}"/>
                </a:ext>
              </a:extLst>
            </p:cNvPr>
            <p:cNvSpPr txBox="1"/>
            <p:nvPr/>
          </p:nvSpPr>
          <p:spPr>
            <a:xfrm>
              <a:off x="6578438" y="2355021"/>
              <a:ext cx="2334677" cy="59173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dist"/>
              <a:r>
                <a:rPr lang="en-US" altLang="zh-CN" sz="2400" dirty="0">
                  <a:solidFill>
                    <a:schemeClr val="bg1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8816B33-1C73-95AF-789B-B490A5B225A4}"/>
                </a:ext>
              </a:extLst>
            </p:cNvPr>
            <p:cNvSpPr txBox="1"/>
            <p:nvPr/>
          </p:nvSpPr>
          <p:spPr>
            <a:xfrm>
              <a:off x="6578439" y="2946756"/>
              <a:ext cx="4491255" cy="102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kern="1400" spc="1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altLang="zh-CN" sz="1200" kern="1400" spc="100" dirty="0">
                  <a:solidFill>
                    <a:schemeClr val="bg1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Click here to add text content, such as keywords, some brief introductions, </a:t>
              </a:r>
              <a:r>
                <a:rPr lang="en-US" altLang="zh-CN" sz="1200" kern="1400" spc="100" dirty="0" err="1">
                  <a:solidFill>
                    <a:schemeClr val="bg1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etc.Click</a:t>
              </a:r>
              <a:r>
                <a:rPr lang="en-US" altLang="zh-CN" sz="1200" kern="1400" spc="100" dirty="0">
                  <a:solidFill>
                    <a:schemeClr val="bg1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 here to add text content, such as keywords, some brief introductions, etc.</a:t>
              </a:r>
              <a:endParaRPr lang="en-US" altLang="zh-CN" sz="12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42B07A2F-3264-6BEC-30B8-FCDBFC09F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0402" y="1872880"/>
              <a:ext cx="5459631" cy="2477380"/>
            </a:xfrm>
            <a:custGeom>
              <a:avLst/>
              <a:gdLst>
                <a:gd name="connsiteX0" fmla="*/ 196887 w 5459631"/>
                <a:gd name="connsiteY0" fmla="*/ 0 h 2996761"/>
                <a:gd name="connsiteX1" fmla="*/ 5262744 w 5459631"/>
                <a:gd name="connsiteY1" fmla="*/ 0 h 2996761"/>
                <a:gd name="connsiteX2" fmla="*/ 5459631 w 5459631"/>
                <a:gd name="connsiteY2" fmla="*/ 196887 h 2996761"/>
                <a:gd name="connsiteX3" fmla="*/ 5459631 w 5459631"/>
                <a:gd name="connsiteY3" fmla="*/ 2799874 h 2996761"/>
                <a:gd name="connsiteX4" fmla="*/ 5262744 w 5459631"/>
                <a:gd name="connsiteY4" fmla="*/ 2996761 h 2996761"/>
                <a:gd name="connsiteX5" fmla="*/ 196887 w 5459631"/>
                <a:gd name="connsiteY5" fmla="*/ 2996761 h 2996761"/>
                <a:gd name="connsiteX6" fmla="*/ 0 w 5459631"/>
                <a:gd name="connsiteY6" fmla="*/ 2799874 h 2996761"/>
                <a:gd name="connsiteX7" fmla="*/ 0 w 5459631"/>
                <a:gd name="connsiteY7" fmla="*/ 196887 h 2996761"/>
                <a:gd name="connsiteX8" fmla="*/ 196887 w 5459631"/>
                <a:gd name="connsiteY8" fmla="*/ 0 h 299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9631" h="2996761">
                  <a:moveTo>
                    <a:pt x="196887" y="0"/>
                  </a:moveTo>
                  <a:lnTo>
                    <a:pt x="5262744" y="0"/>
                  </a:lnTo>
                  <a:cubicBezTo>
                    <a:pt x="5371482" y="0"/>
                    <a:pt x="5459631" y="88149"/>
                    <a:pt x="5459631" y="196887"/>
                  </a:cubicBezTo>
                  <a:lnTo>
                    <a:pt x="5459631" y="2799874"/>
                  </a:lnTo>
                  <a:cubicBezTo>
                    <a:pt x="5459631" y="2908612"/>
                    <a:pt x="5371482" y="2996761"/>
                    <a:pt x="5262744" y="2996761"/>
                  </a:cubicBezTo>
                  <a:lnTo>
                    <a:pt x="196887" y="2996761"/>
                  </a:lnTo>
                  <a:cubicBezTo>
                    <a:pt x="88149" y="2996761"/>
                    <a:pt x="0" y="2908612"/>
                    <a:pt x="0" y="2799874"/>
                  </a:cubicBezTo>
                  <a:lnTo>
                    <a:pt x="0" y="196887"/>
                  </a:lnTo>
                  <a:cubicBezTo>
                    <a:pt x="0" y="88149"/>
                    <a:pt x="88149" y="0"/>
                    <a:pt x="196887" y="0"/>
                  </a:cubicBezTo>
                  <a:close/>
                </a:path>
              </a:pathLst>
            </a:custGeom>
          </p:spPr>
        </p:pic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862A8B87-0497-E91A-20E9-BDC019FF35FE}"/>
              </a:ext>
            </a:extLst>
          </p:cNvPr>
          <p:cNvSpPr txBox="1"/>
          <p:nvPr/>
        </p:nvSpPr>
        <p:spPr>
          <a:xfrm>
            <a:off x="3919962" y="378496"/>
            <a:ext cx="435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-02.Service area-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77D8B23-568C-AA31-F1C0-05F78F65F68C}"/>
              </a:ext>
            </a:extLst>
          </p:cNvPr>
          <p:cNvSpPr txBox="1"/>
          <p:nvPr/>
        </p:nvSpPr>
        <p:spPr>
          <a:xfrm>
            <a:off x="4076227" y="963271"/>
            <a:ext cx="4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Product service field</a:t>
            </a:r>
            <a:endParaRPr lang="zh-CN" altLang="en-US" sz="1400" dirty="0"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420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69B071A-7BF4-E85A-5EB3-3E5C65815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07627D48-47C0-7119-DC86-E11844E22945}"/>
              </a:ext>
            </a:extLst>
          </p:cNvPr>
          <p:cNvGrpSpPr/>
          <p:nvPr/>
        </p:nvGrpSpPr>
        <p:grpSpPr>
          <a:xfrm>
            <a:off x="-727937" y="-436427"/>
            <a:ext cx="9844824" cy="7767886"/>
            <a:chOff x="-727937" y="-436427"/>
            <a:chExt cx="9844824" cy="7767886"/>
          </a:xfrm>
        </p:grpSpPr>
        <p:sp>
          <p:nvSpPr>
            <p:cNvPr id="4" name="任意多边形 29">
              <a:extLst>
                <a:ext uri="{FF2B5EF4-FFF2-40B4-BE49-F238E27FC236}">
                  <a16:creationId xmlns:a16="http://schemas.microsoft.com/office/drawing/2014/main" id="{86BEBFD0-8774-EB4B-FB30-2946C748A979}"/>
                </a:ext>
              </a:extLst>
            </p:cNvPr>
            <p:cNvSpPr/>
            <p:nvPr/>
          </p:nvSpPr>
          <p:spPr>
            <a:xfrm>
              <a:off x="1" y="0"/>
              <a:ext cx="9116886" cy="6858000"/>
            </a:xfrm>
            <a:custGeom>
              <a:avLst/>
              <a:gdLst>
                <a:gd name="connsiteX0" fmla="*/ 0 w 10599117"/>
                <a:gd name="connsiteY0" fmla="*/ 0 h 6858000"/>
                <a:gd name="connsiteX1" fmla="*/ 9576419 w 10599117"/>
                <a:gd name="connsiteY1" fmla="*/ 0 h 6858000"/>
                <a:gd name="connsiteX2" fmla="*/ 9692158 w 10599117"/>
                <a:gd name="connsiteY2" fmla="*/ 180536 h 6858000"/>
                <a:gd name="connsiteX3" fmla="*/ 10599117 w 10599117"/>
                <a:gd name="connsiteY3" fmla="*/ 3429000 h 6858000"/>
                <a:gd name="connsiteX4" fmla="*/ 9692158 w 10599117"/>
                <a:gd name="connsiteY4" fmla="*/ 6677465 h 6858000"/>
                <a:gd name="connsiteX5" fmla="*/ 9576419 w 10599117"/>
                <a:gd name="connsiteY5" fmla="*/ 6858000 h 6858000"/>
                <a:gd name="connsiteX6" fmla="*/ 0 w 10599117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99117" h="6858000">
                  <a:moveTo>
                    <a:pt x="0" y="0"/>
                  </a:moveTo>
                  <a:lnTo>
                    <a:pt x="9576419" y="0"/>
                  </a:lnTo>
                  <a:lnTo>
                    <a:pt x="9692158" y="180536"/>
                  </a:lnTo>
                  <a:cubicBezTo>
                    <a:pt x="10267691" y="1127736"/>
                    <a:pt x="10599117" y="2239664"/>
                    <a:pt x="10599117" y="3429000"/>
                  </a:cubicBezTo>
                  <a:cubicBezTo>
                    <a:pt x="10599117" y="4618336"/>
                    <a:pt x="10267691" y="5730264"/>
                    <a:pt x="9692158" y="6677465"/>
                  </a:cubicBezTo>
                  <a:lnTo>
                    <a:pt x="957641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5C48D"/>
            </a:solidFill>
            <a:ln>
              <a:noFill/>
            </a:ln>
            <a:effectLst>
              <a:outerShdw blurRad="558800" dist="241300" algn="l" rotWithShape="0">
                <a:srgbClr val="FEAC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4B1F783-BB40-DAF4-6351-D4DCB9613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8854875" cy="6858000"/>
            </a:xfrm>
            <a:custGeom>
              <a:avLst/>
              <a:gdLst>
                <a:gd name="connsiteX0" fmla="*/ 0 w 9090517"/>
                <a:gd name="connsiteY0" fmla="*/ 0 h 6858000"/>
                <a:gd name="connsiteX1" fmla="*/ 8130974 w 9090517"/>
                <a:gd name="connsiteY1" fmla="*/ 0 h 6858000"/>
                <a:gd name="connsiteX2" fmla="*/ 8191678 w 9090517"/>
                <a:gd name="connsiteY2" fmla="*/ 96670 h 6858000"/>
                <a:gd name="connsiteX3" fmla="*/ 9090517 w 9090517"/>
                <a:gd name="connsiteY3" fmla="*/ 3429001 h 6858000"/>
                <a:gd name="connsiteX4" fmla="*/ 8191678 w 9090517"/>
                <a:gd name="connsiteY4" fmla="*/ 6761332 h 6858000"/>
                <a:gd name="connsiteX5" fmla="*/ 8130975 w 9090517"/>
                <a:gd name="connsiteY5" fmla="*/ 6858000 h 6858000"/>
                <a:gd name="connsiteX6" fmla="*/ 0 w 9090517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90517" h="6858000">
                  <a:moveTo>
                    <a:pt x="0" y="0"/>
                  </a:moveTo>
                  <a:lnTo>
                    <a:pt x="8130974" y="0"/>
                  </a:lnTo>
                  <a:lnTo>
                    <a:pt x="8191678" y="96670"/>
                  </a:lnTo>
                  <a:cubicBezTo>
                    <a:pt x="8759158" y="1047903"/>
                    <a:pt x="9090517" y="2194631"/>
                    <a:pt x="9090517" y="3429001"/>
                  </a:cubicBezTo>
                  <a:cubicBezTo>
                    <a:pt x="9090517" y="4663372"/>
                    <a:pt x="8759158" y="5810099"/>
                    <a:pt x="8191678" y="6761332"/>
                  </a:cubicBezTo>
                  <a:lnTo>
                    <a:pt x="8130975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6" name="任意多边形 30">
              <a:extLst>
                <a:ext uri="{FF2B5EF4-FFF2-40B4-BE49-F238E27FC236}">
                  <a16:creationId xmlns:a16="http://schemas.microsoft.com/office/drawing/2014/main" id="{48B72F22-A71A-7E81-62C9-60341D9D634A}"/>
                </a:ext>
              </a:extLst>
            </p:cNvPr>
            <p:cNvSpPr/>
            <p:nvPr/>
          </p:nvSpPr>
          <p:spPr>
            <a:xfrm>
              <a:off x="1" y="10644"/>
              <a:ext cx="8854875" cy="6858000"/>
            </a:xfrm>
            <a:custGeom>
              <a:avLst/>
              <a:gdLst>
                <a:gd name="connsiteX0" fmla="*/ 0 w 10294507"/>
                <a:gd name="connsiteY0" fmla="*/ 0 h 6858000"/>
                <a:gd name="connsiteX1" fmla="*/ 9207877 w 10294507"/>
                <a:gd name="connsiteY1" fmla="*/ 0 h 6858000"/>
                <a:gd name="connsiteX2" fmla="*/ 9276621 w 10294507"/>
                <a:gd name="connsiteY2" fmla="*/ 96670 h 6858000"/>
                <a:gd name="connsiteX3" fmla="*/ 10294507 w 10294507"/>
                <a:gd name="connsiteY3" fmla="*/ 3429001 h 6858000"/>
                <a:gd name="connsiteX4" fmla="*/ 9276621 w 10294507"/>
                <a:gd name="connsiteY4" fmla="*/ 6761332 h 6858000"/>
                <a:gd name="connsiteX5" fmla="*/ 9207879 w 10294507"/>
                <a:gd name="connsiteY5" fmla="*/ 6858000 h 6858000"/>
                <a:gd name="connsiteX6" fmla="*/ 0 w 10294507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4507" h="6858000">
                  <a:moveTo>
                    <a:pt x="0" y="0"/>
                  </a:moveTo>
                  <a:lnTo>
                    <a:pt x="9207877" y="0"/>
                  </a:lnTo>
                  <a:lnTo>
                    <a:pt x="9276621" y="96670"/>
                  </a:lnTo>
                  <a:cubicBezTo>
                    <a:pt x="9919261" y="1047903"/>
                    <a:pt x="10294507" y="2194631"/>
                    <a:pt x="10294507" y="3429001"/>
                  </a:cubicBezTo>
                  <a:cubicBezTo>
                    <a:pt x="10294507" y="4663372"/>
                    <a:pt x="9919261" y="5810099"/>
                    <a:pt x="9276621" y="6761332"/>
                  </a:cubicBezTo>
                  <a:lnTo>
                    <a:pt x="920787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03B76">
                <a:alpha val="88000"/>
              </a:srgbClr>
            </a:solidFill>
            <a:ln>
              <a:noFill/>
            </a:ln>
            <a:effectLst>
              <a:outerShdw blurRad="584200" dist="698500" dir="5400000" sx="90000" sy="90000" algn="t" rotWithShape="0">
                <a:schemeClr val="accent1">
                  <a:lumMod val="50000"/>
                  <a:alpha val="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7" name="任意多边形 18">
              <a:extLst>
                <a:ext uri="{FF2B5EF4-FFF2-40B4-BE49-F238E27FC236}">
                  <a16:creationId xmlns:a16="http://schemas.microsoft.com/office/drawing/2014/main" id="{199FC77C-F39D-6C33-5DB7-DDD360F4FA5A}"/>
                </a:ext>
              </a:extLst>
            </p:cNvPr>
            <p:cNvSpPr/>
            <p:nvPr/>
          </p:nvSpPr>
          <p:spPr>
            <a:xfrm rot="19080826">
              <a:off x="-141569" y="5963436"/>
              <a:ext cx="1462770" cy="1368023"/>
            </a:xfrm>
            <a:custGeom>
              <a:avLst/>
              <a:gdLst>
                <a:gd name="connsiteX0" fmla="*/ 1459638 w 1778099"/>
                <a:gd name="connsiteY0" fmla="*/ 199834 h 1662927"/>
                <a:gd name="connsiteX1" fmla="*/ 1521784 w 1778099"/>
                <a:gd name="connsiteY1" fmla="*/ 256315 h 1662927"/>
                <a:gd name="connsiteX2" fmla="*/ 1778099 w 1778099"/>
                <a:gd name="connsiteY2" fmla="*/ 875114 h 1662927"/>
                <a:gd name="connsiteX3" fmla="*/ 1392270 w 1778099"/>
                <a:gd name="connsiteY3" fmla="*/ 1600772 h 1662927"/>
                <a:gd name="connsiteX4" fmla="*/ 1277758 w 1778099"/>
                <a:gd name="connsiteY4" fmla="*/ 1662927 h 1662927"/>
                <a:gd name="connsiteX5" fmla="*/ 0 w 1778099"/>
                <a:gd name="connsiteY5" fmla="*/ 512984 h 1662927"/>
                <a:gd name="connsiteX6" fmla="*/ 461670 w 1778099"/>
                <a:gd name="connsiteY6" fmla="*/ 0 h 1662927"/>
                <a:gd name="connsiteX7" fmla="*/ 902985 w 1778099"/>
                <a:gd name="connsiteY7" fmla="*/ 0 h 1662927"/>
                <a:gd name="connsiteX8" fmla="*/ 1459638 w 1778099"/>
                <a:gd name="connsiteY8" fmla="*/ 199834 h 166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099" h="1662927">
                  <a:moveTo>
                    <a:pt x="1459638" y="199834"/>
                  </a:moveTo>
                  <a:cubicBezTo>
                    <a:pt x="1481249" y="217668"/>
                    <a:pt x="1501988" y="236520"/>
                    <a:pt x="1521784" y="256315"/>
                  </a:cubicBezTo>
                  <a:cubicBezTo>
                    <a:pt x="1680148" y="414680"/>
                    <a:pt x="1778099" y="633457"/>
                    <a:pt x="1778099" y="875114"/>
                  </a:cubicBezTo>
                  <a:cubicBezTo>
                    <a:pt x="1778099" y="1177185"/>
                    <a:pt x="1625052" y="1443509"/>
                    <a:pt x="1392270" y="1600772"/>
                  </a:cubicBezTo>
                  <a:lnTo>
                    <a:pt x="1277758" y="1662927"/>
                  </a:lnTo>
                  <a:lnTo>
                    <a:pt x="0" y="512984"/>
                  </a:lnTo>
                  <a:lnTo>
                    <a:pt x="461670" y="0"/>
                  </a:lnTo>
                  <a:lnTo>
                    <a:pt x="902985" y="0"/>
                  </a:lnTo>
                  <a:cubicBezTo>
                    <a:pt x="1114434" y="0"/>
                    <a:pt x="1308367" y="74993"/>
                    <a:pt x="1459638" y="1998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8" name="任意多边形 19">
              <a:extLst>
                <a:ext uri="{FF2B5EF4-FFF2-40B4-BE49-F238E27FC236}">
                  <a16:creationId xmlns:a16="http://schemas.microsoft.com/office/drawing/2014/main" id="{CB5B40C5-0066-4C23-72E0-EA5D4E4B8DAD}"/>
                </a:ext>
              </a:extLst>
            </p:cNvPr>
            <p:cNvSpPr/>
            <p:nvPr/>
          </p:nvSpPr>
          <p:spPr>
            <a:xfrm rot="19080826">
              <a:off x="-727937" y="5141630"/>
              <a:ext cx="2163037" cy="1439842"/>
            </a:xfrm>
            <a:custGeom>
              <a:avLst/>
              <a:gdLst>
                <a:gd name="connsiteX0" fmla="*/ 2310861 w 2629322"/>
                <a:gd name="connsiteY0" fmla="*/ 199834 h 1750228"/>
                <a:gd name="connsiteX1" fmla="*/ 2373007 w 2629322"/>
                <a:gd name="connsiteY1" fmla="*/ 256316 h 1750228"/>
                <a:gd name="connsiteX2" fmla="*/ 2629322 w 2629322"/>
                <a:gd name="connsiteY2" fmla="*/ 875114 h 1750228"/>
                <a:gd name="connsiteX3" fmla="*/ 1754208 w 2629322"/>
                <a:gd name="connsiteY3" fmla="*/ 1750228 h 1750228"/>
                <a:gd name="connsiteX4" fmla="*/ 323800 w 2629322"/>
                <a:gd name="connsiteY4" fmla="*/ 1750228 h 1750228"/>
                <a:gd name="connsiteX5" fmla="*/ 0 w 2629322"/>
                <a:gd name="connsiteY5" fmla="*/ 1458819 h 1750228"/>
                <a:gd name="connsiteX6" fmla="*/ 1312892 w 2629322"/>
                <a:gd name="connsiteY6" fmla="*/ 0 h 1750228"/>
                <a:gd name="connsiteX7" fmla="*/ 1754208 w 2629322"/>
                <a:gd name="connsiteY7" fmla="*/ 0 h 1750228"/>
                <a:gd name="connsiteX8" fmla="*/ 2310861 w 2629322"/>
                <a:gd name="connsiteY8" fmla="*/ 199834 h 175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9322" h="1750228">
                  <a:moveTo>
                    <a:pt x="2310861" y="199834"/>
                  </a:moveTo>
                  <a:cubicBezTo>
                    <a:pt x="2332472" y="217668"/>
                    <a:pt x="2353211" y="236520"/>
                    <a:pt x="2373007" y="256316"/>
                  </a:cubicBezTo>
                  <a:cubicBezTo>
                    <a:pt x="2531371" y="414680"/>
                    <a:pt x="2629322" y="633457"/>
                    <a:pt x="2629322" y="875114"/>
                  </a:cubicBezTo>
                  <a:cubicBezTo>
                    <a:pt x="2629322" y="1358427"/>
                    <a:pt x="2237521" y="1750228"/>
                    <a:pt x="1754208" y="1750228"/>
                  </a:cubicBezTo>
                  <a:lnTo>
                    <a:pt x="323800" y="1750228"/>
                  </a:lnTo>
                  <a:lnTo>
                    <a:pt x="0" y="1458819"/>
                  </a:lnTo>
                  <a:lnTo>
                    <a:pt x="1312892" y="0"/>
                  </a:lnTo>
                  <a:lnTo>
                    <a:pt x="1754208" y="0"/>
                  </a:lnTo>
                  <a:cubicBezTo>
                    <a:pt x="1965657" y="0"/>
                    <a:pt x="2159590" y="74993"/>
                    <a:pt x="2310861" y="1998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1" name="任意多边形 23">
              <a:extLst>
                <a:ext uri="{FF2B5EF4-FFF2-40B4-BE49-F238E27FC236}">
                  <a16:creationId xmlns:a16="http://schemas.microsoft.com/office/drawing/2014/main" id="{12AF51DE-FDAD-2B46-00F6-EED19121A21F}"/>
                </a:ext>
              </a:extLst>
            </p:cNvPr>
            <p:cNvSpPr/>
            <p:nvPr/>
          </p:nvSpPr>
          <p:spPr>
            <a:xfrm rot="19080826">
              <a:off x="1045742" y="6060019"/>
              <a:ext cx="2134255" cy="655440"/>
            </a:xfrm>
            <a:custGeom>
              <a:avLst/>
              <a:gdLst>
                <a:gd name="connsiteX0" fmla="*/ 2781563 w 2912554"/>
                <a:gd name="connsiteY0" fmla="*/ 130991 h 894460"/>
                <a:gd name="connsiteX1" fmla="*/ 2912554 w 2912554"/>
                <a:gd name="connsiteY1" fmla="*/ 447230 h 894460"/>
                <a:gd name="connsiteX2" fmla="*/ 2465324 w 2912554"/>
                <a:gd name="connsiteY2" fmla="*/ 894460 h 894460"/>
                <a:gd name="connsiteX3" fmla="*/ 993879 w 2912554"/>
                <a:gd name="connsiteY3" fmla="*/ 894460 h 894460"/>
                <a:gd name="connsiteX4" fmla="*/ 0 w 2912554"/>
                <a:gd name="connsiteY4" fmla="*/ 0 h 894460"/>
                <a:gd name="connsiteX5" fmla="*/ 2465324 w 2912554"/>
                <a:gd name="connsiteY5" fmla="*/ 0 h 894460"/>
                <a:gd name="connsiteX6" fmla="*/ 2781563 w 2912554"/>
                <a:gd name="connsiteY6" fmla="*/ 130991 h 89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2554" h="894460">
                  <a:moveTo>
                    <a:pt x="2781563" y="130991"/>
                  </a:moveTo>
                  <a:cubicBezTo>
                    <a:pt x="2862495" y="211924"/>
                    <a:pt x="2912554" y="323730"/>
                    <a:pt x="2912554" y="447230"/>
                  </a:cubicBezTo>
                  <a:cubicBezTo>
                    <a:pt x="2912554" y="694229"/>
                    <a:pt x="2712323" y="894460"/>
                    <a:pt x="2465324" y="894460"/>
                  </a:cubicBezTo>
                  <a:lnTo>
                    <a:pt x="993879" y="894460"/>
                  </a:lnTo>
                  <a:lnTo>
                    <a:pt x="0" y="0"/>
                  </a:lnTo>
                  <a:lnTo>
                    <a:pt x="2465324" y="0"/>
                  </a:lnTo>
                  <a:cubicBezTo>
                    <a:pt x="2588823" y="0"/>
                    <a:pt x="2700631" y="50057"/>
                    <a:pt x="2781563" y="13099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9" name="任意多边形 20">
              <a:extLst>
                <a:ext uri="{FF2B5EF4-FFF2-40B4-BE49-F238E27FC236}">
                  <a16:creationId xmlns:a16="http://schemas.microsoft.com/office/drawing/2014/main" id="{236DD6D1-5199-D6D0-4272-F3098005BA19}"/>
                </a:ext>
              </a:extLst>
            </p:cNvPr>
            <p:cNvSpPr/>
            <p:nvPr/>
          </p:nvSpPr>
          <p:spPr>
            <a:xfrm rot="7941293">
              <a:off x="6423287" y="74614"/>
              <a:ext cx="1317608" cy="492596"/>
            </a:xfrm>
            <a:custGeom>
              <a:avLst/>
              <a:gdLst>
                <a:gd name="connsiteX0" fmla="*/ 449090 w 1317608"/>
                <a:gd name="connsiteY0" fmla="*/ 492596 h 492596"/>
                <a:gd name="connsiteX1" fmla="*/ 0 w 1317608"/>
                <a:gd name="connsiteY1" fmla="*/ 0 h 492596"/>
                <a:gd name="connsiteX2" fmla="*/ 1071310 w 1317608"/>
                <a:gd name="connsiteY2" fmla="*/ 0 h 492596"/>
                <a:gd name="connsiteX3" fmla="*/ 1317608 w 1317608"/>
                <a:gd name="connsiteY3" fmla="*/ 246298 h 492596"/>
                <a:gd name="connsiteX4" fmla="*/ 1317607 w 1317608"/>
                <a:gd name="connsiteY4" fmla="*/ 246298 h 492596"/>
                <a:gd name="connsiteX5" fmla="*/ 1071309 w 1317608"/>
                <a:gd name="connsiteY5" fmla="*/ 492596 h 49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7608" h="492596">
                  <a:moveTo>
                    <a:pt x="449090" y="492596"/>
                  </a:moveTo>
                  <a:lnTo>
                    <a:pt x="0" y="0"/>
                  </a:lnTo>
                  <a:lnTo>
                    <a:pt x="1071310" y="0"/>
                  </a:lnTo>
                  <a:cubicBezTo>
                    <a:pt x="1207337" y="0"/>
                    <a:pt x="1317608" y="110271"/>
                    <a:pt x="1317608" y="246298"/>
                  </a:cubicBezTo>
                  <a:lnTo>
                    <a:pt x="1317607" y="246298"/>
                  </a:lnTo>
                  <a:cubicBezTo>
                    <a:pt x="1317607" y="382325"/>
                    <a:pt x="1207336" y="492596"/>
                    <a:pt x="1071309" y="49259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0" name="任意多边形 21">
              <a:extLst>
                <a:ext uri="{FF2B5EF4-FFF2-40B4-BE49-F238E27FC236}">
                  <a16:creationId xmlns:a16="http://schemas.microsoft.com/office/drawing/2014/main" id="{2AE1D24C-8343-5FD5-65C0-747EDD7EF183}"/>
                </a:ext>
              </a:extLst>
            </p:cNvPr>
            <p:cNvSpPr/>
            <p:nvPr/>
          </p:nvSpPr>
          <p:spPr>
            <a:xfrm rot="7941293">
              <a:off x="7166099" y="-234380"/>
              <a:ext cx="1225056" cy="820962"/>
            </a:xfrm>
            <a:custGeom>
              <a:avLst/>
              <a:gdLst>
                <a:gd name="connsiteX0" fmla="*/ 748457 w 1225056"/>
                <a:gd name="connsiteY0" fmla="*/ 820962 h 820962"/>
                <a:gd name="connsiteX1" fmla="*/ 0 w 1225056"/>
                <a:gd name="connsiteY1" fmla="*/ 0 h 820962"/>
                <a:gd name="connsiteX2" fmla="*/ 814575 w 1225056"/>
                <a:gd name="connsiteY2" fmla="*/ 0 h 820962"/>
                <a:gd name="connsiteX3" fmla="*/ 1225056 w 1225056"/>
                <a:gd name="connsiteY3" fmla="*/ 410481 h 820962"/>
                <a:gd name="connsiteX4" fmla="*/ 814575 w 1225056"/>
                <a:gd name="connsiteY4" fmla="*/ 820962 h 82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5056" h="820962">
                  <a:moveTo>
                    <a:pt x="748457" y="820962"/>
                  </a:moveTo>
                  <a:lnTo>
                    <a:pt x="0" y="0"/>
                  </a:lnTo>
                  <a:lnTo>
                    <a:pt x="814575" y="0"/>
                  </a:lnTo>
                  <a:cubicBezTo>
                    <a:pt x="1041277" y="0"/>
                    <a:pt x="1225056" y="183779"/>
                    <a:pt x="1225056" y="410481"/>
                  </a:cubicBezTo>
                  <a:cubicBezTo>
                    <a:pt x="1225056" y="637183"/>
                    <a:pt x="1041277" y="820962"/>
                    <a:pt x="814575" y="820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EF779591-DDB4-F8AB-6110-405C7C08CBE5}"/>
              </a:ext>
            </a:extLst>
          </p:cNvPr>
          <p:cNvSpPr txBox="1"/>
          <p:nvPr/>
        </p:nvSpPr>
        <p:spPr>
          <a:xfrm>
            <a:off x="1860038" y="2831410"/>
            <a:ext cx="5847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</a:defRPr>
            </a:lvl1pPr>
          </a:lstStyle>
          <a:p>
            <a:pPr algn="l"/>
            <a:r>
              <a:rPr lang="en-US" altLang="zh-CN" sz="5400" dirty="0"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Strategic layout</a:t>
            </a:r>
            <a:endParaRPr lang="zh-CN" altLang="en-US" sz="5400" dirty="0"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C9E3E11-99F9-62E1-C440-3FF7EA2D2228}"/>
              </a:ext>
            </a:extLst>
          </p:cNvPr>
          <p:cNvSpPr/>
          <p:nvPr/>
        </p:nvSpPr>
        <p:spPr>
          <a:xfrm>
            <a:off x="1799475" y="1851645"/>
            <a:ext cx="4365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ln w="12700">
                  <a:gradFill>
                    <a:gsLst>
                      <a:gs pos="0">
                        <a:srgbClr val="DEBA80"/>
                      </a:gs>
                      <a:gs pos="100000">
                        <a:srgbClr val="DEBA80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rPr>
              <a:t>Part</a:t>
            </a:r>
            <a:r>
              <a:rPr lang="en-US" altLang="zh-CN" sz="6600" dirty="0">
                <a:ln w="12700">
                  <a:gradFill>
                    <a:gsLst>
                      <a:gs pos="0">
                        <a:srgbClr val="DEBA80"/>
                      </a:gs>
                      <a:gs pos="70000">
                        <a:srgbClr val="DEBA80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rPr>
              <a:t> three</a:t>
            </a:r>
            <a:endParaRPr lang="zh-CN" altLang="zh-CN" sz="6600" dirty="0">
              <a:ln w="12700">
                <a:gradFill>
                  <a:gsLst>
                    <a:gs pos="0">
                      <a:srgbClr val="DEBA80"/>
                    </a:gs>
                    <a:gs pos="100000">
                      <a:srgbClr val="DEBA80">
                        <a:alpha val="0"/>
                      </a:srgbClr>
                    </a:gs>
                  </a:gsLst>
                  <a:lin ang="5400000" scaled="1"/>
                </a:gradFill>
              </a:ln>
              <a:noFill/>
              <a:latin typeface="字魂95号-手刻宋" panose="00000500000000000000" pitchFamily="2" charset="-122"/>
              <a:ea typeface="字魂95号-手刻宋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DDA66F-3ACF-99D5-4E87-A51E935AF091}"/>
              </a:ext>
            </a:extLst>
          </p:cNvPr>
          <p:cNvSpPr txBox="1"/>
          <p:nvPr/>
        </p:nvSpPr>
        <p:spPr>
          <a:xfrm>
            <a:off x="1892273" y="3758785"/>
            <a:ext cx="5847913" cy="35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Click here to add content, content to match the title. 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C4EC8CF-237B-386C-FB5B-3E33E6821F70}"/>
              </a:ext>
            </a:extLst>
          </p:cNvPr>
          <p:cNvSpPr txBox="1"/>
          <p:nvPr/>
        </p:nvSpPr>
        <p:spPr>
          <a:xfrm>
            <a:off x="9910348" y="1665273"/>
            <a:ext cx="152638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bg1"/>
                </a:solidFill>
                <a:effectLst>
                  <a:outerShdw blurRad="76200" dist="63500" dir="2700000" algn="tl">
                    <a:srgbClr val="76934B">
                      <a:alpha val="9000"/>
                    </a:srgbClr>
                  </a:outerShdw>
                  <a:reflection blurRad="63500" stA="50000" endA="300" endPos="29000" dist="29997" dir="5400000" sy="-100000" algn="bl" rotWithShape="0"/>
                </a:effectLst>
                <a:latin typeface="字魂45号-冰宇雅宋" panose="00000500000000000000" pitchFamily="2" charset="-122"/>
                <a:ea typeface="字魂45号-冰宇雅宋" panose="00000500000000000000" pitchFamily="2" charset="-122"/>
              </a:defRPr>
            </a:lvl1pPr>
          </a:lstStyle>
          <a:p>
            <a:r>
              <a:rPr lang="en-US" altLang="zh-CN" sz="19900" b="0" dirty="0">
                <a:solidFill>
                  <a:srgbClr val="003B76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3</a:t>
            </a:r>
            <a:endParaRPr lang="zh-CN" altLang="en-US" sz="19900" b="0" dirty="0">
              <a:solidFill>
                <a:srgbClr val="003B76"/>
              </a:solidFill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0363559A-A81E-9F27-6F2E-FA2F4224CAC8}"/>
              </a:ext>
            </a:extLst>
          </p:cNvPr>
          <p:cNvCxnSpPr/>
          <p:nvPr/>
        </p:nvCxnSpPr>
        <p:spPr>
          <a:xfrm>
            <a:off x="2002971" y="4499429"/>
            <a:ext cx="769258" cy="0"/>
          </a:xfrm>
          <a:prstGeom prst="line">
            <a:avLst/>
          </a:prstGeom>
          <a:ln>
            <a:solidFill>
              <a:srgbClr val="E5C4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2CC1AB00-8A01-4D7E-21AA-D82552ED991E}"/>
              </a:ext>
            </a:extLst>
          </p:cNvPr>
          <p:cNvSpPr/>
          <p:nvPr/>
        </p:nvSpPr>
        <p:spPr>
          <a:xfrm>
            <a:off x="1925851" y="4819983"/>
            <a:ext cx="1692756" cy="366705"/>
          </a:xfrm>
          <a:prstGeom prst="roundRect">
            <a:avLst>
              <a:gd name="adj" fmla="val 344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PART THREE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133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15C996-7050-0A59-D084-2212E6B6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42E0084-F3EE-EBD7-07DD-B23FA24EB60D}"/>
              </a:ext>
            </a:extLst>
          </p:cNvPr>
          <p:cNvSpPr/>
          <p:nvPr/>
        </p:nvSpPr>
        <p:spPr>
          <a:xfrm>
            <a:off x="-1525" y="6749143"/>
            <a:ext cx="12192000" cy="123371"/>
          </a:xfrm>
          <a:prstGeom prst="rect">
            <a:avLst/>
          </a:prstGeom>
          <a:solidFill>
            <a:srgbClr val="00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40B2495-18FD-8A49-08A9-7112EC50B9EF}"/>
              </a:ext>
            </a:extLst>
          </p:cNvPr>
          <p:cNvSpPr txBox="1"/>
          <p:nvPr/>
        </p:nvSpPr>
        <p:spPr>
          <a:xfrm>
            <a:off x="3919962" y="378496"/>
            <a:ext cx="435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-03.Strategic layout-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33336B-8B53-2C54-FC7B-42D4A1931C05}"/>
              </a:ext>
            </a:extLst>
          </p:cNvPr>
          <p:cNvSpPr txBox="1"/>
          <p:nvPr/>
        </p:nvSpPr>
        <p:spPr>
          <a:xfrm>
            <a:off x="4076227" y="963271"/>
            <a:ext cx="4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Strategic market layout</a:t>
            </a:r>
            <a:endParaRPr lang="zh-CN" altLang="en-US" sz="1400" dirty="0"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43A1B2E-38F5-ECCF-7424-C43A3E74FFC7}"/>
              </a:ext>
            </a:extLst>
          </p:cNvPr>
          <p:cNvSpPr/>
          <p:nvPr/>
        </p:nvSpPr>
        <p:spPr>
          <a:xfrm>
            <a:off x="8112723" y="1668834"/>
            <a:ext cx="3616832" cy="3616832"/>
          </a:xfrm>
          <a:prstGeom prst="ellipse">
            <a:avLst/>
          </a:prstGeom>
          <a:solidFill>
            <a:srgbClr val="E5C48D">
              <a:alpha val="39000"/>
            </a:srgbClr>
          </a:solidFill>
          <a:ln>
            <a:noFill/>
          </a:ln>
          <a:effectLst>
            <a:outerShdw blurRad="254000" dist="101600" dir="2700000" algn="tl" rotWithShape="0">
              <a:srgbClr val="6195A3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E42BEF7-5B38-75E8-31CF-C3537BD506CE}"/>
              </a:ext>
            </a:extLst>
          </p:cNvPr>
          <p:cNvGrpSpPr/>
          <p:nvPr/>
        </p:nvGrpSpPr>
        <p:grpSpPr>
          <a:xfrm>
            <a:off x="5839968" y="2480274"/>
            <a:ext cx="4947478" cy="3414455"/>
            <a:chOff x="5623540" y="1614900"/>
            <a:chExt cx="5729397" cy="3954089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925A7A2-14A7-C364-D49F-8DD95E1BE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23540" y="1614900"/>
              <a:ext cx="5729397" cy="3954089"/>
            </a:xfrm>
            <a:prstGeom prst="rect">
              <a:avLst/>
            </a:prstGeom>
            <a:effectLst>
              <a:outerShdw blurRad="152400" dist="38100" dir="5400000" sx="101000" sy="101000" algn="t" rotWithShape="0">
                <a:prstClr val="black">
                  <a:alpha val="23000"/>
                </a:prstClr>
              </a:outerShdw>
            </a:effec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E0CB5B7-8708-1405-E598-7D6474F77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17673" y="1931396"/>
              <a:ext cx="4378036" cy="2828923"/>
            </a:xfrm>
            <a:custGeom>
              <a:avLst/>
              <a:gdLst>
                <a:gd name="connsiteX0" fmla="*/ 0 w 4378036"/>
                <a:gd name="connsiteY0" fmla="*/ 0 h 2715491"/>
                <a:gd name="connsiteX1" fmla="*/ 4378036 w 4378036"/>
                <a:gd name="connsiteY1" fmla="*/ 0 h 2715491"/>
                <a:gd name="connsiteX2" fmla="*/ 4378036 w 4378036"/>
                <a:gd name="connsiteY2" fmla="*/ 2715491 h 2715491"/>
                <a:gd name="connsiteX3" fmla="*/ 0 w 4378036"/>
                <a:gd name="connsiteY3" fmla="*/ 2715491 h 271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78036" h="2715491">
                  <a:moveTo>
                    <a:pt x="0" y="0"/>
                  </a:moveTo>
                  <a:lnTo>
                    <a:pt x="4378036" y="0"/>
                  </a:lnTo>
                  <a:lnTo>
                    <a:pt x="4378036" y="2715491"/>
                  </a:lnTo>
                  <a:lnTo>
                    <a:pt x="0" y="2715491"/>
                  </a:lnTo>
                  <a:close/>
                </a:path>
              </a:pathLst>
            </a:cu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79A2D084-94B0-B5DA-56F2-65AE8DB712C8}"/>
              </a:ext>
            </a:extLst>
          </p:cNvPr>
          <p:cNvSpPr txBox="1"/>
          <p:nvPr/>
        </p:nvSpPr>
        <p:spPr>
          <a:xfrm>
            <a:off x="786801" y="2157548"/>
            <a:ext cx="451543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400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4" name="文本占位符 10">
            <a:extLst>
              <a:ext uri="{FF2B5EF4-FFF2-40B4-BE49-F238E27FC236}">
                <a16:creationId xmlns:a16="http://schemas.microsoft.com/office/drawing/2014/main" id="{53772C27-5552-E910-76B6-3504A78D3A10}"/>
              </a:ext>
            </a:extLst>
          </p:cNvPr>
          <p:cNvSpPr txBox="1">
            <a:spLocks/>
          </p:cNvSpPr>
          <p:nvPr/>
        </p:nvSpPr>
        <p:spPr>
          <a:xfrm>
            <a:off x="785294" y="1783603"/>
            <a:ext cx="1929771" cy="28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D2D44F6-7514-0677-963A-34B7C7F79055}"/>
              </a:ext>
            </a:extLst>
          </p:cNvPr>
          <p:cNvGrpSpPr/>
          <p:nvPr/>
        </p:nvGrpSpPr>
        <p:grpSpPr>
          <a:xfrm>
            <a:off x="859118" y="3300534"/>
            <a:ext cx="2186039" cy="2423116"/>
            <a:chOff x="859118" y="3300534"/>
            <a:chExt cx="2186039" cy="2423116"/>
          </a:xfrm>
        </p:grpSpPr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id="{C968E267-6DA3-9B38-65D0-9F00DABDD6AB}"/>
                </a:ext>
              </a:extLst>
            </p:cNvPr>
            <p:cNvSpPr/>
            <p:nvPr/>
          </p:nvSpPr>
          <p:spPr>
            <a:xfrm>
              <a:off x="859118" y="3300534"/>
              <a:ext cx="2186039" cy="2423116"/>
            </a:xfrm>
            <a:prstGeom prst="roundRect">
              <a:avLst>
                <a:gd name="adj" fmla="val 9779"/>
              </a:avLst>
            </a:prstGeom>
            <a:solidFill>
              <a:schemeClr val="bg1"/>
            </a:solidFill>
            <a:ln>
              <a:noFill/>
            </a:ln>
            <a:effectLst>
              <a:outerShdw blurRad="571500" dist="317500" dir="5400000" algn="t" rotWithShape="0">
                <a:schemeClr val="bg2">
                  <a:lumMod val="25000"/>
                  <a:alpha val="20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25E26AB-6B24-FC75-A1C4-7633B6A1EAC2}"/>
                </a:ext>
              </a:extLst>
            </p:cNvPr>
            <p:cNvSpPr txBox="1"/>
            <p:nvPr/>
          </p:nvSpPr>
          <p:spPr>
            <a:xfrm>
              <a:off x="1036959" y="4085337"/>
              <a:ext cx="1875277" cy="1444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kern="1400" spc="1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Normal" panose="020B0400000000000000" pitchFamily="34" charset="-122"/>
                </a:rPr>
                <a:t>Click here to add text content, such as keywords, some brief introductions, etc.</a:t>
              </a:r>
            </a:p>
          </p:txBody>
        </p:sp>
        <p:sp>
          <p:nvSpPr>
            <p:cNvPr id="18" name="文本占位符 10">
              <a:extLst>
                <a:ext uri="{FF2B5EF4-FFF2-40B4-BE49-F238E27FC236}">
                  <a16:creationId xmlns:a16="http://schemas.microsoft.com/office/drawing/2014/main" id="{E95A3EC0-28BF-B56D-8212-138249E9D16B}"/>
                </a:ext>
              </a:extLst>
            </p:cNvPr>
            <p:cNvSpPr txBox="1">
              <a:spLocks/>
            </p:cNvSpPr>
            <p:nvPr/>
          </p:nvSpPr>
          <p:spPr>
            <a:xfrm>
              <a:off x="1035452" y="3667850"/>
              <a:ext cx="1817378" cy="3328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5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4B7DB26C-9BD5-C01C-B496-A736E211AA82}"/>
              </a:ext>
            </a:extLst>
          </p:cNvPr>
          <p:cNvGrpSpPr/>
          <p:nvPr/>
        </p:nvGrpSpPr>
        <p:grpSpPr>
          <a:xfrm>
            <a:off x="3341706" y="3300534"/>
            <a:ext cx="2186039" cy="2423116"/>
            <a:chOff x="3341706" y="3300534"/>
            <a:chExt cx="2186039" cy="2423116"/>
          </a:xfrm>
        </p:grpSpPr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id="{48C31EC4-9C00-8535-0C15-2B2628680A9C}"/>
                </a:ext>
              </a:extLst>
            </p:cNvPr>
            <p:cNvSpPr/>
            <p:nvPr/>
          </p:nvSpPr>
          <p:spPr>
            <a:xfrm>
              <a:off x="3341706" y="3300534"/>
              <a:ext cx="2186039" cy="2423116"/>
            </a:xfrm>
            <a:prstGeom prst="roundRect">
              <a:avLst>
                <a:gd name="adj" fmla="val 9779"/>
              </a:avLst>
            </a:prstGeom>
            <a:solidFill>
              <a:schemeClr val="bg1"/>
            </a:solidFill>
            <a:ln>
              <a:noFill/>
            </a:ln>
            <a:effectLst>
              <a:outerShdw blurRad="571500" dist="317500" dir="5400000" algn="t" rotWithShape="0">
                <a:schemeClr val="bg2">
                  <a:lumMod val="25000"/>
                  <a:alpha val="20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B5956CE-4743-CE08-9AA4-6F216B145657}"/>
                </a:ext>
              </a:extLst>
            </p:cNvPr>
            <p:cNvSpPr txBox="1"/>
            <p:nvPr/>
          </p:nvSpPr>
          <p:spPr>
            <a:xfrm>
              <a:off x="3484223" y="4085337"/>
              <a:ext cx="1875277" cy="1444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kern="1400" spc="1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Normal" panose="020B0400000000000000" pitchFamily="34" charset="-122"/>
                </a:rPr>
                <a:t>Click here to add text content, such as keywords, some brief introductions, etc.</a:t>
              </a:r>
            </a:p>
          </p:txBody>
        </p:sp>
        <p:sp>
          <p:nvSpPr>
            <p:cNvPr id="20" name="文本占位符 10">
              <a:extLst>
                <a:ext uri="{FF2B5EF4-FFF2-40B4-BE49-F238E27FC236}">
                  <a16:creationId xmlns:a16="http://schemas.microsoft.com/office/drawing/2014/main" id="{25DB168C-B5F9-6607-5B76-87D48E839188}"/>
                </a:ext>
              </a:extLst>
            </p:cNvPr>
            <p:cNvSpPr txBox="1">
              <a:spLocks/>
            </p:cNvSpPr>
            <p:nvPr/>
          </p:nvSpPr>
          <p:spPr>
            <a:xfrm>
              <a:off x="3482716" y="3667850"/>
              <a:ext cx="1835196" cy="4174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5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8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7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15C996-7050-0A59-D084-2212E6B6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42E0084-F3EE-EBD7-07DD-B23FA24EB60D}"/>
              </a:ext>
            </a:extLst>
          </p:cNvPr>
          <p:cNvSpPr/>
          <p:nvPr/>
        </p:nvSpPr>
        <p:spPr>
          <a:xfrm>
            <a:off x="-1525" y="6749143"/>
            <a:ext cx="12192000" cy="123371"/>
          </a:xfrm>
          <a:prstGeom prst="rect">
            <a:avLst/>
          </a:prstGeom>
          <a:solidFill>
            <a:srgbClr val="00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4711BD4-E9E7-B921-9EF9-FE4F64974168}"/>
              </a:ext>
            </a:extLst>
          </p:cNvPr>
          <p:cNvGrpSpPr/>
          <p:nvPr/>
        </p:nvGrpSpPr>
        <p:grpSpPr>
          <a:xfrm>
            <a:off x="764366" y="1606400"/>
            <a:ext cx="10769719" cy="2221050"/>
            <a:chOff x="764366" y="1606400"/>
            <a:chExt cx="10769719" cy="222105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92EAEDA-39C2-3ED7-862A-B5D23432D240}"/>
                </a:ext>
              </a:extLst>
            </p:cNvPr>
            <p:cNvSpPr/>
            <p:nvPr/>
          </p:nvSpPr>
          <p:spPr>
            <a:xfrm>
              <a:off x="3665132" y="1613625"/>
              <a:ext cx="7868953" cy="2213825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1A5F401-966B-57F2-3999-89DEA231C894}"/>
                </a:ext>
              </a:extLst>
            </p:cNvPr>
            <p:cNvSpPr/>
            <p:nvPr/>
          </p:nvSpPr>
          <p:spPr>
            <a:xfrm>
              <a:off x="764366" y="1606400"/>
              <a:ext cx="10760006" cy="2213825"/>
            </a:xfrm>
            <a:prstGeom prst="rect">
              <a:avLst/>
            </a:prstGeom>
            <a:gradFill>
              <a:gsLst>
                <a:gs pos="31000">
                  <a:srgbClr val="003B76"/>
                </a:gs>
                <a:gs pos="100000">
                  <a:srgbClr val="003B76">
                    <a:alpha val="6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F926BA4-FF51-2266-1EE3-E90C746457B4}"/>
                </a:ext>
              </a:extLst>
            </p:cNvPr>
            <p:cNvSpPr txBox="1"/>
            <p:nvPr/>
          </p:nvSpPr>
          <p:spPr>
            <a:xfrm>
              <a:off x="1055611" y="1989962"/>
              <a:ext cx="8279302" cy="1135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kern="1400" spc="100" dirty="0">
                  <a:solidFill>
                    <a:schemeClr val="bg1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Normal" panose="020B0400000000000000" pitchFamily="34" charset="-122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AA1FD905-05F9-CF71-55FC-F64B13B10402}"/>
              </a:ext>
            </a:extLst>
          </p:cNvPr>
          <p:cNvSpPr/>
          <p:nvPr/>
        </p:nvSpPr>
        <p:spPr>
          <a:xfrm>
            <a:off x="1225715" y="5107030"/>
            <a:ext cx="2648760" cy="88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3FC2425-1EBF-F94D-00EE-C1C15C6E7E65}"/>
              </a:ext>
            </a:extLst>
          </p:cNvPr>
          <p:cNvSpPr txBox="1"/>
          <p:nvPr/>
        </p:nvSpPr>
        <p:spPr>
          <a:xfrm>
            <a:off x="1225714" y="4710252"/>
            <a:ext cx="2503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0" spc="100">
                <a:gradFill flip="none" rotWithShape="1">
                  <a:gsLst>
                    <a:gs pos="21000">
                      <a:srgbClr val="2E7EA4"/>
                    </a:gs>
                    <a:gs pos="100000">
                      <a:srgbClr val="39C2D1">
                        <a:lumMod val="96000"/>
                        <a:lumOff val="4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14000"/>
                    </a:prst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胡晓波男神体" panose="02010600030101010101" pitchFamily="2" charset="-122"/>
              </a:defRPr>
            </a:lvl1pPr>
          </a:lstStyle>
          <a:p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effectLst/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effectLst/>
              <a:latin typeface="字魂5号-无外润黑体" panose="00000500000000000000" pitchFamily="2" charset="-122"/>
              <a:ea typeface="字魂5号-无外润黑体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73A9721-800E-4470-F5E7-B6149ACBCC7D}"/>
              </a:ext>
            </a:extLst>
          </p:cNvPr>
          <p:cNvSpPr/>
          <p:nvPr/>
        </p:nvSpPr>
        <p:spPr>
          <a:xfrm>
            <a:off x="4838711" y="5107030"/>
            <a:ext cx="2648760" cy="88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60B7957-21E3-24CD-1CD0-FF5410212F27}"/>
              </a:ext>
            </a:extLst>
          </p:cNvPr>
          <p:cNvSpPr txBox="1"/>
          <p:nvPr/>
        </p:nvSpPr>
        <p:spPr>
          <a:xfrm>
            <a:off x="4838710" y="4710252"/>
            <a:ext cx="2503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0" spc="100">
                <a:gradFill flip="none" rotWithShape="1">
                  <a:gsLst>
                    <a:gs pos="21000">
                      <a:srgbClr val="2E7EA4"/>
                    </a:gs>
                    <a:gs pos="100000">
                      <a:srgbClr val="39C2D1">
                        <a:lumMod val="96000"/>
                        <a:lumOff val="4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14000"/>
                    </a:prst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胡晓波男神体" panose="02010600030101010101" pitchFamily="2" charset="-122"/>
              </a:defRPr>
            </a:lvl1pPr>
          </a:lstStyle>
          <a:p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effectLst/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effectLst/>
              <a:latin typeface="字魂5号-无外润黑体" panose="00000500000000000000" pitchFamily="2" charset="-122"/>
              <a:ea typeface="字魂5号-无外润黑体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191467E-C1E5-B4F9-550A-EA8C63D42C4B}"/>
              </a:ext>
            </a:extLst>
          </p:cNvPr>
          <p:cNvSpPr/>
          <p:nvPr/>
        </p:nvSpPr>
        <p:spPr>
          <a:xfrm>
            <a:off x="8356999" y="5107030"/>
            <a:ext cx="2648760" cy="88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84530A8-D9D4-FA68-0BBA-8581379B5DD0}"/>
              </a:ext>
            </a:extLst>
          </p:cNvPr>
          <p:cNvSpPr txBox="1"/>
          <p:nvPr/>
        </p:nvSpPr>
        <p:spPr>
          <a:xfrm>
            <a:off x="8356998" y="4710252"/>
            <a:ext cx="2503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0" spc="100">
                <a:gradFill flip="none" rotWithShape="1">
                  <a:gsLst>
                    <a:gs pos="21000">
                      <a:srgbClr val="2E7EA4"/>
                    </a:gs>
                    <a:gs pos="100000">
                      <a:srgbClr val="39C2D1">
                        <a:lumMod val="96000"/>
                        <a:lumOff val="4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14000"/>
                    </a:prst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胡晓波男神体" panose="02010600030101010101" pitchFamily="2" charset="-122"/>
              </a:defRPr>
            </a:lvl1pPr>
          </a:lstStyle>
          <a:p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effectLst/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effectLst/>
              <a:latin typeface="字魂5号-无外润黑体" panose="00000500000000000000" pitchFamily="2" charset="-122"/>
              <a:ea typeface="字魂5号-无外润黑体" panose="00000500000000000000" pitchFamily="2" charset="-122"/>
              <a:sym typeface="思源黑体 CN Normal" panose="020B0400000000000000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931748A-BABB-FC0B-FA03-D324E4291B90}"/>
              </a:ext>
            </a:extLst>
          </p:cNvPr>
          <p:cNvGrpSpPr/>
          <p:nvPr/>
        </p:nvGrpSpPr>
        <p:grpSpPr>
          <a:xfrm>
            <a:off x="1933241" y="3274226"/>
            <a:ext cx="1233708" cy="1233708"/>
            <a:chOff x="1933241" y="3274226"/>
            <a:chExt cx="1233708" cy="1233708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C8A92BE-1386-EACD-D1B5-A0C7713885FA}"/>
                </a:ext>
              </a:extLst>
            </p:cNvPr>
            <p:cNvSpPr/>
            <p:nvPr/>
          </p:nvSpPr>
          <p:spPr>
            <a:xfrm>
              <a:off x="1933241" y="3274226"/>
              <a:ext cx="1233708" cy="1233708"/>
            </a:xfrm>
            <a:prstGeom prst="ellipse">
              <a:avLst/>
            </a:prstGeom>
            <a:solidFill>
              <a:srgbClr val="003B76"/>
            </a:solidFill>
            <a:ln w="38100">
              <a:noFill/>
            </a:ln>
            <a:effectLst>
              <a:outerShdw blurRad="152400" dist="76200" dir="2700000" algn="tl" rotWithShape="0">
                <a:srgbClr val="172D72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CA8DFEB4-CD46-AA55-9BFC-6B9CEC5163D9}"/>
                </a:ext>
              </a:extLst>
            </p:cNvPr>
            <p:cNvGrpSpPr/>
            <p:nvPr/>
          </p:nvGrpSpPr>
          <p:grpSpPr>
            <a:xfrm>
              <a:off x="2348159" y="3699136"/>
              <a:ext cx="347329" cy="347330"/>
              <a:chOff x="9287522" y="1840900"/>
              <a:chExt cx="379048" cy="379049"/>
            </a:xfrm>
            <a:solidFill>
              <a:schemeClr val="bg1"/>
            </a:solidFill>
          </p:grpSpPr>
          <p:sp>
            <p:nvSpPr>
              <p:cNvPr id="25" name="任意多边形: 形状 68">
                <a:extLst>
                  <a:ext uri="{FF2B5EF4-FFF2-40B4-BE49-F238E27FC236}">
                    <a16:creationId xmlns:a16="http://schemas.microsoft.com/office/drawing/2014/main" id="{B4B718FD-4C28-38F8-7A6C-5D8137591B01}"/>
                  </a:ext>
                </a:extLst>
              </p:cNvPr>
              <p:cNvSpPr/>
              <p:nvPr/>
            </p:nvSpPr>
            <p:spPr>
              <a:xfrm>
                <a:off x="9287522" y="1869330"/>
                <a:ext cx="379048" cy="350619"/>
              </a:xfrm>
              <a:custGeom>
                <a:avLst/>
                <a:gdLst>
                  <a:gd name="connsiteX0" fmla="*/ 652366 w 656469"/>
                  <a:gd name="connsiteY0" fmla="*/ 77956 h 607233"/>
                  <a:gd name="connsiteX1" fmla="*/ 578513 w 656469"/>
                  <a:gd name="connsiteY1" fmla="*/ 0 h 607233"/>
                  <a:gd name="connsiteX2" fmla="*/ 82059 w 656469"/>
                  <a:gd name="connsiteY2" fmla="*/ 0 h 607233"/>
                  <a:gd name="connsiteX3" fmla="*/ 0 w 656469"/>
                  <a:gd name="connsiteY3" fmla="*/ 77956 h 607233"/>
                  <a:gd name="connsiteX4" fmla="*/ 0 w 656469"/>
                  <a:gd name="connsiteY4" fmla="*/ 525175 h 607233"/>
                  <a:gd name="connsiteX5" fmla="*/ 82059 w 656469"/>
                  <a:gd name="connsiteY5" fmla="*/ 607234 h 607233"/>
                  <a:gd name="connsiteX6" fmla="*/ 328235 w 656469"/>
                  <a:gd name="connsiteY6" fmla="*/ 607234 h 607233"/>
                  <a:gd name="connsiteX7" fmla="*/ 352852 w 656469"/>
                  <a:gd name="connsiteY7" fmla="*/ 582616 h 607233"/>
                  <a:gd name="connsiteX8" fmla="*/ 328235 w 656469"/>
                  <a:gd name="connsiteY8" fmla="*/ 553896 h 607233"/>
                  <a:gd name="connsiteX9" fmla="*/ 82059 w 656469"/>
                  <a:gd name="connsiteY9" fmla="*/ 553896 h 607233"/>
                  <a:gd name="connsiteX10" fmla="*/ 53338 w 656469"/>
                  <a:gd name="connsiteY10" fmla="*/ 525175 h 607233"/>
                  <a:gd name="connsiteX11" fmla="*/ 53338 w 656469"/>
                  <a:gd name="connsiteY11" fmla="*/ 233867 h 607233"/>
                  <a:gd name="connsiteX12" fmla="*/ 656469 w 656469"/>
                  <a:gd name="connsiteY12" fmla="*/ 233867 h 607233"/>
                  <a:gd name="connsiteX13" fmla="*/ 656469 w 656469"/>
                  <a:gd name="connsiteY13" fmla="*/ 77956 h 607233"/>
                  <a:gd name="connsiteX14" fmla="*/ 49235 w 656469"/>
                  <a:gd name="connsiteY14" fmla="*/ 184632 h 607233"/>
                  <a:gd name="connsiteX15" fmla="*/ 49235 w 656469"/>
                  <a:gd name="connsiteY15" fmla="*/ 77956 h 607233"/>
                  <a:gd name="connsiteX16" fmla="*/ 77956 w 656469"/>
                  <a:gd name="connsiteY16" fmla="*/ 49235 h 607233"/>
                  <a:gd name="connsiteX17" fmla="*/ 574410 w 656469"/>
                  <a:gd name="connsiteY17" fmla="*/ 49235 h 607233"/>
                  <a:gd name="connsiteX18" fmla="*/ 599028 w 656469"/>
                  <a:gd name="connsiteY18" fmla="*/ 77956 h 607233"/>
                  <a:gd name="connsiteX19" fmla="*/ 599028 w 656469"/>
                  <a:gd name="connsiteY19" fmla="*/ 184632 h 607233"/>
                  <a:gd name="connsiteX20" fmla="*/ 49235 w 656469"/>
                  <a:gd name="connsiteY20" fmla="*/ 184632 h 60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56469" h="607233">
                    <a:moveTo>
                      <a:pt x="652366" y="77956"/>
                    </a:moveTo>
                    <a:cubicBezTo>
                      <a:pt x="652366" y="36926"/>
                      <a:pt x="619543" y="4103"/>
                      <a:pt x="578513" y="0"/>
                    </a:cubicBezTo>
                    <a:lnTo>
                      <a:pt x="82059" y="0"/>
                    </a:lnTo>
                    <a:cubicBezTo>
                      <a:pt x="41029" y="0"/>
                      <a:pt x="0" y="32823"/>
                      <a:pt x="0" y="77956"/>
                    </a:cubicBezTo>
                    <a:lnTo>
                      <a:pt x="0" y="525175"/>
                    </a:lnTo>
                    <a:cubicBezTo>
                      <a:pt x="0" y="570307"/>
                      <a:pt x="36926" y="607234"/>
                      <a:pt x="82059" y="607234"/>
                    </a:cubicBezTo>
                    <a:lnTo>
                      <a:pt x="328235" y="607234"/>
                    </a:lnTo>
                    <a:cubicBezTo>
                      <a:pt x="340543" y="607234"/>
                      <a:pt x="352852" y="594925"/>
                      <a:pt x="352852" y="582616"/>
                    </a:cubicBezTo>
                    <a:cubicBezTo>
                      <a:pt x="352852" y="570307"/>
                      <a:pt x="340543" y="553896"/>
                      <a:pt x="328235" y="553896"/>
                    </a:cubicBezTo>
                    <a:lnTo>
                      <a:pt x="82059" y="553896"/>
                    </a:lnTo>
                    <a:cubicBezTo>
                      <a:pt x="65647" y="553896"/>
                      <a:pt x="53338" y="541587"/>
                      <a:pt x="53338" y="525175"/>
                    </a:cubicBezTo>
                    <a:lnTo>
                      <a:pt x="53338" y="233867"/>
                    </a:lnTo>
                    <a:lnTo>
                      <a:pt x="656469" y="233867"/>
                    </a:lnTo>
                    <a:lnTo>
                      <a:pt x="656469" y="77956"/>
                    </a:lnTo>
                    <a:close/>
                    <a:moveTo>
                      <a:pt x="49235" y="184632"/>
                    </a:moveTo>
                    <a:lnTo>
                      <a:pt x="49235" y="77956"/>
                    </a:lnTo>
                    <a:cubicBezTo>
                      <a:pt x="49235" y="61544"/>
                      <a:pt x="61544" y="49235"/>
                      <a:pt x="77956" y="49235"/>
                    </a:cubicBezTo>
                    <a:lnTo>
                      <a:pt x="574410" y="49235"/>
                    </a:lnTo>
                    <a:cubicBezTo>
                      <a:pt x="586719" y="53338"/>
                      <a:pt x="599028" y="65647"/>
                      <a:pt x="599028" y="77956"/>
                    </a:cubicBezTo>
                    <a:lnTo>
                      <a:pt x="599028" y="184632"/>
                    </a:lnTo>
                    <a:lnTo>
                      <a:pt x="49235" y="184632"/>
                    </a:lnTo>
                    <a:close/>
                  </a:path>
                </a:pathLst>
              </a:custGeom>
              <a:grpFill/>
              <a:ln w="6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6" name="任意多边形: 形状 69">
                <a:extLst>
                  <a:ext uri="{FF2B5EF4-FFF2-40B4-BE49-F238E27FC236}">
                    <a16:creationId xmlns:a16="http://schemas.microsoft.com/office/drawing/2014/main" id="{3B31AE13-35B1-0CEA-2070-1E413BD935BF}"/>
                  </a:ext>
                </a:extLst>
              </p:cNvPr>
              <p:cNvSpPr/>
              <p:nvPr/>
            </p:nvSpPr>
            <p:spPr>
              <a:xfrm>
                <a:off x="9353855" y="2103866"/>
                <a:ext cx="95227" cy="28428"/>
              </a:xfrm>
              <a:custGeom>
                <a:avLst/>
                <a:gdLst>
                  <a:gd name="connsiteX0" fmla="*/ 143603 w 164922"/>
                  <a:gd name="connsiteY0" fmla="*/ 49235 h 49235"/>
                  <a:gd name="connsiteX1" fmla="*/ 24618 w 164922"/>
                  <a:gd name="connsiteY1" fmla="*/ 49235 h 49235"/>
                  <a:gd name="connsiteX2" fmla="*/ 0 w 164922"/>
                  <a:gd name="connsiteY2" fmla="*/ 24618 h 49235"/>
                  <a:gd name="connsiteX3" fmla="*/ 24618 w 164922"/>
                  <a:gd name="connsiteY3" fmla="*/ 0 h 49235"/>
                  <a:gd name="connsiteX4" fmla="*/ 139500 w 164922"/>
                  <a:gd name="connsiteY4" fmla="*/ 0 h 49235"/>
                  <a:gd name="connsiteX5" fmla="*/ 164117 w 164922"/>
                  <a:gd name="connsiteY5" fmla="*/ 24618 h 49235"/>
                  <a:gd name="connsiteX6" fmla="*/ 143603 w 164922"/>
                  <a:gd name="connsiteY6" fmla="*/ 49235 h 4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922" h="49235">
                    <a:moveTo>
                      <a:pt x="143603" y="49235"/>
                    </a:moveTo>
                    <a:lnTo>
                      <a:pt x="24618" y="49235"/>
                    </a:lnTo>
                    <a:cubicBezTo>
                      <a:pt x="12309" y="49235"/>
                      <a:pt x="0" y="36926"/>
                      <a:pt x="0" y="24618"/>
                    </a:cubicBezTo>
                    <a:cubicBezTo>
                      <a:pt x="0" y="12309"/>
                      <a:pt x="12309" y="0"/>
                      <a:pt x="24618" y="0"/>
                    </a:cubicBezTo>
                    <a:lnTo>
                      <a:pt x="139500" y="0"/>
                    </a:lnTo>
                    <a:cubicBezTo>
                      <a:pt x="151808" y="0"/>
                      <a:pt x="164117" y="12309"/>
                      <a:pt x="164117" y="24618"/>
                    </a:cubicBezTo>
                    <a:cubicBezTo>
                      <a:pt x="168220" y="36926"/>
                      <a:pt x="155911" y="49235"/>
                      <a:pt x="143603" y="49235"/>
                    </a:cubicBezTo>
                    <a:close/>
                  </a:path>
                </a:pathLst>
              </a:custGeom>
              <a:grpFill/>
              <a:ln w="6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7" name="任意多边形: 形状 73">
                <a:extLst>
                  <a:ext uri="{FF2B5EF4-FFF2-40B4-BE49-F238E27FC236}">
                    <a16:creationId xmlns:a16="http://schemas.microsoft.com/office/drawing/2014/main" id="{D6C24B4E-22F1-73D1-1B27-7196EEEC3D71}"/>
                  </a:ext>
                </a:extLst>
              </p:cNvPr>
              <p:cNvSpPr/>
              <p:nvPr/>
            </p:nvSpPr>
            <p:spPr>
              <a:xfrm>
                <a:off x="9353856" y="1840900"/>
                <a:ext cx="312122" cy="379047"/>
              </a:xfrm>
              <a:custGeom>
                <a:avLst/>
                <a:gdLst>
                  <a:gd name="connsiteX0" fmla="*/ 516969 w 540561"/>
                  <a:gd name="connsiteY0" fmla="*/ 652366 h 656469"/>
                  <a:gd name="connsiteX1" fmla="*/ 500558 w 540561"/>
                  <a:gd name="connsiteY1" fmla="*/ 648263 h 656469"/>
                  <a:gd name="connsiteX2" fmla="*/ 397984 w 540561"/>
                  <a:gd name="connsiteY2" fmla="*/ 545690 h 656469"/>
                  <a:gd name="connsiteX3" fmla="*/ 299514 w 540561"/>
                  <a:gd name="connsiteY3" fmla="*/ 648263 h 656469"/>
                  <a:gd name="connsiteX4" fmla="*/ 283102 w 540561"/>
                  <a:gd name="connsiteY4" fmla="*/ 656469 h 656469"/>
                  <a:gd name="connsiteX5" fmla="*/ 266691 w 540561"/>
                  <a:gd name="connsiteY5" fmla="*/ 648263 h 656469"/>
                  <a:gd name="connsiteX6" fmla="*/ 266691 w 540561"/>
                  <a:gd name="connsiteY6" fmla="*/ 619543 h 656469"/>
                  <a:gd name="connsiteX7" fmla="*/ 369264 w 540561"/>
                  <a:gd name="connsiteY7" fmla="*/ 516969 h 656469"/>
                  <a:gd name="connsiteX8" fmla="*/ 266691 w 540561"/>
                  <a:gd name="connsiteY8" fmla="*/ 410293 h 656469"/>
                  <a:gd name="connsiteX9" fmla="*/ 266691 w 540561"/>
                  <a:gd name="connsiteY9" fmla="*/ 381573 h 656469"/>
                  <a:gd name="connsiteX10" fmla="*/ 283102 w 540561"/>
                  <a:gd name="connsiteY10" fmla="*/ 373367 h 656469"/>
                  <a:gd name="connsiteX11" fmla="*/ 295411 w 540561"/>
                  <a:gd name="connsiteY11" fmla="*/ 381573 h 656469"/>
                  <a:gd name="connsiteX12" fmla="*/ 402087 w 540561"/>
                  <a:gd name="connsiteY12" fmla="*/ 488249 h 656469"/>
                  <a:gd name="connsiteX13" fmla="*/ 504661 w 540561"/>
                  <a:gd name="connsiteY13" fmla="*/ 381573 h 656469"/>
                  <a:gd name="connsiteX14" fmla="*/ 521072 w 540561"/>
                  <a:gd name="connsiteY14" fmla="*/ 373367 h 656469"/>
                  <a:gd name="connsiteX15" fmla="*/ 537484 w 540561"/>
                  <a:gd name="connsiteY15" fmla="*/ 377470 h 656469"/>
                  <a:gd name="connsiteX16" fmla="*/ 537484 w 540561"/>
                  <a:gd name="connsiteY16" fmla="*/ 406190 h 656469"/>
                  <a:gd name="connsiteX17" fmla="*/ 430808 w 540561"/>
                  <a:gd name="connsiteY17" fmla="*/ 512866 h 656469"/>
                  <a:gd name="connsiteX18" fmla="*/ 533381 w 540561"/>
                  <a:gd name="connsiteY18" fmla="*/ 611337 h 656469"/>
                  <a:gd name="connsiteX19" fmla="*/ 533381 w 540561"/>
                  <a:gd name="connsiteY19" fmla="*/ 640057 h 656469"/>
                  <a:gd name="connsiteX20" fmla="*/ 516969 w 540561"/>
                  <a:gd name="connsiteY20" fmla="*/ 652366 h 656469"/>
                  <a:gd name="connsiteX21" fmla="*/ 143603 w 540561"/>
                  <a:gd name="connsiteY21" fmla="*/ 397984 h 656469"/>
                  <a:gd name="connsiteX22" fmla="*/ 24618 w 540561"/>
                  <a:gd name="connsiteY22" fmla="*/ 397984 h 656469"/>
                  <a:gd name="connsiteX23" fmla="*/ 0 w 540561"/>
                  <a:gd name="connsiteY23" fmla="*/ 373367 h 656469"/>
                  <a:gd name="connsiteX24" fmla="*/ 24618 w 540561"/>
                  <a:gd name="connsiteY24" fmla="*/ 348749 h 656469"/>
                  <a:gd name="connsiteX25" fmla="*/ 139500 w 540561"/>
                  <a:gd name="connsiteY25" fmla="*/ 348749 h 656469"/>
                  <a:gd name="connsiteX26" fmla="*/ 164117 w 540561"/>
                  <a:gd name="connsiteY26" fmla="*/ 373367 h 656469"/>
                  <a:gd name="connsiteX27" fmla="*/ 143603 w 540561"/>
                  <a:gd name="connsiteY27" fmla="*/ 397984 h 656469"/>
                  <a:gd name="connsiteX28" fmla="*/ 106676 w 540561"/>
                  <a:gd name="connsiteY28" fmla="*/ 24618 h 656469"/>
                  <a:gd name="connsiteX29" fmla="*/ 106676 w 540561"/>
                  <a:gd name="connsiteY29" fmla="*/ 118985 h 656469"/>
                  <a:gd name="connsiteX30" fmla="*/ 82059 w 540561"/>
                  <a:gd name="connsiteY30" fmla="*/ 143603 h 656469"/>
                  <a:gd name="connsiteX31" fmla="*/ 57441 w 540561"/>
                  <a:gd name="connsiteY31" fmla="*/ 118985 h 656469"/>
                  <a:gd name="connsiteX32" fmla="*/ 57441 w 540561"/>
                  <a:gd name="connsiteY32" fmla="*/ 24618 h 656469"/>
                  <a:gd name="connsiteX33" fmla="*/ 86162 w 540561"/>
                  <a:gd name="connsiteY33" fmla="*/ 0 h 656469"/>
                  <a:gd name="connsiteX34" fmla="*/ 106676 w 540561"/>
                  <a:gd name="connsiteY34" fmla="*/ 24618 h 656469"/>
                  <a:gd name="connsiteX35" fmla="*/ 361058 w 540561"/>
                  <a:gd name="connsiteY35" fmla="*/ 24618 h 656469"/>
                  <a:gd name="connsiteX36" fmla="*/ 361058 w 540561"/>
                  <a:gd name="connsiteY36" fmla="*/ 118985 h 656469"/>
                  <a:gd name="connsiteX37" fmla="*/ 336440 w 540561"/>
                  <a:gd name="connsiteY37" fmla="*/ 143603 h 656469"/>
                  <a:gd name="connsiteX38" fmla="*/ 311823 w 540561"/>
                  <a:gd name="connsiteY38" fmla="*/ 118985 h 656469"/>
                  <a:gd name="connsiteX39" fmla="*/ 311823 w 540561"/>
                  <a:gd name="connsiteY39" fmla="*/ 24618 h 656469"/>
                  <a:gd name="connsiteX40" fmla="*/ 336440 w 540561"/>
                  <a:gd name="connsiteY40" fmla="*/ 0 h 656469"/>
                  <a:gd name="connsiteX41" fmla="*/ 361058 w 540561"/>
                  <a:gd name="connsiteY41" fmla="*/ 24618 h 656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540561" h="656469">
                    <a:moveTo>
                      <a:pt x="516969" y="652366"/>
                    </a:moveTo>
                    <a:cubicBezTo>
                      <a:pt x="512866" y="652366"/>
                      <a:pt x="504661" y="648263"/>
                      <a:pt x="500558" y="648263"/>
                    </a:cubicBezTo>
                    <a:lnTo>
                      <a:pt x="397984" y="545690"/>
                    </a:lnTo>
                    <a:lnTo>
                      <a:pt x="299514" y="648263"/>
                    </a:lnTo>
                    <a:cubicBezTo>
                      <a:pt x="295411" y="652366"/>
                      <a:pt x="291308" y="656469"/>
                      <a:pt x="283102" y="656469"/>
                    </a:cubicBezTo>
                    <a:cubicBezTo>
                      <a:pt x="278999" y="656469"/>
                      <a:pt x="270793" y="652366"/>
                      <a:pt x="266691" y="648263"/>
                    </a:cubicBezTo>
                    <a:cubicBezTo>
                      <a:pt x="258485" y="640057"/>
                      <a:pt x="258485" y="627749"/>
                      <a:pt x="266691" y="619543"/>
                    </a:cubicBezTo>
                    <a:lnTo>
                      <a:pt x="369264" y="516969"/>
                    </a:lnTo>
                    <a:lnTo>
                      <a:pt x="266691" y="410293"/>
                    </a:lnTo>
                    <a:cubicBezTo>
                      <a:pt x="262588" y="402087"/>
                      <a:pt x="262588" y="389778"/>
                      <a:pt x="266691" y="381573"/>
                    </a:cubicBezTo>
                    <a:cubicBezTo>
                      <a:pt x="270793" y="377470"/>
                      <a:pt x="274896" y="373367"/>
                      <a:pt x="283102" y="373367"/>
                    </a:cubicBezTo>
                    <a:cubicBezTo>
                      <a:pt x="291308" y="373367"/>
                      <a:pt x="291308" y="377470"/>
                      <a:pt x="295411" y="381573"/>
                    </a:cubicBezTo>
                    <a:lnTo>
                      <a:pt x="402087" y="488249"/>
                    </a:lnTo>
                    <a:lnTo>
                      <a:pt x="504661" y="381573"/>
                    </a:lnTo>
                    <a:cubicBezTo>
                      <a:pt x="508763" y="377470"/>
                      <a:pt x="512866" y="373367"/>
                      <a:pt x="521072" y="373367"/>
                    </a:cubicBezTo>
                    <a:cubicBezTo>
                      <a:pt x="525175" y="373367"/>
                      <a:pt x="533381" y="377470"/>
                      <a:pt x="537484" y="377470"/>
                    </a:cubicBezTo>
                    <a:cubicBezTo>
                      <a:pt x="541587" y="385676"/>
                      <a:pt x="541587" y="397984"/>
                      <a:pt x="537484" y="406190"/>
                    </a:cubicBezTo>
                    <a:lnTo>
                      <a:pt x="430808" y="512866"/>
                    </a:lnTo>
                    <a:lnTo>
                      <a:pt x="533381" y="611337"/>
                    </a:lnTo>
                    <a:cubicBezTo>
                      <a:pt x="541587" y="619543"/>
                      <a:pt x="541587" y="631851"/>
                      <a:pt x="533381" y="640057"/>
                    </a:cubicBezTo>
                    <a:cubicBezTo>
                      <a:pt x="529278" y="652366"/>
                      <a:pt x="521072" y="652366"/>
                      <a:pt x="516969" y="652366"/>
                    </a:cubicBezTo>
                    <a:close/>
                    <a:moveTo>
                      <a:pt x="143603" y="397984"/>
                    </a:moveTo>
                    <a:lnTo>
                      <a:pt x="24618" y="397984"/>
                    </a:lnTo>
                    <a:cubicBezTo>
                      <a:pt x="12309" y="397984"/>
                      <a:pt x="0" y="385676"/>
                      <a:pt x="0" y="373367"/>
                    </a:cubicBezTo>
                    <a:cubicBezTo>
                      <a:pt x="0" y="361058"/>
                      <a:pt x="12309" y="348749"/>
                      <a:pt x="24618" y="348749"/>
                    </a:cubicBezTo>
                    <a:lnTo>
                      <a:pt x="139500" y="348749"/>
                    </a:lnTo>
                    <a:cubicBezTo>
                      <a:pt x="151808" y="348749"/>
                      <a:pt x="164117" y="361058"/>
                      <a:pt x="164117" y="373367"/>
                    </a:cubicBezTo>
                    <a:cubicBezTo>
                      <a:pt x="168220" y="385676"/>
                      <a:pt x="155911" y="397984"/>
                      <a:pt x="143603" y="397984"/>
                    </a:cubicBezTo>
                    <a:close/>
                    <a:moveTo>
                      <a:pt x="106676" y="24618"/>
                    </a:moveTo>
                    <a:lnTo>
                      <a:pt x="106676" y="118985"/>
                    </a:lnTo>
                    <a:cubicBezTo>
                      <a:pt x="106676" y="131294"/>
                      <a:pt x="94367" y="143603"/>
                      <a:pt x="82059" y="143603"/>
                    </a:cubicBezTo>
                    <a:cubicBezTo>
                      <a:pt x="69750" y="143603"/>
                      <a:pt x="57441" y="131294"/>
                      <a:pt x="57441" y="118985"/>
                    </a:cubicBezTo>
                    <a:lnTo>
                      <a:pt x="57441" y="24618"/>
                    </a:lnTo>
                    <a:cubicBezTo>
                      <a:pt x="61544" y="12309"/>
                      <a:pt x="69750" y="0"/>
                      <a:pt x="86162" y="0"/>
                    </a:cubicBezTo>
                    <a:cubicBezTo>
                      <a:pt x="98470" y="0"/>
                      <a:pt x="106676" y="12309"/>
                      <a:pt x="106676" y="24618"/>
                    </a:cubicBezTo>
                    <a:close/>
                    <a:moveTo>
                      <a:pt x="361058" y="24618"/>
                    </a:moveTo>
                    <a:lnTo>
                      <a:pt x="361058" y="118985"/>
                    </a:lnTo>
                    <a:cubicBezTo>
                      <a:pt x="361058" y="131294"/>
                      <a:pt x="348749" y="143603"/>
                      <a:pt x="336440" y="143603"/>
                    </a:cubicBezTo>
                    <a:cubicBezTo>
                      <a:pt x="324132" y="143603"/>
                      <a:pt x="311823" y="131294"/>
                      <a:pt x="311823" y="118985"/>
                    </a:cubicBezTo>
                    <a:lnTo>
                      <a:pt x="311823" y="24618"/>
                    </a:lnTo>
                    <a:cubicBezTo>
                      <a:pt x="311823" y="12309"/>
                      <a:pt x="320029" y="0"/>
                      <a:pt x="336440" y="0"/>
                    </a:cubicBezTo>
                    <a:cubicBezTo>
                      <a:pt x="348749" y="0"/>
                      <a:pt x="361058" y="12309"/>
                      <a:pt x="361058" y="24618"/>
                    </a:cubicBezTo>
                    <a:close/>
                  </a:path>
                </a:pathLst>
              </a:custGeom>
              <a:grpFill/>
              <a:ln w="6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8074AFE-FA28-92D5-199D-E4A100676088}"/>
              </a:ext>
            </a:extLst>
          </p:cNvPr>
          <p:cNvGrpSpPr/>
          <p:nvPr/>
        </p:nvGrpSpPr>
        <p:grpSpPr>
          <a:xfrm>
            <a:off x="5479147" y="3290362"/>
            <a:ext cx="1233708" cy="1233708"/>
            <a:chOff x="5479147" y="3274226"/>
            <a:chExt cx="1233708" cy="1233708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D49AB20D-BF8C-35A3-3B7F-71A8C5603C66}"/>
                </a:ext>
              </a:extLst>
            </p:cNvPr>
            <p:cNvSpPr/>
            <p:nvPr/>
          </p:nvSpPr>
          <p:spPr>
            <a:xfrm>
              <a:off x="5479147" y="3274226"/>
              <a:ext cx="1233708" cy="1233708"/>
            </a:xfrm>
            <a:prstGeom prst="ellipse">
              <a:avLst/>
            </a:prstGeom>
            <a:solidFill>
              <a:srgbClr val="E5C48D"/>
            </a:solidFill>
            <a:ln w="38100">
              <a:noFill/>
            </a:ln>
            <a:effectLst>
              <a:outerShdw blurRad="152400" dist="76200" dir="2700000" algn="tl" rotWithShape="0">
                <a:srgbClr val="CCAC5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8" name="椭圆 12">
              <a:extLst>
                <a:ext uri="{FF2B5EF4-FFF2-40B4-BE49-F238E27FC236}">
                  <a16:creationId xmlns:a16="http://schemas.microsoft.com/office/drawing/2014/main" id="{A2C80D33-BA65-747A-4DC8-B5B7E7D3B800}"/>
                </a:ext>
              </a:extLst>
            </p:cNvPr>
            <p:cNvSpPr/>
            <p:nvPr/>
          </p:nvSpPr>
          <p:spPr>
            <a:xfrm>
              <a:off x="5946428" y="3645257"/>
              <a:ext cx="338617" cy="383887"/>
            </a:xfrm>
            <a:custGeom>
              <a:avLst/>
              <a:gdLst>
                <a:gd name="connsiteX0" fmla="*/ 85348 w 296863"/>
                <a:gd name="connsiteY0" fmla="*/ 236537 h 336550"/>
                <a:gd name="connsiteX1" fmla="*/ 211516 w 296863"/>
                <a:gd name="connsiteY1" fmla="*/ 236537 h 336550"/>
                <a:gd name="connsiteX2" fmla="*/ 228601 w 296863"/>
                <a:gd name="connsiteY2" fmla="*/ 253206 h 336550"/>
                <a:gd name="connsiteX3" fmla="*/ 211516 w 296863"/>
                <a:gd name="connsiteY3" fmla="*/ 269875 h 336550"/>
                <a:gd name="connsiteX4" fmla="*/ 85348 w 296863"/>
                <a:gd name="connsiteY4" fmla="*/ 269875 h 336550"/>
                <a:gd name="connsiteX5" fmla="*/ 68263 w 296863"/>
                <a:gd name="connsiteY5" fmla="*/ 253206 h 336550"/>
                <a:gd name="connsiteX6" fmla="*/ 85348 w 296863"/>
                <a:gd name="connsiteY6" fmla="*/ 236537 h 336550"/>
                <a:gd name="connsiteX7" fmla="*/ 85348 w 296863"/>
                <a:gd name="connsiteY7" fmla="*/ 173037 h 336550"/>
                <a:gd name="connsiteX8" fmla="*/ 211516 w 296863"/>
                <a:gd name="connsiteY8" fmla="*/ 173037 h 336550"/>
                <a:gd name="connsiteX9" fmla="*/ 228601 w 296863"/>
                <a:gd name="connsiteY9" fmla="*/ 190373 h 336550"/>
                <a:gd name="connsiteX10" fmla="*/ 211516 w 296863"/>
                <a:gd name="connsiteY10" fmla="*/ 206375 h 336550"/>
                <a:gd name="connsiteX11" fmla="*/ 85348 w 296863"/>
                <a:gd name="connsiteY11" fmla="*/ 206375 h 336550"/>
                <a:gd name="connsiteX12" fmla="*/ 68263 w 296863"/>
                <a:gd name="connsiteY12" fmla="*/ 190373 h 336550"/>
                <a:gd name="connsiteX13" fmla="*/ 85348 w 296863"/>
                <a:gd name="connsiteY13" fmla="*/ 173037 h 336550"/>
                <a:gd name="connsiteX14" fmla="*/ 164614 w 296863"/>
                <a:gd name="connsiteY14" fmla="*/ 115887 h 336550"/>
                <a:gd name="connsiteX15" fmla="*/ 211625 w 296863"/>
                <a:gd name="connsiteY15" fmla="*/ 115887 h 336550"/>
                <a:gd name="connsiteX16" fmla="*/ 228601 w 296863"/>
                <a:gd name="connsiteY16" fmla="*/ 133349 h 336550"/>
                <a:gd name="connsiteX17" fmla="*/ 211625 w 296863"/>
                <a:gd name="connsiteY17" fmla="*/ 150812 h 336550"/>
                <a:gd name="connsiteX18" fmla="*/ 164614 w 296863"/>
                <a:gd name="connsiteY18" fmla="*/ 150812 h 336550"/>
                <a:gd name="connsiteX19" fmla="*/ 147638 w 296863"/>
                <a:gd name="connsiteY19" fmla="*/ 133349 h 336550"/>
                <a:gd name="connsiteX20" fmla="*/ 164614 w 296863"/>
                <a:gd name="connsiteY20" fmla="*/ 115887 h 336550"/>
                <a:gd name="connsiteX21" fmla="*/ 164614 w 296863"/>
                <a:gd name="connsiteY21" fmla="*/ 61912 h 336550"/>
                <a:gd name="connsiteX22" fmla="*/ 211625 w 296863"/>
                <a:gd name="connsiteY22" fmla="*/ 61912 h 336550"/>
                <a:gd name="connsiteX23" fmla="*/ 228601 w 296863"/>
                <a:gd name="connsiteY23" fmla="*/ 77152 h 336550"/>
                <a:gd name="connsiteX24" fmla="*/ 211625 w 296863"/>
                <a:gd name="connsiteY24" fmla="*/ 93662 h 336550"/>
                <a:gd name="connsiteX25" fmla="*/ 164614 w 296863"/>
                <a:gd name="connsiteY25" fmla="*/ 93662 h 336550"/>
                <a:gd name="connsiteX26" fmla="*/ 147638 w 296863"/>
                <a:gd name="connsiteY26" fmla="*/ 77152 h 336550"/>
                <a:gd name="connsiteX27" fmla="*/ 164614 w 296863"/>
                <a:gd name="connsiteY27" fmla="*/ 61912 h 336550"/>
                <a:gd name="connsiteX28" fmla="*/ 127397 w 296863"/>
                <a:gd name="connsiteY28" fmla="*/ 22225 h 336550"/>
                <a:gd name="connsiteX29" fmla="*/ 127397 w 296863"/>
                <a:gd name="connsiteY29" fmla="*/ 110381 h 336550"/>
                <a:gd name="connsiteX30" fmla="*/ 111621 w 296863"/>
                <a:gd name="connsiteY30" fmla="*/ 124854 h 336550"/>
                <a:gd name="connsiteX31" fmla="*/ 22225 w 296863"/>
                <a:gd name="connsiteY31" fmla="*/ 124854 h 336550"/>
                <a:gd name="connsiteX32" fmla="*/ 22225 w 296863"/>
                <a:gd name="connsiteY32" fmla="*/ 305115 h 336550"/>
                <a:gd name="connsiteX33" fmla="*/ 31427 w 296863"/>
                <a:gd name="connsiteY33" fmla="*/ 314325 h 336550"/>
                <a:gd name="connsiteX34" fmla="*/ 265436 w 296863"/>
                <a:gd name="connsiteY34" fmla="*/ 314325 h 336550"/>
                <a:gd name="connsiteX35" fmla="*/ 274638 w 296863"/>
                <a:gd name="connsiteY35" fmla="*/ 305115 h 336550"/>
                <a:gd name="connsiteX36" fmla="*/ 274638 w 296863"/>
                <a:gd name="connsiteY36" fmla="*/ 31435 h 336550"/>
                <a:gd name="connsiteX37" fmla="*/ 265436 w 296863"/>
                <a:gd name="connsiteY37" fmla="*/ 22225 h 336550"/>
                <a:gd name="connsiteX38" fmla="*/ 127397 w 296863"/>
                <a:gd name="connsiteY38" fmla="*/ 22225 h 336550"/>
                <a:gd name="connsiteX39" fmla="*/ 118220 w 296863"/>
                <a:gd name="connsiteY39" fmla="*/ 0 h 336550"/>
                <a:gd name="connsiteX40" fmla="*/ 265338 w 296863"/>
                <a:gd name="connsiteY40" fmla="*/ 0 h 336550"/>
                <a:gd name="connsiteX41" fmla="*/ 296863 w 296863"/>
                <a:gd name="connsiteY41" fmla="*/ 31551 h 336550"/>
                <a:gd name="connsiteX42" fmla="*/ 296863 w 296863"/>
                <a:gd name="connsiteY42" fmla="*/ 304999 h 336550"/>
                <a:gd name="connsiteX43" fmla="*/ 265338 w 296863"/>
                <a:gd name="connsiteY43" fmla="*/ 336550 h 336550"/>
                <a:gd name="connsiteX44" fmla="*/ 31525 w 296863"/>
                <a:gd name="connsiteY44" fmla="*/ 336550 h 336550"/>
                <a:gd name="connsiteX45" fmla="*/ 0 w 296863"/>
                <a:gd name="connsiteY45" fmla="*/ 304999 h 336550"/>
                <a:gd name="connsiteX46" fmla="*/ 0 w 296863"/>
                <a:gd name="connsiteY46" fmla="*/ 119633 h 336550"/>
                <a:gd name="connsiteX47" fmla="*/ 9195 w 296863"/>
                <a:gd name="connsiteY47" fmla="*/ 97284 h 336550"/>
                <a:gd name="connsiteX48" fmla="*/ 95889 w 296863"/>
                <a:gd name="connsiteY48" fmla="*/ 9202 h 336550"/>
                <a:gd name="connsiteX49" fmla="*/ 118220 w 296863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6863" h="336550">
                  <a:moveTo>
                    <a:pt x="85348" y="236537"/>
                  </a:moveTo>
                  <a:cubicBezTo>
                    <a:pt x="85348" y="236537"/>
                    <a:pt x="85348" y="236537"/>
                    <a:pt x="211516" y="236537"/>
                  </a:cubicBezTo>
                  <a:cubicBezTo>
                    <a:pt x="220716" y="236537"/>
                    <a:pt x="228601" y="244231"/>
                    <a:pt x="228601" y="253206"/>
                  </a:cubicBezTo>
                  <a:cubicBezTo>
                    <a:pt x="228601" y="262182"/>
                    <a:pt x="220716" y="269875"/>
                    <a:pt x="211516" y="269875"/>
                  </a:cubicBezTo>
                  <a:cubicBezTo>
                    <a:pt x="211516" y="269875"/>
                    <a:pt x="211516" y="269875"/>
                    <a:pt x="85348" y="269875"/>
                  </a:cubicBezTo>
                  <a:cubicBezTo>
                    <a:pt x="76149" y="269875"/>
                    <a:pt x="68263" y="262182"/>
                    <a:pt x="68263" y="253206"/>
                  </a:cubicBezTo>
                  <a:cubicBezTo>
                    <a:pt x="68263" y="244231"/>
                    <a:pt x="76149" y="236537"/>
                    <a:pt x="85348" y="236537"/>
                  </a:cubicBezTo>
                  <a:close/>
                  <a:moveTo>
                    <a:pt x="85348" y="173037"/>
                  </a:moveTo>
                  <a:cubicBezTo>
                    <a:pt x="85348" y="173037"/>
                    <a:pt x="85348" y="173037"/>
                    <a:pt x="211516" y="173037"/>
                  </a:cubicBezTo>
                  <a:cubicBezTo>
                    <a:pt x="220716" y="173037"/>
                    <a:pt x="228601" y="181038"/>
                    <a:pt x="228601" y="190373"/>
                  </a:cubicBezTo>
                  <a:cubicBezTo>
                    <a:pt x="228601" y="199707"/>
                    <a:pt x="220716" y="206375"/>
                    <a:pt x="211516" y="206375"/>
                  </a:cubicBezTo>
                  <a:cubicBezTo>
                    <a:pt x="211516" y="206375"/>
                    <a:pt x="211516" y="206375"/>
                    <a:pt x="85348" y="206375"/>
                  </a:cubicBezTo>
                  <a:cubicBezTo>
                    <a:pt x="76149" y="206375"/>
                    <a:pt x="68263" y="199707"/>
                    <a:pt x="68263" y="190373"/>
                  </a:cubicBezTo>
                  <a:cubicBezTo>
                    <a:pt x="68263" y="181038"/>
                    <a:pt x="76149" y="173037"/>
                    <a:pt x="85348" y="173037"/>
                  </a:cubicBezTo>
                  <a:close/>
                  <a:moveTo>
                    <a:pt x="164614" y="115887"/>
                  </a:moveTo>
                  <a:cubicBezTo>
                    <a:pt x="164614" y="115887"/>
                    <a:pt x="164614" y="115887"/>
                    <a:pt x="211625" y="115887"/>
                  </a:cubicBezTo>
                  <a:cubicBezTo>
                    <a:pt x="220766" y="115887"/>
                    <a:pt x="228601" y="123946"/>
                    <a:pt x="228601" y="133349"/>
                  </a:cubicBezTo>
                  <a:cubicBezTo>
                    <a:pt x="228601" y="142752"/>
                    <a:pt x="220766" y="150812"/>
                    <a:pt x="211625" y="150812"/>
                  </a:cubicBezTo>
                  <a:cubicBezTo>
                    <a:pt x="211625" y="150812"/>
                    <a:pt x="211625" y="150812"/>
                    <a:pt x="164614" y="150812"/>
                  </a:cubicBezTo>
                  <a:cubicBezTo>
                    <a:pt x="155473" y="150812"/>
                    <a:pt x="147638" y="142752"/>
                    <a:pt x="147638" y="133349"/>
                  </a:cubicBezTo>
                  <a:cubicBezTo>
                    <a:pt x="147638" y="123946"/>
                    <a:pt x="155473" y="115887"/>
                    <a:pt x="164614" y="115887"/>
                  </a:cubicBezTo>
                  <a:close/>
                  <a:moveTo>
                    <a:pt x="164614" y="61912"/>
                  </a:moveTo>
                  <a:cubicBezTo>
                    <a:pt x="164614" y="61912"/>
                    <a:pt x="164614" y="61912"/>
                    <a:pt x="211625" y="61912"/>
                  </a:cubicBezTo>
                  <a:cubicBezTo>
                    <a:pt x="220766" y="61912"/>
                    <a:pt x="228601" y="68262"/>
                    <a:pt x="228601" y="77152"/>
                  </a:cubicBezTo>
                  <a:cubicBezTo>
                    <a:pt x="228601" y="86042"/>
                    <a:pt x="220766" y="93662"/>
                    <a:pt x="211625" y="93662"/>
                  </a:cubicBezTo>
                  <a:cubicBezTo>
                    <a:pt x="211625" y="93662"/>
                    <a:pt x="211625" y="93662"/>
                    <a:pt x="164614" y="93662"/>
                  </a:cubicBezTo>
                  <a:cubicBezTo>
                    <a:pt x="155473" y="93662"/>
                    <a:pt x="147638" y="86042"/>
                    <a:pt x="147638" y="77152"/>
                  </a:cubicBezTo>
                  <a:cubicBezTo>
                    <a:pt x="147638" y="68262"/>
                    <a:pt x="155473" y="61912"/>
                    <a:pt x="164614" y="61912"/>
                  </a:cubicBezTo>
                  <a:close/>
                  <a:moveTo>
                    <a:pt x="127397" y="22225"/>
                  </a:moveTo>
                  <a:cubicBezTo>
                    <a:pt x="127397" y="22225"/>
                    <a:pt x="127397" y="22225"/>
                    <a:pt x="127397" y="110381"/>
                  </a:cubicBezTo>
                  <a:cubicBezTo>
                    <a:pt x="127397" y="118276"/>
                    <a:pt x="119509" y="124854"/>
                    <a:pt x="111621" y="124854"/>
                  </a:cubicBezTo>
                  <a:cubicBezTo>
                    <a:pt x="111621" y="124854"/>
                    <a:pt x="111621" y="124854"/>
                    <a:pt x="22225" y="124854"/>
                  </a:cubicBezTo>
                  <a:cubicBezTo>
                    <a:pt x="22225" y="124854"/>
                    <a:pt x="22225" y="124854"/>
                    <a:pt x="22225" y="305115"/>
                  </a:cubicBezTo>
                  <a:cubicBezTo>
                    <a:pt x="22225" y="310378"/>
                    <a:pt x="26169" y="314325"/>
                    <a:pt x="31427" y="314325"/>
                  </a:cubicBezTo>
                  <a:cubicBezTo>
                    <a:pt x="31427" y="314325"/>
                    <a:pt x="31427" y="314325"/>
                    <a:pt x="265436" y="314325"/>
                  </a:cubicBezTo>
                  <a:cubicBezTo>
                    <a:pt x="270694" y="314325"/>
                    <a:pt x="274638" y="310378"/>
                    <a:pt x="274638" y="305115"/>
                  </a:cubicBezTo>
                  <a:lnTo>
                    <a:pt x="274638" y="31435"/>
                  </a:lnTo>
                  <a:cubicBezTo>
                    <a:pt x="274638" y="26172"/>
                    <a:pt x="270694" y="22225"/>
                    <a:pt x="265436" y="22225"/>
                  </a:cubicBezTo>
                  <a:cubicBezTo>
                    <a:pt x="265436" y="22225"/>
                    <a:pt x="265436" y="22225"/>
                    <a:pt x="127397" y="22225"/>
                  </a:cubicBezTo>
                  <a:close/>
                  <a:moveTo>
                    <a:pt x="118220" y="0"/>
                  </a:moveTo>
                  <a:cubicBezTo>
                    <a:pt x="118220" y="0"/>
                    <a:pt x="118220" y="0"/>
                    <a:pt x="265338" y="0"/>
                  </a:cubicBezTo>
                  <a:cubicBezTo>
                    <a:pt x="282414" y="0"/>
                    <a:pt x="296863" y="14461"/>
                    <a:pt x="296863" y="31551"/>
                  </a:cubicBezTo>
                  <a:cubicBezTo>
                    <a:pt x="296863" y="31551"/>
                    <a:pt x="296863" y="31551"/>
                    <a:pt x="296863" y="304999"/>
                  </a:cubicBezTo>
                  <a:cubicBezTo>
                    <a:pt x="296863" y="322089"/>
                    <a:pt x="282414" y="336550"/>
                    <a:pt x="265338" y="336550"/>
                  </a:cubicBezTo>
                  <a:cubicBezTo>
                    <a:pt x="265338" y="336550"/>
                    <a:pt x="265338" y="336550"/>
                    <a:pt x="31525" y="336550"/>
                  </a:cubicBezTo>
                  <a:cubicBezTo>
                    <a:pt x="14449" y="336550"/>
                    <a:pt x="0" y="322089"/>
                    <a:pt x="0" y="304999"/>
                  </a:cubicBezTo>
                  <a:cubicBezTo>
                    <a:pt x="0" y="304999"/>
                    <a:pt x="0" y="304999"/>
                    <a:pt x="0" y="119633"/>
                  </a:cubicBezTo>
                  <a:cubicBezTo>
                    <a:pt x="0" y="110430"/>
                    <a:pt x="3941" y="102542"/>
                    <a:pt x="9195" y="97284"/>
                  </a:cubicBezTo>
                  <a:cubicBezTo>
                    <a:pt x="9195" y="97284"/>
                    <a:pt x="9195" y="97284"/>
                    <a:pt x="95889" y="9202"/>
                  </a:cubicBezTo>
                  <a:cubicBezTo>
                    <a:pt x="102457" y="3944"/>
                    <a:pt x="110339" y="0"/>
                    <a:pt x="1182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D7E9C85-A49B-8807-318A-2CBA3F7DA356}"/>
              </a:ext>
            </a:extLst>
          </p:cNvPr>
          <p:cNvGrpSpPr/>
          <p:nvPr/>
        </p:nvGrpSpPr>
        <p:grpSpPr>
          <a:xfrm>
            <a:off x="9025052" y="3290362"/>
            <a:ext cx="1233708" cy="1233708"/>
            <a:chOff x="9025052" y="3274226"/>
            <a:chExt cx="1233708" cy="1233708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D887BFD-9731-B257-49F0-988A30470CEB}"/>
                </a:ext>
              </a:extLst>
            </p:cNvPr>
            <p:cNvSpPr/>
            <p:nvPr/>
          </p:nvSpPr>
          <p:spPr>
            <a:xfrm>
              <a:off x="9025052" y="3274226"/>
              <a:ext cx="1233708" cy="1233708"/>
            </a:xfrm>
            <a:prstGeom prst="ellipse">
              <a:avLst/>
            </a:prstGeom>
            <a:solidFill>
              <a:srgbClr val="003B76"/>
            </a:solidFill>
            <a:ln w="38100">
              <a:noFill/>
            </a:ln>
            <a:effectLst>
              <a:outerShdw blurRad="152400" dist="76200" dir="2700000" algn="tl" rotWithShape="0">
                <a:srgbClr val="172D72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9" name="椭圆 38">
              <a:extLst>
                <a:ext uri="{FF2B5EF4-FFF2-40B4-BE49-F238E27FC236}">
                  <a16:creationId xmlns:a16="http://schemas.microsoft.com/office/drawing/2014/main" id="{3AE4692C-B9E4-4632-51AC-3D858055EEDB}"/>
                </a:ext>
              </a:extLst>
            </p:cNvPr>
            <p:cNvSpPr/>
            <p:nvPr/>
          </p:nvSpPr>
          <p:spPr>
            <a:xfrm>
              <a:off x="9517022" y="3690421"/>
              <a:ext cx="383887" cy="380645"/>
            </a:xfrm>
            <a:custGeom>
              <a:avLst/>
              <a:gdLst>
                <a:gd name="connsiteX0" fmla="*/ 192254 w 338138"/>
                <a:gd name="connsiteY0" fmla="*/ 135421 h 335282"/>
                <a:gd name="connsiteX1" fmla="*/ 152810 w 338138"/>
                <a:gd name="connsiteY1" fmla="*/ 151158 h 335282"/>
                <a:gd name="connsiteX2" fmla="*/ 152810 w 338138"/>
                <a:gd name="connsiteY2" fmla="*/ 229842 h 335282"/>
                <a:gd name="connsiteX3" fmla="*/ 232697 w 338138"/>
                <a:gd name="connsiteY3" fmla="*/ 229842 h 335282"/>
                <a:gd name="connsiteX4" fmla="*/ 232697 w 338138"/>
                <a:gd name="connsiteY4" fmla="*/ 151158 h 335282"/>
                <a:gd name="connsiteX5" fmla="*/ 192254 w 338138"/>
                <a:gd name="connsiteY5" fmla="*/ 135421 h 335282"/>
                <a:gd name="connsiteX6" fmla="*/ 238125 w 338138"/>
                <a:gd name="connsiteY6" fmla="*/ 69850 h 335282"/>
                <a:gd name="connsiteX7" fmla="*/ 225425 w 338138"/>
                <a:gd name="connsiteY7" fmla="*/ 80963 h 335282"/>
                <a:gd name="connsiteX8" fmla="*/ 238125 w 338138"/>
                <a:gd name="connsiteY8" fmla="*/ 92076 h 335282"/>
                <a:gd name="connsiteX9" fmla="*/ 250825 w 338138"/>
                <a:gd name="connsiteY9" fmla="*/ 80963 h 335282"/>
                <a:gd name="connsiteX10" fmla="*/ 238125 w 338138"/>
                <a:gd name="connsiteY10" fmla="*/ 69850 h 335282"/>
                <a:gd name="connsiteX11" fmla="*/ 214313 w 338138"/>
                <a:gd name="connsiteY11" fmla="*/ 57150 h 335282"/>
                <a:gd name="connsiteX12" fmla="*/ 263526 w 338138"/>
                <a:gd name="connsiteY12" fmla="*/ 57150 h 335282"/>
                <a:gd name="connsiteX13" fmla="*/ 263526 w 338138"/>
                <a:gd name="connsiteY13" fmla="*/ 106363 h 335282"/>
                <a:gd name="connsiteX14" fmla="*/ 214313 w 338138"/>
                <a:gd name="connsiteY14" fmla="*/ 106363 h 335282"/>
                <a:gd name="connsiteX15" fmla="*/ 49213 w 338138"/>
                <a:gd name="connsiteY15" fmla="*/ 57150 h 335282"/>
                <a:gd name="connsiteX16" fmla="*/ 195263 w 338138"/>
                <a:gd name="connsiteY16" fmla="*/ 57150 h 335282"/>
                <a:gd name="connsiteX17" fmla="*/ 195263 w 338138"/>
                <a:gd name="connsiteY17" fmla="*/ 106363 h 335282"/>
                <a:gd name="connsiteX18" fmla="*/ 49213 w 338138"/>
                <a:gd name="connsiteY18" fmla="*/ 106363 h 335282"/>
                <a:gd name="connsiteX19" fmla="*/ 22225 w 338138"/>
                <a:gd name="connsiteY19" fmla="*/ 28575 h 335282"/>
                <a:gd name="connsiteX20" fmla="*/ 22225 w 338138"/>
                <a:gd name="connsiteY20" fmla="*/ 269875 h 335282"/>
                <a:gd name="connsiteX21" fmla="*/ 241853 w 338138"/>
                <a:gd name="connsiteY21" fmla="*/ 269875 h 335282"/>
                <a:gd name="connsiteX22" fmla="*/ 247114 w 338138"/>
                <a:gd name="connsiteY22" fmla="*/ 259384 h 335282"/>
                <a:gd name="connsiteX23" fmla="*/ 233962 w 338138"/>
                <a:gd name="connsiteY23" fmla="*/ 248892 h 335282"/>
                <a:gd name="connsiteX24" fmla="*/ 155054 w 338138"/>
                <a:gd name="connsiteY24" fmla="*/ 251515 h 335282"/>
                <a:gd name="connsiteX25" fmla="*/ 49843 w 338138"/>
                <a:gd name="connsiteY25" fmla="*/ 251515 h 335282"/>
                <a:gd name="connsiteX26" fmla="*/ 49843 w 338138"/>
                <a:gd name="connsiteY26" fmla="*/ 231844 h 335282"/>
                <a:gd name="connsiteX27" fmla="*/ 135327 w 338138"/>
                <a:gd name="connsiteY27" fmla="*/ 231844 h 335282"/>
                <a:gd name="connsiteX28" fmla="*/ 122175 w 338138"/>
                <a:gd name="connsiteY28" fmla="*/ 201682 h 335282"/>
                <a:gd name="connsiteX29" fmla="*/ 49843 w 338138"/>
                <a:gd name="connsiteY29" fmla="*/ 201682 h 335282"/>
                <a:gd name="connsiteX30" fmla="*/ 49843 w 338138"/>
                <a:gd name="connsiteY30" fmla="*/ 183322 h 335282"/>
                <a:gd name="connsiteX31" fmla="*/ 120860 w 338138"/>
                <a:gd name="connsiteY31" fmla="*/ 183322 h 335282"/>
                <a:gd name="connsiteX32" fmla="*/ 131381 w 338138"/>
                <a:gd name="connsiteY32" fmla="*/ 153159 h 335282"/>
                <a:gd name="connsiteX33" fmla="*/ 49843 w 338138"/>
                <a:gd name="connsiteY33" fmla="*/ 153159 h 335282"/>
                <a:gd name="connsiteX34" fmla="*/ 49843 w 338138"/>
                <a:gd name="connsiteY34" fmla="*/ 134800 h 335282"/>
                <a:gd name="connsiteX35" fmla="*/ 147163 w 338138"/>
                <a:gd name="connsiteY35" fmla="*/ 134800 h 335282"/>
                <a:gd name="connsiteX36" fmla="*/ 243168 w 338138"/>
                <a:gd name="connsiteY36" fmla="*/ 138734 h 335282"/>
                <a:gd name="connsiteX37" fmla="*/ 251059 w 338138"/>
                <a:gd name="connsiteY37" fmla="*/ 231844 h 335282"/>
                <a:gd name="connsiteX38" fmla="*/ 264210 w 338138"/>
                <a:gd name="connsiteY38" fmla="*/ 243647 h 335282"/>
                <a:gd name="connsiteX39" fmla="*/ 272101 w 338138"/>
                <a:gd name="connsiteY39" fmla="*/ 238401 h 335282"/>
                <a:gd name="connsiteX40" fmla="*/ 290513 w 338138"/>
                <a:gd name="connsiteY40" fmla="*/ 256761 h 335282"/>
                <a:gd name="connsiteX41" fmla="*/ 290513 w 338138"/>
                <a:gd name="connsiteY41" fmla="*/ 28575 h 335282"/>
                <a:gd name="connsiteX42" fmla="*/ 22225 w 338138"/>
                <a:gd name="connsiteY42" fmla="*/ 28575 h 335282"/>
                <a:gd name="connsiteX43" fmla="*/ 0 w 338138"/>
                <a:gd name="connsiteY43" fmla="*/ 0 h 335282"/>
                <a:gd name="connsiteX44" fmla="*/ 311721 w 338138"/>
                <a:gd name="connsiteY44" fmla="*/ 0 h 335282"/>
                <a:gd name="connsiteX45" fmla="*/ 311721 w 338138"/>
                <a:gd name="connsiteY45" fmla="*/ 278479 h 335282"/>
                <a:gd name="connsiteX46" fmla="*/ 338138 w 338138"/>
                <a:gd name="connsiteY46" fmla="*/ 304875 h 335282"/>
                <a:gd name="connsiteX47" fmla="*/ 330213 w 338138"/>
                <a:gd name="connsiteY47" fmla="*/ 325992 h 335282"/>
                <a:gd name="connsiteX48" fmla="*/ 307759 w 338138"/>
                <a:gd name="connsiteY48" fmla="*/ 335230 h 335282"/>
                <a:gd name="connsiteX49" fmla="*/ 262850 w 338138"/>
                <a:gd name="connsiteY49" fmla="*/ 291677 h 335282"/>
                <a:gd name="connsiteX50" fmla="*/ 0 w 338138"/>
                <a:gd name="connsiteY50" fmla="*/ 291677 h 335282"/>
                <a:gd name="connsiteX51" fmla="*/ 0 w 338138"/>
                <a:gd name="connsiteY51" fmla="*/ 0 h 33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335282">
                  <a:moveTo>
                    <a:pt x="192254" y="135421"/>
                  </a:moveTo>
                  <a:cubicBezTo>
                    <a:pt x="177774" y="135421"/>
                    <a:pt x="163461" y="140666"/>
                    <a:pt x="152810" y="151158"/>
                  </a:cubicBezTo>
                  <a:cubicBezTo>
                    <a:pt x="130175" y="173452"/>
                    <a:pt x="130175" y="207548"/>
                    <a:pt x="152810" y="229842"/>
                  </a:cubicBezTo>
                  <a:cubicBezTo>
                    <a:pt x="174113" y="250825"/>
                    <a:pt x="210062" y="250825"/>
                    <a:pt x="232697" y="229842"/>
                  </a:cubicBezTo>
                  <a:cubicBezTo>
                    <a:pt x="254000" y="207548"/>
                    <a:pt x="254000" y="173452"/>
                    <a:pt x="232697" y="151158"/>
                  </a:cubicBezTo>
                  <a:cubicBezTo>
                    <a:pt x="221379" y="140666"/>
                    <a:pt x="206733" y="135421"/>
                    <a:pt x="192254" y="135421"/>
                  </a:cubicBezTo>
                  <a:close/>
                  <a:moveTo>
                    <a:pt x="238125" y="69850"/>
                  </a:moveTo>
                  <a:cubicBezTo>
                    <a:pt x="231111" y="69850"/>
                    <a:pt x="225425" y="74825"/>
                    <a:pt x="225425" y="80963"/>
                  </a:cubicBezTo>
                  <a:cubicBezTo>
                    <a:pt x="225425" y="87101"/>
                    <a:pt x="231111" y="92076"/>
                    <a:pt x="238125" y="92076"/>
                  </a:cubicBezTo>
                  <a:cubicBezTo>
                    <a:pt x="245139" y="92076"/>
                    <a:pt x="250825" y="87101"/>
                    <a:pt x="250825" y="80963"/>
                  </a:cubicBezTo>
                  <a:cubicBezTo>
                    <a:pt x="250825" y="74825"/>
                    <a:pt x="245139" y="69850"/>
                    <a:pt x="238125" y="69850"/>
                  </a:cubicBezTo>
                  <a:close/>
                  <a:moveTo>
                    <a:pt x="214313" y="57150"/>
                  </a:moveTo>
                  <a:lnTo>
                    <a:pt x="263526" y="57150"/>
                  </a:lnTo>
                  <a:lnTo>
                    <a:pt x="263526" y="106363"/>
                  </a:lnTo>
                  <a:lnTo>
                    <a:pt x="214313" y="106363"/>
                  </a:lnTo>
                  <a:close/>
                  <a:moveTo>
                    <a:pt x="49213" y="57150"/>
                  </a:moveTo>
                  <a:lnTo>
                    <a:pt x="195263" y="57150"/>
                  </a:lnTo>
                  <a:lnTo>
                    <a:pt x="195263" y="106363"/>
                  </a:lnTo>
                  <a:lnTo>
                    <a:pt x="49213" y="106363"/>
                  </a:lnTo>
                  <a:close/>
                  <a:moveTo>
                    <a:pt x="22225" y="28575"/>
                  </a:moveTo>
                  <a:cubicBezTo>
                    <a:pt x="22225" y="28575"/>
                    <a:pt x="22225" y="28575"/>
                    <a:pt x="22225" y="269875"/>
                  </a:cubicBezTo>
                  <a:lnTo>
                    <a:pt x="241853" y="269875"/>
                  </a:lnTo>
                  <a:cubicBezTo>
                    <a:pt x="241853" y="269875"/>
                    <a:pt x="241853" y="269875"/>
                    <a:pt x="247114" y="259384"/>
                  </a:cubicBezTo>
                  <a:cubicBezTo>
                    <a:pt x="247114" y="259384"/>
                    <a:pt x="247114" y="259384"/>
                    <a:pt x="233962" y="248892"/>
                  </a:cubicBezTo>
                  <a:cubicBezTo>
                    <a:pt x="210289" y="264629"/>
                    <a:pt x="178726" y="265941"/>
                    <a:pt x="155054" y="251515"/>
                  </a:cubicBezTo>
                  <a:cubicBezTo>
                    <a:pt x="155054" y="251515"/>
                    <a:pt x="155054" y="251515"/>
                    <a:pt x="49843" y="251515"/>
                  </a:cubicBezTo>
                  <a:cubicBezTo>
                    <a:pt x="49843" y="251515"/>
                    <a:pt x="49843" y="251515"/>
                    <a:pt x="49843" y="231844"/>
                  </a:cubicBezTo>
                  <a:cubicBezTo>
                    <a:pt x="49843" y="231844"/>
                    <a:pt x="49843" y="231844"/>
                    <a:pt x="135327" y="231844"/>
                  </a:cubicBezTo>
                  <a:cubicBezTo>
                    <a:pt x="128751" y="222664"/>
                    <a:pt x="123490" y="213484"/>
                    <a:pt x="122175" y="201682"/>
                  </a:cubicBezTo>
                  <a:cubicBezTo>
                    <a:pt x="122175" y="201682"/>
                    <a:pt x="122175" y="201682"/>
                    <a:pt x="49843" y="201682"/>
                  </a:cubicBezTo>
                  <a:cubicBezTo>
                    <a:pt x="49843" y="201682"/>
                    <a:pt x="49843" y="201682"/>
                    <a:pt x="49843" y="183322"/>
                  </a:cubicBezTo>
                  <a:cubicBezTo>
                    <a:pt x="49843" y="183322"/>
                    <a:pt x="49843" y="183322"/>
                    <a:pt x="120860" y="183322"/>
                  </a:cubicBezTo>
                  <a:cubicBezTo>
                    <a:pt x="122175" y="172831"/>
                    <a:pt x="124806" y="162339"/>
                    <a:pt x="131381" y="153159"/>
                  </a:cubicBezTo>
                  <a:cubicBezTo>
                    <a:pt x="131381" y="153159"/>
                    <a:pt x="131381" y="153159"/>
                    <a:pt x="49843" y="153159"/>
                  </a:cubicBezTo>
                  <a:cubicBezTo>
                    <a:pt x="49843" y="153159"/>
                    <a:pt x="49843" y="153159"/>
                    <a:pt x="49843" y="134800"/>
                  </a:cubicBezTo>
                  <a:cubicBezTo>
                    <a:pt x="49843" y="134800"/>
                    <a:pt x="49843" y="134800"/>
                    <a:pt x="147163" y="134800"/>
                  </a:cubicBezTo>
                  <a:cubicBezTo>
                    <a:pt x="174781" y="111194"/>
                    <a:pt x="216865" y="112506"/>
                    <a:pt x="243168" y="138734"/>
                  </a:cubicBezTo>
                  <a:cubicBezTo>
                    <a:pt x="269471" y="164962"/>
                    <a:pt x="270786" y="202993"/>
                    <a:pt x="251059" y="231844"/>
                  </a:cubicBezTo>
                  <a:cubicBezTo>
                    <a:pt x="251059" y="231844"/>
                    <a:pt x="251059" y="231844"/>
                    <a:pt x="264210" y="243647"/>
                  </a:cubicBezTo>
                  <a:cubicBezTo>
                    <a:pt x="264210" y="243647"/>
                    <a:pt x="264210" y="243647"/>
                    <a:pt x="272101" y="238401"/>
                  </a:cubicBezTo>
                  <a:cubicBezTo>
                    <a:pt x="272101" y="238401"/>
                    <a:pt x="272101" y="238401"/>
                    <a:pt x="290513" y="256761"/>
                  </a:cubicBezTo>
                  <a:cubicBezTo>
                    <a:pt x="290513" y="256761"/>
                    <a:pt x="290513" y="256761"/>
                    <a:pt x="290513" y="28575"/>
                  </a:cubicBezTo>
                  <a:cubicBezTo>
                    <a:pt x="290513" y="28575"/>
                    <a:pt x="290513" y="28575"/>
                    <a:pt x="22225" y="2857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311721" y="0"/>
                  </a:cubicBezTo>
                  <a:cubicBezTo>
                    <a:pt x="311721" y="0"/>
                    <a:pt x="311721" y="0"/>
                    <a:pt x="311721" y="278479"/>
                  </a:cubicBezTo>
                  <a:cubicBezTo>
                    <a:pt x="311721" y="278479"/>
                    <a:pt x="311721" y="278479"/>
                    <a:pt x="338138" y="304875"/>
                  </a:cubicBezTo>
                  <a:cubicBezTo>
                    <a:pt x="338138" y="304875"/>
                    <a:pt x="338138" y="316753"/>
                    <a:pt x="330213" y="325992"/>
                  </a:cubicBezTo>
                  <a:cubicBezTo>
                    <a:pt x="320967" y="336550"/>
                    <a:pt x="307759" y="335230"/>
                    <a:pt x="307759" y="335230"/>
                  </a:cubicBezTo>
                  <a:cubicBezTo>
                    <a:pt x="307759" y="335230"/>
                    <a:pt x="307759" y="335230"/>
                    <a:pt x="262850" y="291677"/>
                  </a:cubicBezTo>
                  <a:cubicBezTo>
                    <a:pt x="262850" y="291677"/>
                    <a:pt x="262850" y="291677"/>
                    <a:pt x="0" y="291677"/>
                  </a:cubicBezTo>
                  <a:cubicBezTo>
                    <a:pt x="0" y="291677"/>
                    <a:pt x="0" y="29167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77C3784D-F775-5CFA-312F-3A124358B098}"/>
              </a:ext>
            </a:extLst>
          </p:cNvPr>
          <p:cNvSpPr txBox="1"/>
          <p:nvPr/>
        </p:nvSpPr>
        <p:spPr>
          <a:xfrm>
            <a:off x="3919962" y="378496"/>
            <a:ext cx="435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-03.Strategic layout-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1135D2B-FDDA-5B31-1551-27A73C70649D}"/>
              </a:ext>
            </a:extLst>
          </p:cNvPr>
          <p:cNvSpPr txBox="1"/>
          <p:nvPr/>
        </p:nvSpPr>
        <p:spPr>
          <a:xfrm>
            <a:off x="4076227" y="963271"/>
            <a:ext cx="4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Strategic market layout</a:t>
            </a:r>
            <a:endParaRPr lang="zh-CN" altLang="en-US" sz="1400" dirty="0"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190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9" grpId="0"/>
      <p:bldP spid="20" grpId="0"/>
      <p:bldP spid="21" grpId="0"/>
      <p:bldP spid="22" grpId="0"/>
      <p:bldP spid="23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15C996-7050-0A59-D084-2212E6B6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42E0084-F3EE-EBD7-07DD-B23FA24EB60D}"/>
              </a:ext>
            </a:extLst>
          </p:cNvPr>
          <p:cNvSpPr/>
          <p:nvPr/>
        </p:nvSpPr>
        <p:spPr>
          <a:xfrm>
            <a:off x="-1525" y="6749143"/>
            <a:ext cx="12192000" cy="123371"/>
          </a:xfrm>
          <a:prstGeom prst="rect">
            <a:avLst/>
          </a:prstGeom>
          <a:solidFill>
            <a:srgbClr val="00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2E13187-9563-DD0C-D9E0-83CEC5C395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598" y="1739901"/>
            <a:ext cx="3847171" cy="3833606"/>
          </a:xfrm>
          <a:custGeom>
            <a:avLst/>
            <a:gdLst>
              <a:gd name="connsiteX0" fmla="*/ 617047 w 3847171"/>
              <a:gd name="connsiteY0" fmla="*/ 0 h 3702205"/>
              <a:gd name="connsiteX1" fmla="*/ 3230124 w 3847171"/>
              <a:gd name="connsiteY1" fmla="*/ 0 h 3702205"/>
              <a:gd name="connsiteX2" fmla="*/ 3847171 w 3847171"/>
              <a:gd name="connsiteY2" fmla="*/ 617047 h 3702205"/>
              <a:gd name="connsiteX3" fmla="*/ 3847171 w 3847171"/>
              <a:gd name="connsiteY3" fmla="*/ 3085158 h 3702205"/>
              <a:gd name="connsiteX4" fmla="*/ 3230124 w 3847171"/>
              <a:gd name="connsiteY4" fmla="*/ 3702205 h 3702205"/>
              <a:gd name="connsiteX5" fmla="*/ 617047 w 3847171"/>
              <a:gd name="connsiteY5" fmla="*/ 3702205 h 3702205"/>
              <a:gd name="connsiteX6" fmla="*/ 0 w 3847171"/>
              <a:gd name="connsiteY6" fmla="*/ 3085158 h 3702205"/>
              <a:gd name="connsiteX7" fmla="*/ 0 w 3847171"/>
              <a:gd name="connsiteY7" fmla="*/ 617047 h 3702205"/>
              <a:gd name="connsiteX8" fmla="*/ 617047 w 3847171"/>
              <a:gd name="connsiteY8" fmla="*/ 0 h 370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7171" h="3702205">
                <a:moveTo>
                  <a:pt x="617047" y="0"/>
                </a:moveTo>
                <a:lnTo>
                  <a:pt x="3230124" y="0"/>
                </a:lnTo>
                <a:cubicBezTo>
                  <a:pt x="3570910" y="0"/>
                  <a:pt x="3847171" y="276261"/>
                  <a:pt x="3847171" y="617047"/>
                </a:cubicBezTo>
                <a:lnTo>
                  <a:pt x="3847171" y="3085158"/>
                </a:lnTo>
                <a:cubicBezTo>
                  <a:pt x="3847171" y="3425944"/>
                  <a:pt x="3570910" y="3702205"/>
                  <a:pt x="3230124" y="3702205"/>
                </a:cubicBezTo>
                <a:lnTo>
                  <a:pt x="617047" y="3702205"/>
                </a:lnTo>
                <a:cubicBezTo>
                  <a:pt x="276261" y="3702205"/>
                  <a:pt x="0" y="3425944"/>
                  <a:pt x="0" y="3085158"/>
                </a:cubicBezTo>
                <a:lnTo>
                  <a:pt x="0" y="617047"/>
                </a:lnTo>
                <a:cubicBezTo>
                  <a:pt x="0" y="276261"/>
                  <a:pt x="276261" y="0"/>
                  <a:pt x="6170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79400" dist="152400" dir="4020000" sx="98000" sy="98000" algn="tl" rotWithShape="0">
              <a:schemeClr val="bg2">
                <a:lumMod val="25000"/>
                <a:alpha val="26000"/>
              </a:schemeClr>
            </a:outerShdw>
          </a:effec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2FB096C-2A3E-A04C-58EA-86089E157390}"/>
              </a:ext>
            </a:extLst>
          </p:cNvPr>
          <p:cNvSpPr txBox="1"/>
          <p:nvPr/>
        </p:nvSpPr>
        <p:spPr>
          <a:xfrm>
            <a:off x="5357764" y="2201555"/>
            <a:ext cx="5196304" cy="105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Click here to add text content, such as keywords, some brief introductions, </a:t>
            </a:r>
            <a:r>
              <a:rPr lang="en-US" altLang="zh-CN" sz="1200" kern="1400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etc.Click</a:t>
            </a:r>
            <a:r>
              <a:rPr lang="en-US" altLang="zh-CN" sz="1200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 here to add text content, such as keywords, some brief introductions, etc.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+mn-ea"/>
              <a:sym typeface="思源黑体 CN Normal" panose="020B04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kern="1400" spc="10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5648BC6-306F-05AC-4E7E-5B8E9C4AFE72}"/>
              </a:ext>
            </a:extLst>
          </p:cNvPr>
          <p:cNvSpPr txBox="1"/>
          <p:nvPr/>
        </p:nvSpPr>
        <p:spPr>
          <a:xfrm>
            <a:off x="5357765" y="175515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思源宋体" panose="02020400000000000000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思源宋体" panose="02020400000000000000" charset="-122"/>
              <a:sym typeface="思源黑体 CN Normal" panose="020B0400000000000000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CEEF6F2-183B-BA19-CE4C-3BDA6E849F94}"/>
              </a:ext>
            </a:extLst>
          </p:cNvPr>
          <p:cNvGrpSpPr/>
          <p:nvPr/>
        </p:nvGrpSpPr>
        <p:grpSpPr>
          <a:xfrm>
            <a:off x="5307633" y="3699796"/>
            <a:ext cx="1873711" cy="1873711"/>
            <a:chOff x="5307633" y="3699796"/>
            <a:chExt cx="1873711" cy="1873711"/>
          </a:xfrm>
        </p:grpSpPr>
        <p:sp>
          <p:nvSpPr>
            <p:cNvPr id="7" name="圆角矩形 9">
              <a:extLst>
                <a:ext uri="{FF2B5EF4-FFF2-40B4-BE49-F238E27FC236}">
                  <a16:creationId xmlns:a16="http://schemas.microsoft.com/office/drawing/2014/main" id="{93198838-12CB-FB2A-7679-430B87DAE393}"/>
                </a:ext>
              </a:extLst>
            </p:cNvPr>
            <p:cNvSpPr/>
            <p:nvPr/>
          </p:nvSpPr>
          <p:spPr>
            <a:xfrm>
              <a:off x="5307633" y="3699796"/>
              <a:ext cx="1873711" cy="18737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dist="152400" dir="4020000" sx="98000" sy="98000" algn="tl" rotWithShape="0">
                <a:schemeClr val="bg2">
                  <a:lumMod val="25000"/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1978"/>
                </a:lnSpc>
              </a:pPr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63E6A49-7C37-7C9C-FB88-1DB2C25A7F38}"/>
                </a:ext>
              </a:extLst>
            </p:cNvPr>
            <p:cNvSpPr/>
            <p:nvPr/>
          </p:nvSpPr>
          <p:spPr>
            <a:xfrm>
              <a:off x="5358408" y="4484676"/>
              <a:ext cx="1804022" cy="838787"/>
            </a:xfrm>
            <a:prstGeom prst="rect">
              <a:avLst/>
            </a:prstGeom>
          </p:spPr>
          <p:txBody>
            <a:bodyPr wrap="square" lIns="91408" tIns="45704" rIns="91408" bIns="45704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Click here to add content, content to match the title. </a:t>
              </a:r>
              <a:endParaRPr lang="en-US" altLang="zh-CN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1" name="图形 4" descr="原子 纯色填充">
              <a:extLst>
                <a:ext uri="{FF2B5EF4-FFF2-40B4-BE49-F238E27FC236}">
                  <a16:creationId xmlns:a16="http://schemas.microsoft.com/office/drawing/2014/main" id="{200093EF-0B44-4294-703C-21A3D44F4153}"/>
                </a:ext>
              </a:extLst>
            </p:cNvPr>
            <p:cNvSpPr/>
            <p:nvPr/>
          </p:nvSpPr>
          <p:spPr>
            <a:xfrm>
              <a:off x="6055369" y="3955724"/>
              <a:ext cx="378237" cy="377666"/>
            </a:xfrm>
            <a:custGeom>
              <a:avLst/>
              <a:gdLst>
                <a:gd name="T0" fmla="*/ 6367 w 6638"/>
                <a:gd name="T1" fmla="*/ 3048 h 6638"/>
                <a:gd name="T2" fmla="*/ 5653 w 6638"/>
                <a:gd name="T3" fmla="*/ 3048 h 6638"/>
                <a:gd name="T4" fmla="*/ 3590 w 6638"/>
                <a:gd name="T5" fmla="*/ 1006 h 6638"/>
                <a:gd name="T6" fmla="*/ 3590 w 6638"/>
                <a:gd name="T7" fmla="*/ 271 h 6638"/>
                <a:gd name="T8" fmla="*/ 3319 w 6638"/>
                <a:gd name="T9" fmla="*/ 0 h 6638"/>
                <a:gd name="T10" fmla="*/ 3048 w 6638"/>
                <a:gd name="T11" fmla="*/ 271 h 6638"/>
                <a:gd name="T12" fmla="*/ 3048 w 6638"/>
                <a:gd name="T13" fmla="*/ 1004 h 6638"/>
                <a:gd name="T14" fmla="*/ 966 w 6638"/>
                <a:gd name="T15" fmla="*/ 3048 h 6638"/>
                <a:gd name="T16" fmla="*/ 271 w 6638"/>
                <a:gd name="T17" fmla="*/ 3048 h 6638"/>
                <a:gd name="T18" fmla="*/ 0 w 6638"/>
                <a:gd name="T19" fmla="*/ 3319 h 6638"/>
                <a:gd name="T20" fmla="*/ 271 w 6638"/>
                <a:gd name="T21" fmla="*/ 3590 h 6638"/>
                <a:gd name="T22" fmla="*/ 963 w 6638"/>
                <a:gd name="T23" fmla="*/ 3590 h 6638"/>
                <a:gd name="T24" fmla="*/ 3048 w 6638"/>
                <a:gd name="T25" fmla="*/ 5663 h 6638"/>
                <a:gd name="T26" fmla="*/ 3048 w 6638"/>
                <a:gd name="T27" fmla="*/ 6367 h 6638"/>
                <a:gd name="T28" fmla="*/ 3319 w 6638"/>
                <a:gd name="T29" fmla="*/ 6638 h 6638"/>
                <a:gd name="T30" fmla="*/ 3590 w 6638"/>
                <a:gd name="T31" fmla="*/ 6367 h 6638"/>
                <a:gd name="T32" fmla="*/ 3590 w 6638"/>
                <a:gd name="T33" fmla="*/ 5660 h 6638"/>
                <a:gd name="T34" fmla="*/ 5657 w 6638"/>
                <a:gd name="T35" fmla="*/ 3590 h 6638"/>
                <a:gd name="T36" fmla="*/ 6367 w 6638"/>
                <a:gd name="T37" fmla="*/ 3590 h 6638"/>
                <a:gd name="T38" fmla="*/ 6638 w 6638"/>
                <a:gd name="T39" fmla="*/ 3319 h 6638"/>
                <a:gd name="T40" fmla="*/ 6367 w 6638"/>
                <a:gd name="T41" fmla="*/ 3048 h 6638"/>
                <a:gd name="T42" fmla="*/ 3590 w 6638"/>
                <a:gd name="T43" fmla="*/ 5112 h 6638"/>
                <a:gd name="T44" fmla="*/ 3590 w 6638"/>
                <a:gd name="T45" fmla="*/ 4218 h 6638"/>
                <a:gd name="T46" fmla="*/ 3319 w 6638"/>
                <a:gd name="T47" fmla="*/ 3947 h 6638"/>
                <a:gd name="T48" fmla="*/ 3048 w 6638"/>
                <a:gd name="T49" fmla="*/ 4218 h 6638"/>
                <a:gd name="T50" fmla="*/ 3048 w 6638"/>
                <a:gd name="T51" fmla="*/ 5115 h 6638"/>
                <a:gd name="T52" fmla="*/ 1511 w 6638"/>
                <a:gd name="T53" fmla="*/ 3590 h 6638"/>
                <a:gd name="T54" fmla="*/ 2420 w 6638"/>
                <a:gd name="T55" fmla="*/ 3590 h 6638"/>
                <a:gd name="T56" fmla="*/ 2691 w 6638"/>
                <a:gd name="T57" fmla="*/ 3319 h 6638"/>
                <a:gd name="T58" fmla="*/ 2420 w 6638"/>
                <a:gd name="T59" fmla="*/ 3048 h 6638"/>
                <a:gd name="T60" fmla="*/ 1515 w 6638"/>
                <a:gd name="T61" fmla="*/ 3048 h 6638"/>
                <a:gd name="T62" fmla="*/ 3048 w 6638"/>
                <a:gd name="T63" fmla="*/ 1552 h 6638"/>
                <a:gd name="T64" fmla="*/ 3048 w 6638"/>
                <a:gd name="T65" fmla="*/ 2420 h 6638"/>
                <a:gd name="T66" fmla="*/ 3319 w 6638"/>
                <a:gd name="T67" fmla="*/ 2691 h 6638"/>
                <a:gd name="T68" fmla="*/ 3590 w 6638"/>
                <a:gd name="T69" fmla="*/ 2420 h 6638"/>
                <a:gd name="T70" fmla="*/ 3590 w 6638"/>
                <a:gd name="T71" fmla="*/ 1555 h 6638"/>
                <a:gd name="T72" fmla="*/ 5104 w 6638"/>
                <a:gd name="T73" fmla="*/ 3048 h 6638"/>
                <a:gd name="T74" fmla="*/ 4218 w 6638"/>
                <a:gd name="T75" fmla="*/ 3048 h 6638"/>
                <a:gd name="T76" fmla="*/ 3947 w 6638"/>
                <a:gd name="T77" fmla="*/ 3319 h 6638"/>
                <a:gd name="T78" fmla="*/ 4218 w 6638"/>
                <a:gd name="T79" fmla="*/ 3590 h 6638"/>
                <a:gd name="T80" fmla="*/ 5109 w 6638"/>
                <a:gd name="T81" fmla="*/ 3590 h 6638"/>
                <a:gd name="T82" fmla="*/ 3590 w 6638"/>
                <a:gd name="T83" fmla="*/ 5112 h 6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38" h="6638">
                  <a:moveTo>
                    <a:pt x="6367" y="3048"/>
                  </a:moveTo>
                  <a:lnTo>
                    <a:pt x="5653" y="3048"/>
                  </a:lnTo>
                  <a:cubicBezTo>
                    <a:pt x="5522" y="1981"/>
                    <a:pt x="4666" y="1133"/>
                    <a:pt x="3590" y="1006"/>
                  </a:cubicBezTo>
                  <a:lnTo>
                    <a:pt x="3590" y="271"/>
                  </a:lnTo>
                  <a:cubicBezTo>
                    <a:pt x="3590" y="121"/>
                    <a:pt x="3469" y="0"/>
                    <a:pt x="3319" y="0"/>
                  </a:cubicBezTo>
                  <a:cubicBezTo>
                    <a:pt x="3169" y="0"/>
                    <a:pt x="3048" y="121"/>
                    <a:pt x="3048" y="271"/>
                  </a:cubicBezTo>
                  <a:lnTo>
                    <a:pt x="3048" y="1004"/>
                  </a:lnTo>
                  <a:cubicBezTo>
                    <a:pt x="1963" y="1123"/>
                    <a:pt x="1098" y="1975"/>
                    <a:pt x="966" y="3048"/>
                  </a:cubicBezTo>
                  <a:lnTo>
                    <a:pt x="271" y="3048"/>
                  </a:lnTo>
                  <a:cubicBezTo>
                    <a:pt x="121" y="3048"/>
                    <a:pt x="0" y="3169"/>
                    <a:pt x="0" y="3319"/>
                  </a:cubicBezTo>
                  <a:cubicBezTo>
                    <a:pt x="0" y="3469"/>
                    <a:pt x="121" y="3590"/>
                    <a:pt x="271" y="3590"/>
                  </a:cubicBezTo>
                  <a:lnTo>
                    <a:pt x="963" y="3590"/>
                  </a:lnTo>
                  <a:cubicBezTo>
                    <a:pt x="1082" y="4677"/>
                    <a:pt x="1954" y="5542"/>
                    <a:pt x="3048" y="5663"/>
                  </a:cubicBezTo>
                  <a:lnTo>
                    <a:pt x="3048" y="6367"/>
                  </a:lnTo>
                  <a:cubicBezTo>
                    <a:pt x="3048" y="6517"/>
                    <a:pt x="3169" y="6638"/>
                    <a:pt x="3319" y="6638"/>
                  </a:cubicBezTo>
                  <a:cubicBezTo>
                    <a:pt x="3469" y="6638"/>
                    <a:pt x="3590" y="6517"/>
                    <a:pt x="3590" y="6367"/>
                  </a:cubicBezTo>
                  <a:lnTo>
                    <a:pt x="3590" y="5660"/>
                  </a:lnTo>
                  <a:cubicBezTo>
                    <a:pt x="4676" y="5532"/>
                    <a:pt x="5537" y="4671"/>
                    <a:pt x="5657" y="3590"/>
                  </a:cubicBezTo>
                  <a:lnTo>
                    <a:pt x="6367" y="3590"/>
                  </a:lnTo>
                  <a:cubicBezTo>
                    <a:pt x="6517" y="3590"/>
                    <a:pt x="6638" y="3469"/>
                    <a:pt x="6638" y="3319"/>
                  </a:cubicBezTo>
                  <a:cubicBezTo>
                    <a:pt x="6638" y="3169"/>
                    <a:pt x="6517" y="3048"/>
                    <a:pt x="6367" y="3048"/>
                  </a:cubicBezTo>
                  <a:close/>
                  <a:moveTo>
                    <a:pt x="3590" y="5112"/>
                  </a:moveTo>
                  <a:lnTo>
                    <a:pt x="3590" y="4218"/>
                  </a:lnTo>
                  <a:cubicBezTo>
                    <a:pt x="3590" y="4069"/>
                    <a:pt x="3469" y="3947"/>
                    <a:pt x="3319" y="3947"/>
                  </a:cubicBezTo>
                  <a:cubicBezTo>
                    <a:pt x="3169" y="3947"/>
                    <a:pt x="3048" y="4069"/>
                    <a:pt x="3048" y="4218"/>
                  </a:cubicBezTo>
                  <a:lnTo>
                    <a:pt x="3048" y="5115"/>
                  </a:lnTo>
                  <a:cubicBezTo>
                    <a:pt x="2253" y="5001"/>
                    <a:pt x="1625" y="4377"/>
                    <a:pt x="1511" y="3590"/>
                  </a:cubicBezTo>
                  <a:lnTo>
                    <a:pt x="2420" y="3590"/>
                  </a:lnTo>
                  <a:cubicBezTo>
                    <a:pt x="2570" y="3590"/>
                    <a:pt x="2691" y="3469"/>
                    <a:pt x="2691" y="3319"/>
                  </a:cubicBezTo>
                  <a:cubicBezTo>
                    <a:pt x="2691" y="3170"/>
                    <a:pt x="2570" y="3048"/>
                    <a:pt x="2420" y="3048"/>
                  </a:cubicBezTo>
                  <a:lnTo>
                    <a:pt x="1515" y="3048"/>
                  </a:lnTo>
                  <a:cubicBezTo>
                    <a:pt x="1640" y="2274"/>
                    <a:pt x="2263" y="1665"/>
                    <a:pt x="3048" y="1552"/>
                  </a:cubicBezTo>
                  <a:lnTo>
                    <a:pt x="3048" y="2420"/>
                  </a:lnTo>
                  <a:cubicBezTo>
                    <a:pt x="3048" y="2570"/>
                    <a:pt x="3170" y="2691"/>
                    <a:pt x="3319" y="2691"/>
                  </a:cubicBezTo>
                  <a:cubicBezTo>
                    <a:pt x="3469" y="2691"/>
                    <a:pt x="3590" y="2570"/>
                    <a:pt x="3590" y="2420"/>
                  </a:cubicBezTo>
                  <a:lnTo>
                    <a:pt x="3590" y="1555"/>
                  </a:lnTo>
                  <a:cubicBezTo>
                    <a:pt x="4366" y="1675"/>
                    <a:pt x="4980" y="2280"/>
                    <a:pt x="5104" y="3048"/>
                  </a:cubicBezTo>
                  <a:lnTo>
                    <a:pt x="4218" y="3048"/>
                  </a:lnTo>
                  <a:cubicBezTo>
                    <a:pt x="4068" y="3048"/>
                    <a:pt x="3947" y="3170"/>
                    <a:pt x="3947" y="3319"/>
                  </a:cubicBezTo>
                  <a:cubicBezTo>
                    <a:pt x="3947" y="3469"/>
                    <a:pt x="4068" y="3590"/>
                    <a:pt x="4218" y="3590"/>
                  </a:cubicBezTo>
                  <a:lnTo>
                    <a:pt x="5109" y="3590"/>
                  </a:lnTo>
                  <a:cubicBezTo>
                    <a:pt x="4995" y="4371"/>
                    <a:pt x="4376" y="4991"/>
                    <a:pt x="3590" y="5112"/>
                  </a:cubicBezTo>
                  <a:close/>
                </a:path>
              </a:pathLst>
            </a:custGeom>
            <a:solidFill>
              <a:srgbClr val="003B76"/>
            </a:solidFill>
            <a:ln w="76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5BE6C8-6DF9-83EB-DFF4-C97DBEDB5472}"/>
              </a:ext>
            </a:extLst>
          </p:cNvPr>
          <p:cNvGrpSpPr/>
          <p:nvPr/>
        </p:nvGrpSpPr>
        <p:grpSpPr>
          <a:xfrm>
            <a:off x="7398662" y="3699796"/>
            <a:ext cx="1873711" cy="1873711"/>
            <a:chOff x="7398662" y="3699796"/>
            <a:chExt cx="1873711" cy="1873711"/>
          </a:xfrm>
        </p:grpSpPr>
        <p:sp>
          <p:nvSpPr>
            <p:cNvPr id="9" name="圆角矩形 15">
              <a:extLst>
                <a:ext uri="{FF2B5EF4-FFF2-40B4-BE49-F238E27FC236}">
                  <a16:creationId xmlns:a16="http://schemas.microsoft.com/office/drawing/2014/main" id="{BF2090BB-E781-F785-F7F5-30AE2D6BA15A}"/>
                </a:ext>
              </a:extLst>
            </p:cNvPr>
            <p:cNvSpPr/>
            <p:nvPr/>
          </p:nvSpPr>
          <p:spPr>
            <a:xfrm>
              <a:off x="7398662" y="3699796"/>
              <a:ext cx="1873711" cy="18737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dist="152400" dir="4020000" sx="98000" sy="98000" algn="tl" rotWithShape="0">
                <a:schemeClr val="bg2">
                  <a:lumMod val="25000"/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1978"/>
                </a:lnSpc>
              </a:pPr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452D669-C2BB-0448-3BA2-395821148C4C}"/>
                </a:ext>
              </a:extLst>
            </p:cNvPr>
            <p:cNvSpPr/>
            <p:nvPr/>
          </p:nvSpPr>
          <p:spPr>
            <a:xfrm>
              <a:off x="7495794" y="4484676"/>
              <a:ext cx="1679443" cy="838787"/>
            </a:xfrm>
            <a:prstGeom prst="rect">
              <a:avLst/>
            </a:prstGeom>
          </p:spPr>
          <p:txBody>
            <a:bodyPr wrap="square" lIns="91408" tIns="45704" rIns="91408" bIns="45704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Click here to add content, content to match the title. </a:t>
              </a:r>
              <a:endParaRPr lang="en-US" altLang="zh-CN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2" name="图形 4" descr="原子 纯色填充">
              <a:extLst>
                <a:ext uri="{FF2B5EF4-FFF2-40B4-BE49-F238E27FC236}">
                  <a16:creationId xmlns:a16="http://schemas.microsoft.com/office/drawing/2014/main" id="{25BF7ADE-908D-1123-B488-B00A01464337}"/>
                </a:ext>
              </a:extLst>
            </p:cNvPr>
            <p:cNvSpPr/>
            <p:nvPr/>
          </p:nvSpPr>
          <p:spPr>
            <a:xfrm>
              <a:off x="8150859" y="3955153"/>
              <a:ext cx="369311" cy="378237"/>
            </a:xfrm>
            <a:custGeom>
              <a:avLst/>
              <a:gdLst>
                <a:gd name="T0" fmla="*/ 1490 w 12068"/>
                <a:gd name="T1" fmla="*/ 5488 h 12359"/>
                <a:gd name="T2" fmla="*/ 12068 w 12068"/>
                <a:gd name="T3" fmla="*/ 5488 h 12359"/>
                <a:gd name="T4" fmla="*/ 6779 w 12068"/>
                <a:gd name="T5" fmla="*/ 732 h 12359"/>
                <a:gd name="T6" fmla="*/ 6779 w 12068"/>
                <a:gd name="T7" fmla="*/ 10243 h 12359"/>
                <a:gd name="T8" fmla="*/ 6779 w 12068"/>
                <a:gd name="T9" fmla="*/ 732 h 12359"/>
                <a:gd name="T10" fmla="*/ 3266 w 12068"/>
                <a:gd name="T11" fmla="*/ 5488 h 12359"/>
                <a:gd name="T12" fmla="*/ 10291 w 12068"/>
                <a:gd name="T13" fmla="*/ 5488 h 12359"/>
                <a:gd name="T14" fmla="*/ 6778 w 12068"/>
                <a:gd name="T15" fmla="*/ 2508 h 12359"/>
                <a:gd name="T16" fmla="*/ 6778 w 12068"/>
                <a:gd name="T17" fmla="*/ 8467 h 12359"/>
                <a:gd name="T18" fmla="*/ 6778 w 12068"/>
                <a:gd name="T19" fmla="*/ 2508 h 12359"/>
                <a:gd name="T20" fmla="*/ 5085 w 12068"/>
                <a:gd name="T21" fmla="*/ 5488 h 12359"/>
                <a:gd name="T22" fmla="*/ 8472 w 12068"/>
                <a:gd name="T23" fmla="*/ 5488 h 12359"/>
                <a:gd name="T24" fmla="*/ 6779 w 12068"/>
                <a:gd name="T25" fmla="*/ 4327 h 12359"/>
                <a:gd name="T26" fmla="*/ 6779 w 12068"/>
                <a:gd name="T27" fmla="*/ 6648 h 12359"/>
                <a:gd name="T28" fmla="*/ 6779 w 12068"/>
                <a:gd name="T29" fmla="*/ 4327 h 12359"/>
                <a:gd name="T30" fmla="*/ 6932 w 12068"/>
                <a:gd name="T31" fmla="*/ 5148 h 12359"/>
                <a:gd name="T32" fmla="*/ 1184 w 12068"/>
                <a:gd name="T33" fmla="*/ 1602 h 12359"/>
                <a:gd name="T34" fmla="*/ 66 w 12068"/>
                <a:gd name="T35" fmla="*/ 2001 h 12359"/>
                <a:gd name="T36" fmla="*/ 1252 w 12068"/>
                <a:gd name="T37" fmla="*/ 1317 h 12359"/>
                <a:gd name="T38" fmla="*/ 1627 w 12068"/>
                <a:gd name="T39" fmla="*/ 0 h 12359"/>
                <a:gd name="T40" fmla="*/ 1582 w 12068"/>
                <a:gd name="T41" fmla="*/ 1814 h 12359"/>
                <a:gd name="T42" fmla="*/ 834 w 12068"/>
                <a:gd name="T43" fmla="*/ 2600 h 12359"/>
                <a:gd name="T44" fmla="*/ 2019 w 12068"/>
                <a:gd name="T45" fmla="*/ 1916 h 12359"/>
                <a:gd name="T46" fmla="*/ 2395 w 12068"/>
                <a:gd name="T47" fmla="*/ 599 h 12359"/>
                <a:gd name="T48" fmla="*/ 2349 w 12068"/>
                <a:gd name="T49" fmla="*/ 2413 h 12359"/>
                <a:gd name="T50" fmla="*/ 4546 w 12068"/>
                <a:gd name="T51" fmla="*/ 10048 h 12359"/>
                <a:gd name="T52" fmla="*/ 4564 w 12068"/>
                <a:gd name="T53" fmla="*/ 12359 h 12359"/>
                <a:gd name="T54" fmla="*/ 4546 w 12068"/>
                <a:gd name="T55" fmla="*/ 10048 h 12359"/>
                <a:gd name="T56" fmla="*/ 9639 w 12068"/>
                <a:gd name="T57" fmla="*/ 12239 h 12359"/>
                <a:gd name="T58" fmla="*/ 8618 w 12068"/>
                <a:gd name="T59" fmla="*/ 10167 h 12359"/>
                <a:gd name="T60" fmla="*/ 6512 w 12068"/>
                <a:gd name="T61" fmla="*/ 10627 h 12359"/>
                <a:gd name="T62" fmla="*/ 7045 w 12068"/>
                <a:gd name="T63" fmla="*/ 12299 h 12359"/>
                <a:gd name="T64" fmla="*/ 6512 w 12068"/>
                <a:gd name="T65" fmla="*/ 10627 h 1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68" h="12359">
                  <a:moveTo>
                    <a:pt x="6779" y="10777"/>
                  </a:moveTo>
                  <a:cubicBezTo>
                    <a:pt x="3862" y="10777"/>
                    <a:pt x="1490" y="8404"/>
                    <a:pt x="1490" y="5488"/>
                  </a:cubicBezTo>
                  <a:cubicBezTo>
                    <a:pt x="1490" y="2571"/>
                    <a:pt x="3863" y="199"/>
                    <a:pt x="6779" y="199"/>
                  </a:cubicBezTo>
                  <a:cubicBezTo>
                    <a:pt x="9695" y="199"/>
                    <a:pt x="12068" y="2571"/>
                    <a:pt x="12068" y="5488"/>
                  </a:cubicBezTo>
                  <a:cubicBezTo>
                    <a:pt x="12068" y="8404"/>
                    <a:pt x="9695" y="10777"/>
                    <a:pt x="6779" y="10777"/>
                  </a:cubicBezTo>
                  <a:close/>
                  <a:moveTo>
                    <a:pt x="6779" y="732"/>
                  </a:moveTo>
                  <a:cubicBezTo>
                    <a:pt x="4156" y="732"/>
                    <a:pt x="2023" y="2865"/>
                    <a:pt x="2023" y="5488"/>
                  </a:cubicBezTo>
                  <a:cubicBezTo>
                    <a:pt x="2023" y="8110"/>
                    <a:pt x="4156" y="10243"/>
                    <a:pt x="6779" y="10243"/>
                  </a:cubicBezTo>
                  <a:cubicBezTo>
                    <a:pt x="9401" y="10243"/>
                    <a:pt x="11535" y="8110"/>
                    <a:pt x="11535" y="5488"/>
                  </a:cubicBezTo>
                  <a:cubicBezTo>
                    <a:pt x="11535" y="2865"/>
                    <a:pt x="9401" y="732"/>
                    <a:pt x="6779" y="732"/>
                  </a:cubicBezTo>
                  <a:close/>
                  <a:moveTo>
                    <a:pt x="6778" y="9000"/>
                  </a:moveTo>
                  <a:cubicBezTo>
                    <a:pt x="4842" y="9000"/>
                    <a:pt x="3266" y="7425"/>
                    <a:pt x="3266" y="5488"/>
                  </a:cubicBezTo>
                  <a:cubicBezTo>
                    <a:pt x="3266" y="3551"/>
                    <a:pt x="4842" y="1975"/>
                    <a:pt x="6778" y="1975"/>
                  </a:cubicBezTo>
                  <a:cubicBezTo>
                    <a:pt x="8715" y="1975"/>
                    <a:pt x="10291" y="3551"/>
                    <a:pt x="10291" y="5488"/>
                  </a:cubicBezTo>
                  <a:cubicBezTo>
                    <a:pt x="10291" y="7425"/>
                    <a:pt x="8715" y="9000"/>
                    <a:pt x="6778" y="9000"/>
                  </a:cubicBezTo>
                  <a:close/>
                  <a:moveTo>
                    <a:pt x="6778" y="2508"/>
                  </a:moveTo>
                  <a:cubicBezTo>
                    <a:pt x="5135" y="2508"/>
                    <a:pt x="3799" y="3845"/>
                    <a:pt x="3799" y="5488"/>
                  </a:cubicBezTo>
                  <a:cubicBezTo>
                    <a:pt x="3799" y="7131"/>
                    <a:pt x="5136" y="8467"/>
                    <a:pt x="6778" y="8467"/>
                  </a:cubicBezTo>
                  <a:cubicBezTo>
                    <a:pt x="8421" y="8467"/>
                    <a:pt x="9758" y="7131"/>
                    <a:pt x="9758" y="5488"/>
                  </a:cubicBezTo>
                  <a:cubicBezTo>
                    <a:pt x="9758" y="3845"/>
                    <a:pt x="8422" y="2508"/>
                    <a:pt x="6778" y="2508"/>
                  </a:cubicBezTo>
                  <a:close/>
                  <a:moveTo>
                    <a:pt x="6779" y="7181"/>
                  </a:moveTo>
                  <a:cubicBezTo>
                    <a:pt x="5845" y="7181"/>
                    <a:pt x="5085" y="6421"/>
                    <a:pt x="5085" y="5488"/>
                  </a:cubicBezTo>
                  <a:cubicBezTo>
                    <a:pt x="5085" y="4554"/>
                    <a:pt x="5845" y="3794"/>
                    <a:pt x="6779" y="3794"/>
                  </a:cubicBezTo>
                  <a:cubicBezTo>
                    <a:pt x="7713" y="3794"/>
                    <a:pt x="8472" y="4554"/>
                    <a:pt x="8472" y="5488"/>
                  </a:cubicBezTo>
                  <a:cubicBezTo>
                    <a:pt x="8472" y="6421"/>
                    <a:pt x="7713" y="7181"/>
                    <a:pt x="6779" y="7181"/>
                  </a:cubicBezTo>
                  <a:close/>
                  <a:moveTo>
                    <a:pt x="6779" y="4327"/>
                  </a:moveTo>
                  <a:cubicBezTo>
                    <a:pt x="6138" y="4328"/>
                    <a:pt x="5619" y="4847"/>
                    <a:pt x="5618" y="5488"/>
                  </a:cubicBezTo>
                  <a:cubicBezTo>
                    <a:pt x="5619" y="6128"/>
                    <a:pt x="6138" y="6647"/>
                    <a:pt x="6779" y="6648"/>
                  </a:cubicBezTo>
                  <a:cubicBezTo>
                    <a:pt x="7419" y="6647"/>
                    <a:pt x="7938" y="6128"/>
                    <a:pt x="7939" y="5488"/>
                  </a:cubicBezTo>
                  <a:cubicBezTo>
                    <a:pt x="7938" y="4847"/>
                    <a:pt x="7419" y="4328"/>
                    <a:pt x="6779" y="4327"/>
                  </a:cubicBezTo>
                  <a:close/>
                  <a:moveTo>
                    <a:pt x="1499" y="1172"/>
                  </a:moveTo>
                  <a:lnTo>
                    <a:pt x="6932" y="5148"/>
                  </a:lnTo>
                  <a:lnTo>
                    <a:pt x="6617" y="5578"/>
                  </a:lnTo>
                  <a:lnTo>
                    <a:pt x="1184" y="1602"/>
                  </a:lnTo>
                  <a:lnTo>
                    <a:pt x="1499" y="1172"/>
                  </a:lnTo>
                  <a:close/>
                  <a:moveTo>
                    <a:pt x="66" y="2001"/>
                  </a:moveTo>
                  <a:lnTo>
                    <a:pt x="0" y="1472"/>
                  </a:lnTo>
                  <a:lnTo>
                    <a:pt x="1252" y="1317"/>
                  </a:lnTo>
                  <a:lnTo>
                    <a:pt x="1098" y="65"/>
                  </a:lnTo>
                  <a:lnTo>
                    <a:pt x="1627" y="0"/>
                  </a:lnTo>
                  <a:lnTo>
                    <a:pt x="1814" y="1517"/>
                  </a:lnTo>
                  <a:cubicBezTo>
                    <a:pt x="1832" y="1663"/>
                    <a:pt x="1728" y="1796"/>
                    <a:pt x="1582" y="1814"/>
                  </a:cubicBezTo>
                  <a:lnTo>
                    <a:pt x="66" y="2001"/>
                  </a:lnTo>
                  <a:close/>
                  <a:moveTo>
                    <a:pt x="834" y="2600"/>
                  </a:moveTo>
                  <a:lnTo>
                    <a:pt x="768" y="2070"/>
                  </a:lnTo>
                  <a:lnTo>
                    <a:pt x="2019" y="1916"/>
                  </a:lnTo>
                  <a:lnTo>
                    <a:pt x="1866" y="664"/>
                  </a:lnTo>
                  <a:lnTo>
                    <a:pt x="2395" y="599"/>
                  </a:lnTo>
                  <a:lnTo>
                    <a:pt x="2581" y="2116"/>
                  </a:lnTo>
                  <a:cubicBezTo>
                    <a:pt x="2599" y="2262"/>
                    <a:pt x="2495" y="2395"/>
                    <a:pt x="2349" y="2413"/>
                  </a:cubicBezTo>
                  <a:lnTo>
                    <a:pt x="834" y="2600"/>
                  </a:lnTo>
                  <a:close/>
                  <a:moveTo>
                    <a:pt x="4546" y="10048"/>
                  </a:moveTo>
                  <a:lnTo>
                    <a:pt x="5066" y="10168"/>
                  </a:lnTo>
                  <a:lnTo>
                    <a:pt x="4564" y="12359"/>
                  </a:lnTo>
                  <a:lnTo>
                    <a:pt x="4044" y="12240"/>
                  </a:lnTo>
                  <a:lnTo>
                    <a:pt x="4546" y="10048"/>
                  </a:lnTo>
                  <a:close/>
                  <a:moveTo>
                    <a:pt x="9137" y="10048"/>
                  </a:moveTo>
                  <a:lnTo>
                    <a:pt x="9639" y="12239"/>
                  </a:lnTo>
                  <a:lnTo>
                    <a:pt x="9119" y="12358"/>
                  </a:lnTo>
                  <a:lnTo>
                    <a:pt x="8618" y="10167"/>
                  </a:lnTo>
                  <a:lnTo>
                    <a:pt x="9137" y="10048"/>
                  </a:lnTo>
                  <a:close/>
                  <a:moveTo>
                    <a:pt x="6512" y="10627"/>
                  </a:moveTo>
                  <a:lnTo>
                    <a:pt x="7045" y="10627"/>
                  </a:lnTo>
                  <a:lnTo>
                    <a:pt x="7045" y="12299"/>
                  </a:lnTo>
                  <a:lnTo>
                    <a:pt x="6512" y="12299"/>
                  </a:lnTo>
                  <a:lnTo>
                    <a:pt x="6512" y="10627"/>
                  </a:lnTo>
                  <a:close/>
                </a:path>
              </a:pathLst>
            </a:custGeom>
            <a:solidFill>
              <a:srgbClr val="003B76"/>
            </a:solidFill>
            <a:ln w="76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489084E-D376-82CD-7722-1C6355C3B914}"/>
              </a:ext>
            </a:extLst>
          </p:cNvPr>
          <p:cNvGrpSpPr/>
          <p:nvPr/>
        </p:nvGrpSpPr>
        <p:grpSpPr>
          <a:xfrm>
            <a:off x="9489691" y="3699796"/>
            <a:ext cx="1873711" cy="1873711"/>
            <a:chOff x="9489691" y="3699796"/>
            <a:chExt cx="1873711" cy="1873711"/>
          </a:xfrm>
        </p:grpSpPr>
        <p:sp>
          <p:nvSpPr>
            <p:cNvPr id="24" name="圆角矩形 15">
              <a:extLst>
                <a:ext uri="{FF2B5EF4-FFF2-40B4-BE49-F238E27FC236}">
                  <a16:creationId xmlns:a16="http://schemas.microsoft.com/office/drawing/2014/main" id="{91899431-67DD-85D6-D3F9-EB4B1C618744}"/>
                </a:ext>
              </a:extLst>
            </p:cNvPr>
            <p:cNvSpPr/>
            <p:nvPr/>
          </p:nvSpPr>
          <p:spPr>
            <a:xfrm>
              <a:off x="9489691" y="3699796"/>
              <a:ext cx="1873711" cy="18737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dist="152400" dir="4020000" sx="98000" sy="98000" algn="tl" rotWithShape="0">
                <a:schemeClr val="bg2">
                  <a:lumMod val="25000"/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1978"/>
                </a:lnSpc>
              </a:pPr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645CF6E-0548-8A0C-D769-FF854F74C3D3}"/>
                </a:ext>
              </a:extLst>
            </p:cNvPr>
            <p:cNvSpPr/>
            <p:nvPr/>
          </p:nvSpPr>
          <p:spPr>
            <a:xfrm>
              <a:off x="9586823" y="4484676"/>
              <a:ext cx="1679443" cy="838787"/>
            </a:xfrm>
            <a:prstGeom prst="rect">
              <a:avLst/>
            </a:prstGeom>
          </p:spPr>
          <p:txBody>
            <a:bodyPr wrap="square" lIns="91408" tIns="45704" rIns="91408" bIns="45704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Click here to add content, content to match the title. </a:t>
              </a:r>
              <a:endParaRPr lang="en-US" altLang="zh-CN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3" name="椭圆 43">
              <a:extLst>
                <a:ext uri="{FF2B5EF4-FFF2-40B4-BE49-F238E27FC236}">
                  <a16:creationId xmlns:a16="http://schemas.microsoft.com/office/drawing/2014/main" id="{70FC0969-394E-DA5C-F381-D321775BB409}"/>
                </a:ext>
              </a:extLst>
            </p:cNvPr>
            <p:cNvSpPr/>
            <p:nvPr/>
          </p:nvSpPr>
          <p:spPr>
            <a:xfrm>
              <a:off x="10235519" y="3949217"/>
              <a:ext cx="382049" cy="383887"/>
            </a:xfrm>
            <a:custGeom>
              <a:avLst/>
              <a:gdLst>
                <a:gd name="connsiteX0" fmla="*/ 104237 w 330200"/>
                <a:gd name="connsiteY0" fmla="*/ 80507 h 331788"/>
                <a:gd name="connsiteX1" fmla="*/ 112148 w 330200"/>
                <a:gd name="connsiteY1" fmla="*/ 84551 h 331788"/>
                <a:gd name="connsiteX2" fmla="*/ 163809 w 330200"/>
                <a:gd name="connsiteY2" fmla="*/ 154423 h 331788"/>
                <a:gd name="connsiteX3" fmla="*/ 166392 w 330200"/>
                <a:gd name="connsiteY3" fmla="*/ 154423 h 331788"/>
                <a:gd name="connsiteX4" fmla="*/ 219344 w 330200"/>
                <a:gd name="connsiteY4" fmla="*/ 84551 h 331788"/>
                <a:gd name="connsiteX5" fmla="*/ 234842 w 330200"/>
                <a:gd name="connsiteY5" fmla="*/ 83257 h 331788"/>
                <a:gd name="connsiteX6" fmla="*/ 237425 w 330200"/>
                <a:gd name="connsiteY6" fmla="*/ 98784 h 331788"/>
                <a:gd name="connsiteX7" fmla="*/ 194805 w 330200"/>
                <a:gd name="connsiteY7" fmla="*/ 154423 h 331788"/>
                <a:gd name="connsiteX8" fmla="*/ 216761 w 330200"/>
                <a:gd name="connsiteY8" fmla="*/ 154423 h 331788"/>
                <a:gd name="connsiteX9" fmla="*/ 228385 w 330200"/>
                <a:gd name="connsiteY9" fmla="*/ 166068 h 331788"/>
                <a:gd name="connsiteX10" fmla="*/ 216761 w 330200"/>
                <a:gd name="connsiteY10" fmla="*/ 177714 h 331788"/>
                <a:gd name="connsiteX11" fmla="*/ 178015 w 330200"/>
                <a:gd name="connsiteY11" fmla="*/ 177714 h 331788"/>
                <a:gd name="connsiteX12" fmla="*/ 176724 w 330200"/>
                <a:gd name="connsiteY12" fmla="*/ 179007 h 331788"/>
                <a:gd name="connsiteX13" fmla="*/ 176724 w 330200"/>
                <a:gd name="connsiteY13" fmla="*/ 194535 h 331788"/>
                <a:gd name="connsiteX14" fmla="*/ 216761 w 330200"/>
                <a:gd name="connsiteY14" fmla="*/ 194535 h 331788"/>
                <a:gd name="connsiteX15" fmla="*/ 228385 w 330200"/>
                <a:gd name="connsiteY15" fmla="*/ 206180 h 331788"/>
                <a:gd name="connsiteX16" fmla="*/ 216761 w 330200"/>
                <a:gd name="connsiteY16" fmla="*/ 217825 h 331788"/>
                <a:gd name="connsiteX17" fmla="*/ 176724 w 330200"/>
                <a:gd name="connsiteY17" fmla="*/ 217825 h 331788"/>
                <a:gd name="connsiteX18" fmla="*/ 176724 w 330200"/>
                <a:gd name="connsiteY18" fmla="*/ 257937 h 331788"/>
                <a:gd name="connsiteX19" fmla="*/ 165100 w 330200"/>
                <a:gd name="connsiteY19" fmla="*/ 268288 h 331788"/>
                <a:gd name="connsiteX20" fmla="*/ 153476 w 330200"/>
                <a:gd name="connsiteY20" fmla="*/ 257937 h 331788"/>
                <a:gd name="connsiteX21" fmla="*/ 153476 w 330200"/>
                <a:gd name="connsiteY21" fmla="*/ 217825 h 331788"/>
                <a:gd name="connsiteX22" fmla="*/ 113439 w 330200"/>
                <a:gd name="connsiteY22" fmla="*/ 217825 h 331788"/>
                <a:gd name="connsiteX23" fmla="*/ 101815 w 330200"/>
                <a:gd name="connsiteY23" fmla="*/ 206180 h 331788"/>
                <a:gd name="connsiteX24" fmla="*/ 113439 w 330200"/>
                <a:gd name="connsiteY24" fmla="*/ 194535 h 331788"/>
                <a:gd name="connsiteX25" fmla="*/ 153476 w 330200"/>
                <a:gd name="connsiteY25" fmla="*/ 194535 h 331788"/>
                <a:gd name="connsiteX26" fmla="*/ 153476 w 330200"/>
                <a:gd name="connsiteY26" fmla="*/ 179007 h 331788"/>
                <a:gd name="connsiteX27" fmla="*/ 152185 w 330200"/>
                <a:gd name="connsiteY27" fmla="*/ 177714 h 331788"/>
                <a:gd name="connsiteX28" fmla="*/ 113439 w 330200"/>
                <a:gd name="connsiteY28" fmla="*/ 177714 h 331788"/>
                <a:gd name="connsiteX29" fmla="*/ 101815 w 330200"/>
                <a:gd name="connsiteY29" fmla="*/ 166068 h 331788"/>
                <a:gd name="connsiteX30" fmla="*/ 113439 w 330200"/>
                <a:gd name="connsiteY30" fmla="*/ 154423 h 331788"/>
                <a:gd name="connsiteX31" fmla="*/ 135395 w 330200"/>
                <a:gd name="connsiteY31" fmla="*/ 154423 h 331788"/>
                <a:gd name="connsiteX32" fmla="*/ 92775 w 330200"/>
                <a:gd name="connsiteY32" fmla="*/ 98784 h 331788"/>
                <a:gd name="connsiteX33" fmla="*/ 95358 w 330200"/>
                <a:gd name="connsiteY33" fmla="*/ 83257 h 331788"/>
                <a:gd name="connsiteX34" fmla="*/ 104237 w 330200"/>
                <a:gd name="connsiteY34" fmla="*/ 80507 h 331788"/>
                <a:gd name="connsiteX35" fmla="*/ 165100 w 330200"/>
                <a:gd name="connsiteY35" fmla="*/ 26988 h 331788"/>
                <a:gd name="connsiteX36" fmla="*/ 26987 w 330200"/>
                <a:gd name="connsiteY36" fmla="*/ 165101 h 331788"/>
                <a:gd name="connsiteX37" fmla="*/ 165100 w 330200"/>
                <a:gd name="connsiteY37" fmla="*/ 303214 h 331788"/>
                <a:gd name="connsiteX38" fmla="*/ 303213 w 330200"/>
                <a:gd name="connsiteY38" fmla="*/ 165101 h 331788"/>
                <a:gd name="connsiteX39" fmla="*/ 165100 w 330200"/>
                <a:gd name="connsiteY39" fmla="*/ 26988 h 331788"/>
                <a:gd name="connsiteX40" fmla="*/ 165100 w 330200"/>
                <a:gd name="connsiteY40" fmla="*/ 0 h 331788"/>
                <a:gd name="connsiteX41" fmla="*/ 330200 w 330200"/>
                <a:gd name="connsiteY41" fmla="*/ 165894 h 331788"/>
                <a:gd name="connsiteX42" fmla="*/ 165100 w 330200"/>
                <a:gd name="connsiteY42" fmla="*/ 331788 h 331788"/>
                <a:gd name="connsiteX43" fmla="*/ 0 w 330200"/>
                <a:gd name="connsiteY43" fmla="*/ 165894 h 331788"/>
                <a:gd name="connsiteX44" fmla="*/ 165100 w 330200"/>
                <a:gd name="connsiteY44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30200" h="331788">
                  <a:moveTo>
                    <a:pt x="104237" y="80507"/>
                  </a:moveTo>
                  <a:cubicBezTo>
                    <a:pt x="107304" y="80669"/>
                    <a:pt x="110210" y="81963"/>
                    <a:pt x="112148" y="84551"/>
                  </a:cubicBezTo>
                  <a:cubicBezTo>
                    <a:pt x="163809" y="154423"/>
                    <a:pt x="163809" y="154423"/>
                    <a:pt x="163809" y="154423"/>
                  </a:cubicBezTo>
                  <a:cubicBezTo>
                    <a:pt x="166392" y="154423"/>
                    <a:pt x="166392" y="154423"/>
                    <a:pt x="166392" y="154423"/>
                  </a:cubicBezTo>
                  <a:cubicBezTo>
                    <a:pt x="219344" y="84551"/>
                    <a:pt x="219344" y="84551"/>
                    <a:pt x="219344" y="84551"/>
                  </a:cubicBezTo>
                  <a:cubicBezTo>
                    <a:pt x="221927" y="79375"/>
                    <a:pt x="229676" y="79375"/>
                    <a:pt x="234842" y="83257"/>
                  </a:cubicBezTo>
                  <a:cubicBezTo>
                    <a:pt x="240009" y="85845"/>
                    <a:pt x="241300" y="93608"/>
                    <a:pt x="237425" y="98784"/>
                  </a:cubicBezTo>
                  <a:cubicBezTo>
                    <a:pt x="194805" y="154423"/>
                    <a:pt x="194805" y="154423"/>
                    <a:pt x="194805" y="154423"/>
                  </a:cubicBezTo>
                  <a:cubicBezTo>
                    <a:pt x="216761" y="154423"/>
                    <a:pt x="216761" y="154423"/>
                    <a:pt x="216761" y="154423"/>
                  </a:cubicBezTo>
                  <a:cubicBezTo>
                    <a:pt x="223219" y="154423"/>
                    <a:pt x="228385" y="159599"/>
                    <a:pt x="228385" y="166068"/>
                  </a:cubicBezTo>
                  <a:cubicBezTo>
                    <a:pt x="228385" y="172538"/>
                    <a:pt x="223219" y="177714"/>
                    <a:pt x="216761" y="177714"/>
                  </a:cubicBezTo>
                  <a:cubicBezTo>
                    <a:pt x="178015" y="177714"/>
                    <a:pt x="178015" y="177714"/>
                    <a:pt x="178015" y="177714"/>
                  </a:cubicBezTo>
                  <a:cubicBezTo>
                    <a:pt x="176724" y="179007"/>
                    <a:pt x="176724" y="179007"/>
                    <a:pt x="176724" y="179007"/>
                  </a:cubicBezTo>
                  <a:cubicBezTo>
                    <a:pt x="176724" y="194535"/>
                    <a:pt x="176724" y="194535"/>
                    <a:pt x="176724" y="194535"/>
                  </a:cubicBezTo>
                  <a:cubicBezTo>
                    <a:pt x="216761" y="194535"/>
                    <a:pt x="216761" y="194535"/>
                    <a:pt x="216761" y="194535"/>
                  </a:cubicBezTo>
                  <a:cubicBezTo>
                    <a:pt x="223219" y="194535"/>
                    <a:pt x="228385" y="199710"/>
                    <a:pt x="228385" y="206180"/>
                  </a:cubicBezTo>
                  <a:cubicBezTo>
                    <a:pt x="228385" y="212649"/>
                    <a:pt x="223219" y="217825"/>
                    <a:pt x="216761" y="217825"/>
                  </a:cubicBezTo>
                  <a:cubicBezTo>
                    <a:pt x="176724" y="217825"/>
                    <a:pt x="176724" y="217825"/>
                    <a:pt x="176724" y="217825"/>
                  </a:cubicBezTo>
                  <a:cubicBezTo>
                    <a:pt x="176724" y="257937"/>
                    <a:pt x="176724" y="257937"/>
                    <a:pt x="176724" y="257937"/>
                  </a:cubicBezTo>
                  <a:cubicBezTo>
                    <a:pt x="176724" y="264406"/>
                    <a:pt x="171558" y="268288"/>
                    <a:pt x="165100" y="268288"/>
                  </a:cubicBezTo>
                  <a:cubicBezTo>
                    <a:pt x="158642" y="268288"/>
                    <a:pt x="153476" y="264406"/>
                    <a:pt x="153476" y="257937"/>
                  </a:cubicBezTo>
                  <a:cubicBezTo>
                    <a:pt x="153476" y="217825"/>
                    <a:pt x="153476" y="217825"/>
                    <a:pt x="153476" y="217825"/>
                  </a:cubicBezTo>
                  <a:cubicBezTo>
                    <a:pt x="113439" y="217825"/>
                    <a:pt x="113439" y="217825"/>
                    <a:pt x="113439" y="217825"/>
                  </a:cubicBezTo>
                  <a:cubicBezTo>
                    <a:pt x="106981" y="217825"/>
                    <a:pt x="101815" y="212649"/>
                    <a:pt x="101815" y="206180"/>
                  </a:cubicBezTo>
                  <a:cubicBezTo>
                    <a:pt x="101815" y="199710"/>
                    <a:pt x="106981" y="194535"/>
                    <a:pt x="113439" y="194535"/>
                  </a:cubicBezTo>
                  <a:cubicBezTo>
                    <a:pt x="153476" y="194535"/>
                    <a:pt x="153476" y="194535"/>
                    <a:pt x="153476" y="194535"/>
                  </a:cubicBezTo>
                  <a:cubicBezTo>
                    <a:pt x="153476" y="179007"/>
                    <a:pt x="153476" y="179007"/>
                    <a:pt x="153476" y="179007"/>
                  </a:cubicBezTo>
                  <a:cubicBezTo>
                    <a:pt x="152185" y="177714"/>
                    <a:pt x="152185" y="177714"/>
                    <a:pt x="152185" y="177714"/>
                  </a:cubicBezTo>
                  <a:cubicBezTo>
                    <a:pt x="113439" y="177714"/>
                    <a:pt x="113439" y="177714"/>
                    <a:pt x="113439" y="177714"/>
                  </a:cubicBezTo>
                  <a:cubicBezTo>
                    <a:pt x="106981" y="177714"/>
                    <a:pt x="101815" y="172538"/>
                    <a:pt x="101815" y="166068"/>
                  </a:cubicBezTo>
                  <a:cubicBezTo>
                    <a:pt x="101815" y="159599"/>
                    <a:pt x="106981" y="154423"/>
                    <a:pt x="113439" y="154423"/>
                  </a:cubicBezTo>
                  <a:cubicBezTo>
                    <a:pt x="135395" y="154423"/>
                    <a:pt x="135395" y="154423"/>
                    <a:pt x="135395" y="154423"/>
                  </a:cubicBezTo>
                  <a:cubicBezTo>
                    <a:pt x="92775" y="98784"/>
                    <a:pt x="92775" y="98784"/>
                    <a:pt x="92775" y="98784"/>
                  </a:cubicBezTo>
                  <a:cubicBezTo>
                    <a:pt x="88900" y="93608"/>
                    <a:pt x="90192" y="85845"/>
                    <a:pt x="95358" y="83257"/>
                  </a:cubicBezTo>
                  <a:cubicBezTo>
                    <a:pt x="97941" y="81316"/>
                    <a:pt x="101170" y="80346"/>
                    <a:pt x="104237" y="80507"/>
                  </a:cubicBezTo>
                  <a:close/>
                  <a:moveTo>
                    <a:pt x="165100" y="26988"/>
                  </a:moveTo>
                  <a:cubicBezTo>
                    <a:pt x="88822" y="26988"/>
                    <a:pt x="26987" y="88823"/>
                    <a:pt x="26987" y="165101"/>
                  </a:cubicBezTo>
                  <a:cubicBezTo>
                    <a:pt x="26987" y="241379"/>
                    <a:pt x="88822" y="303214"/>
                    <a:pt x="165100" y="303214"/>
                  </a:cubicBezTo>
                  <a:cubicBezTo>
                    <a:pt x="241378" y="303214"/>
                    <a:pt x="303213" y="241379"/>
                    <a:pt x="303213" y="165101"/>
                  </a:cubicBezTo>
                  <a:cubicBezTo>
                    <a:pt x="303213" y="88823"/>
                    <a:pt x="241378" y="26988"/>
                    <a:pt x="165100" y="26988"/>
                  </a:cubicBezTo>
                  <a:close/>
                  <a:moveTo>
                    <a:pt x="165100" y="0"/>
                  </a:moveTo>
                  <a:cubicBezTo>
                    <a:pt x="256282" y="0"/>
                    <a:pt x="330200" y="74273"/>
                    <a:pt x="330200" y="165894"/>
                  </a:cubicBezTo>
                  <a:cubicBezTo>
                    <a:pt x="330200" y="257515"/>
                    <a:pt x="256282" y="331788"/>
                    <a:pt x="165100" y="331788"/>
                  </a:cubicBezTo>
                  <a:cubicBezTo>
                    <a:pt x="73918" y="331788"/>
                    <a:pt x="0" y="257515"/>
                    <a:pt x="0" y="165894"/>
                  </a:cubicBezTo>
                  <a:cubicBezTo>
                    <a:pt x="0" y="74273"/>
                    <a:pt x="73918" y="0"/>
                    <a:pt x="165100" y="0"/>
                  </a:cubicBezTo>
                  <a:close/>
                </a:path>
              </a:pathLst>
            </a:custGeom>
            <a:solidFill>
              <a:srgbClr val="003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55FFAC2F-FBDC-1ADB-65D0-33634F839CFB}"/>
              </a:ext>
            </a:extLst>
          </p:cNvPr>
          <p:cNvSpPr txBox="1"/>
          <p:nvPr/>
        </p:nvSpPr>
        <p:spPr>
          <a:xfrm>
            <a:off x="3919962" y="378496"/>
            <a:ext cx="435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-03.Strategic layout-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458AEB0-9757-0A5E-1683-D1E4383FAED5}"/>
              </a:ext>
            </a:extLst>
          </p:cNvPr>
          <p:cNvSpPr txBox="1"/>
          <p:nvPr/>
        </p:nvSpPr>
        <p:spPr>
          <a:xfrm>
            <a:off x="4076227" y="963271"/>
            <a:ext cx="4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Strategic market layout</a:t>
            </a:r>
            <a:endParaRPr lang="zh-CN" altLang="en-US" sz="1400" dirty="0"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415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0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15C996-7050-0A59-D084-2212E6B6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42E0084-F3EE-EBD7-07DD-B23FA24EB60D}"/>
              </a:ext>
            </a:extLst>
          </p:cNvPr>
          <p:cNvSpPr/>
          <p:nvPr/>
        </p:nvSpPr>
        <p:spPr>
          <a:xfrm>
            <a:off x="-1525" y="6749143"/>
            <a:ext cx="12192000" cy="123371"/>
          </a:xfrm>
          <a:prstGeom prst="rect">
            <a:avLst/>
          </a:prstGeom>
          <a:solidFill>
            <a:srgbClr val="00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AC85920-0636-22D3-5538-CCEC8A855AB3}"/>
              </a:ext>
            </a:extLst>
          </p:cNvPr>
          <p:cNvGrpSpPr/>
          <p:nvPr/>
        </p:nvGrpSpPr>
        <p:grpSpPr>
          <a:xfrm>
            <a:off x="695325" y="2943225"/>
            <a:ext cx="3553349" cy="1270000"/>
            <a:chOff x="695325" y="2943225"/>
            <a:chExt cx="3553349" cy="1270000"/>
          </a:xfrm>
        </p:grpSpPr>
        <p:sp>
          <p:nvSpPr>
            <p:cNvPr id="7" name="矩形: 圆角 3">
              <a:extLst>
                <a:ext uri="{FF2B5EF4-FFF2-40B4-BE49-F238E27FC236}">
                  <a16:creationId xmlns:a16="http://schemas.microsoft.com/office/drawing/2014/main" id="{8F7307BA-5E74-300D-068C-5015C4AE2FFE}"/>
                </a:ext>
              </a:extLst>
            </p:cNvPr>
            <p:cNvSpPr/>
            <p:nvPr/>
          </p:nvSpPr>
          <p:spPr>
            <a:xfrm>
              <a:off x="695325" y="2943225"/>
              <a:ext cx="3508375" cy="1270000"/>
            </a:xfrm>
            <a:prstGeom prst="roundRect">
              <a:avLst>
                <a:gd name="adj" fmla="val 6242"/>
              </a:avLst>
            </a:prstGeom>
            <a:solidFill>
              <a:schemeClr val="bg1"/>
            </a:solidFill>
            <a:ln>
              <a:noFill/>
            </a:ln>
            <a:effectLst>
              <a:outerShdw blurRad="457200" dist="152400" dir="2460000" sx="96000" sy="96000" algn="ctr" rotWithShape="0">
                <a:srgbClr val="196AE5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4" name="文本占位符 11">
              <a:extLst>
                <a:ext uri="{FF2B5EF4-FFF2-40B4-BE49-F238E27FC236}">
                  <a16:creationId xmlns:a16="http://schemas.microsoft.com/office/drawing/2014/main" id="{D3B3CA09-17DE-5AC6-E8C9-D888F90D2A42}"/>
                </a:ext>
              </a:extLst>
            </p:cNvPr>
            <p:cNvSpPr txBox="1">
              <a:spLocks/>
            </p:cNvSpPr>
            <p:nvPr/>
          </p:nvSpPr>
          <p:spPr>
            <a:xfrm>
              <a:off x="2125966" y="3126062"/>
              <a:ext cx="17939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346BE8"/>
                  </a:solidFill>
                  <a:effectLst>
                    <a:outerShdw blurRad="50800" dist="38100" dir="2700000" algn="tl" rotWithShape="0">
                      <a:srgbClr val="346BE8">
                        <a:alpha val="10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D1A0E89-736B-824B-0710-DFDABE92E6F3}"/>
                </a:ext>
              </a:extLst>
            </p:cNvPr>
            <p:cNvSpPr txBox="1"/>
            <p:nvPr/>
          </p:nvSpPr>
          <p:spPr>
            <a:xfrm>
              <a:off x="2114210" y="3506880"/>
              <a:ext cx="21344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kern="1400" spc="1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1200" kern="1400" spc="100" dirty="0">
                  <a:solidFill>
                    <a:schemeClr val="bg2">
                      <a:lumMod val="2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Click here to add content, content to match the title.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06DDFE55-00EE-43EE-62C5-86036F9C06FF}"/>
                </a:ext>
              </a:extLst>
            </p:cNvPr>
            <p:cNvSpPr/>
            <p:nvPr/>
          </p:nvSpPr>
          <p:spPr>
            <a:xfrm>
              <a:off x="1007915" y="3207509"/>
              <a:ext cx="741431" cy="741431"/>
            </a:xfrm>
            <a:prstGeom prst="ellipse">
              <a:avLst/>
            </a:prstGeom>
            <a:solidFill>
              <a:srgbClr val="003B7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03200" dist="38100" dir="2700000" algn="tl" rotWithShape="0">
                <a:srgbClr val="346BE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sym typeface="思源黑体 CN Normal" panose="020B0400000000000000" pitchFamily="34" charset="-122"/>
                </a:rPr>
                <a:t>01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95C3CE3-EADA-FE37-4DD5-AA2E339A016B}"/>
              </a:ext>
            </a:extLst>
          </p:cNvPr>
          <p:cNvGrpSpPr/>
          <p:nvPr/>
        </p:nvGrpSpPr>
        <p:grpSpPr>
          <a:xfrm>
            <a:off x="695325" y="4592410"/>
            <a:ext cx="3575402" cy="1270000"/>
            <a:chOff x="695325" y="4592410"/>
            <a:chExt cx="3575402" cy="1270000"/>
          </a:xfrm>
        </p:grpSpPr>
        <p:sp>
          <p:nvSpPr>
            <p:cNvPr id="11" name="矩形: 圆角 13">
              <a:extLst>
                <a:ext uri="{FF2B5EF4-FFF2-40B4-BE49-F238E27FC236}">
                  <a16:creationId xmlns:a16="http://schemas.microsoft.com/office/drawing/2014/main" id="{78978170-A807-3847-63A7-5AECE12646EF}"/>
                </a:ext>
              </a:extLst>
            </p:cNvPr>
            <p:cNvSpPr/>
            <p:nvPr/>
          </p:nvSpPr>
          <p:spPr>
            <a:xfrm>
              <a:off x="695325" y="4592410"/>
              <a:ext cx="3508375" cy="1270000"/>
            </a:xfrm>
            <a:prstGeom prst="roundRect">
              <a:avLst>
                <a:gd name="adj" fmla="val 6242"/>
              </a:avLst>
            </a:prstGeom>
            <a:solidFill>
              <a:schemeClr val="bg1"/>
            </a:solidFill>
            <a:ln>
              <a:noFill/>
            </a:ln>
            <a:effectLst>
              <a:outerShdw blurRad="457200" dist="152400" dir="2460000" sx="96000" sy="96000" algn="ctr" rotWithShape="0">
                <a:srgbClr val="196AE5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6" name="文本占位符 11">
              <a:extLst>
                <a:ext uri="{FF2B5EF4-FFF2-40B4-BE49-F238E27FC236}">
                  <a16:creationId xmlns:a16="http://schemas.microsoft.com/office/drawing/2014/main" id="{32327334-B1D8-23DC-AD54-7F779DD5D3CD}"/>
                </a:ext>
              </a:extLst>
            </p:cNvPr>
            <p:cNvSpPr txBox="1">
              <a:spLocks/>
            </p:cNvSpPr>
            <p:nvPr/>
          </p:nvSpPr>
          <p:spPr>
            <a:xfrm>
              <a:off x="2125965" y="4800406"/>
              <a:ext cx="19502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346BE8"/>
                  </a:solidFill>
                  <a:effectLst>
                    <a:outerShdw blurRad="50800" dist="38100" dir="2700000" algn="tl" rotWithShape="0">
                      <a:srgbClr val="346BE8">
                        <a:alpha val="10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8F69430-BD11-8293-357A-3D3F220217A7}"/>
                </a:ext>
              </a:extLst>
            </p:cNvPr>
            <p:cNvSpPr txBox="1"/>
            <p:nvPr/>
          </p:nvSpPr>
          <p:spPr>
            <a:xfrm>
              <a:off x="2114209" y="5182429"/>
              <a:ext cx="21565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kern="1400" spc="1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1200" kern="1400" spc="100" dirty="0">
                  <a:solidFill>
                    <a:schemeClr val="bg2">
                      <a:lumMod val="2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Click here to add content, content to match the title.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110B2B23-55B4-776D-F0BC-E6386861AC82}"/>
                </a:ext>
              </a:extLst>
            </p:cNvPr>
            <p:cNvSpPr/>
            <p:nvPr/>
          </p:nvSpPr>
          <p:spPr>
            <a:xfrm>
              <a:off x="1007915" y="4856694"/>
              <a:ext cx="741431" cy="741431"/>
            </a:xfrm>
            <a:prstGeom prst="ellipse">
              <a:avLst/>
            </a:prstGeom>
            <a:solidFill>
              <a:srgbClr val="E5C48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03200" dist="38100" dir="2700000" algn="tl" rotWithShape="0">
                <a:srgbClr val="E5C48D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sym typeface="思源黑体 CN Normal" panose="020B0400000000000000" pitchFamily="34" charset="-122"/>
                </a:rPr>
                <a:t>04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54435A8-17D8-DD34-33BF-F8ABD6A2579A}"/>
              </a:ext>
            </a:extLst>
          </p:cNvPr>
          <p:cNvGrpSpPr/>
          <p:nvPr/>
        </p:nvGrpSpPr>
        <p:grpSpPr>
          <a:xfrm>
            <a:off x="4341813" y="2943225"/>
            <a:ext cx="3508375" cy="1270000"/>
            <a:chOff x="4341813" y="2943225"/>
            <a:chExt cx="3508375" cy="1270000"/>
          </a:xfrm>
        </p:grpSpPr>
        <p:sp>
          <p:nvSpPr>
            <p:cNvPr id="9" name="矩形: 圆角 12">
              <a:extLst>
                <a:ext uri="{FF2B5EF4-FFF2-40B4-BE49-F238E27FC236}">
                  <a16:creationId xmlns:a16="http://schemas.microsoft.com/office/drawing/2014/main" id="{6A78BC35-3428-AFAF-D8B0-8D8F3C75D8D8}"/>
                </a:ext>
              </a:extLst>
            </p:cNvPr>
            <p:cNvSpPr/>
            <p:nvPr/>
          </p:nvSpPr>
          <p:spPr>
            <a:xfrm>
              <a:off x="4341813" y="2943225"/>
              <a:ext cx="3508375" cy="1270000"/>
            </a:xfrm>
            <a:prstGeom prst="roundRect">
              <a:avLst>
                <a:gd name="adj" fmla="val 6242"/>
              </a:avLst>
            </a:prstGeom>
            <a:solidFill>
              <a:schemeClr val="bg1"/>
            </a:solidFill>
            <a:ln>
              <a:noFill/>
            </a:ln>
            <a:effectLst>
              <a:outerShdw blurRad="457200" dist="152400" dir="2460000" sx="96000" sy="96000" algn="ctr" rotWithShape="0">
                <a:srgbClr val="196AE5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8" name="文本占位符 11">
              <a:extLst>
                <a:ext uri="{FF2B5EF4-FFF2-40B4-BE49-F238E27FC236}">
                  <a16:creationId xmlns:a16="http://schemas.microsoft.com/office/drawing/2014/main" id="{A0DF6A4A-ADF9-BDCD-22C5-0778492FFE8A}"/>
                </a:ext>
              </a:extLst>
            </p:cNvPr>
            <p:cNvSpPr txBox="1">
              <a:spLocks/>
            </p:cNvSpPr>
            <p:nvPr/>
          </p:nvSpPr>
          <p:spPr>
            <a:xfrm>
              <a:off x="5634342" y="3126062"/>
              <a:ext cx="1966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346BE8"/>
                  </a:solidFill>
                  <a:effectLst>
                    <a:outerShdw blurRad="50800" dist="38100" dir="2700000" algn="tl" rotWithShape="0">
                      <a:srgbClr val="346BE8">
                        <a:alpha val="10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1D1C4F4-6625-6409-BDE5-18F0E614282C}"/>
                </a:ext>
              </a:extLst>
            </p:cNvPr>
            <p:cNvSpPr txBox="1"/>
            <p:nvPr/>
          </p:nvSpPr>
          <p:spPr>
            <a:xfrm>
              <a:off x="5624597" y="3506880"/>
              <a:ext cx="2004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kern="1400" spc="1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1200" kern="1400" spc="100" dirty="0">
                  <a:solidFill>
                    <a:schemeClr val="bg2">
                      <a:lumMod val="2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Click here to add content, content to match the title.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602D294-87F0-1DA0-BB0C-53945C38C91D}"/>
                </a:ext>
              </a:extLst>
            </p:cNvPr>
            <p:cNvSpPr/>
            <p:nvPr/>
          </p:nvSpPr>
          <p:spPr>
            <a:xfrm>
              <a:off x="4663880" y="3207509"/>
              <a:ext cx="741431" cy="741431"/>
            </a:xfrm>
            <a:prstGeom prst="ellipse">
              <a:avLst/>
            </a:prstGeom>
            <a:solidFill>
              <a:srgbClr val="E5C48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03200" dist="38100" dir="2700000" algn="tl" rotWithShape="0">
                <a:srgbClr val="E5C48D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sym typeface="思源黑体 CN Normal" panose="020B0400000000000000" pitchFamily="34" charset="-122"/>
                </a:rPr>
                <a:t>02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9812BE0-B8A4-C3E5-6DAD-1395B7247197}"/>
              </a:ext>
            </a:extLst>
          </p:cNvPr>
          <p:cNvGrpSpPr/>
          <p:nvPr/>
        </p:nvGrpSpPr>
        <p:grpSpPr>
          <a:xfrm>
            <a:off x="4341813" y="4592410"/>
            <a:ext cx="3508375" cy="1270000"/>
            <a:chOff x="4341813" y="4592410"/>
            <a:chExt cx="3508375" cy="1270000"/>
          </a:xfrm>
        </p:grpSpPr>
        <p:sp>
          <p:nvSpPr>
            <p:cNvPr id="13" name="矩形: 圆角 15">
              <a:extLst>
                <a:ext uri="{FF2B5EF4-FFF2-40B4-BE49-F238E27FC236}">
                  <a16:creationId xmlns:a16="http://schemas.microsoft.com/office/drawing/2014/main" id="{677D450E-47CB-B6B9-1306-4183834A1B4B}"/>
                </a:ext>
              </a:extLst>
            </p:cNvPr>
            <p:cNvSpPr/>
            <p:nvPr/>
          </p:nvSpPr>
          <p:spPr>
            <a:xfrm>
              <a:off x="4341813" y="4592410"/>
              <a:ext cx="3508375" cy="1270000"/>
            </a:xfrm>
            <a:prstGeom prst="roundRect">
              <a:avLst>
                <a:gd name="adj" fmla="val 6242"/>
              </a:avLst>
            </a:prstGeom>
            <a:solidFill>
              <a:schemeClr val="bg1"/>
            </a:solidFill>
            <a:ln>
              <a:noFill/>
            </a:ln>
            <a:effectLst>
              <a:outerShdw blurRad="457200" dist="152400" dir="2460000" sx="96000" sy="96000" algn="ctr" rotWithShape="0">
                <a:srgbClr val="196AE5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0" name="文本占位符 11">
              <a:extLst>
                <a:ext uri="{FF2B5EF4-FFF2-40B4-BE49-F238E27FC236}">
                  <a16:creationId xmlns:a16="http://schemas.microsoft.com/office/drawing/2014/main" id="{27EB383E-52C6-5B49-81F6-D9C3F118A22E}"/>
                </a:ext>
              </a:extLst>
            </p:cNvPr>
            <p:cNvSpPr txBox="1">
              <a:spLocks/>
            </p:cNvSpPr>
            <p:nvPr/>
          </p:nvSpPr>
          <p:spPr>
            <a:xfrm>
              <a:off x="5634340" y="4817016"/>
              <a:ext cx="18625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346BE8"/>
                  </a:solidFill>
                  <a:effectLst>
                    <a:outerShdw blurRad="50800" dist="38100" dir="2700000" algn="tl" rotWithShape="0">
                      <a:srgbClr val="346BE8">
                        <a:alpha val="10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4F8752E-D2F7-B7E6-7682-65D53DF895D1}"/>
                </a:ext>
              </a:extLst>
            </p:cNvPr>
            <p:cNvSpPr txBox="1"/>
            <p:nvPr/>
          </p:nvSpPr>
          <p:spPr>
            <a:xfrm>
              <a:off x="5624596" y="5165926"/>
              <a:ext cx="2004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kern="1400" spc="1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1200" kern="1400" spc="100" dirty="0">
                  <a:solidFill>
                    <a:schemeClr val="bg2">
                      <a:lumMod val="2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Click here to add content, content to match the title.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BFB21438-4696-F47F-E2C3-A15CB2AA0027}"/>
                </a:ext>
              </a:extLst>
            </p:cNvPr>
            <p:cNvSpPr/>
            <p:nvPr/>
          </p:nvSpPr>
          <p:spPr>
            <a:xfrm>
              <a:off x="4663880" y="4856694"/>
              <a:ext cx="741431" cy="741431"/>
            </a:xfrm>
            <a:prstGeom prst="ellipse">
              <a:avLst/>
            </a:prstGeom>
            <a:solidFill>
              <a:srgbClr val="003B7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03200" dist="38100" dir="2700000" algn="tl" rotWithShape="0">
                <a:srgbClr val="346BE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sym typeface="思源黑体 CN Normal" panose="020B0400000000000000" pitchFamily="34" charset="-122"/>
                </a:rPr>
                <a:t>05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91B10F5-C607-AEF2-7065-BD88E8CBD68D}"/>
              </a:ext>
            </a:extLst>
          </p:cNvPr>
          <p:cNvGrpSpPr/>
          <p:nvPr/>
        </p:nvGrpSpPr>
        <p:grpSpPr>
          <a:xfrm>
            <a:off x="7988300" y="2943225"/>
            <a:ext cx="3508375" cy="1270000"/>
            <a:chOff x="7988300" y="2943225"/>
            <a:chExt cx="3508375" cy="1270000"/>
          </a:xfrm>
        </p:grpSpPr>
        <p:sp>
          <p:nvSpPr>
            <p:cNvPr id="8" name="矩形: 圆角 11">
              <a:extLst>
                <a:ext uri="{FF2B5EF4-FFF2-40B4-BE49-F238E27FC236}">
                  <a16:creationId xmlns:a16="http://schemas.microsoft.com/office/drawing/2014/main" id="{4ADB8C69-3473-6095-6B56-C27B0FEA99BC}"/>
                </a:ext>
              </a:extLst>
            </p:cNvPr>
            <p:cNvSpPr/>
            <p:nvPr/>
          </p:nvSpPr>
          <p:spPr>
            <a:xfrm>
              <a:off x="7988300" y="2943225"/>
              <a:ext cx="3508375" cy="1270000"/>
            </a:xfrm>
            <a:prstGeom prst="roundRect">
              <a:avLst>
                <a:gd name="adj" fmla="val 6242"/>
              </a:avLst>
            </a:prstGeom>
            <a:solidFill>
              <a:schemeClr val="bg1"/>
            </a:solidFill>
            <a:ln>
              <a:noFill/>
            </a:ln>
            <a:effectLst>
              <a:outerShdw blurRad="457200" dist="152400" dir="2460000" sx="96000" sy="96000" algn="ctr" rotWithShape="0">
                <a:srgbClr val="196AE5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2" name="文本占位符 11">
              <a:extLst>
                <a:ext uri="{FF2B5EF4-FFF2-40B4-BE49-F238E27FC236}">
                  <a16:creationId xmlns:a16="http://schemas.microsoft.com/office/drawing/2014/main" id="{805445C9-8278-DFD1-67FA-B9973136EE72}"/>
                </a:ext>
              </a:extLst>
            </p:cNvPr>
            <p:cNvSpPr txBox="1">
              <a:spLocks/>
            </p:cNvSpPr>
            <p:nvPr/>
          </p:nvSpPr>
          <p:spPr>
            <a:xfrm>
              <a:off x="9370259" y="3126061"/>
              <a:ext cx="1813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346BE8"/>
                  </a:solidFill>
                  <a:effectLst>
                    <a:outerShdw blurRad="50800" dist="38100" dir="2700000" algn="tl" rotWithShape="0">
                      <a:srgbClr val="346BE8">
                        <a:alpha val="10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F830333-5361-9985-0E53-43715360BE9E}"/>
                </a:ext>
              </a:extLst>
            </p:cNvPr>
            <p:cNvSpPr txBox="1"/>
            <p:nvPr/>
          </p:nvSpPr>
          <p:spPr>
            <a:xfrm>
              <a:off x="9360511" y="3506880"/>
              <a:ext cx="21361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kern="1400" spc="1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1200" kern="1400" spc="100" dirty="0">
                  <a:solidFill>
                    <a:schemeClr val="bg2">
                      <a:lumMod val="2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Click here to add content, content to match the title.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4938E388-2514-8A97-A315-7FAFE595A6E4}"/>
                </a:ext>
              </a:extLst>
            </p:cNvPr>
            <p:cNvSpPr/>
            <p:nvPr/>
          </p:nvSpPr>
          <p:spPr>
            <a:xfrm>
              <a:off x="8294470" y="3207509"/>
              <a:ext cx="741431" cy="741431"/>
            </a:xfrm>
            <a:prstGeom prst="ellipse">
              <a:avLst/>
            </a:prstGeom>
            <a:solidFill>
              <a:srgbClr val="003B7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03200" dist="38100" dir="2700000" algn="tl" rotWithShape="0">
                <a:srgbClr val="346BE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sym typeface="思源黑体 CN Normal" panose="020B0400000000000000" pitchFamily="34" charset="-122"/>
                </a:rPr>
                <a:t>03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5D1B00E-B90F-016A-284A-388D7AD65AD9}"/>
              </a:ext>
            </a:extLst>
          </p:cNvPr>
          <p:cNvGrpSpPr/>
          <p:nvPr/>
        </p:nvGrpSpPr>
        <p:grpSpPr>
          <a:xfrm>
            <a:off x="7988300" y="4592410"/>
            <a:ext cx="3508375" cy="1270000"/>
            <a:chOff x="7988300" y="4592410"/>
            <a:chExt cx="3508375" cy="1270000"/>
          </a:xfrm>
        </p:grpSpPr>
        <p:sp>
          <p:nvSpPr>
            <p:cNvPr id="12" name="矩形: 圆角 14">
              <a:extLst>
                <a:ext uri="{FF2B5EF4-FFF2-40B4-BE49-F238E27FC236}">
                  <a16:creationId xmlns:a16="http://schemas.microsoft.com/office/drawing/2014/main" id="{76EB806B-80F4-4C13-5D19-84D34BDCA7BD}"/>
                </a:ext>
              </a:extLst>
            </p:cNvPr>
            <p:cNvSpPr/>
            <p:nvPr/>
          </p:nvSpPr>
          <p:spPr>
            <a:xfrm>
              <a:off x="7988300" y="4592410"/>
              <a:ext cx="3508375" cy="1270000"/>
            </a:xfrm>
            <a:prstGeom prst="roundRect">
              <a:avLst>
                <a:gd name="adj" fmla="val 6242"/>
              </a:avLst>
            </a:prstGeom>
            <a:solidFill>
              <a:schemeClr val="bg1"/>
            </a:solidFill>
            <a:ln>
              <a:noFill/>
            </a:ln>
            <a:effectLst>
              <a:outerShdw blurRad="457200" dist="152400" dir="2460000" sx="96000" sy="96000" algn="ctr" rotWithShape="0">
                <a:srgbClr val="196AE5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4" name="文本占位符 11">
              <a:extLst>
                <a:ext uri="{FF2B5EF4-FFF2-40B4-BE49-F238E27FC236}">
                  <a16:creationId xmlns:a16="http://schemas.microsoft.com/office/drawing/2014/main" id="{C45B54C0-5EC4-27D6-0E1A-F2B267431118}"/>
                </a:ext>
              </a:extLst>
            </p:cNvPr>
            <p:cNvSpPr txBox="1">
              <a:spLocks/>
            </p:cNvSpPr>
            <p:nvPr/>
          </p:nvSpPr>
          <p:spPr>
            <a:xfrm>
              <a:off x="9370259" y="4800406"/>
              <a:ext cx="1813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346BE8"/>
                  </a:solidFill>
                  <a:effectLst>
                    <a:outerShdw blurRad="50800" dist="38100" dir="2700000" algn="tl" rotWithShape="0">
                      <a:srgbClr val="346BE8">
                        <a:alpha val="10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6B0A6AE-4941-9425-411D-88877D76520A}"/>
                </a:ext>
              </a:extLst>
            </p:cNvPr>
            <p:cNvSpPr txBox="1"/>
            <p:nvPr/>
          </p:nvSpPr>
          <p:spPr>
            <a:xfrm>
              <a:off x="9360511" y="5143400"/>
              <a:ext cx="21361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kern="1400" spc="1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1200" kern="1400" spc="100" dirty="0">
                  <a:solidFill>
                    <a:schemeClr val="bg2">
                      <a:lumMod val="2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Click here to add content, content to match the title.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4B9D8737-34CC-2B79-9E5F-32497F1385AA}"/>
                </a:ext>
              </a:extLst>
            </p:cNvPr>
            <p:cNvSpPr/>
            <p:nvPr/>
          </p:nvSpPr>
          <p:spPr>
            <a:xfrm>
              <a:off x="8294470" y="4856694"/>
              <a:ext cx="741431" cy="741431"/>
            </a:xfrm>
            <a:prstGeom prst="ellipse">
              <a:avLst/>
            </a:prstGeom>
            <a:solidFill>
              <a:srgbClr val="E5C48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03200" dist="38100" dir="2700000" algn="tl" rotWithShape="0">
                <a:srgbClr val="E5C48D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sym typeface="思源黑体 CN Normal" panose="020B0400000000000000" pitchFamily="34" charset="-122"/>
                </a:rPr>
                <a:t>06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B18070AC-2D55-0EA6-DA63-9916D2AA05F9}"/>
              </a:ext>
            </a:extLst>
          </p:cNvPr>
          <p:cNvSpPr/>
          <p:nvPr/>
        </p:nvSpPr>
        <p:spPr>
          <a:xfrm>
            <a:off x="1378630" y="1979938"/>
            <a:ext cx="9493591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Click here to add content, content to match the title. Click here to add text content, such as keywords, some brief introductions, etc.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336CAC1-DC20-157B-4604-5521B8CD47CA}"/>
              </a:ext>
            </a:extLst>
          </p:cNvPr>
          <p:cNvSpPr txBox="1"/>
          <p:nvPr/>
        </p:nvSpPr>
        <p:spPr>
          <a:xfrm>
            <a:off x="3919962" y="378496"/>
            <a:ext cx="435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-03.Strategic layout-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94B643B-1414-7700-5276-12EB80F4BE73}"/>
              </a:ext>
            </a:extLst>
          </p:cNvPr>
          <p:cNvSpPr txBox="1"/>
          <p:nvPr/>
        </p:nvSpPr>
        <p:spPr>
          <a:xfrm>
            <a:off x="4076227" y="963271"/>
            <a:ext cx="4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Strategic market layout</a:t>
            </a:r>
            <a:endParaRPr lang="zh-CN" altLang="en-US" sz="1400" dirty="0"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894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69B071A-7BF4-E85A-5EB3-3E5C65815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07627D48-47C0-7119-DC86-E11844E22945}"/>
              </a:ext>
            </a:extLst>
          </p:cNvPr>
          <p:cNvGrpSpPr/>
          <p:nvPr/>
        </p:nvGrpSpPr>
        <p:grpSpPr>
          <a:xfrm>
            <a:off x="-727937" y="-436427"/>
            <a:ext cx="9844824" cy="7767886"/>
            <a:chOff x="-727937" y="-436427"/>
            <a:chExt cx="9844824" cy="7767886"/>
          </a:xfrm>
        </p:grpSpPr>
        <p:sp>
          <p:nvSpPr>
            <p:cNvPr id="4" name="任意多边形 29">
              <a:extLst>
                <a:ext uri="{FF2B5EF4-FFF2-40B4-BE49-F238E27FC236}">
                  <a16:creationId xmlns:a16="http://schemas.microsoft.com/office/drawing/2014/main" id="{86BEBFD0-8774-EB4B-FB30-2946C748A979}"/>
                </a:ext>
              </a:extLst>
            </p:cNvPr>
            <p:cNvSpPr/>
            <p:nvPr/>
          </p:nvSpPr>
          <p:spPr>
            <a:xfrm>
              <a:off x="1" y="0"/>
              <a:ext cx="9116886" cy="6858000"/>
            </a:xfrm>
            <a:custGeom>
              <a:avLst/>
              <a:gdLst>
                <a:gd name="connsiteX0" fmla="*/ 0 w 10599117"/>
                <a:gd name="connsiteY0" fmla="*/ 0 h 6858000"/>
                <a:gd name="connsiteX1" fmla="*/ 9576419 w 10599117"/>
                <a:gd name="connsiteY1" fmla="*/ 0 h 6858000"/>
                <a:gd name="connsiteX2" fmla="*/ 9692158 w 10599117"/>
                <a:gd name="connsiteY2" fmla="*/ 180536 h 6858000"/>
                <a:gd name="connsiteX3" fmla="*/ 10599117 w 10599117"/>
                <a:gd name="connsiteY3" fmla="*/ 3429000 h 6858000"/>
                <a:gd name="connsiteX4" fmla="*/ 9692158 w 10599117"/>
                <a:gd name="connsiteY4" fmla="*/ 6677465 h 6858000"/>
                <a:gd name="connsiteX5" fmla="*/ 9576419 w 10599117"/>
                <a:gd name="connsiteY5" fmla="*/ 6858000 h 6858000"/>
                <a:gd name="connsiteX6" fmla="*/ 0 w 10599117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99117" h="6858000">
                  <a:moveTo>
                    <a:pt x="0" y="0"/>
                  </a:moveTo>
                  <a:lnTo>
                    <a:pt x="9576419" y="0"/>
                  </a:lnTo>
                  <a:lnTo>
                    <a:pt x="9692158" y="180536"/>
                  </a:lnTo>
                  <a:cubicBezTo>
                    <a:pt x="10267691" y="1127736"/>
                    <a:pt x="10599117" y="2239664"/>
                    <a:pt x="10599117" y="3429000"/>
                  </a:cubicBezTo>
                  <a:cubicBezTo>
                    <a:pt x="10599117" y="4618336"/>
                    <a:pt x="10267691" y="5730264"/>
                    <a:pt x="9692158" y="6677465"/>
                  </a:cubicBezTo>
                  <a:lnTo>
                    <a:pt x="957641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5C48D"/>
            </a:solidFill>
            <a:ln>
              <a:noFill/>
            </a:ln>
            <a:effectLst>
              <a:outerShdw blurRad="558800" dist="241300" algn="l" rotWithShape="0">
                <a:srgbClr val="FEAC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4B1F783-BB40-DAF4-6351-D4DCB9613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8854875" cy="6858000"/>
            </a:xfrm>
            <a:custGeom>
              <a:avLst/>
              <a:gdLst>
                <a:gd name="connsiteX0" fmla="*/ 0 w 9090517"/>
                <a:gd name="connsiteY0" fmla="*/ 0 h 6858000"/>
                <a:gd name="connsiteX1" fmla="*/ 8130974 w 9090517"/>
                <a:gd name="connsiteY1" fmla="*/ 0 h 6858000"/>
                <a:gd name="connsiteX2" fmla="*/ 8191678 w 9090517"/>
                <a:gd name="connsiteY2" fmla="*/ 96670 h 6858000"/>
                <a:gd name="connsiteX3" fmla="*/ 9090517 w 9090517"/>
                <a:gd name="connsiteY3" fmla="*/ 3429001 h 6858000"/>
                <a:gd name="connsiteX4" fmla="*/ 8191678 w 9090517"/>
                <a:gd name="connsiteY4" fmla="*/ 6761332 h 6858000"/>
                <a:gd name="connsiteX5" fmla="*/ 8130975 w 9090517"/>
                <a:gd name="connsiteY5" fmla="*/ 6858000 h 6858000"/>
                <a:gd name="connsiteX6" fmla="*/ 0 w 9090517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90517" h="6858000">
                  <a:moveTo>
                    <a:pt x="0" y="0"/>
                  </a:moveTo>
                  <a:lnTo>
                    <a:pt x="8130974" y="0"/>
                  </a:lnTo>
                  <a:lnTo>
                    <a:pt x="8191678" y="96670"/>
                  </a:lnTo>
                  <a:cubicBezTo>
                    <a:pt x="8759158" y="1047903"/>
                    <a:pt x="9090517" y="2194631"/>
                    <a:pt x="9090517" y="3429001"/>
                  </a:cubicBezTo>
                  <a:cubicBezTo>
                    <a:pt x="9090517" y="4663372"/>
                    <a:pt x="8759158" y="5810099"/>
                    <a:pt x="8191678" y="6761332"/>
                  </a:cubicBezTo>
                  <a:lnTo>
                    <a:pt x="8130975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6" name="任意多边形 30">
              <a:extLst>
                <a:ext uri="{FF2B5EF4-FFF2-40B4-BE49-F238E27FC236}">
                  <a16:creationId xmlns:a16="http://schemas.microsoft.com/office/drawing/2014/main" id="{48B72F22-A71A-7E81-62C9-60341D9D634A}"/>
                </a:ext>
              </a:extLst>
            </p:cNvPr>
            <p:cNvSpPr/>
            <p:nvPr/>
          </p:nvSpPr>
          <p:spPr>
            <a:xfrm>
              <a:off x="1" y="10644"/>
              <a:ext cx="8854875" cy="6858000"/>
            </a:xfrm>
            <a:custGeom>
              <a:avLst/>
              <a:gdLst>
                <a:gd name="connsiteX0" fmla="*/ 0 w 10294507"/>
                <a:gd name="connsiteY0" fmla="*/ 0 h 6858000"/>
                <a:gd name="connsiteX1" fmla="*/ 9207877 w 10294507"/>
                <a:gd name="connsiteY1" fmla="*/ 0 h 6858000"/>
                <a:gd name="connsiteX2" fmla="*/ 9276621 w 10294507"/>
                <a:gd name="connsiteY2" fmla="*/ 96670 h 6858000"/>
                <a:gd name="connsiteX3" fmla="*/ 10294507 w 10294507"/>
                <a:gd name="connsiteY3" fmla="*/ 3429001 h 6858000"/>
                <a:gd name="connsiteX4" fmla="*/ 9276621 w 10294507"/>
                <a:gd name="connsiteY4" fmla="*/ 6761332 h 6858000"/>
                <a:gd name="connsiteX5" fmla="*/ 9207879 w 10294507"/>
                <a:gd name="connsiteY5" fmla="*/ 6858000 h 6858000"/>
                <a:gd name="connsiteX6" fmla="*/ 0 w 10294507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4507" h="6858000">
                  <a:moveTo>
                    <a:pt x="0" y="0"/>
                  </a:moveTo>
                  <a:lnTo>
                    <a:pt x="9207877" y="0"/>
                  </a:lnTo>
                  <a:lnTo>
                    <a:pt x="9276621" y="96670"/>
                  </a:lnTo>
                  <a:cubicBezTo>
                    <a:pt x="9919261" y="1047903"/>
                    <a:pt x="10294507" y="2194631"/>
                    <a:pt x="10294507" y="3429001"/>
                  </a:cubicBezTo>
                  <a:cubicBezTo>
                    <a:pt x="10294507" y="4663372"/>
                    <a:pt x="9919261" y="5810099"/>
                    <a:pt x="9276621" y="6761332"/>
                  </a:cubicBezTo>
                  <a:lnTo>
                    <a:pt x="920787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03B76">
                <a:alpha val="88000"/>
              </a:srgbClr>
            </a:solidFill>
            <a:ln>
              <a:noFill/>
            </a:ln>
            <a:effectLst>
              <a:outerShdw blurRad="584200" dist="698500" dir="5400000" sx="90000" sy="90000" algn="t" rotWithShape="0">
                <a:schemeClr val="accent1">
                  <a:lumMod val="50000"/>
                  <a:alpha val="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7" name="任意多边形 18">
              <a:extLst>
                <a:ext uri="{FF2B5EF4-FFF2-40B4-BE49-F238E27FC236}">
                  <a16:creationId xmlns:a16="http://schemas.microsoft.com/office/drawing/2014/main" id="{199FC77C-F39D-6C33-5DB7-DDD360F4FA5A}"/>
                </a:ext>
              </a:extLst>
            </p:cNvPr>
            <p:cNvSpPr/>
            <p:nvPr/>
          </p:nvSpPr>
          <p:spPr>
            <a:xfrm rot="19080826">
              <a:off x="-141569" y="5963436"/>
              <a:ext cx="1462770" cy="1368023"/>
            </a:xfrm>
            <a:custGeom>
              <a:avLst/>
              <a:gdLst>
                <a:gd name="connsiteX0" fmla="*/ 1459638 w 1778099"/>
                <a:gd name="connsiteY0" fmla="*/ 199834 h 1662927"/>
                <a:gd name="connsiteX1" fmla="*/ 1521784 w 1778099"/>
                <a:gd name="connsiteY1" fmla="*/ 256315 h 1662927"/>
                <a:gd name="connsiteX2" fmla="*/ 1778099 w 1778099"/>
                <a:gd name="connsiteY2" fmla="*/ 875114 h 1662927"/>
                <a:gd name="connsiteX3" fmla="*/ 1392270 w 1778099"/>
                <a:gd name="connsiteY3" fmla="*/ 1600772 h 1662927"/>
                <a:gd name="connsiteX4" fmla="*/ 1277758 w 1778099"/>
                <a:gd name="connsiteY4" fmla="*/ 1662927 h 1662927"/>
                <a:gd name="connsiteX5" fmla="*/ 0 w 1778099"/>
                <a:gd name="connsiteY5" fmla="*/ 512984 h 1662927"/>
                <a:gd name="connsiteX6" fmla="*/ 461670 w 1778099"/>
                <a:gd name="connsiteY6" fmla="*/ 0 h 1662927"/>
                <a:gd name="connsiteX7" fmla="*/ 902985 w 1778099"/>
                <a:gd name="connsiteY7" fmla="*/ 0 h 1662927"/>
                <a:gd name="connsiteX8" fmla="*/ 1459638 w 1778099"/>
                <a:gd name="connsiteY8" fmla="*/ 199834 h 166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099" h="1662927">
                  <a:moveTo>
                    <a:pt x="1459638" y="199834"/>
                  </a:moveTo>
                  <a:cubicBezTo>
                    <a:pt x="1481249" y="217668"/>
                    <a:pt x="1501988" y="236520"/>
                    <a:pt x="1521784" y="256315"/>
                  </a:cubicBezTo>
                  <a:cubicBezTo>
                    <a:pt x="1680148" y="414680"/>
                    <a:pt x="1778099" y="633457"/>
                    <a:pt x="1778099" y="875114"/>
                  </a:cubicBezTo>
                  <a:cubicBezTo>
                    <a:pt x="1778099" y="1177185"/>
                    <a:pt x="1625052" y="1443509"/>
                    <a:pt x="1392270" y="1600772"/>
                  </a:cubicBezTo>
                  <a:lnTo>
                    <a:pt x="1277758" y="1662927"/>
                  </a:lnTo>
                  <a:lnTo>
                    <a:pt x="0" y="512984"/>
                  </a:lnTo>
                  <a:lnTo>
                    <a:pt x="461670" y="0"/>
                  </a:lnTo>
                  <a:lnTo>
                    <a:pt x="902985" y="0"/>
                  </a:lnTo>
                  <a:cubicBezTo>
                    <a:pt x="1114434" y="0"/>
                    <a:pt x="1308367" y="74993"/>
                    <a:pt x="1459638" y="1998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8" name="任意多边形 19">
              <a:extLst>
                <a:ext uri="{FF2B5EF4-FFF2-40B4-BE49-F238E27FC236}">
                  <a16:creationId xmlns:a16="http://schemas.microsoft.com/office/drawing/2014/main" id="{CB5B40C5-0066-4C23-72E0-EA5D4E4B8DAD}"/>
                </a:ext>
              </a:extLst>
            </p:cNvPr>
            <p:cNvSpPr/>
            <p:nvPr/>
          </p:nvSpPr>
          <p:spPr>
            <a:xfrm rot="19080826">
              <a:off x="-727937" y="5141630"/>
              <a:ext cx="2163037" cy="1439842"/>
            </a:xfrm>
            <a:custGeom>
              <a:avLst/>
              <a:gdLst>
                <a:gd name="connsiteX0" fmla="*/ 2310861 w 2629322"/>
                <a:gd name="connsiteY0" fmla="*/ 199834 h 1750228"/>
                <a:gd name="connsiteX1" fmla="*/ 2373007 w 2629322"/>
                <a:gd name="connsiteY1" fmla="*/ 256316 h 1750228"/>
                <a:gd name="connsiteX2" fmla="*/ 2629322 w 2629322"/>
                <a:gd name="connsiteY2" fmla="*/ 875114 h 1750228"/>
                <a:gd name="connsiteX3" fmla="*/ 1754208 w 2629322"/>
                <a:gd name="connsiteY3" fmla="*/ 1750228 h 1750228"/>
                <a:gd name="connsiteX4" fmla="*/ 323800 w 2629322"/>
                <a:gd name="connsiteY4" fmla="*/ 1750228 h 1750228"/>
                <a:gd name="connsiteX5" fmla="*/ 0 w 2629322"/>
                <a:gd name="connsiteY5" fmla="*/ 1458819 h 1750228"/>
                <a:gd name="connsiteX6" fmla="*/ 1312892 w 2629322"/>
                <a:gd name="connsiteY6" fmla="*/ 0 h 1750228"/>
                <a:gd name="connsiteX7" fmla="*/ 1754208 w 2629322"/>
                <a:gd name="connsiteY7" fmla="*/ 0 h 1750228"/>
                <a:gd name="connsiteX8" fmla="*/ 2310861 w 2629322"/>
                <a:gd name="connsiteY8" fmla="*/ 199834 h 175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9322" h="1750228">
                  <a:moveTo>
                    <a:pt x="2310861" y="199834"/>
                  </a:moveTo>
                  <a:cubicBezTo>
                    <a:pt x="2332472" y="217668"/>
                    <a:pt x="2353211" y="236520"/>
                    <a:pt x="2373007" y="256316"/>
                  </a:cubicBezTo>
                  <a:cubicBezTo>
                    <a:pt x="2531371" y="414680"/>
                    <a:pt x="2629322" y="633457"/>
                    <a:pt x="2629322" y="875114"/>
                  </a:cubicBezTo>
                  <a:cubicBezTo>
                    <a:pt x="2629322" y="1358427"/>
                    <a:pt x="2237521" y="1750228"/>
                    <a:pt x="1754208" y="1750228"/>
                  </a:cubicBezTo>
                  <a:lnTo>
                    <a:pt x="323800" y="1750228"/>
                  </a:lnTo>
                  <a:lnTo>
                    <a:pt x="0" y="1458819"/>
                  </a:lnTo>
                  <a:lnTo>
                    <a:pt x="1312892" y="0"/>
                  </a:lnTo>
                  <a:lnTo>
                    <a:pt x="1754208" y="0"/>
                  </a:lnTo>
                  <a:cubicBezTo>
                    <a:pt x="1965657" y="0"/>
                    <a:pt x="2159590" y="74993"/>
                    <a:pt x="2310861" y="1998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1" name="任意多边形 23">
              <a:extLst>
                <a:ext uri="{FF2B5EF4-FFF2-40B4-BE49-F238E27FC236}">
                  <a16:creationId xmlns:a16="http://schemas.microsoft.com/office/drawing/2014/main" id="{12AF51DE-FDAD-2B46-00F6-EED19121A21F}"/>
                </a:ext>
              </a:extLst>
            </p:cNvPr>
            <p:cNvSpPr/>
            <p:nvPr/>
          </p:nvSpPr>
          <p:spPr>
            <a:xfrm rot="19080826">
              <a:off x="1045742" y="6060019"/>
              <a:ext cx="2134255" cy="655440"/>
            </a:xfrm>
            <a:custGeom>
              <a:avLst/>
              <a:gdLst>
                <a:gd name="connsiteX0" fmla="*/ 2781563 w 2912554"/>
                <a:gd name="connsiteY0" fmla="*/ 130991 h 894460"/>
                <a:gd name="connsiteX1" fmla="*/ 2912554 w 2912554"/>
                <a:gd name="connsiteY1" fmla="*/ 447230 h 894460"/>
                <a:gd name="connsiteX2" fmla="*/ 2465324 w 2912554"/>
                <a:gd name="connsiteY2" fmla="*/ 894460 h 894460"/>
                <a:gd name="connsiteX3" fmla="*/ 993879 w 2912554"/>
                <a:gd name="connsiteY3" fmla="*/ 894460 h 894460"/>
                <a:gd name="connsiteX4" fmla="*/ 0 w 2912554"/>
                <a:gd name="connsiteY4" fmla="*/ 0 h 894460"/>
                <a:gd name="connsiteX5" fmla="*/ 2465324 w 2912554"/>
                <a:gd name="connsiteY5" fmla="*/ 0 h 894460"/>
                <a:gd name="connsiteX6" fmla="*/ 2781563 w 2912554"/>
                <a:gd name="connsiteY6" fmla="*/ 130991 h 89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2554" h="894460">
                  <a:moveTo>
                    <a:pt x="2781563" y="130991"/>
                  </a:moveTo>
                  <a:cubicBezTo>
                    <a:pt x="2862495" y="211924"/>
                    <a:pt x="2912554" y="323730"/>
                    <a:pt x="2912554" y="447230"/>
                  </a:cubicBezTo>
                  <a:cubicBezTo>
                    <a:pt x="2912554" y="694229"/>
                    <a:pt x="2712323" y="894460"/>
                    <a:pt x="2465324" y="894460"/>
                  </a:cubicBezTo>
                  <a:lnTo>
                    <a:pt x="993879" y="894460"/>
                  </a:lnTo>
                  <a:lnTo>
                    <a:pt x="0" y="0"/>
                  </a:lnTo>
                  <a:lnTo>
                    <a:pt x="2465324" y="0"/>
                  </a:lnTo>
                  <a:cubicBezTo>
                    <a:pt x="2588823" y="0"/>
                    <a:pt x="2700631" y="50057"/>
                    <a:pt x="2781563" y="13099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9" name="任意多边形 20">
              <a:extLst>
                <a:ext uri="{FF2B5EF4-FFF2-40B4-BE49-F238E27FC236}">
                  <a16:creationId xmlns:a16="http://schemas.microsoft.com/office/drawing/2014/main" id="{236DD6D1-5199-D6D0-4272-F3098005BA19}"/>
                </a:ext>
              </a:extLst>
            </p:cNvPr>
            <p:cNvSpPr/>
            <p:nvPr/>
          </p:nvSpPr>
          <p:spPr>
            <a:xfrm rot="7941293">
              <a:off x="6423287" y="74614"/>
              <a:ext cx="1317608" cy="492596"/>
            </a:xfrm>
            <a:custGeom>
              <a:avLst/>
              <a:gdLst>
                <a:gd name="connsiteX0" fmla="*/ 449090 w 1317608"/>
                <a:gd name="connsiteY0" fmla="*/ 492596 h 492596"/>
                <a:gd name="connsiteX1" fmla="*/ 0 w 1317608"/>
                <a:gd name="connsiteY1" fmla="*/ 0 h 492596"/>
                <a:gd name="connsiteX2" fmla="*/ 1071310 w 1317608"/>
                <a:gd name="connsiteY2" fmla="*/ 0 h 492596"/>
                <a:gd name="connsiteX3" fmla="*/ 1317608 w 1317608"/>
                <a:gd name="connsiteY3" fmla="*/ 246298 h 492596"/>
                <a:gd name="connsiteX4" fmla="*/ 1317607 w 1317608"/>
                <a:gd name="connsiteY4" fmla="*/ 246298 h 492596"/>
                <a:gd name="connsiteX5" fmla="*/ 1071309 w 1317608"/>
                <a:gd name="connsiteY5" fmla="*/ 492596 h 49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7608" h="492596">
                  <a:moveTo>
                    <a:pt x="449090" y="492596"/>
                  </a:moveTo>
                  <a:lnTo>
                    <a:pt x="0" y="0"/>
                  </a:lnTo>
                  <a:lnTo>
                    <a:pt x="1071310" y="0"/>
                  </a:lnTo>
                  <a:cubicBezTo>
                    <a:pt x="1207337" y="0"/>
                    <a:pt x="1317608" y="110271"/>
                    <a:pt x="1317608" y="246298"/>
                  </a:cubicBezTo>
                  <a:lnTo>
                    <a:pt x="1317607" y="246298"/>
                  </a:lnTo>
                  <a:cubicBezTo>
                    <a:pt x="1317607" y="382325"/>
                    <a:pt x="1207336" y="492596"/>
                    <a:pt x="1071309" y="49259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0" name="任意多边形 21">
              <a:extLst>
                <a:ext uri="{FF2B5EF4-FFF2-40B4-BE49-F238E27FC236}">
                  <a16:creationId xmlns:a16="http://schemas.microsoft.com/office/drawing/2014/main" id="{2AE1D24C-8343-5FD5-65C0-747EDD7EF183}"/>
                </a:ext>
              </a:extLst>
            </p:cNvPr>
            <p:cNvSpPr/>
            <p:nvPr/>
          </p:nvSpPr>
          <p:spPr>
            <a:xfrm rot="7941293">
              <a:off x="7166099" y="-234380"/>
              <a:ext cx="1225056" cy="820962"/>
            </a:xfrm>
            <a:custGeom>
              <a:avLst/>
              <a:gdLst>
                <a:gd name="connsiteX0" fmla="*/ 748457 w 1225056"/>
                <a:gd name="connsiteY0" fmla="*/ 820962 h 820962"/>
                <a:gd name="connsiteX1" fmla="*/ 0 w 1225056"/>
                <a:gd name="connsiteY1" fmla="*/ 0 h 820962"/>
                <a:gd name="connsiteX2" fmla="*/ 814575 w 1225056"/>
                <a:gd name="connsiteY2" fmla="*/ 0 h 820962"/>
                <a:gd name="connsiteX3" fmla="*/ 1225056 w 1225056"/>
                <a:gd name="connsiteY3" fmla="*/ 410481 h 820962"/>
                <a:gd name="connsiteX4" fmla="*/ 814575 w 1225056"/>
                <a:gd name="connsiteY4" fmla="*/ 820962 h 82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5056" h="820962">
                  <a:moveTo>
                    <a:pt x="748457" y="820962"/>
                  </a:moveTo>
                  <a:lnTo>
                    <a:pt x="0" y="0"/>
                  </a:lnTo>
                  <a:lnTo>
                    <a:pt x="814575" y="0"/>
                  </a:lnTo>
                  <a:cubicBezTo>
                    <a:pt x="1041277" y="0"/>
                    <a:pt x="1225056" y="183779"/>
                    <a:pt x="1225056" y="410481"/>
                  </a:cubicBezTo>
                  <a:cubicBezTo>
                    <a:pt x="1225056" y="637183"/>
                    <a:pt x="1041277" y="820962"/>
                    <a:pt x="814575" y="820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EF779591-DDB4-F8AB-6110-405C7C08CBE5}"/>
              </a:ext>
            </a:extLst>
          </p:cNvPr>
          <p:cNvSpPr txBox="1"/>
          <p:nvPr/>
        </p:nvSpPr>
        <p:spPr>
          <a:xfrm>
            <a:off x="1860038" y="2831410"/>
            <a:ext cx="6074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</a:defRPr>
            </a:lvl1pPr>
          </a:lstStyle>
          <a:p>
            <a:pPr algn="l"/>
            <a:r>
              <a:rPr lang="en-US" altLang="zh-CN" sz="5400" dirty="0"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Future planning</a:t>
            </a:r>
            <a:endParaRPr lang="zh-CN" altLang="en-US" sz="5400" dirty="0"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C9E3E11-99F9-62E1-C440-3FF7EA2D2228}"/>
              </a:ext>
            </a:extLst>
          </p:cNvPr>
          <p:cNvSpPr/>
          <p:nvPr/>
        </p:nvSpPr>
        <p:spPr>
          <a:xfrm>
            <a:off x="1558175" y="1851645"/>
            <a:ext cx="4365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ln w="12700">
                  <a:gradFill>
                    <a:gsLst>
                      <a:gs pos="0">
                        <a:srgbClr val="DEBA80"/>
                      </a:gs>
                      <a:gs pos="100000">
                        <a:srgbClr val="DEBA80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rPr>
              <a:t>Part</a:t>
            </a:r>
            <a:r>
              <a:rPr lang="en-US" altLang="zh-CN" sz="6600" dirty="0">
                <a:ln w="12700">
                  <a:gradFill>
                    <a:gsLst>
                      <a:gs pos="0">
                        <a:srgbClr val="DEBA80"/>
                      </a:gs>
                      <a:gs pos="70000">
                        <a:srgbClr val="DEBA80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rPr>
              <a:t> four</a:t>
            </a:r>
            <a:endParaRPr lang="zh-CN" altLang="zh-CN" sz="6600" dirty="0">
              <a:ln w="12700">
                <a:gradFill>
                  <a:gsLst>
                    <a:gs pos="0">
                      <a:srgbClr val="DEBA80"/>
                    </a:gs>
                    <a:gs pos="100000">
                      <a:srgbClr val="DEBA80">
                        <a:alpha val="0"/>
                      </a:srgbClr>
                    </a:gs>
                  </a:gsLst>
                  <a:lin ang="5400000" scaled="1"/>
                </a:gradFill>
              </a:ln>
              <a:noFill/>
              <a:latin typeface="字魂95号-手刻宋" panose="00000500000000000000" pitchFamily="2" charset="-122"/>
              <a:ea typeface="字魂95号-手刻宋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DDA66F-3ACF-99D5-4E87-A51E935AF091}"/>
              </a:ext>
            </a:extLst>
          </p:cNvPr>
          <p:cNvSpPr txBox="1"/>
          <p:nvPr/>
        </p:nvSpPr>
        <p:spPr>
          <a:xfrm>
            <a:off x="1892273" y="3758785"/>
            <a:ext cx="5815679" cy="35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Click here to add content, content to match the title. 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C4EC8CF-237B-386C-FB5B-3E33E6821F70}"/>
              </a:ext>
            </a:extLst>
          </p:cNvPr>
          <p:cNvSpPr txBox="1"/>
          <p:nvPr/>
        </p:nvSpPr>
        <p:spPr>
          <a:xfrm>
            <a:off x="9818175" y="1665273"/>
            <a:ext cx="1710726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bg1"/>
                </a:solidFill>
                <a:effectLst>
                  <a:outerShdw blurRad="76200" dist="63500" dir="2700000" algn="tl">
                    <a:srgbClr val="76934B">
                      <a:alpha val="9000"/>
                    </a:srgbClr>
                  </a:outerShdw>
                  <a:reflection blurRad="63500" stA="50000" endA="300" endPos="29000" dist="29997" dir="5400000" sy="-100000" algn="bl" rotWithShape="0"/>
                </a:effectLst>
                <a:latin typeface="字魂45号-冰宇雅宋" panose="00000500000000000000" pitchFamily="2" charset="-122"/>
                <a:ea typeface="字魂45号-冰宇雅宋" panose="00000500000000000000" pitchFamily="2" charset="-122"/>
              </a:defRPr>
            </a:lvl1pPr>
          </a:lstStyle>
          <a:p>
            <a:r>
              <a:rPr lang="en-US" altLang="zh-CN" sz="19900" b="0" dirty="0">
                <a:solidFill>
                  <a:srgbClr val="003B76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4</a:t>
            </a:r>
            <a:endParaRPr lang="zh-CN" altLang="en-US" sz="19900" b="0" dirty="0">
              <a:solidFill>
                <a:srgbClr val="003B76"/>
              </a:solidFill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0363559A-A81E-9F27-6F2E-FA2F4224CAC8}"/>
              </a:ext>
            </a:extLst>
          </p:cNvPr>
          <p:cNvCxnSpPr/>
          <p:nvPr/>
        </p:nvCxnSpPr>
        <p:spPr>
          <a:xfrm>
            <a:off x="2002971" y="4499429"/>
            <a:ext cx="769258" cy="0"/>
          </a:xfrm>
          <a:prstGeom prst="line">
            <a:avLst/>
          </a:prstGeom>
          <a:ln>
            <a:solidFill>
              <a:srgbClr val="E5C4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2CC1AB00-8A01-4D7E-21AA-D82552ED991E}"/>
              </a:ext>
            </a:extLst>
          </p:cNvPr>
          <p:cNvSpPr/>
          <p:nvPr/>
        </p:nvSpPr>
        <p:spPr>
          <a:xfrm>
            <a:off x="1925851" y="4819983"/>
            <a:ext cx="1692756" cy="366705"/>
          </a:xfrm>
          <a:prstGeom prst="roundRect">
            <a:avLst>
              <a:gd name="adj" fmla="val 344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PART FOUR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16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15C996-7050-0A59-D084-2212E6B6F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42E0084-F3EE-EBD7-07DD-B23FA24EB60D}"/>
              </a:ext>
            </a:extLst>
          </p:cNvPr>
          <p:cNvSpPr/>
          <p:nvPr/>
        </p:nvSpPr>
        <p:spPr>
          <a:xfrm>
            <a:off x="-1525" y="6749143"/>
            <a:ext cx="12192000" cy="123371"/>
          </a:xfrm>
          <a:prstGeom prst="rect">
            <a:avLst/>
          </a:prstGeom>
          <a:solidFill>
            <a:srgbClr val="00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40B2495-18FD-8A49-08A9-7112EC50B9EF}"/>
              </a:ext>
            </a:extLst>
          </p:cNvPr>
          <p:cNvSpPr txBox="1"/>
          <p:nvPr/>
        </p:nvSpPr>
        <p:spPr>
          <a:xfrm>
            <a:off x="3919962" y="378496"/>
            <a:ext cx="435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-04.Future planning-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33336B-8B53-2C54-FC7B-42D4A1931C05}"/>
              </a:ext>
            </a:extLst>
          </p:cNvPr>
          <p:cNvSpPr txBox="1"/>
          <p:nvPr/>
        </p:nvSpPr>
        <p:spPr>
          <a:xfrm>
            <a:off x="4076227" y="963271"/>
            <a:ext cx="4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Future development plan</a:t>
            </a:r>
            <a:endParaRPr lang="zh-CN" altLang="en-US" sz="1400" dirty="0"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2F557723-7B8B-269A-3807-139DF6B066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142771"/>
              </p:ext>
            </p:extLst>
          </p:nvPr>
        </p:nvGraphicFramePr>
        <p:xfrm>
          <a:off x="6329393" y="2396671"/>
          <a:ext cx="5221287" cy="3848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BC7A60CE-251E-3181-2F53-9B4CF8FF444F}"/>
              </a:ext>
            </a:extLst>
          </p:cNvPr>
          <p:cNvSpPr/>
          <p:nvPr/>
        </p:nvSpPr>
        <p:spPr>
          <a:xfrm>
            <a:off x="1688296" y="2725815"/>
            <a:ext cx="1900865" cy="83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en-US" altLang="zh-CN" sz="1200" kern="1400" spc="100" dirty="0">
              <a:solidFill>
                <a:schemeClr val="bg2">
                  <a:lumMod val="10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D4B95D-FE40-A7CE-1E68-B6AC1626B827}"/>
              </a:ext>
            </a:extLst>
          </p:cNvPr>
          <p:cNvSpPr/>
          <p:nvPr/>
        </p:nvSpPr>
        <p:spPr>
          <a:xfrm>
            <a:off x="1688296" y="2401510"/>
            <a:ext cx="1474003" cy="367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86F0CD2-3B2B-AE95-060C-A64B40A08D9B}"/>
              </a:ext>
            </a:extLst>
          </p:cNvPr>
          <p:cNvSpPr/>
          <p:nvPr/>
        </p:nvSpPr>
        <p:spPr>
          <a:xfrm>
            <a:off x="1061864" y="2581589"/>
            <a:ext cx="484300" cy="484300"/>
          </a:xfrm>
          <a:prstGeom prst="ellipse">
            <a:avLst/>
          </a:prstGeom>
          <a:gradFill flip="none" rotWithShape="1">
            <a:gsLst>
              <a:gs pos="15000">
                <a:srgbClr val="03366D">
                  <a:lumMod val="85000"/>
                  <a:lumOff val="15000"/>
                </a:srgbClr>
              </a:gs>
              <a:gs pos="100000">
                <a:srgbClr val="03366D"/>
              </a:gs>
            </a:gsLst>
            <a:path path="circle">
              <a:fillToRect l="100000" b="100000"/>
            </a:path>
            <a:tileRect t="-100000" r="-100000"/>
          </a:gradFill>
          <a:ln w="38100">
            <a:noFill/>
          </a:ln>
          <a:effectLst>
            <a:outerShdw blurRad="152400" dist="76200" dir="2700000" algn="tl" rotWithShape="0">
              <a:srgbClr val="03366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600" dirty="0">
                <a:solidFill>
                  <a:schemeClr val="bg1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rPr>
              <a:t>A</a:t>
            </a:r>
            <a:endParaRPr kumimoji="1" lang="zh-CN" altLang="en-US" sz="1600" dirty="0">
              <a:solidFill>
                <a:schemeClr val="bg1"/>
              </a:solidFill>
              <a:latin typeface="字魂95号-手刻宋" panose="00000500000000000000" pitchFamily="2" charset="-122"/>
              <a:ea typeface="字魂95号-手刻宋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B093F73-FE4A-B78A-264D-211AFF156C3C}"/>
              </a:ext>
            </a:extLst>
          </p:cNvPr>
          <p:cNvSpPr/>
          <p:nvPr/>
        </p:nvSpPr>
        <p:spPr>
          <a:xfrm>
            <a:off x="1688297" y="3973590"/>
            <a:ext cx="2020856" cy="83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EA17CBA-7C6E-615F-9454-3B978FDB0B0E}"/>
              </a:ext>
            </a:extLst>
          </p:cNvPr>
          <p:cNvSpPr/>
          <p:nvPr/>
        </p:nvSpPr>
        <p:spPr>
          <a:xfrm>
            <a:off x="1688297" y="3649285"/>
            <a:ext cx="1607354" cy="367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B51FEC82-6469-A1A9-7A9E-79C54EACC2A2}"/>
              </a:ext>
            </a:extLst>
          </p:cNvPr>
          <p:cNvSpPr/>
          <p:nvPr/>
        </p:nvSpPr>
        <p:spPr>
          <a:xfrm>
            <a:off x="1061864" y="3829364"/>
            <a:ext cx="484300" cy="484300"/>
          </a:xfrm>
          <a:prstGeom prst="ellipse">
            <a:avLst/>
          </a:prstGeom>
          <a:gradFill>
            <a:gsLst>
              <a:gs pos="15000">
                <a:srgbClr val="EFD29F"/>
              </a:gs>
              <a:gs pos="100000">
                <a:srgbClr val="DEBA80"/>
              </a:gs>
            </a:gsLst>
            <a:path path="circle">
              <a:fillToRect r="100000" b="100000"/>
            </a:path>
          </a:gradFill>
          <a:ln w="38100">
            <a:noFill/>
          </a:ln>
          <a:effectLst>
            <a:outerShdw blurRad="152400" dist="76200" dir="2700000" algn="tl" rotWithShape="0">
              <a:srgbClr val="DEBA8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600" dirty="0">
                <a:solidFill>
                  <a:schemeClr val="bg1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rPr>
              <a:t>B</a:t>
            </a:r>
            <a:endParaRPr kumimoji="1" lang="zh-CN" altLang="en-US" sz="1600" dirty="0">
              <a:solidFill>
                <a:schemeClr val="bg1"/>
              </a:solidFill>
              <a:latin typeface="字魂95号-手刻宋" panose="00000500000000000000" pitchFamily="2" charset="-122"/>
              <a:ea typeface="字魂95号-手刻宋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AE80BC6-B994-C178-E8EE-6CC33277D024}"/>
              </a:ext>
            </a:extLst>
          </p:cNvPr>
          <p:cNvSpPr/>
          <p:nvPr/>
        </p:nvSpPr>
        <p:spPr>
          <a:xfrm>
            <a:off x="1688297" y="5221365"/>
            <a:ext cx="1900864" cy="83426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lang="en-US" altLang="zh-CN" sz="1200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en-US" altLang="zh-CN" sz="1200" kern="1400" spc="100" dirty="0">
              <a:solidFill>
                <a:schemeClr val="bg2">
                  <a:lumMod val="10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7936A5D-B8D0-F712-75CC-A7F6E35FCA8A}"/>
              </a:ext>
            </a:extLst>
          </p:cNvPr>
          <p:cNvSpPr/>
          <p:nvPr/>
        </p:nvSpPr>
        <p:spPr>
          <a:xfrm>
            <a:off x="1688297" y="4897060"/>
            <a:ext cx="1607354" cy="36619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BC90A572-186A-DC63-A458-C2CE26B9F05C}"/>
              </a:ext>
            </a:extLst>
          </p:cNvPr>
          <p:cNvSpPr/>
          <p:nvPr/>
        </p:nvSpPr>
        <p:spPr>
          <a:xfrm>
            <a:off x="1061864" y="5077139"/>
            <a:ext cx="484300" cy="484300"/>
          </a:xfrm>
          <a:prstGeom prst="ellipse">
            <a:avLst/>
          </a:prstGeom>
          <a:gradFill flip="none" rotWithShape="1">
            <a:gsLst>
              <a:gs pos="15000">
                <a:srgbClr val="03366D">
                  <a:lumMod val="85000"/>
                  <a:lumOff val="15000"/>
                </a:srgbClr>
              </a:gs>
              <a:gs pos="100000">
                <a:srgbClr val="03366D"/>
              </a:gs>
            </a:gsLst>
            <a:path path="circle">
              <a:fillToRect l="100000" b="100000"/>
            </a:path>
            <a:tileRect t="-100000" r="-100000"/>
          </a:gradFill>
          <a:ln w="38100">
            <a:noFill/>
          </a:ln>
          <a:effectLst>
            <a:outerShdw blurRad="152400" dist="76200" dir="2700000" algn="tl" rotWithShape="0">
              <a:srgbClr val="03366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600" dirty="0">
                <a:solidFill>
                  <a:schemeClr val="bg1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rPr>
              <a:t>C</a:t>
            </a:r>
            <a:endParaRPr kumimoji="1" lang="zh-CN" altLang="en-US" sz="1600" dirty="0">
              <a:solidFill>
                <a:schemeClr val="bg1"/>
              </a:solidFill>
              <a:latin typeface="字魂95号-手刻宋" panose="00000500000000000000" pitchFamily="2" charset="-122"/>
              <a:ea typeface="字魂95号-手刻宋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8D3DC3E-6571-7349-05E1-6667260BA950}"/>
              </a:ext>
            </a:extLst>
          </p:cNvPr>
          <p:cNvSpPr/>
          <p:nvPr/>
        </p:nvSpPr>
        <p:spPr>
          <a:xfrm>
            <a:off x="4215595" y="2725815"/>
            <a:ext cx="1980445" cy="83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F28031F-5889-2D63-9A86-623A1303237A}"/>
              </a:ext>
            </a:extLst>
          </p:cNvPr>
          <p:cNvSpPr/>
          <p:nvPr/>
        </p:nvSpPr>
        <p:spPr>
          <a:xfrm>
            <a:off x="4215595" y="2401510"/>
            <a:ext cx="1474003" cy="367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FA4D7905-53E9-EEE2-E737-0A2121067490}"/>
              </a:ext>
            </a:extLst>
          </p:cNvPr>
          <p:cNvSpPr/>
          <p:nvPr/>
        </p:nvSpPr>
        <p:spPr>
          <a:xfrm>
            <a:off x="3589163" y="2581589"/>
            <a:ext cx="484300" cy="484300"/>
          </a:xfrm>
          <a:prstGeom prst="ellipse">
            <a:avLst/>
          </a:prstGeom>
          <a:gradFill>
            <a:gsLst>
              <a:gs pos="15000">
                <a:srgbClr val="EFD29F"/>
              </a:gs>
              <a:gs pos="100000">
                <a:srgbClr val="DEBA80"/>
              </a:gs>
            </a:gsLst>
            <a:path path="circle">
              <a:fillToRect r="100000" b="100000"/>
            </a:path>
          </a:gradFill>
          <a:ln w="38100">
            <a:noFill/>
          </a:ln>
          <a:effectLst>
            <a:outerShdw blurRad="152400" dist="76200" dir="2700000" algn="tl" rotWithShape="0">
              <a:srgbClr val="DEBA8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600" dirty="0">
                <a:solidFill>
                  <a:schemeClr val="bg1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rPr>
              <a:t>D</a:t>
            </a:r>
            <a:endParaRPr kumimoji="1" lang="zh-CN" altLang="en-US" sz="1600" dirty="0">
              <a:solidFill>
                <a:schemeClr val="bg1"/>
              </a:solidFill>
              <a:latin typeface="字魂95号-手刻宋" panose="00000500000000000000" pitchFamily="2" charset="-122"/>
              <a:ea typeface="字魂95号-手刻宋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4FE8534-BC2E-5672-F9B3-5E3BC1182C0E}"/>
              </a:ext>
            </a:extLst>
          </p:cNvPr>
          <p:cNvSpPr/>
          <p:nvPr/>
        </p:nvSpPr>
        <p:spPr>
          <a:xfrm>
            <a:off x="4215596" y="3973590"/>
            <a:ext cx="1980444" cy="83426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lang="en-US" altLang="zh-CN" sz="1200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en-US" altLang="zh-CN" sz="1200" kern="1400" spc="100" dirty="0">
              <a:solidFill>
                <a:schemeClr val="bg2">
                  <a:lumMod val="10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7706557-5988-35DD-90A6-7A1F692D4C6D}"/>
              </a:ext>
            </a:extLst>
          </p:cNvPr>
          <p:cNvSpPr/>
          <p:nvPr/>
        </p:nvSpPr>
        <p:spPr>
          <a:xfrm>
            <a:off x="4215596" y="3649285"/>
            <a:ext cx="1607354" cy="367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D6A8E540-9E58-5629-307C-3C550FB58B8F}"/>
              </a:ext>
            </a:extLst>
          </p:cNvPr>
          <p:cNvSpPr/>
          <p:nvPr/>
        </p:nvSpPr>
        <p:spPr>
          <a:xfrm>
            <a:off x="3589163" y="3829364"/>
            <a:ext cx="484300" cy="484300"/>
          </a:xfrm>
          <a:prstGeom prst="ellipse">
            <a:avLst/>
          </a:prstGeom>
          <a:gradFill flip="none" rotWithShape="1">
            <a:gsLst>
              <a:gs pos="15000">
                <a:srgbClr val="03366D">
                  <a:lumMod val="85000"/>
                  <a:lumOff val="15000"/>
                </a:srgbClr>
              </a:gs>
              <a:gs pos="100000">
                <a:srgbClr val="03366D"/>
              </a:gs>
            </a:gsLst>
            <a:path path="circle">
              <a:fillToRect l="100000" b="100000"/>
            </a:path>
            <a:tileRect t="-100000" r="-100000"/>
          </a:gradFill>
          <a:ln w="38100">
            <a:noFill/>
          </a:ln>
          <a:effectLst>
            <a:outerShdw blurRad="152400" dist="76200" dir="2700000" algn="tl" rotWithShape="0">
              <a:srgbClr val="03366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600" dirty="0">
                <a:solidFill>
                  <a:schemeClr val="bg1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rPr>
              <a:t>E</a:t>
            </a:r>
            <a:endParaRPr kumimoji="1" lang="zh-CN" altLang="en-US" sz="1600" dirty="0">
              <a:solidFill>
                <a:schemeClr val="bg1"/>
              </a:solidFill>
              <a:latin typeface="字魂95号-手刻宋" panose="00000500000000000000" pitchFamily="2" charset="-122"/>
              <a:ea typeface="字魂95号-手刻宋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93F0FFC-8706-7BE7-FA8C-D177096F1F4A}"/>
              </a:ext>
            </a:extLst>
          </p:cNvPr>
          <p:cNvSpPr/>
          <p:nvPr/>
        </p:nvSpPr>
        <p:spPr>
          <a:xfrm>
            <a:off x="4215596" y="5221365"/>
            <a:ext cx="1900864" cy="83426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lang="en-US" altLang="zh-CN" sz="1200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en-US" altLang="zh-CN" sz="1200" kern="1400" spc="100" dirty="0">
              <a:solidFill>
                <a:schemeClr val="bg2">
                  <a:lumMod val="10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2347640-B452-5C96-B077-36F3D73D5D13}"/>
              </a:ext>
            </a:extLst>
          </p:cNvPr>
          <p:cNvSpPr/>
          <p:nvPr/>
        </p:nvSpPr>
        <p:spPr>
          <a:xfrm>
            <a:off x="4215596" y="4897060"/>
            <a:ext cx="1607354" cy="367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33E673FB-E1BF-8784-3AFC-E6CF3382EBB5}"/>
              </a:ext>
            </a:extLst>
          </p:cNvPr>
          <p:cNvSpPr/>
          <p:nvPr/>
        </p:nvSpPr>
        <p:spPr>
          <a:xfrm>
            <a:off x="3589163" y="5077139"/>
            <a:ext cx="484300" cy="484300"/>
          </a:xfrm>
          <a:prstGeom prst="ellipse">
            <a:avLst/>
          </a:prstGeom>
          <a:gradFill flip="none" rotWithShape="1">
            <a:gsLst>
              <a:gs pos="15000">
                <a:srgbClr val="03366D">
                  <a:lumMod val="85000"/>
                  <a:lumOff val="15000"/>
                </a:srgbClr>
              </a:gs>
              <a:gs pos="100000">
                <a:srgbClr val="03366D"/>
              </a:gs>
            </a:gsLst>
            <a:path path="circle">
              <a:fillToRect l="100000" b="100000"/>
            </a:path>
            <a:tileRect t="-100000" r="-100000"/>
          </a:gradFill>
          <a:ln w="38100">
            <a:noFill/>
          </a:ln>
          <a:effectLst>
            <a:outerShdw blurRad="152400" dist="76200" dir="2700000" algn="tl" rotWithShape="0">
              <a:srgbClr val="03366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600" dirty="0">
                <a:solidFill>
                  <a:schemeClr val="bg1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rPr>
              <a:t>F</a:t>
            </a:r>
            <a:endParaRPr kumimoji="1" lang="zh-CN" altLang="en-US" sz="1600" dirty="0">
              <a:solidFill>
                <a:schemeClr val="bg1"/>
              </a:solidFill>
              <a:latin typeface="字魂95号-手刻宋" panose="00000500000000000000" pitchFamily="2" charset="-122"/>
              <a:ea typeface="字魂95号-手刻宋" panose="00000500000000000000" pitchFamily="2" charset="-122"/>
              <a:sym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17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Graphic spid="7" grpId="0">
        <p:bldAsOne/>
      </p:bldGraphic>
      <p:bldP spid="8" grpId="0"/>
      <p:bldP spid="9" grpId="0"/>
      <p:bldP spid="11" grpId="0" animBg="1"/>
      <p:bldP spid="13" grpId="0"/>
      <p:bldP spid="14" grpId="0"/>
      <p:bldP spid="15" grpId="0" animBg="1"/>
      <p:bldP spid="17" grpId="0"/>
      <p:bldP spid="18" grpId="0"/>
      <p:bldP spid="19" grpId="0" animBg="1"/>
      <p:bldP spid="21" grpId="0"/>
      <p:bldP spid="22" grpId="0"/>
      <p:bldP spid="23" grpId="0" animBg="1"/>
      <p:bldP spid="25" grpId="0"/>
      <p:bldP spid="26" grpId="0"/>
      <p:bldP spid="27" grpId="0" animBg="1"/>
      <p:bldP spid="29" grpId="0"/>
      <p:bldP spid="30" grpId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>
            <a:extLst>
              <a:ext uri="{FF2B5EF4-FFF2-40B4-BE49-F238E27FC236}">
                <a16:creationId xmlns:a16="http://schemas.microsoft.com/office/drawing/2014/main" id="{0A3A5379-8433-156D-A219-9EDB82120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90" name="组合 89">
            <a:extLst>
              <a:ext uri="{FF2B5EF4-FFF2-40B4-BE49-F238E27FC236}">
                <a16:creationId xmlns:a16="http://schemas.microsoft.com/office/drawing/2014/main" id="{29D6C18F-638F-DEC9-0E82-FA0978437DD3}"/>
              </a:ext>
            </a:extLst>
          </p:cNvPr>
          <p:cNvGrpSpPr/>
          <p:nvPr/>
        </p:nvGrpSpPr>
        <p:grpSpPr>
          <a:xfrm>
            <a:off x="1" y="0"/>
            <a:ext cx="12191999" cy="4125118"/>
            <a:chOff x="1" y="0"/>
            <a:chExt cx="12191999" cy="4125118"/>
          </a:xfrm>
        </p:grpSpPr>
        <p:sp>
          <p:nvSpPr>
            <p:cNvPr id="4" name="任意多边形 3">
              <a:extLst>
                <a:ext uri="{FF2B5EF4-FFF2-40B4-BE49-F238E27FC236}">
                  <a16:creationId xmlns:a16="http://schemas.microsoft.com/office/drawing/2014/main" id="{F8FECE40-694B-A2E5-DCB4-668F3EEEAF6F}"/>
                </a:ext>
              </a:extLst>
            </p:cNvPr>
            <p:cNvSpPr/>
            <p:nvPr/>
          </p:nvSpPr>
          <p:spPr>
            <a:xfrm>
              <a:off x="1" y="154249"/>
              <a:ext cx="12191999" cy="3970869"/>
            </a:xfrm>
            <a:custGeom>
              <a:avLst/>
              <a:gdLst>
                <a:gd name="connsiteX0" fmla="*/ 0 w 12191999"/>
                <a:gd name="connsiteY0" fmla="*/ 0 h 5023353"/>
                <a:gd name="connsiteX1" fmla="*/ 12191999 w 12191999"/>
                <a:gd name="connsiteY1" fmla="*/ 0 h 5023353"/>
                <a:gd name="connsiteX2" fmla="*/ 12191999 w 12191999"/>
                <a:gd name="connsiteY2" fmla="*/ 4002102 h 5023353"/>
                <a:gd name="connsiteX3" fmla="*/ 12072033 w 12191999"/>
                <a:gd name="connsiteY3" fmla="*/ 4044356 h 5023353"/>
                <a:gd name="connsiteX4" fmla="*/ 6095999 w 12191999"/>
                <a:gd name="connsiteY4" fmla="*/ 5023353 h 5023353"/>
                <a:gd name="connsiteX5" fmla="*/ 119965 w 12191999"/>
                <a:gd name="connsiteY5" fmla="*/ 4044356 h 5023353"/>
                <a:gd name="connsiteX6" fmla="*/ 0 w 12191999"/>
                <a:gd name="connsiteY6" fmla="*/ 4002102 h 502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999" h="5023353">
                  <a:moveTo>
                    <a:pt x="0" y="0"/>
                  </a:moveTo>
                  <a:lnTo>
                    <a:pt x="12191999" y="0"/>
                  </a:lnTo>
                  <a:lnTo>
                    <a:pt x="12191999" y="4002102"/>
                  </a:lnTo>
                  <a:lnTo>
                    <a:pt x="12072033" y="4044356"/>
                  </a:lnTo>
                  <a:cubicBezTo>
                    <a:pt x="10196136" y="4679159"/>
                    <a:pt x="8186263" y="5023353"/>
                    <a:pt x="6095999" y="5023353"/>
                  </a:cubicBezTo>
                  <a:cubicBezTo>
                    <a:pt x="4005735" y="5023353"/>
                    <a:pt x="1995862" y="4679159"/>
                    <a:pt x="119965" y="4044356"/>
                  </a:cubicBezTo>
                  <a:lnTo>
                    <a:pt x="0" y="4002102"/>
                  </a:lnTo>
                  <a:close/>
                </a:path>
              </a:pathLst>
            </a:custGeom>
            <a:gradFill>
              <a:gsLst>
                <a:gs pos="56500">
                  <a:srgbClr val="DEBA80"/>
                </a:gs>
                <a:gs pos="13000">
                  <a:srgbClr val="EFD29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C73DC88-F3B8-6704-98C4-E755C1962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12191999" cy="3970869"/>
            </a:xfrm>
            <a:custGeom>
              <a:avLst/>
              <a:gdLst>
                <a:gd name="connsiteX0" fmla="*/ 0 w 12191999"/>
                <a:gd name="connsiteY0" fmla="*/ 0 h 3970869"/>
                <a:gd name="connsiteX1" fmla="*/ 12191999 w 12191999"/>
                <a:gd name="connsiteY1" fmla="*/ 0 h 3970869"/>
                <a:gd name="connsiteX2" fmla="*/ 12191999 w 12191999"/>
                <a:gd name="connsiteY2" fmla="*/ 3163589 h 3970869"/>
                <a:gd name="connsiteX3" fmla="*/ 12072033 w 12191999"/>
                <a:gd name="connsiteY3" fmla="*/ 3196990 h 3970869"/>
                <a:gd name="connsiteX4" fmla="*/ 6095999 w 12191999"/>
                <a:gd name="connsiteY4" fmla="*/ 3970869 h 3970869"/>
                <a:gd name="connsiteX5" fmla="*/ 119965 w 12191999"/>
                <a:gd name="connsiteY5" fmla="*/ 3196990 h 3970869"/>
                <a:gd name="connsiteX6" fmla="*/ 0 w 12191999"/>
                <a:gd name="connsiteY6" fmla="*/ 3163589 h 397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999" h="3970869">
                  <a:moveTo>
                    <a:pt x="0" y="0"/>
                  </a:moveTo>
                  <a:lnTo>
                    <a:pt x="12191999" y="0"/>
                  </a:lnTo>
                  <a:lnTo>
                    <a:pt x="12191999" y="3163589"/>
                  </a:lnTo>
                  <a:lnTo>
                    <a:pt x="12072033" y="3196990"/>
                  </a:lnTo>
                  <a:cubicBezTo>
                    <a:pt x="10196136" y="3698790"/>
                    <a:pt x="8186263" y="3970869"/>
                    <a:pt x="6095999" y="3970869"/>
                  </a:cubicBezTo>
                  <a:cubicBezTo>
                    <a:pt x="4005735" y="3970869"/>
                    <a:pt x="1995862" y="3698790"/>
                    <a:pt x="119965" y="3196990"/>
                  </a:cubicBezTo>
                  <a:lnTo>
                    <a:pt x="0" y="3163589"/>
                  </a:lnTo>
                  <a:close/>
                </a:path>
              </a:pathLst>
            </a:custGeom>
          </p:spPr>
        </p:pic>
        <p:sp>
          <p:nvSpPr>
            <p:cNvPr id="6" name="任意多边形 67">
              <a:extLst>
                <a:ext uri="{FF2B5EF4-FFF2-40B4-BE49-F238E27FC236}">
                  <a16:creationId xmlns:a16="http://schemas.microsoft.com/office/drawing/2014/main" id="{6CC189CC-3774-7444-72A1-DE26FA27AFC2}"/>
                </a:ext>
              </a:extLst>
            </p:cNvPr>
            <p:cNvSpPr/>
            <p:nvPr/>
          </p:nvSpPr>
          <p:spPr>
            <a:xfrm>
              <a:off x="1" y="0"/>
              <a:ext cx="12191999" cy="3970869"/>
            </a:xfrm>
            <a:custGeom>
              <a:avLst/>
              <a:gdLst>
                <a:gd name="connsiteX0" fmla="*/ 0 w 12191999"/>
                <a:gd name="connsiteY0" fmla="*/ 0 h 5023353"/>
                <a:gd name="connsiteX1" fmla="*/ 12191999 w 12191999"/>
                <a:gd name="connsiteY1" fmla="*/ 0 h 5023353"/>
                <a:gd name="connsiteX2" fmla="*/ 12191999 w 12191999"/>
                <a:gd name="connsiteY2" fmla="*/ 4002102 h 5023353"/>
                <a:gd name="connsiteX3" fmla="*/ 12072033 w 12191999"/>
                <a:gd name="connsiteY3" fmla="*/ 4044356 h 5023353"/>
                <a:gd name="connsiteX4" fmla="*/ 6095999 w 12191999"/>
                <a:gd name="connsiteY4" fmla="*/ 5023353 h 5023353"/>
                <a:gd name="connsiteX5" fmla="*/ 119965 w 12191999"/>
                <a:gd name="connsiteY5" fmla="*/ 4044356 h 5023353"/>
                <a:gd name="connsiteX6" fmla="*/ 0 w 12191999"/>
                <a:gd name="connsiteY6" fmla="*/ 4002102 h 502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999" h="5023353">
                  <a:moveTo>
                    <a:pt x="0" y="0"/>
                  </a:moveTo>
                  <a:lnTo>
                    <a:pt x="12191999" y="0"/>
                  </a:lnTo>
                  <a:lnTo>
                    <a:pt x="12191999" y="4002102"/>
                  </a:lnTo>
                  <a:lnTo>
                    <a:pt x="12072033" y="4044356"/>
                  </a:lnTo>
                  <a:cubicBezTo>
                    <a:pt x="10196136" y="4679159"/>
                    <a:pt x="8186263" y="5023353"/>
                    <a:pt x="6095999" y="5023353"/>
                  </a:cubicBezTo>
                  <a:cubicBezTo>
                    <a:pt x="4005735" y="5023353"/>
                    <a:pt x="1995862" y="4679159"/>
                    <a:pt x="119965" y="4044356"/>
                  </a:cubicBezTo>
                  <a:lnTo>
                    <a:pt x="0" y="4002102"/>
                  </a:lnTo>
                  <a:close/>
                </a:path>
              </a:pathLst>
            </a:custGeom>
            <a:solidFill>
              <a:srgbClr val="003B76">
                <a:alpha val="76863"/>
              </a:srgbClr>
            </a:solidFill>
            <a:ln>
              <a:noFill/>
            </a:ln>
            <a:effectLst>
              <a:outerShdw blurRad="584200" dist="698500" dir="5400000" sx="90000" sy="90000" algn="t" rotWithShape="0">
                <a:schemeClr val="accent1">
                  <a:lumMod val="50000"/>
                  <a:alpha val="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A9031374-37C2-9C32-39DC-AA0E14EB9C3E}"/>
              </a:ext>
            </a:extLst>
          </p:cNvPr>
          <p:cNvSpPr txBox="1"/>
          <p:nvPr/>
        </p:nvSpPr>
        <p:spPr>
          <a:xfrm>
            <a:off x="1493335" y="727048"/>
            <a:ext cx="92053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ln>
                  <a:gradFill>
                    <a:gsLst>
                      <a:gs pos="0">
                        <a:srgbClr val="DEBA80"/>
                      </a:gs>
                      <a:gs pos="70000">
                        <a:srgbClr val="DEBA80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rPr>
              <a:t>CONTENTS</a:t>
            </a:r>
            <a:endParaRPr lang="zh-CN" altLang="en-US" sz="11500" dirty="0">
              <a:ln>
                <a:gradFill>
                  <a:gsLst>
                    <a:gs pos="0">
                      <a:srgbClr val="DEBA80"/>
                    </a:gs>
                    <a:gs pos="70000">
                      <a:srgbClr val="DEBA80">
                        <a:alpha val="0"/>
                      </a:srgbClr>
                    </a:gs>
                  </a:gsLst>
                  <a:lin ang="5400000" scaled="1"/>
                </a:gradFill>
              </a:ln>
              <a:noFill/>
              <a:latin typeface="字魂95号-手刻宋" panose="00000500000000000000" pitchFamily="2" charset="-122"/>
              <a:ea typeface="字魂95号-手刻宋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C620462-149C-E45C-21E4-623DB5CB7EC5}"/>
              </a:ext>
            </a:extLst>
          </p:cNvPr>
          <p:cNvSpPr txBox="1"/>
          <p:nvPr/>
        </p:nvSpPr>
        <p:spPr>
          <a:xfrm>
            <a:off x="3051031" y="1431436"/>
            <a:ext cx="5673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CONTENTS</a:t>
            </a:r>
            <a:endParaRPr lang="zh-CN" altLang="en-US" sz="6600" dirty="0">
              <a:solidFill>
                <a:schemeClr val="bg1"/>
              </a:solidFill>
              <a:effectLst>
                <a:outerShdw blurRad="190500" dist="152400" dir="5400000" algn="t" rotWithShape="0">
                  <a:schemeClr val="tx1">
                    <a:lumMod val="50000"/>
                    <a:alpha val="25000"/>
                  </a:schemeClr>
                </a:outerShdw>
              </a:effectLst>
              <a:latin typeface="字魂95号-手刻宋" panose="00000500000000000000" pitchFamily="2" charset="-122"/>
              <a:ea typeface="字魂95号-手刻宋" panose="00000500000000000000" pitchFamily="2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EE967B68-4912-CC47-3138-C3BBC8DD8489}"/>
              </a:ext>
            </a:extLst>
          </p:cNvPr>
          <p:cNvGrpSpPr/>
          <p:nvPr/>
        </p:nvGrpSpPr>
        <p:grpSpPr>
          <a:xfrm>
            <a:off x="707259" y="2698897"/>
            <a:ext cx="2469181" cy="3394202"/>
            <a:chOff x="707259" y="2698897"/>
            <a:chExt cx="2469181" cy="3394202"/>
          </a:xfrm>
        </p:grpSpPr>
        <p:sp>
          <p:nvSpPr>
            <p:cNvPr id="39" name="矩形: 圆角 11">
              <a:extLst>
                <a:ext uri="{FF2B5EF4-FFF2-40B4-BE49-F238E27FC236}">
                  <a16:creationId xmlns:a16="http://schemas.microsoft.com/office/drawing/2014/main" id="{A3C51BC4-76C7-4DB5-8ABE-D76D44E25935}"/>
                </a:ext>
              </a:extLst>
            </p:cNvPr>
            <p:cNvSpPr/>
            <p:nvPr/>
          </p:nvSpPr>
          <p:spPr>
            <a:xfrm>
              <a:off x="707259" y="2698897"/>
              <a:ext cx="2469181" cy="3394202"/>
            </a:xfrm>
            <a:prstGeom prst="roundRect">
              <a:avLst>
                <a:gd name="adj" fmla="val 4437"/>
              </a:avLst>
            </a:prstGeom>
            <a:solidFill>
              <a:schemeClr val="bg1"/>
            </a:solidFill>
            <a:ln>
              <a:noFill/>
            </a:ln>
            <a:effectLst>
              <a:outerShdw blurRad="571500" dist="406400" dir="5400000" sx="95000" sy="95000" algn="t" rotWithShape="0">
                <a:schemeClr val="bg2">
                  <a:lumMod val="2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Medium" panose="020B06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46" name="任意多边形: 形状 37">
              <a:extLst>
                <a:ext uri="{FF2B5EF4-FFF2-40B4-BE49-F238E27FC236}">
                  <a16:creationId xmlns:a16="http://schemas.microsoft.com/office/drawing/2014/main" id="{A7FE0121-4283-CB9D-432A-D3A75BE385CD}"/>
                </a:ext>
              </a:extLst>
            </p:cNvPr>
            <p:cNvSpPr/>
            <p:nvPr/>
          </p:nvSpPr>
          <p:spPr>
            <a:xfrm>
              <a:off x="1209255" y="3007035"/>
              <a:ext cx="1467746" cy="1467744"/>
            </a:xfrm>
            <a:custGeom>
              <a:avLst/>
              <a:gdLst>
                <a:gd name="connsiteX0" fmla="*/ 122873 w 533400"/>
                <a:gd name="connsiteY0" fmla="*/ 53435 h 533400"/>
                <a:gd name="connsiteX1" fmla="*/ 118301 w 533400"/>
                <a:gd name="connsiteY1" fmla="*/ 46673 h 533400"/>
                <a:gd name="connsiteX2" fmla="*/ 119825 w 533400"/>
                <a:gd name="connsiteY2" fmla="*/ 45625 h 533400"/>
                <a:gd name="connsiteX3" fmla="*/ 124397 w 533400"/>
                <a:gd name="connsiteY3" fmla="*/ 52388 h 533400"/>
                <a:gd name="connsiteX4" fmla="*/ 122873 w 533400"/>
                <a:gd name="connsiteY4" fmla="*/ 53435 h 533400"/>
                <a:gd name="connsiteX5" fmla="*/ 164402 w 533400"/>
                <a:gd name="connsiteY5" fmla="*/ 30385 h 533400"/>
                <a:gd name="connsiteX6" fmla="*/ 161068 w 533400"/>
                <a:gd name="connsiteY6" fmla="*/ 22955 h 533400"/>
                <a:gd name="connsiteX7" fmla="*/ 159353 w 533400"/>
                <a:gd name="connsiteY7" fmla="*/ 23717 h 533400"/>
                <a:gd name="connsiteX8" fmla="*/ 162592 w 533400"/>
                <a:gd name="connsiteY8" fmla="*/ 31147 h 533400"/>
                <a:gd name="connsiteX9" fmla="*/ 164402 w 533400"/>
                <a:gd name="connsiteY9" fmla="*/ 30385 h 533400"/>
                <a:gd name="connsiteX10" fmla="*/ 132112 w 533400"/>
                <a:gd name="connsiteY10" fmla="*/ 47435 h 533400"/>
                <a:gd name="connsiteX11" fmla="*/ 127826 w 533400"/>
                <a:gd name="connsiteY11" fmla="*/ 40577 h 533400"/>
                <a:gd name="connsiteX12" fmla="*/ 126302 w 533400"/>
                <a:gd name="connsiteY12" fmla="*/ 41529 h 533400"/>
                <a:gd name="connsiteX13" fmla="*/ 130588 w 533400"/>
                <a:gd name="connsiteY13" fmla="*/ 48387 h 533400"/>
                <a:gd name="connsiteX14" fmla="*/ 132112 w 533400"/>
                <a:gd name="connsiteY14" fmla="*/ 47435 h 533400"/>
                <a:gd name="connsiteX15" fmla="*/ 156115 w 533400"/>
                <a:gd name="connsiteY15" fmla="*/ 34195 h 533400"/>
                <a:gd name="connsiteX16" fmla="*/ 152591 w 533400"/>
                <a:gd name="connsiteY16" fmla="*/ 26956 h 533400"/>
                <a:gd name="connsiteX17" fmla="*/ 150876 w 533400"/>
                <a:gd name="connsiteY17" fmla="*/ 27813 h 533400"/>
                <a:gd name="connsiteX18" fmla="*/ 154400 w 533400"/>
                <a:gd name="connsiteY18" fmla="*/ 35052 h 533400"/>
                <a:gd name="connsiteX19" fmla="*/ 156115 w 533400"/>
                <a:gd name="connsiteY19" fmla="*/ 34195 h 533400"/>
                <a:gd name="connsiteX20" fmla="*/ 147923 w 533400"/>
                <a:gd name="connsiteY20" fmla="*/ 38290 h 533400"/>
                <a:gd name="connsiteX21" fmla="*/ 144113 w 533400"/>
                <a:gd name="connsiteY21" fmla="*/ 31147 h 533400"/>
                <a:gd name="connsiteX22" fmla="*/ 142494 w 533400"/>
                <a:gd name="connsiteY22" fmla="*/ 32004 h 533400"/>
                <a:gd name="connsiteX23" fmla="*/ 146304 w 533400"/>
                <a:gd name="connsiteY23" fmla="*/ 39148 h 533400"/>
                <a:gd name="connsiteX24" fmla="*/ 147923 w 533400"/>
                <a:gd name="connsiteY24" fmla="*/ 38290 h 533400"/>
                <a:gd name="connsiteX25" fmla="*/ 139922 w 533400"/>
                <a:gd name="connsiteY25" fmla="*/ 42767 h 533400"/>
                <a:gd name="connsiteX26" fmla="*/ 135922 w 533400"/>
                <a:gd name="connsiteY26" fmla="*/ 35719 h 533400"/>
                <a:gd name="connsiteX27" fmla="*/ 134303 w 533400"/>
                <a:gd name="connsiteY27" fmla="*/ 36671 h 533400"/>
                <a:gd name="connsiteX28" fmla="*/ 138398 w 533400"/>
                <a:gd name="connsiteY28" fmla="*/ 43720 h 533400"/>
                <a:gd name="connsiteX29" fmla="*/ 139922 w 533400"/>
                <a:gd name="connsiteY29" fmla="*/ 42767 h 533400"/>
                <a:gd name="connsiteX30" fmla="*/ 88868 w 533400"/>
                <a:gd name="connsiteY30" fmla="*/ 80963 h 533400"/>
                <a:gd name="connsiteX31" fmla="*/ 83249 w 533400"/>
                <a:gd name="connsiteY31" fmla="*/ 75057 h 533400"/>
                <a:gd name="connsiteX32" fmla="*/ 81915 w 533400"/>
                <a:gd name="connsiteY32" fmla="*/ 76295 h 533400"/>
                <a:gd name="connsiteX33" fmla="*/ 87535 w 533400"/>
                <a:gd name="connsiteY33" fmla="*/ 82201 h 533400"/>
                <a:gd name="connsiteX34" fmla="*/ 88868 w 533400"/>
                <a:gd name="connsiteY34" fmla="*/ 80963 h 533400"/>
                <a:gd name="connsiteX35" fmla="*/ 116872 w 533400"/>
                <a:gd name="connsiteY35" fmla="*/ 57626 h 533400"/>
                <a:gd name="connsiteX36" fmla="*/ 112109 w 533400"/>
                <a:gd name="connsiteY36" fmla="*/ 51054 h 533400"/>
                <a:gd name="connsiteX37" fmla="*/ 110585 w 533400"/>
                <a:gd name="connsiteY37" fmla="*/ 52102 h 533400"/>
                <a:gd name="connsiteX38" fmla="*/ 115348 w 533400"/>
                <a:gd name="connsiteY38" fmla="*/ 58674 h 533400"/>
                <a:gd name="connsiteX39" fmla="*/ 116872 w 533400"/>
                <a:gd name="connsiteY39" fmla="*/ 57626 h 533400"/>
                <a:gd name="connsiteX40" fmla="*/ 95536 w 533400"/>
                <a:gd name="connsiteY40" fmla="*/ 74771 h 533400"/>
                <a:gd name="connsiteX41" fmla="*/ 90107 w 533400"/>
                <a:gd name="connsiteY41" fmla="*/ 68771 h 533400"/>
                <a:gd name="connsiteX42" fmla="*/ 88678 w 533400"/>
                <a:gd name="connsiteY42" fmla="*/ 70009 h 533400"/>
                <a:gd name="connsiteX43" fmla="*/ 94107 w 533400"/>
                <a:gd name="connsiteY43" fmla="*/ 76105 h 533400"/>
                <a:gd name="connsiteX44" fmla="*/ 95536 w 533400"/>
                <a:gd name="connsiteY44" fmla="*/ 74771 h 533400"/>
                <a:gd name="connsiteX45" fmla="*/ 109538 w 533400"/>
                <a:gd name="connsiteY45" fmla="*/ 63056 h 533400"/>
                <a:gd name="connsiteX46" fmla="*/ 104489 w 533400"/>
                <a:gd name="connsiteY46" fmla="*/ 56674 h 533400"/>
                <a:gd name="connsiteX47" fmla="*/ 103061 w 533400"/>
                <a:gd name="connsiteY47" fmla="*/ 57817 h 533400"/>
                <a:gd name="connsiteX48" fmla="*/ 108109 w 533400"/>
                <a:gd name="connsiteY48" fmla="*/ 64198 h 533400"/>
                <a:gd name="connsiteX49" fmla="*/ 109538 w 533400"/>
                <a:gd name="connsiteY49" fmla="*/ 63056 h 533400"/>
                <a:gd name="connsiteX50" fmla="*/ 102489 w 533400"/>
                <a:gd name="connsiteY50" fmla="*/ 68771 h 533400"/>
                <a:gd name="connsiteX51" fmla="*/ 97250 w 533400"/>
                <a:gd name="connsiteY51" fmla="*/ 62579 h 533400"/>
                <a:gd name="connsiteX52" fmla="*/ 95822 w 533400"/>
                <a:gd name="connsiteY52" fmla="*/ 63817 h 533400"/>
                <a:gd name="connsiteX53" fmla="*/ 101060 w 533400"/>
                <a:gd name="connsiteY53" fmla="*/ 70009 h 533400"/>
                <a:gd name="connsiteX54" fmla="*/ 102489 w 533400"/>
                <a:gd name="connsiteY54" fmla="*/ 68771 h 533400"/>
                <a:gd name="connsiteX55" fmla="*/ 198787 w 533400"/>
                <a:gd name="connsiteY55" fmla="*/ 18002 h 533400"/>
                <a:gd name="connsiteX56" fmla="*/ 196501 w 533400"/>
                <a:gd name="connsiteY56" fmla="*/ 10192 h 533400"/>
                <a:gd name="connsiteX57" fmla="*/ 194691 w 533400"/>
                <a:gd name="connsiteY57" fmla="*/ 10668 h 533400"/>
                <a:gd name="connsiteX58" fmla="*/ 196882 w 533400"/>
                <a:gd name="connsiteY58" fmla="*/ 18479 h 533400"/>
                <a:gd name="connsiteX59" fmla="*/ 198787 w 533400"/>
                <a:gd name="connsiteY59" fmla="*/ 18002 h 533400"/>
                <a:gd name="connsiteX60" fmla="*/ 172784 w 533400"/>
                <a:gd name="connsiteY60" fmla="*/ 26765 h 533400"/>
                <a:gd name="connsiteX61" fmla="*/ 169736 w 533400"/>
                <a:gd name="connsiteY61" fmla="*/ 19240 h 533400"/>
                <a:gd name="connsiteX62" fmla="*/ 168021 w 533400"/>
                <a:gd name="connsiteY62" fmla="*/ 19907 h 533400"/>
                <a:gd name="connsiteX63" fmla="*/ 171069 w 533400"/>
                <a:gd name="connsiteY63" fmla="*/ 27432 h 533400"/>
                <a:gd name="connsiteX64" fmla="*/ 172784 w 533400"/>
                <a:gd name="connsiteY64" fmla="*/ 26765 h 533400"/>
                <a:gd name="connsiteX65" fmla="*/ 234506 w 533400"/>
                <a:gd name="connsiteY65" fmla="*/ 10573 h 533400"/>
                <a:gd name="connsiteX66" fmla="*/ 233363 w 533400"/>
                <a:gd name="connsiteY66" fmla="*/ 2477 h 533400"/>
                <a:gd name="connsiteX67" fmla="*/ 231553 w 533400"/>
                <a:gd name="connsiteY67" fmla="*/ 2762 h 533400"/>
                <a:gd name="connsiteX68" fmla="*/ 232696 w 533400"/>
                <a:gd name="connsiteY68" fmla="*/ 10763 h 533400"/>
                <a:gd name="connsiteX69" fmla="*/ 234506 w 533400"/>
                <a:gd name="connsiteY69" fmla="*/ 10573 h 533400"/>
                <a:gd name="connsiteX70" fmla="*/ 225457 w 533400"/>
                <a:gd name="connsiteY70" fmla="*/ 11906 h 533400"/>
                <a:gd name="connsiteX71" fmla="*/ 224028 w 533400"/>
                <a:gd name="connsiteY71" fmla="*/ 3905 h 533400"/>
                <a:gd name="connsiteX72" fmla="*/ 222218 w 533400"/>
                <a:gd name="connsiteY72" fmla="*/ 4191 h 533400"/>
                <a:gd name="connsiteX73" fmla="*/ 223647 w 533400"/>
                <a:gd name="connsiteY73" fmla="*/ 12192 h 533400"/>
                <a:gd name="connsiteX74" fmla="*/ 225457 w 533400"/>
                <a:gd name="connsiteY74" fmla="*/ 11906 h 533400"/>
                <a:gd name="connsiteX75" fmla="*/ 252698 w 533400"/>
                <a:gd name="connsiteY75" fmla="*/ 8668 h 533400"/>
                <a:gd name="connsiteX76" fmla="*/ 252127 w 533400"/>
                <a:gd name="connsiteY76" fmla="*/ 571 h 533400"/>
                <a:gd name="connsiteX77" fmla="*/ 250317 w 533400"/>
                <a:gd name="connsiteY77" fmla="*/ 667 h 533400"/>
                <a:gd name="connsiteX78" fmla="*/ 250889 w 533400"/>
                <a:gd name="connsiteY78" fmla="*/ 8763 h 533400"/>
                <a:gd name="connsiteX79" fmla="*/ 252698 w 533400"/>
                <a:gd name="connsiteY79" fmla="*/ 8668 h 533400"/>
                <a:gd name="connsiteX80" fmla="*/ 243650 w 533400"/>
                <a:gd name="connsiteY80" fmla="*/ 9430 h 533400"/>
                <a:gd name="connsiteX81" fmla="*/ 242792 w 533400"/>
                <a:gd name="connsiteY81" fmla="*/ 1333 h 533400"/>
                <a:gd name="connsiteX82" fmla="*/ 240983 w 533400"/>
                <a:gd name="connsiteY82" fmla="*/ 1524 h 533400"/>
                <a:gd name="connsiteX83" fmla="*/ 241840 w 533400"/>
                <a:gd name="connsiteY83" fmla="*/ 9620 h 533400"/>
                <a:gd name="connsiteX84" fmla="*/ 243650 w 533400"/>
                <a:gd name="connsiteY84" fmla="*/ 9430 h 533400"/>
                <a:gd name="connsiteX85" fmla="*/ 216503 w 533400"/>
                <a:gd name="connsiteY85" fmla="*/ 13621 h 533400"/>
                <a:gd name="connsiteX86" fmla="*/ 214789 w 533400"/>
                <a:gd name="connsiteY86" fmla="*/ 5715 h 533400"/>
                <a:gd name="connsiteX87" fmla="*/ 212979 w 533400"/>
                <a:gd name="connsiteY87" fmla="*/ 6096 h 533400"/>
                <a:gd name="connsiteX88" fmla="*/ 214694 w 533400"/>
                <a:gd name="connsiteY88" fmla="*/ 14002 h 533400"/>
                <a:gd name="connsiteX89" fmla="*/ 216503 w 533400"/>
                <a:gd name="connsiteY89" fmla="*/ 13621 h 533400"/>
                <a:gd name="connsiteX90" fmla="*/ 261842 w 533400"/>
                <a:gd name="connsiteY90" fmla="*/ 8287 h 533400"/>
                <a:gd name="connsiteX91" fmla="*/ 261557 w 533400"/>
                <a:gd name="connsiteY91" fmla="*/ 95 h 533400"/>
                <a:gd name="connsiteX92" fmla="*/ 259652 w 533400"/>
                <a:gd name="connsiteY92" fmla="*/ 190 h 533400"/>
                <a:gd name="connsiteX93" fmla="*/ 259937 w 533400"/>
                <a:gd name="connsiteY93" fmla="*/ 8287 h 533400"/>
                <a:gd name="connsiteX94" fmla="*/ 261842 w 533400"/>
                <a:gd name="connsiteY94" fmla="*/ 8287 h 533400"/>
                <a:gd name="connsiteX95" fmla="*/ 181356 w 533400"/>
                <a:gd name="connsiteY95" fmla="*/ 23527 h 533400"/>
                <a:gd name="connsiteX96" fmla="*/ 178594 w 533400"/>
                <a:gd name="connsiteY96" fmla="*/ 15907 h 533400"/>
                <a:gd name="connsiteX97" fmla="*/ 176879 w 533400"/>
                <a:gd name="connsiteY97" fmla="*/ 16573 h 533400"/>
                <a:gd name="connsiteX98" fmla="*/ 179642 w 533400"/>
                <a:gd name="connsiteY98" fmla="*/ 24098 h 533400"/>
                <a:gd name="connsiteX99" fmla="*/ 181356 w 533400"/>
                <a:gd name="connsiteY99" fmla="*/ 23527 h 533400"/>
                <a:gd name="connsiteX100" fmla="*/ 190024 w 533400"/>
                <a:gd name="connsiteY100" fmla="*/ 20574 h 533400"/>
                <a:gd name="connsiteX101" fmla="*/ 187547 w 533400"/>
                <a:gd name="connsiteY101" fmla="*/ 12859 h 533400"/>
                <a:gd name="connsiteX102" fmla="*/ 185738 w 533400"/>
                <a:gd name="connsiteY102" fmla="*/ 13430 h 533400"/>
                <a:gd name="connsiteX103" fmla="*/ 188214 w 533400"/>
                <a:gd name="connsiteY103" fmla="*/ 21146 h 533400"/>
                <a:gd name="connsiteX104" fmla="*/ 190024 w 533400"/>
                <a:gd name="connsiteY104" fmla="*/ 20574 h 533400"/>
                <a:gd name="connsiteX105" fmla="*/ 82391 w 533400"/>
                <a:gd name="connsiteY105" fmla="*/ 87440 h 533400"/>
                <a:gd name="connsiteX106" fmla="*/ 76486 w 533400"/>
                <a:gd name="connsiteY106" fmla="*/ 81820 h 533400"/>
                <a:gd name="connsiteX107" fmla="*/ 75248 w 533400"/>
                <a:gd name="connsiteY107" fmla="*/ 83153 h 533400"/>
                <a:gd name="connsiteX108" fmla="*/ 81153 w 533400"/>
                <a:gd name="connsiteY108" fmla="*/ 88773 h 533400"/>
                <a:gd name="connsiteX109" fmla="*/ 82391 w 533400"/>
                <a:gd name="connsiteY109" fmla="*/ 87440 h 533400"/>
                <a:gd name="connsiteX110" fmla="*/ 207645 w 533400"/>
                <a:gd name="connsiteY110" fmla="*/ 15621 h 533400"/>
                <a:gd name="connsiteX111" fmla="*/ 205645 w 533400"/>
                <a:gd name="connsiteY111" fmla="*/ 7810 h 533400"/>
                <a:gd name="connsiteX112" fmla="*/ 203835 w 533400"/>
                <a:gd name="connsiteY112" fmla="*/ 8287 h 533400"/>
                <a:gd name="connsiteX113" fmla="*/ 205835 w 533400"/>
                <a:gd name="connsiteY113" fmla="*/ 16097 h 533400"/>
                <a:gd name="connsiteX114" fmla="*/ 207645 w 533400"/>
                <a:gd name="connsiteY114" fmla="*/ 15621 h 533400"/>
                <a:gd name="connsiteX115" fmla="*/ 16193 w 533400"/>
                <a:gd name="connsiteY115" fmla="*/ 205740 h 533400"/>
                <a:gd name="connsiteX116" fmla="*/ 8382 w 533400"/>
                <a:gd name="connsiteY116" fmla="*/ 203740 h 533400"/>
                <a:gd name="connsiteX117" fmla="*/ 7906 w 533400"/>
                <a:gd name="connsiteY117" fmla="*/ 205550 h 533400"/>
                <a:gd name="connsiteX118" fmla="*/ 15716 w 533400"/>
                <a:gd name="connsiteY118" fmla="*/ 207550 h 533400"/>
                <a:gd name="connsiteX119" fmla="*/ 16193 w 533400"/>
                <a:gd name="connsiteY119" fmla="*/ 205740 h 533400"/>
                <a:gd name="connsiteX120" fmla="*/ 24289 w 533400"/>
                <a:gd name="connsiteY120" fmla="*/ 179546 h 533400"/>
                <a:gd name="connsiteX121" fmla="*/ 16669 w 533400"/>
                <a:gd name="connsiteY121" fmla="*/ 176784 h 533400"/>
                <a:gd name="connsiteX122" fmla="*/ 16002 w 533400"/>
                <a:gd name="connsiteY122" fmla="*/ 178498 h 533400"/>
                <a:gd name="connsiteX123" fmla="*/ 23622 w 533400"/>
                <a:gd name="connsiteY123" fmla="*/ 181261 h 533400"/>
                <a:gd name="connsiteX124" fmla="*/ 24289 w 533400"/>
                <a:gd name="connsiteY124" fmla="*/ 179546 h 533400"/>
                <a:gd name="connsiteX125" fmla="*/ 21241 w 533400"/>
                <a:gd name="connsiteY125" fmla="*/ 188214 h 533400"/>
                <a:gd name="connsiteX126" fmla="*/ 13526 w 533400"/>
                <a:gd name="connsiteY126" fmla="*/ 185738 h 533400"/>
                <a:gd name="connsiteX127" fmla="*/ 12954 w 533400"/>
                <a:gd name="connsiteY127" fmla="*/ 187547 h 533400"/>
                <a:gd name="connsiteX128" fmla="*/ 20669 w 533400"/>
                <a:gd name="connsiteY128" fmla="*/ 190024 h 533400"/>
                <a:gd name="connsiteX129" fmla="*/ 21241 w 533400"/>
                <a:gd name="connsiteY129" fmla="*/ 188214 h 533400"/>
                <a:gd name="connsiteX130" fmla="*/ 18574 w 533400"/>
                <a:gd name="connsiteY130" fmla="*/ 196882 h 533400"/>
                <a:gd name="connsiteX131" fmla="*/ 10763 w 533400"/>
                <a:gd name="connsiteY131" fmla="*/ 194691 h 533400"/>
                <a:gd name="connsiteX132" fmla="*/ 10287 w 533400"/>
                <a:gd name="connsiteY132" fmla="*/ 196501 h 533400"/>
                <a:gd name="connsiteX133" fmla="*/ 18098 w 533400"/>
                <a:gd name="connsiteY133" fmla="*/ 198692 h 533400"/>
                <a:gd name="connsiteX134" fmla="*/ 18574 w 533400"/>
                <a:gd name="connsiteY134" fmla="*/ 196882 h 533400"/>
                <a:gd name="connsiteX135" fmla="*/ 12287 w 533400"/>
                <a:gd name="connsiteY135" fmla="*/ 223647 h 533400"/>
                <a:gd name="connsiteX136" fmla="*/ 4286 w 533400"/>
                <a:gd name="connsiteY136" fmla="*/ 222218 h 533400"/>
                <a:gd name="connsiteX137" fmla="*/ 4001 w 533400"/>
                <a:gd name="connsiteY137" fmla="*/ 224028 h 533400"/>
                <a:gd name="connsiteX138" fmla="*/ 12002 w 533400"/>
                <a:gd name="connsiteY138" fmla="*/ 225457 h 533400"/>
                <a:gd name="connsiteX139" fmla="*/ 12287 w 533400"/>
                <a:gd name="connsiteY139" fmla="*/ 223647 h 533400"/>
                <a:gd name="connsiteX140" fmla="*/ 14097 w 533400"/>
                <a:gd name="connsiteY140" fmla="*/ 214598 h 533400"/>
                <a:gd name="connsiteX141" fmla="*/ 6191 w 533400"/>
                <a:gd name="connsiteY141" fmla="*/ 212884 h 533400"/>
                <a:gd name="connsiteX142" fmla="*/ 5810 w 533400"/>
                <a:gd name="connsiteY142" fmla="*/ 214694 h 533400"/>
                <a:gd name="connsiteX143" fmla="*/ 13716 w 533400"/>
                <a:gd name="connsiteY143" fmla="*/ 216408 h 533400"/>
                <a:gd name="connsiteX144" fmla="*/ 14097 w 533400"/>
                <a:gd name="connsiteY144" fmla="*/ 214598 h 533400"/>
                <a:gd name="connsiteX145" fmla="*/ 8382 w 533400"/>
                <a:gd name="connsiteY145" fmla="*/ 259937 h 533400"/>
                <a:gd name="connsiteX146" fmla="*/ 286 w 533400"/>
                <a:gd name="connsiteY146" fmla="*/ 259652 h 533400"/>
                <a:gd name="connsiteX147" fmla="*/ 191 w 533400"/>
                <a:gd name="connsiteY147" fmla="*/ 261556 h 533400"/>
                <a:gd name="connsiteX148" fmla="*/ 8382 w 533400"/>
                <a:gd name="connsiteY148" fmla="*/ 261842 h 533400"/>
                <a:gd name="connsiteX149" fmla="*/ 8382 w 533400"/>
                <a:gd name="connsiteY149" fmla="*/ 259937 h 533400"/>
                <a:gd name="connsiteX150" fmla="*/ 8858 w 533400"/>
                <a:gd name="connsiteY150" fmla="*/ 250793 h 533400"/>
                <a:gd name="connsiteX151" fmla="*/ 762 w 533400"/>
                <a:gd name="connsiteY151" fmla="*/ 250222 h 533400"/>
                <a:gd name="connsiteX152" fmla="*/ 667 w 533400"/>
                <a:gd name="connsiteY152" fmla="*/ 252127 h 533400"/>
                <a:gd name="connsiteX153" fmla="*/ 8763 w 533400"/>
                <a:gd name="connsiteY153" fmla="*/ 252698 h 533400"/>
                <a:gd name="connsiteX154" fmla="*/ 8858 w 533400"/>
                <a:gd name="connsiteY154" fmla="*/ 250793 h 533400"/>
                <a:gd name="connsiteX155" fmla="*/ 9716 w 533400"/>
                <a:gd name="connsiteY155" fmla="*/ 241649 h 533400"/>
                <a:gd name="connsiteX156" fmla="*/ 1619 w 533400"/>
                <a:gd name="connsiteY156" fmla="*/ 240792 h 533400"/>
                <a:gd name="connsiteX157" fmla="*/ 1429 w 533400"/>
                <a:gd name="connsiteY157" fmla="*/ 242602 h 533400"/>
                <a:gd name="connsiteX158" fmla="*/ 9525 w 533400"/>
                <a:gd name="connsiteY158" fmla="*/ 243459 h 533400"/>
                <a:gd name="connsiteX159" fmla="*/ 9716 w 533400"/>
                <a:gd name="connsiteY159" fmla="*/ 241649 h 533400"/>
                <a:gd name="connsiteX160" fmla="*/ 10858 w 533400"/>
                <a:gd name="connsiteY160" fmla="*/ 232600 h 533400"/>
                <a:gd name="connsiteX161" fmla="*/ 2858 w 533400"/>
                <a:gd name="connsiteY161" fmla="*/ 231458 h 533400"/>
                <a:gd name="connsiteX162" fmla="*/ 2572 w 533400"/>
                <a:gd name="connsiteY162" fmla="*/ 233363 h 533400"/>
                <a:gd name="connsiteX163" fmla="*/ 10573 w 533400"/>
                <a:gd name="connsiteY163" fmla="*/ 234506 h 533400"/>
                <a:gd name="connsiteX164" fmla="*/ 10858 w 533400"/>
                <a:gd name="connsiteY164" fmla="*/ 232600 h 533400"/>
                <a:gd name="connsiteX165" fmla="*/ 64294 w 533400"/>
                <a:gd name="connsiteY165" fmla="*/ 108013 h 533400"/>
                <a:gd name="connsiteX166" fmla="*/ 57912 w 533400"/>
                <a:gd name="connsiteY166" fmla="*/ 102965 h 533400"/>
                <a:gd name="connsiteX167" fmla="*/ 56769 w 533400"/>
                <a:gd name="connsiteY167" fmla="*/ 104394 h 533400"/>
                <a:gd name="connsiteX168" fmla="*/ 63151 w 533400"/>
                <a:gd name="connsiteY168" fmla="*/ 109442 h 533400"/>
                <a:gd name="connsiteX169" fmla="*/ 64294 w 533400"/>
                <a:gd name="connsiteY169" fmla="*/ 108013 h 533400"/>
                <a:gd name="connsiteX170" fmla="*/ 27527 w 533400"/>
                <a:gd name="connsiteY170" fmla="*/ 170974 h 533400"/>
                <a:gd name="connsiteX171" fmla="*/ 20003 w 533400"/>
                <a:gd name="connsiteY171" fmla="*/ 167926 h 533400"/>
                <a:gd name="connsiteX172" fmla="*/ 19336 w 533400"/>
                <a:gd name="connsiteY172" fmla="*/ 169640 h 533400"/>
                <a:gd name="connsiteX173" fmla="*/ 26861 w 533400"/>
                <a:gd name="connsiteY173" fmla="*/ 172688 h 533400"/>
                <a:gd name="connsiteX174" fmla="*/ 27527 w 533400"/>
                <a:gd name="connsiteY174" fmla="*/ 170974 h 533400"/>
                <a:gd name="connsiteX175" fmla="*/ 58769 w 533400"/>
                <a:gd name="connsiteY175" fmla="*/ 115348 h 533400"/>
                <a:gd name="connsiteX176" fmla="*/ 52197 w 533400"/>
                <a:gd name="connsiteY176" fmla="*/ 110585 h 533400"/>
                <a:gd name="connsiteX177" fmla="*/ 51054 w 533400"/>
                <a:gd name="connsiteY177" fmla="*/ 112109 h 533400"/>
                <a:gd name="connsiteX178" fmla="*/ 57626 w 533400"/>
                <a:gd name="connsiteY178" fmla="*/ 116872 h 533400"/>
                <a:gd name="connsiteX179" fmla="*/ 58769 w 533400"/>
                <a:gd name="connsiteY179" fmla="*/ 115348 h 533400"/>
                <a:gd name="connsiteX180" fmla="*/ 53435 w 533400"/>
                <a:gd name="connsiteY180" fmla="*/ 122777 h 533400"/>
                <a:gd name="connsiteX181" fmla="*/ 46673 w 533400"/>
                <a:gd name="connsiteY181" fmla="*/ 118205 h 533400"/>
                <a:gd name="connsiteX182" fmla="*/ 45625 w 533400"/>
                <a:gd name="connsiteY182" fmla="*/ 119729 h 533400"/>
                <a:gd name="connsiteX183" fmla="*/ 52388 w 533400"/>
                <a:gd name="connsiteY183" fmla="*/ 124301 h 533400"/>
                <a:gd name="connsiteX184" fmla="*/ 53435 w 533400"/>
                <a:gd name="connsiteY184" fmla="*/ 122777 h 533400"/>
                <a:gd name="connsiteX185" fmla="*/ 70104 w 533400"/>
                <a:gd name="connsiteY185" fmla="*/ 100965 h 533400"/>
                <a:gd name="connsiteX186" fmla="*/ 63818 w 533400"/>
                <a:gd name="connsiteY186" fmla="*/ 95726 h 533400"/>
                <a:gd name="connsiteX187" fmla="*/ 62579 w 533400"/>
                <a:gd name="connsiteY187" fmla="*/ 97155 h 533400"/>
                <a:gd name="connsiteX188" fmla="*/ 68866 w 533400"/>
                <a:gd name="connsiteY188" fmla="*/ 102394 h 533400"/>
                <a:gd name="connsiteX189" fmla="*/ 70104 w 533400"/>
                <a:gd name="connsiteY189" fmla="*/ 100965 h 533400"/>
                <a:gd name="connsiteX190" fmla="*/ 76105 w 533400"/>
                <a:gd name="connsiteY190" fmla="*/ 94107 h 533400"/>
                <a:gd name="connsiteX191" fmla="*/ 70104 w 533400"/>
                <a:gd name="connsiteY191" fmla="*/ 88678 h 533400"/>
                <a:gd name="connsiteX192" fmla="*/ 68866 w 533400"/>
                <a:gd name="connsiteY192" fmla="*/ 90106 h 533400"/>
                <a:gd name="connsiteX193" fmla="*/ 74962 w 533400"/>
                <a:gd name="connsiteY193" fmla="*/ 95536 h 533400"/>
                <a:gd name="connsiteX194" fmla="*/ 76105 w 533400"/>
                <a:gd name="connsiteY194" fmla="*/ 94107 h 533400"/>
                <a:gd name="connsiteX195" fmla="*/ 48482 w 533400"/>
                <a:gd name="connsiteY195" fmla="*/ 130492 h 533400"/>
                <a:gd name="connsiteX196" fmla="*/ 41624 w 533400"/>
                <a:gd name="connsiteY196" fmla="*/ 126206 h 533400"/>
                <a:gd name="connsiteX197" fmla="*/ 40672 w 533400"/>
                <a:gd name="connsiteY197" fmla="*/ 127825 h 533400"/>
                <a:gd name="connsiteX198" fmla="*/ 47530 w 533400"/>
                <a:gd name="connsiteY198" fmla="*/ 132112 h 533400"/>
                <a:gd name="connsiteX199" fmla="*/ 48482 w 533400"/>
                <a:gd name="connsiteY199" fmla="*/ 130492 h 533400"/>
                <a:gd name="connsiteX200" fmla="*/ 35052 w 533400"/>
                <a:gd name="connsiteY200" fmla="*/ 154305 h 533400"/>
                <a:gd name="connsiteX201" fmla="*/ 27813 w 533400"/>
                <a:gd name="connsiteY201" fmla="*/ 150781 h 533400"/>
                <a:gd name="connsiteX202" fmla="*/ 26956 w 533400"/>
                <a:gd name="connsiteY202" fmla="*/ 152495 h 533400"/>
                <a:gd name="connsiteX203" fmla="*/ 34195 w 533400"/>
                <a:gd name="connsiteY203" fmla="*/ 156019 h 533400"/>
                <a:gd name="connsiteX204" fmla="*/ 35052 w 533400"/>
                <a:gd name="connsiteY204" fmla="*/ 154305 h 533400"/>
                <a:gd name="connsiteX205" fmla="*/ 43720 w 533400"/>
                <a:gd name="connsiteY205" fmla="*/ 138208 h 533400"/>
                <a:gd name="connsiteX206" fmla="*/ 36671 w 533400"/>
                <a:gd name="connsiteY206" fmla="*/ 134207 h 533400"/>
                <a:gd name="connsiteX207" fmla="*/ 35719 w 533400"/>
                <a:gd name="connsiteY207" fmla="*/ 135827 h 533400"/>
                <a:gd name="connsiteX208" fmla="*/ 42767 w 533400"/>
                <a:gd name="connsiteY208" fmla="*/ 139922 h 533400"/>
                <a:gd name="connsiteX209" fmla="*/ 43720 w 533400"/>
                <a:gd name="connsiteY209" fmla="*/ 138208 h 533400"/>
                <a:gd name="connsiteX210" fmla="*/ 31147 w 533400"/>
                <a:gd name="connsiteY210" fmla="*/ 162592 h 533400"/>
                <a:gd name="connsiteX211" fmla="*/ 23717 w 533400"/>
                <a:gd name="connsiteY211" fmla="*/ 159258 h 533400"/>
                <a:gd name="connsiteX212" fmla="*/ 22955 w 533400"/>
                <a:gd name="connsiteY212" fmla="*/ 160973 h 533400"/>
                <a:gd name="connsiteX213" fmla="*/ 30385 w 533400"/>
                <a:gd name="connsiteY213" fmla="*/ 164306 h 533400"/>
                <a:gd name="connsiteX214" fmla="*/ 31147 w 533400"/>
                <a:gd name="connsiteY214" fmla="*/ 162592 h 533400"/>
                <a:gd name="connsiteX215" fmla="*/ 39243 w 533400"/>
                <a:gd name="connsiteY215" fmla="*/ 146209 h 533400"/>
                <a:gd name="connsiteX216" fmla="*/ 32099 w 533400"/>
                <a:gd name="connsiteY216" fmla="*/ 142399 h 533400"/>
                <a:gd name="connsiteX217" fmla="*/ 31242 w 533400"/>
                <a:gd name="connsiteY217" fmla="*/ 144018 h 533400"/>
                <a:gd name="connsiteX218" fmla="*/ 38386 w 533400"/>
                <a:gd name="connsiteY218" fmla="*/ 147828 h 533400"/>
                <a:gd name="connsiteX219" fmla="*/ 39243 w 533400"/>
                <a:gd name="connsiteY219" fmla="*/ 146209 h 533400"/>
                <a:gd name="connsiteX220" fmla="*/ 516541 w 533400"/>
                <a:gd name="connsiteY220" fmla="*/ 181261 h 533400"/>
                <a:gd name="connsiteX221" fmla="*/ 524161 w 533400"/>
                <a:gd name="connsiteY221" fmla="*/ 178498 h 533400"/>
                <a:gd name="connsiteX222" fmla="*/ 523494 w 533400"/>
                <a:gd name="connsiteY222" fmla="*/ 176784 h 533400"/>
                <a:gd name="connsiteX223" fmla="*/ 515874 w 533400"/>
                <a:gd name="connsiteY223" fmla="*/ 179546 h 533400"/>
                <a:gd name="connsiteX224" fmla="*/ 516541 w 533400"/>
                <a:gd name="connsiteY224" fmla="*/ 181261 h 533400"/>
                <a:gd name="connsiteX225" fmla="*/ 497300 w 533400"/>
                <a:gd name="connsiteY225" fmla="*/ 139827 h 533400"/>
                <a:gd name="connsiteX226" fmla="*/ 504349 w 533400"/>
                <a:gd name="connsiteY226" fmla="*/ 135731 h 533400"/>
                <a:gd name="connsiteX227" fmla="*/ 503396 w 533400"/>
                <a:gd name="connsiteY227" fmla="*/ 134112 h 533400"/>
                <a:gd name="connsiteX228" fmla="*/ 496348 w 533400"/>
                <a:gd name="connsiteY228" fmla="*/ 138208 h 533400"/>
                <a:gd name="connsiteX229" fmla="*/ 497300 w 533400"/>
                <a:gd name="connsiteY229" fmla="*/ 139827 h 533400"/>
                <a:gd name="connsiteX230" fmla="*/ 501777 w 533400"/>
                <a:gd name="connsiteY230" fmla="*/ 147923 h 533400"/>
                <a:gd name="connsiteX231" fmla="*/ 508921 w 533400"/>
                <a:gd name="connsiteY231" fmla="*/ 144113 h 533400"/>
                <a:gd name="connsiteX232" fmla="*/ 508064 w 533400"/>
                <a:gd name="connsiteY232" fmla="*/ 142494 h 533400"/>
                <a:gd name="connsiteX233" fmla="*/ 500920 w 533400"/>
                <a:gd name="connsiteY233" fmla="*/ 146304 h 533400"/>
                <a:gd name="connsiteX234" fmla="*/ 501777 w 533400"/>
                <a:gd name="connsiteY234" fmla="*/ 147923 h 533400"/>
                <a:gd name="connsiteX235" fmla="*/ 492633 w 533400"/>
                <a:gd name="connsiteY235" fmla="*/ 132017 h 533400"/>
                <a:gd name="connsiteX236" fmla="*/ 499491 w 533400"/>
                <a:gd name="connsiteY236" fmla="*/ 127730 h 533400"/>
                <a:gd name="connsiteX237" fmla="*/ 498539 w 533400"/>
                <a:gd name="connsiteY237" fmla="*/ 126111 h 533400"/>
                <a:gd name="connsiteX238" fmla="*/ 491681 w 533400"/>
                <a:gd name="connsiteY238" fmla="*/ 130397 h 533400"/>
                <a:gd name="connsiteX239" fmla="*/ 492633 w 533400"/>
                <a:gd name="connsiteY239" fmla="*/ 132017 h 533400"/>
                <a:gd name="connsiteX240" fmla="*/ 459105 w 533400"/>
                <a:gd name="connsiteY240" fmla="*/ 88773 h 533400"/>
                <a:gd name="connsiteX241" fmla="*/ 465010 w 533400"/>
                <a:gd name="connsiteY241" fmla="*/ 83153 h 533400"/>
                <a:gd name="connsiteX242" fmla="*/ 463677 w 533400"/>
                <a:gd name="connsiteY242" fmla="*/ 81820 h 533400"/>
                <a:gd name="connsiteX243" fmla="*/ 457772 w 533400"/>
                <a:gd name="connsiteY243" fmla="*/ 87440 h 533400"/>
                <a:gd name="connsiteX244" fmla="*/ 459105 w 533400"/>
                <a:gd name="connsiteY244" fmla="*/ 88773 h 533400"/>
                <a:gd name="connsiteX245" fmla="*/ 509683 w 533400"/>
                <a:gd name="connsiteY245" fmla="*/ 164306 h 533400"/>
                <a:gd name="connsiteX246" fmla="*/ 517112 w 533400"/>
                <a:gd name="connsiteY246" fmla="*/ 160973 h 533400"/>
                <a:gd name="connsiteX247" fmla="*/ 516350 w 533400"/>
                <a:gd name="connsiteY247" fmla="*/ 159258 h 533400"/>
                <a:gd name="connsiteX248" fmla="*/ 508921 w 533400"/>
                <a:gd name="connsiteY248" fmla="*/ 162592 h 533400"/>
                <a:gd name="connsiteX249" fmla="*/ 509683 w 533400"/>
                <a:gd name="connsiteY249" fmla="*/ 164306 h 533400"/>
                <a:gd name="connsiteX250" fmla="*/ 465296 w 533400"/>
                <a:gd name="connsiteY250" fmla="*/ 95440 h 533400"/>
                <a:gd name="connsiteX251" fmla="*/ 471297 w 533400"/>
                <a:gd name="connsiteY251" fmla="*/ 90011 h 533400"/>
                <a:gd name="connsiteX252" fmla="*/ 470059 w 533400"/>
                <a:gd name="connsiteY252" fmla="*/ 88583 h 533400"/>
                <a:gd name="connsiteX253" fmla="*/ 463963 w 533400"/>
                <a:gd name="connsiteY253" fmla="*/ 94012 h 533400"/>
                <a:gd name="connsiteX254" fmla="*/ 465296 w 533400"/>
                <a:gd name="connsiteY254" fmla="*/ 95440 h 533400"/>
                <a:gd name="connsiteX255" fmla="*/ 487680 w 533400"/>
                <a:gd name="connsiteY255" fmla="*/ 124301 h 533400"/>
                <a:gd name="connsiteX256" fmla="*/ 494443 w 533400"/>
                <a:gd name="connsiteY256" fmla="*/ 119729 h 533400"/>
                <a:gd name="connsiteX257" fmla="*/ 493395 w 533400"/>
                <a:gd name="connsiteY257" fmla="*/ 118205 h 533400"/>
                <a:gd name="connsiteX258" fmla="*/ 486632 w 533400"/>
                <a:gd name="connsiteY258" fmla="*/ 122777 h 533400"/>
                <a:gd name="connsiteX259" fmla="*/ 487680 w 533400"/>
                <a:gd name="connsiteY259" fmla="*/ 124301 h 533400"/>
                <a:gd name="connsiteX260" fmla="*/ 513207 w 533400"/>
                <a:gd name="connsiteY260" fmla="*/ 172784 h 533400"/>
                <a:gd name="connsiteX261" fmla="*/ 520732 w 533400"/>
                <a:gd name="connsiteY261" fmla="*/ 169736 h 533400"/>
                <a:gd name="connsiteX262" fmla="*/ 520065 w 533400"/>
                <a:gd name="connsiteY262" fmla="*/ 168021 h 533400"/>
                <a:gd name="connsiteX263" fmla="*/ 512540 w 533400"/>
                <a:gd name="connsiteY263" fmla="*/ 171069 h 533400"/>
                <a:gd name="connsiteX264" fmla="*/ 513207 w 533400"/>
                <a:gd name="connsiteY264" fmla="*/ 172784 h 533400"/>
                <a:gd name="connsiteX265" fmla="*/ 471297 w 533400"/>
                <a:gd name="connsiteY265" fmla="*/ 102394 h 533400"/>
                <a:gd name="connsiteX266" fmla="*/ 477488 w 533400"/>
                <a:gd name="connsiteY266" fmla="*/ 97155 h 533400"/>
                <a:gd name="connsiteX267" fmla="*/ 476250 w 533400"/>
                <a:gd name="connsiteY267" fmla="*/ 95726 h 533400"/>
                <a:gd name="connsiteX268" fmla="*/ 470059 w 533400"/>
                <a:gd name="connsiteY268" fmla="*/ 100965 h 533400"/>
                <a:gd name="connsiteX269" fmla="*/ 471297 w 533400"/>
                <a:gd name="connsiteY269" fmla="*/ 102394 h 533400"/>
                <a:gd name="connsiteX270" fmla="*/ 477012 w 533400"/>
                <a:gd name="connsiteY270" fmla="*/ 109538 h 533400"/>
                <a:gd name="connsiteX271" fmla="*/ 483394 w 533400"/>
                <a:gd name="connsiteY271" fmla="*/ 104489 h 533400"/>
                <a:gd name="connsiteX272" fmla="*/ 482251 w 533400"/>
                <a:gd name="connsiteY272" fmla="*/ 103061 h 533400"/>
                <a:gd name="connsiteX273" fmla="*/ 475869 w 533400"/>
                <a:gd name="connsiteY273" fmla="*/ 108109 h 533400"/>
                <a:gd name="connsiteX274" fmla="*/ 477012 w 533400"/>
                <a:gd name="connsiteY274" fmla="*/ 109538 h 533400"/>
                <a:gd name="connsiteX275" fmla="*/ 482441 w 533400"/>
                <a:gd name="connsiteY275" fmla="*/ 116872 h 533400"/>
                <a:gd name="connsiteX276" fmla="*/ 489014 w 533400"/>
                <a:gd name="connsiteY276" fmla="*/ 112109 h 533400"/>
                <a:gd name="connsiteX277" fmla="*/ 487966 w 533400"/>
                <a:gd name="connsiteY277" fmla="*/ 110585 h 533400"/>
                <a:gd name="connsiteX278" fmla="*/ 481393 w 533400"/>
                <a:gd name="connsiteY278" fmla="*/ 115348 h 533400"/>
                <a:gd name="connsiteX279" fmla="*/ 482441 w 533400"/>
                <a:gd name="connsiteY279" fmla="*/ 116872 h 533400"/>
                <a:gd name="connsiteX280" fmla="*/ 505873 w 533400"/>
                <a:gd name="connsiteY280" fmla="*/ 156019 h 533400"/>
                <a:gd name="connsiteX281" fmla="*/ 513112 w 533400"/>
                <a:gd name="connsiteY281" fmla="*/ 152495 h 533400"/>
                <a:gd name="connsiteX282" fmla="*/ 512255 w 533400"/>
                <a:gd name="connsiteY282" fmla="*/ 150781 h 533400"/>
                <a:gd name="connsiteX283" fmla="*/ 505016 w 533400"/>
                <a:gd name="connsiteY283" fmla="*/ 154305 h 533400"/>
                <a:gd name="connsiteX284" fmla="*/ 505873 w 533400"/>
                <a:gd name="connsiteY284" fmla="*/ 156019 h 533400"/>
                <a:gd name="connsiteX285" fmla="*/ 8192 w 533400"/>
                <a:gd name="connsiteY285" fmla="*/ 270034 h 533400"/>
                <a:gd name="connsiteX286" fmla="*/ 8192 w 533400"/>
                <a:gd name="connsiteY286" fmla="*/ 269081 h 533400"/>
                <a:gd name="connsiteX287" fmla="*/ 0 w 533400"/>
                <a:gd name="connsiteY287" fmla="*/ 269081 h 533400"/>
                <a:gd name="connsiteX288" fmla="*/ 0 w 533400"/>
                <a:gd name="connsiteY288" fmla="*/ 270986 h 533400"/>
                <a:gd name="connsiteX289" fmla="*/ 8192 w 533400"/>
                <a:gd name="connsiteY289" fmla="*/ 270986 h 533400"/>
                <a:gd name="connsiteX290" fmla="*/ 8192 w 533400"/>
                <a:gd name="connsiteY290" fmla="*/ 270034 h 533400"/>
                <a:gd name="connsiteX291" fmla="*/ 530638 w 533400"/>
                <a:gd name="connsiteY291" fmla="*/ 243554 h 533400"/>
                <a:gd name="connsiteX292" fmla="*/ 538734 w 533400"/>
                <a:gd name="connsiteY292" fmla="*/ 242697 h 533400"/>
                <a:gd name="connsiteX293" fmla="*/ 538543 w 533400"/>
                <a:gd name="connsiteY293" fmla="*/ 240887 h 533400"/>
                <a:gd name="connsiteX294" fmla="*/ 530447 w 533400"/>
                <a:gd name="connsiteY294" fmla="*/ 241744 h 533400"/>
                <a:gd name="connsiteX295" fmla="*/ 530638 w 533400"/>
                <a:gd name="connsiteY295" fmla="*/ 243554 h 533400"/>
                <a:gd name="connsiteX296" fmla="*/ 531781 w 533400"/>
                <a:gd name="connsiteY296" fmla="*/ 261747 h 533400"/>
                <a:gd name="connsiteX297" fmla="*/ 539972 w 533400"/>
                <a:gd name="connsiteY297" fmla="*/ 261461 h 533400"/>
                <a:gd name="connsiteX298" fmla="*/ 539877 w 533400"/>
                <a:gd name="connsiteY298" fmla="*/ 259556 h 533400"/>
                <a:gd name="connsiteX299" fmla="*/ 531781 w 533400"/>
                <a:gd name="connsiteY299" fmla="*/ 259842 h 533400"/>
                <a:gd name="connsiteX300" fmla="*/ 531781 w 533400"/>
                <a:gd name="connsiteY300" fmla="*/ 261747 h 533400"/>
                <a:gd name="connsiteX301" fmla="*/ 531305 w 533400"/>
                <a:gd name="connsiteY301" fmla="*/ 252698 h 533400"/>
                <a:gd name="connsiteX302" fmla="*/ 539401 w 533400"/>
                <a:gd name="connsiteY302" fmla="*/ 252127 h 533400"/>
                <a:gd name="connsiteX303" fmla="*/ 539306 w 533400"/>
                <a:gd name="connsiteY303" fmla="*/ 250222 h 533400"/>
                <a:gd name="connsiteX304" fmla="*/ 531209 w 533400"/>
                <a:gd name="connsiteY304" fmla="*/ 250793 h 533400"/>
                <a:gd name="connsiteX305" fmla="*/ 531305 w 533400"/>
                <a:gd name="connsiteY305" fmla="*/ 252698 h 533400"/>
                <a:gd name="connsiteX306" fmla="*/ 528161 w 533400"/>
                <a:gd name="connsiteY306" fmla="*/ 225457 h 533400"/>
                <a:gd name="connsiteX307" fmla="*/ 536162 w 533400"/>
                <a:gd name="connsiteY307" fmla="*/ 224028 h 533400"/>
                <a:gd name="connsiteX308" fmla="*/ 535876 w 533400"/>
                <a:gd name="connsiteY308" fmla="*/ 222218 h 533400"/>
                <a:gd name="connsiteX309" fmla="*/ 527876 w 533400"/>
                <a:gd name="connsiteY309" fmla="*/ 223647 h 533400"/>
                <a:gd name="connsiteX310" fmla="*/ 528161 w 533400"/>
                <a:gd name="connsiteY310" fmla="*/ 225457 h 533400"/>
                <a:gd name="connsiteX311" fmla="*/ 529495 w 533400"/>
                <a:gd name="connsiteY311" fmla="*/ 234506 h 533400"/>
                <a:gd name="connsiteX312" fmla="*/ 537496 w 533400"/>
                <a:gd name="connsiteY312" fmla="*/ 233363 h 533400"/>
                <a:gd name="connsiteX313" fmla="*/ 537210 w 533400"/>
                <a:gd name="connsiteY313" fmla="*/ 231458 h 533400"/>
                <a:gd name="connsiteX314" fmla="*/ 529209 w 533400"/>
                <a:gd name="connsiteY314" fmla="*/ 232600 h 533400"/>
                <a:gd name="connsiteX315" fmla="*/ 529495 w 533400"/>
                <a:gd name="connsiteY315" fmla="*/ 234506 h 533400"/>
                <a:gd name="connsiteX316" fmla="*/ 526447 w 533400"/>
                <a:gd name="connsiteY316" fmla="*/ 216503 h 533400"/>
                <a:gd name="connsiteX317" fmla="*/ 534353 w 533400"/>
                <a:gd name="connsiteY317" fmla="*/ 214789 h 533400"/>
                <a:gd name="connsiteX318" fmla="*/ 533972 w 533400"/>
                <a:gd name="connsiteY318" fmla="*/ 212979 h 533400"/>
                <a:gd name="connsiteX319" fmla="*/ 526066 w 533400"/>
                <a:gd name="connsiteY319" fmla="*/ 214694 h 533400"/>
                <a:gd name="connsiteX320" fmla="*/ 526447 w 533400"/>
                <a:gd name="connsiteY320" fmla="*/ 216503 h 533400"/>
                <a:gd name="connsiteX321" fmla="*/ 522065 w 533400"/>
                <a:gd name="connsiteY321" fmla="*/ 198692 h 533400"/>
                <a:gd name="connsiteX322" fmla="*/ 529876 w 533400"/>
                <a:gd name="connsiteY322" fmla="*/ 196501 h 533400"/>
                <a:gd name="connsiteX323" fmla="*/ 529400 w 533400"/>
                <a:gd name="connsiteY323" fmla="*/ 194691 h 533400"/>
                <a:gd name="connsiteX324" fmla="*/ 521589 w 533400"/>
                <a:gd name="connsiteY324" fmla="*/ 196882 h 533400"/>
                <a:gd name="connsiteX325" fmla="*/ 522065 w 533400"/>
                <a:gd name="connsiteY325" fmla="*/ 198692 h 533400"/>
                <a:gd name="connsiteX326" fmla="*/ 519493 w 533400"/>
                <a:gd name="connsiteY326" fmla="*/ 189929 h 533400"/>
                <a:gd name="connsiteX327" fmla="*/ 527209 w 533400"/>
                <a:gd name="connsiteY327" fmla="*/ 187452 h 533400"/>
                <a:gd name="connsiteX328" fmla="*/ 526637 w 533400"/>
                <a:gd name="connsiteY328" fmla="*/ 185642 h 533400"/>
                <a:gd name="connsiteX329" fmla="*/ 518922 w 533400"/>
                <a:gd name="connsiteY329" fmla="*/ 188119 h 533400"/>
                <a:gd name="connsiteX330" fmla="*/ 519493 w 533400"/>
                <a:gd name="connsiteY330" fmla="*/ 189929 h 533400"/>
                <a:gd name="connsiteX331" fmla="*/ 524447 w 533400"/>
                <a:gd name="connsiteY331" fmla="*/ 207550 h 533400"/>
                <a:gd name="connsiteX332" fmla="*/ 532257 w 533400"/>
                <a:gd name="connsiteY332" fmla="*/ 205550 h 533400"/>
                <a:gd name="connsiteX333" fmla="*/ 531781 w 533400"/>
                <a:gd name="connsiteY333" fmla="*/ 203740 h 533400"/>
                <a:gd name="connsiteX334" fmla="*/ 523970 w 533400"/>
                <a:gd name="connsiteY334" fmla="*/ 205740 h 533400"/>
                <a:gd name="connsiteX335" fmla="*/ 524447 w 533400"/>
                <a:gd name="connsiteY335" fmla="*/ 207550 h 533400"/>
                <a:gd name="connsiteX336" fmla="*/ 369094 w 533400"/>
                <a:gd name="connsiteY336" fmla="*/ 27527 h 533400"/>
                <a:gd name="connsiteX337" fmla="*/ 372142 w 533400"/>
                <a:gd name="connsiteY337" fmla="*/ 20002 h 533400"/>
                <a:gd name="connsiteX338" fmla="*/ 370427 w 533400"/>
                <a:gd name="connsiteY338" fmla="*/ 19336 h 533400"/>
                <a:gd name="connsiteX339" fmla="*/ 367379 w 533400"/>
                <a:gd name="connsiteY339" fmla="*/ 26860 h 533400"/>
                <a:gd name="connsiteX340" fmla="*/ 369094 w 533400"/>
                <a:gd name="connsiteY340" fmla="*/ 27527 h 533400"/>
                <a:gd name="connsiteX341" fmla="*/ 334328 w 533400"/>
                <a:gd name="connsiteY341" fmla="*/ 16097 h 533400"/>
                <a:gd name="connsiteX342" fmla="*/ 336328 w 533400"/>
                <a:gd name="connsiteY342" fmla="*/ 8287 h 533400"/>
                <a:gd name="connsiteX343" fmla="*/ 334518 w 533400"/>
                <a:gd name="connsiteY343" fmla="*/ 7810 h 533400"/>
                <a:gd name="connsiteX344" fmla="*/ 332518 w 533400"/>
                <a:gd name="connsiteY344" fmla="*/ 15621 h 533400"/>
                <a:gd name="connsiteX345" fmla="*/ 334328 w 533400"/>
                <a:gd name="connsiteY345" fmla="*/ 16097 h 533400"/>
                <a:gd name="connsiteX346" fmla="*/ 343186 w 533400"/>
                <a:gd name="connsiteY346" fmla="*/ 18479 h 533400"/>
                <a:gd name="connsiteX347" fmla="*/ 345376 w 533400"/>
                <a:gd name="connsiteY347" fmla="*/ 10763 h 533400"/>
                <a:gd name="connsiteX348" fmla="*/ 343567 w 533400"/>
                <a:gd name="connsiteY348" fmla="*/ 10192 h 533400"/>
                <a:gd name="connsiteX349" fmla="*/ 341376 w 533400"/>
                <a:gd name="connsiteY349" fmla="*/ 17907 h 533400"/>
                <a:gd name="connsiteX350" fmla="*/ 343186 w 533400"/>
                <a:gd name="connsiteY350" fmla="*/ 18479 h 533400"/>
                <a:gd name="connsiteX351" fmla="*/ 360521 w 533400"/>
                <a:gd name="connsiteY351" fmla="*/ 24194 h 533400"/>
                <a:gd name="connsiteX352" fmla="*/ 363284 w 533400"/>
                <a:gd name="connsiteY352" fmla="*/ 16669 h 533400"/>
                <a:gd name="connsiteX353" fmla="*/ 361569 w 533400"/>
                <a:gd name="connsiteY353" fmla="*/ 16002 h 533400"/>
                <a:gd name="connsiteX354" fmla="*/ 358807 w 533400"/>
                <a:gd name="connsiteY354" fmla="*/ 23527 h 533400"/>
                <a:gd name="connsiteX355" fmla="*/ 360521 w 533400"/>
                <a:gd name="connsiteY355" fmla="*/ 24194 h 533400"/>
                <a:gd name="connsiteX356" fmla="*/ 351854 w 533400"/>
                <a:gd name="connsiteY356" fmla="*/ 21146 h 533400"/>
                <a:gd name="connsiteX357" fmla="*/ 354330 w 533400"/>
                <a:gd name="connsiteY357" fmla="*/ 13430 h 533400"/>
                <a:gd name="connsiteX358" fmla="*/ 352520 w 533400"/>
                <a:gd name="connsiteY358" fmla="*/ 12859 h 533400"/>
                <a:gd name="connsiteX359" fmla="*/ 350044 w 533400"/>
                <a:gd name="connsiteY359" fmla="*/ 20574 h 533400"/>
                <a:gd name="connsiteX360" fmla="*/ 351854 w 533400"/>
                <a:gd name="connsiteY360" fmla="*/ 21146 h 533400"/>
                <a:gd name="connsiteX361" fmla="*/ 325469 w 533400"/>
                <a:gd name="connsiteY361" fmla="*/ 14002 h 533400"/>
                <a:gd name="connsiteX362" fmla="*/ 327184 w 533400"/>
                <a:gd name="connsiteY362" fmla="*/ 6096 h 533400"/>
                <a:gd name="connsiteX363" fmla="*/ 325374 w 533400"/>
                <a:gd name="connsiteY363" fmla="*/ 5715 h 533400"/>
                <a:gd name="connsiteX364" fmla="*/ 323659 w 533400"/>
                <a:gd name="connsiteY364" fmla="*/ 13621 h 533400"/>
                <a:gd name="connsiteX365" fmla="*/ 325469 w 533400"/>
                <a:gd name="connsiteY365" fmla="*/ 14002 h 533400"/>
                <a:gd name="connsiteX366" fmla="*/ 289274 w 533400"/>
                <a:gd name="connsiteY366" fmla="*/ 8858 h 533400"/>
                <a:gd name="connsiteX367" fmla="*/ 289846 w 533400"/>
                <a:gd name="connsiteY367" fmla="*/ 762 h 533400"/>
                <a:gd name="connsiteX368" fmla="*/ 288036 w 533400"/>
                <a:gd name="connsiteY368" fmla="*/ 571 h 533400"/>
                <a:gd name="connsiteX369" fmla="*/ 287465 w 533400"/>
                <a:gd name="connsiteY369" fmla="*/ 8668 h 533400"/>
                <a:gd name="connsiteX370" fmla="*/ 289274 w 533400"/>
                <a:gd name="connsiteY370" fmla="*/ 8858 h 533400"/>
                <a:gd name="connsiteX371" fmla="*/ 316421 w 533400"/>
                <a:gd name="connsiteY371" fmla="*/ 12192 h 533400"/>
                <a:gd name="connsiteX372" fmla="*/ 317849 w 533400"/>
                <a:gd name="connsiteY372" fmla="*/ 4191 h 533400"/>
                <a:gd name="connsiteX373" fmla="*/ 316040 w 533400"/>
                <a:gd name="connsiteY373" fmla="*/ 3810 h 533400"/>
                <a:gd name="connsiteX374" fmla="*/ 314611 w 533400"/>
                <a:gd name="connsiteY374" fmla="*/ 11811 h 533400"/>
                <a:gd name="connsiteX375" fmla="*/ 316421 w 533400"/>
                <a:gd name="connsiteY375" fmla="*/ 12192 h 533400"/>
                <a:gd name="connsiteX376" fmla="*/ 270034 w 533400"/>
                <a:gd name="connsiteY376" fmla="*/ 8192 h 533400"/>
                <a:gd name="connsiteX377" fmla="*/ 270986 w 533400"/>
                <a:gd name="connsiteY377" fmla="*/ 8192 h 533400"/>
                <a:gd name="connsiteX378" fmla="*/ 270986 w 533400"/>
                <a:gd name="connsiteY378" fmla="*/ 0 h 533400"/>
                <a:gd name="connsiteX379" fmla="*/ 269081 w 533400"/>
                <a:gd name="connsiteY379" fmla="*/ 0 h 533400"/>
                <a:gd name="connsiteX380" fmla="*/ 269081 w 533400"/>
                <a:gd name="connsiteY380" fmla="*/ 8192 h 533400"/>
                <a:gd name="connsiteX381" fmla="*/ 270034 w 533400"/>
                <a:gd name="connsiteY381" fmla="*/ 8192 h 533400"/>
                <a:gd name="connsiteX382" fmla="*/ 280130 w 533400"/>
                <a:gd name="connsiteY382" fmla="*/ 8287 h 533400"/>
                <a:gd name="connsiteX383" fmla="*/ 280416 w 533400"/>
                <a:gd name="connsiteY383" fmla="*/ 190 h 533400"/>
                <a:gd name="connsiteX384" fmla="*/ 278511 w 533400"/>
                <a:gd name="connsiteY384" fmla="*/ 95 h 533400"/>
                <a:gd name="connsiteX385" fmla="*/ 278225 w 533400"/>
                <a:gd name="connsiteY385" fmla="*/ 8287 h 533400"/>
                <a:gd name="connsiteX386" fmla="*/ 280130 w 533400"/>
                <a:gd name="connsiteY386" fmla="*/ 8287 h 533400"/>
                <a:gd name="connsiteX387" fmla="*/ 298323 w 533400"/>
                <a:gd name="connsiteY387" fmla="*/ 9715 h 533400"/>
                <a:gd name="connsiteX388" fmla="*/ 299180 w 533400"/>
                <a:gd name="connsiteY388" fmla="*/ 1619 h 533400"/>
                <a:gd name="connsiteX389" fmla="*/ 297371 w 533400"/>
                <a:gd name="connsiteY389" fmla="*/ 1429 h 533400"/>
                <a:gd name="connsiteX390" fmla="*/ 296513 w 533400"/>
                <a:gd name="connsiteY390" fmla="*/ 9525 h 533400"/>
                <a:gd name="connsiteX391" fmla="*/ 298323 w 533400"/>
                <a:gd name="connsiteY391" fmla="*/ 9715 h 533400"/>
                <a:gd name="connsiteX392" fmla="*/ 307467 w 533400"/>
                <a:gd name="connsiteY392" fmla="*/ 10763 h 533400"/>
                <a:gd name="connsiteX393" fmla="*/ 308610 w 533400"/>
                <a:gd name="connsiteY393" fmla="*/ 2762 h 533400"/>
                <a:gd name="connsiteX394" fmla="*/ 306800 w 533400"/>
                <a:gd name="connsiteY394" fmla="*/ 2477 h 533400"/>
                <a:gd name="connsiteX395" fmla="*/ 305657 w 533400"/>
                <a:gd name="connsiteY395" fmla="*/ 10477 h 533400"/>
                <a:gd name="connsiteX396" fmla="*/ 307467 w 533400"/>
                <a:gd name="connsiteY396" fmla="*/ 10763 h 533400"/>
                <a:gd name="connsiteX397" fmla="*/ 445960 w 533400"/>
                <a:gd name="connsiteY397" fmla="*/ 76010 h 533400"/>
                <a:gd name="connsiteX398" fmla="*/ 451390 w 533400"/>
                <a:gd name="connsiteY398" fmla="*/ 70009 h 533400"/>
                <a:gd name="connsiteX399" fmla="*/ 450056 w 533400"/>
                <a:gd name="connsiteY399" fmla="*/ 68771 h 533400"/>
                <a:gd name="connsiteX400" fmla="*/ 444627 w 533400"/>
                <a:gd name="connsiteY400" fmla="*/ 74771 h 533400"/>
                <a:gd name="connsiteX401" fmla="*/ 445960 w 533400"/>
                <a:gd name="connsiteY401" fmla="*/ 76010 h 533400"/>
                <a:gd name="connsiteX402" fmla="*/ 377476 w 533400"/>
                <a:gd name="connsiteY402" fmla="*/ 31147 h 533400"/>
                <a:gd name="connsiteX403" fmla="*/ 380714 w 533400"/>
                <a:gd name="connsiteY403" fmla="*/ 23717 h 533400"/>
                <a:gd name="connsiteX404" fmla="*/ 379000 w 533400"/>
                <a:gd name="connsiteY404" fmla="*/ 22955 h 533400"/>
                <a:gd name="connsiteX405" fmla="*/ 375761 w 533400"/>
                <a:gd name="connsiteY405" fmla="*/ 30385 h 533400"/>
                <a:gd name="connsiteX406" fmla="*/ 377476 w 533400"/>
                <a:gd name="connsiteY406" fmla="*/ 31147 h 533400"/>
                <a:gd name="connsiteX407" fmla="*/ 424720 w 533400"/>
                <a:gd name="connsiteY407" fmla="*/ 58674 h 533400"/>
                <a:gd name="connsiteX408" fmla="*/ 429482 w 533400"/>
                <a:gd name="connsiteY408" fmla="*/ 52102 h 533400"/>
                <a:gd name="connsiteX409" fmla="*/ 427958 w 533400"/>
                <a:gd name="connsiteY409" fmla="*/ 50959 h 533400"/>
                <a:gd name="connsiteX410" fmla="*/ 423196 w 533400"/>
                <a:gd name="connsiteY410" fmla="*/ 57531 h 533400"/>
                <a:gd name="connsiteX411" fmla="*/ 424720 w 533400"/>
                <a:gd name="connsiteY411" fmla="*/ 58674 h 533400"/>
                <a:gd name="connsiteX412" fmla="*/ 432054 w 533400"/>
                <a:gd name="connsiteY412" fmla="*/ 64198 h 533400"/>
                <a:gd name="connsiteX413" fmla="*/ 437102 w 533400"/>
                <a:gd name="connsiteY413" fmla="*/ 57817 h 533400"/>
                <a:gd name="connsiteX414" fmla="*/ 435674 w 533400"/>
                <a:gd name="connsiteY414" fmla="*/ 56674 h 533400"/>
                <a:gd name="connsiteX415" fmla="*/ 430625 w 533400"/>
                <a:gd name="connsiteY415" fmla="*/ 63056 h 533400"/>
                <a:gd name="connsiteX416" fmla="*/ 432054 w 533400"/>
                <a:gd name="connsiteY416" fmla="*/ 64198 h 533400"/>
                <a:gd name="connsiteX417" fmla="*/ 452628 w 533400"/>
                <a:gd name="connsiteY417" fmla="*/ 82296 h 533400"/>
                <a:gd name="connsiteX418" fmla="*/ 458248 w 533400"/>
                <a:gd name="connsiteY418" fmla="*/ 76486 h 533400"/>
                <a:gd name="connsiteX419" fmla="*/ 456914 w 533400"/>
                <a:gd name="connsiteY419" fmla="*/ 75152 h 533400"/>
                <a:gd name="connsiteX420" fmla="*/ 451295 w 533400"/>
                <a:gd name="connsiteY420" fmla="*/ 81058 h 533400"/>
                <a:gd name="connsiteX421" fmla="*/ 452628 w 533400"/>
                <a:gd name="connsiteY421" fmla="*/ 82296 h 533400"/>
                <a:gd name="connsiteX422" fmla="*/ 439103 w 533400"/>
                <a:gd name="connsiteY422" fmla="*/ 70009 h 533400"/>
                <a:gd name="connsiteX423" fmla="*/ 444341 w 533400"/>
                <a:gd name="connsiteY423" fmla="*/ 63817 h 533400"/>
                <a:gd name="connsiteX424" fmla="*/ 442913 w 533400"/>
                <a:gd name="connsiteY424" fmla="*/ 62579 h 533400"/>
                <a:gd name="connsiteX425" fmla="*/ 437674 w 533400"/>
                <a:gd name="connsiteY425" fmla="*/ 68771 h 533400"/>
                <a:gd name="connsiteX426" fmla="*/ 439103 w 533400"/>
                <a:gd name="connsiteY426" fmla="*/ 70009 h 533400"/>
                <a:gd name="connsiteX427" fmla="*/ 417290 w 533400"/>
                <a:gd name="connsiteY427" fmla="*/ 53435 h 533400"/>
                <a:gd name="connsiteX428" fmla="*/ 421862 w 533400"/>
                <a:gd name="connsiteY428" fmla="*/ 46673 h 533400"/>
                <a:gd name="connsiteX429" fmla="*/ 420338 w 533400"/>
                <a:gd name="connsiteY429" fmla="*/ 45625 h 533400"/>
                <a:gd name="connsiteX430" fmla="*/ 415766 w 533400"/>
                <a:gd name="connsiteY430" fmla="*/ 52388 h 533400"/>
                <a:gd name="connsiteX431" fmla="*/ 417290 w 533400"/>
                <a:gd name="connsiteY431" fmla="*/ 53435 h 533400"/>
                <a:gd name="connsiteX432" fmla="*/ 393859 w 533400"/>
                <a:gd name="connsiteY432" fmla="*/ 39148 h 533400"/>
                <a:gd name="connsiteX433" fmla="*/ 397669 w 533400"/>
                <a:gd name="connsiteY433" fmla="*/ 32004 h 533400"/>
                <a:gd name="connsiteX434" fmla="*/ 396050 w 533400"/>
                <a:gd name="connsiteY434" fmla="*/ 31147 h 533400"/>
                <a:gd name="connsiteX435" fmla="*/ 392240 w 533400"/>
                <a:gd name="connsiteY435" fmla="*/ 38290 h 533400"/>
                <a:gd name="connsiteX436" fmla="*/ 393859 w 533400"/>
                <a:gd name="connsiteY436" fmla="*/ 39148 h 533400"/>
                <a:gd name="connsiteX437" fmla="*/ 385763 w 533400"/>
                <a:gd name="connsiteY437" fmla="*/ 35052 h 533400"/>
                <a:gd name="connsiteX438" fmla="*/ 389287 w 533400"/>
                <a:gd name="connsiteY438" fmla="*/ 27813 h 533400"/>
                <a:gd name="connsiteX439" fmla="*/ 387572 w 533400"/>
                <a:gd name="connsiteY439" fmla="*/ 26956 h 533400"/>
                <a:gd name="connsiteX440" fmla="*/ 384048 w 533400"/>
                <a:gd name="connsiteY440" fmla="*/ 34195 h 533400"/>
                <a:gd name="connsiteX441" fmla="*/ 385763 w 533400"/>
                <a:gd name="connsiteY441" fmla="*/ 35052 h 533400"/>
                <a:gd name="connsiteX442" fmla="*/ 409670 w 533400"/>
                <a:gd name="connsiteY442" fmla="*/ 48387 h 533400"/>
                <a:gd name="connsiteX443" fmla="*/ 413957 w 533400"/>
                <a:gd name="connsiteY443" fmla="*/ 41529 h 533400"/>
                <a:gd name="connsiteX444" fmla="*/ 412337 w 533400"/>
                <a:gd name="connsiteY444" fmla="*/ 40481 h 533400"/>
                <a:gd name="connsiteX445" fmla="*/ 408051 w 533400"/>
                <a:gd name="connsiteY445" fmla="*/ 47339 h 533400"/>
                <a:gd name="connsiteX446" fmla="*/ 409670 w 533400"/>
                <a:gd name="connsiteY446" fmla="*/ 48387 h 533400"/>
                <a:gd name="connsiteX447" fmla="*/ 401860 w 533400"/>
                <a:gd name="connsiteY447" fmla="*/ 43625 h 533400"/>
                <a:gd name="connsiteX448" fmla="*/ 405860 w 533400"/>
                <a:gd name="connsiteY448" fmla="*/ 36576 h 533400"/>
                <a:gd name="connsiteX449" fmla="*/ 404241 w 533400"/>
                <a:gd name="connsiteY449" fmla="*/ 35623 h 533400"/>
                <a:gd name="connsiteX450" fmla="*/ 400241 w 533400"/>
                <a:gd name="connsiteY450" fmla="*/ 42672 h 533400"/>
                <a:gd name="connsiteX451" fmla="*/ 401860 w 533400"/>
                <a:gd name="connsiteY451" fmla="*/ 43625 h 533400"/>
                <a:gd name="connsiteX452" fmla="*/ 23622 w 533400"/>
                <a:gd name="connsiteY452" fmla="*/ 358711 h 533400"/>
                <a:gd name="connsiteX453" fmla="*/ 16002 w 533400"/>
                <a:gd name="connsiteY453" fmla="*/ 361474 h 533400"/>
                <a:gd name="connsiteX454" fmla="*/ 16669 w 533400"/>
                <a:gd name="connsiteY454" fmla="*/ 363188 h 533400"/>
                <a:gd name="connsiteX455" fmla="*/ 24289 w 533400"/>
                <a:gd name="connsiteY455" fmla="*/ 360426 h 533400"/>
                <a:gd name="connsiteX456" fmla="*/ 23622 w 533400"/>
                <a:gd name="connsiteY456" fmla="*/ 358711 h 533400"/>
                <a:gd name="connsiteX457" fmla="*/ 415766 w 533400"/>
                <a:gd name="connsiteY457" fmla="*/ 487680 h 533400"/>
                <a:gd name="connsiteX458" fmla="*/ 420338 w 533400"/>
                <a:gd name="connsiteY458" fmla="*/ 494443 h 533400"/>
                <a:gd name="connsiteX459" fmla="*/ 421862 w 533400"/>
                <a:gd name="connsiteY459" fmla="*/ 493395 h 533400"/>
                <a:gd name="connsiteX460" fmla="*/ 417290 w 533400"/>
                <a:gd name="connsiteY460" fmla="*/ 486632 h 533400"/>
                <a:gd name="connsiteX461" fmla="*/ 415766 w 533400"/>
                <a:gd name="connsiteY461" fmla="*/ 487680 h 533400"/>
                <a:gd name="connsiteX462" fmla="*/ 408051 w 533400"/>
                <a:gd name="connsiteY462" fmla="*/ 492538 h 533400"/>
                <a:gd name="connsiteX463" fmla="*/ 412337 w 533400"/>
                <a:gd name="connsiteY463" fmla="*/ 499396 h 533400"/>
                <a:gd name="connsiteX464" fmla="*/ 413957 w 533400"/>
                <a:gd name="connsiteY464" fmla="*/ 498443 h 533400"/>
                <a:gd name="connsiteX465" fmla="*/ 409670 w 533400"/>
                <a:gd name="connsiteY465" fmla="*/ 491585 h 533400"/>
                <a:gd name="connsiteX466" fmla="*/ 408051 w 533400"/>
                <a:gd name="connsiteY466" fmla="*/ 492538 h 533400"/>
                <a:gd name="connsiteX467" fmla="*/ 384048 w 533400"/>
                <a:gd name="connsiteY467" fmla="*/ 505778 h 533400"/>
                <a:gd name="connsiteX468" fmla="*/ 387572 w 533400"/>
                <a:gd name="connsiteY468" fmla="*/ 513016 h 533400"/>
                <a:gd name="connsiteX469" fmla="*/ 389287 w 533400"/>
                <a:gd name="connsiteY469" fmla="*/ 512159 h 533400"/>
                <a:gd name="connsiteX470" fmla="*/ 385763 w 533400"/>
                <a:gd name="connsiteY470" fmla="*/ 504920 h 533400"/>
                <a:gd name="connsiteX471" fmla="*/ 384048 w 533400"/>
                <a:gd name="connsiteY471" fmla="*/ 505778 h 533400"/>
                <a:gd name="connsiteX472" fmla="*/ 423196 w 533400"/>
                <a:gd name="connsiteY472" fmla="*/ 482441 h 533400"/>
                <a:gd name="connsiteX473" fmla="*/ 427958 w 533400"/>
                <a:gd name="connsiteY473" fmla="*/ 489014 h 533400"/>
                <a:gd name="connsiteX474" fmla="*/ 429482 w 533400"/>
                <a:gd name="connsiteY474" fmla="*/ 487870 h 533400"/>
                <a:gd name="connsiteX475" fmla="*/ 424720 w 533400"/>
                <a:gd name="connsiteY475" fmla="*/ 481298 h 533400"/>
                <a:gd name="connsiteX476" fmla="*/ 423196 w 533400"/>
                <a:gd name="connsiteY476" fmla="*/ 482441 h 533400"/>
                <a:gd name="connsiteX477" fmla="*/ 400241 w 533400"/>
                <a:gd name="connsiteY477" fmla="*/ 497300 h 533400"/>
                <a:gd name="connsiteX478" fmla="*/ 404336 w 533400"/>
                <a:gd name="connsiteY478" fmla="*/ 504349 h 533400"/>
                <a:gd name="connsiteX479" fmla="*/ 405956 w 533400"/>
                <a:gd name="connsiteY479" fmla="*/ 503396 h 533400"/>
                <a:gd name="connsiteX480" fmla="*/ 401860 w 533400"/>
                <a:gd name="connsiteY480" fmla="*/ 496348 h 533400"/>
                <a:gd name="connsiteX481" fmla="*/ 400241 w 533400"/>
                <a:gd name="connsiteY481" fmla="*/ 497300 h 533400"/>
                <a:gd name="connsiteX482" fmla="*/ 392240 w 533400"/>
                <a:gd name="connsiteY482" fmla="*/ 501682 h 533400"/>
                <a:gd name="connsiteX483" fmla="*/ 396050 w 533400"/>
                <a:gd name="connsiteY483" fmla="*/ 508826 h 533400"/>
                <a:gd name="connsiteX484" fmla="*/ 397669 w 533400"/>
                <a:gd name="connsiteY484" fmla="*/ 507968 h 533400"/>
                <a:gd name="connsiteX485" fmla="*/ 393859 w 533400"/>
                <a:gd name="connsiteY485" fmla="*/ 500824 h 533400"/>
                <a:gd name="connsiteX486" fmla="*/ 392240 w 533400"/>
                <a:gd name="connsiteY486" fmla="*/ 501682 h 533400"/>
                <a:gd name="connsiteX487" fmla="*/ 457772 w 533400"/>
                <a:gd name="connsiteY487" fmla="*/ 452533 h 533400"/>
                <a:gd name="connsiteX488" fmla="*/ 463677 w 533400"/>
                <a:gd name="connsiteY488" fmla="*/ 458153 h 533400"/>
                <a:gd name="connsiteX489" fmla="*/ 465010 w 533400"/>
                <a:gd name="connsiteY489" fmla="*/ 456819 h 533400"/>
                <a:gd name="connsiteX490" fmla="*/ 459105 w 533400"/>
                <a:gd name="connsiteY490" fmla="*/ 451199 h 533400"/>
                <a:gd name="connsiteX491" fmla="*/ 457772 w 533400"/>
                <a:gd name="connsiteY491" fmla="*/ 452533 h 533400"/>
                <a:gd name="connsiteX492" fmla="*/ 430530 w 533400"/>
                <a:gd name="connsiteY492" fmla="*/ 476917 h 533400"/>
                <a:gd name="connsiteX493" fmla="*/ 435578 w 533400"/>
                <a:gd name="connsiteY493" fmla="*/ 483298 h 533400"/>
                <a:gd name="connsiteX494" fmla="*/ 437007 w 533400"/>
                <a:gd name="connsiteY494" fmla="*/ 482156 h 533400"/>
                <a:gd name="connsiteX495" fmla="*/ 431959 w 533400"/>
                <a:gd name="connsiteY495" fmla="*/ 475774 h 533400"/>
                <a:gd name="connsiteX496" fmla="*/ 430530 w 533400"/>
                <a:gd name="connsiteY496" fmla="*/ 476917 h 533400"/>
                <a:gd name="connsiteX497" fmla="*/ 451295 w 533400"/>
                <a:gd name="connsiteY497" fmla="*/ 459010 h 533400"/>
                <a:gd name="connsiteX498" fmla="*/ 456914 w 533400"/>
                <a:gd name="connsiteY498" fmla="*/ 464915 h 533400"/>
                <a:gd name="connsiteX499" fmla="*/ 458248 w 533400"/>
                <a:gd name="connsiteY499" fmla="*/ 463677 h 533400"/>
                <a:gd name="connsiteX500" fmla="*/ 452628 w 533400"/>
                <a:gd name="connsiteY500" fmla="*/ 457772 h 533400"/>
                <a:gd name="connsiteX501" fmla="*/ 451295 w 533400"/>
                <a:gd name="connsiteY501" fmla="*/ 459010 h 533400"/>
                <a:gd name="connsiteX502" fmla="*/ 444627 w 533400"/>
                <a:gd name="connsiteY502" fmla="*/ 465201 h 533400"/>
                <a:gd name="connsiteX503" fmla="*/ 450056 w 533400"/>
                <a:gd name="connsiteY503" fmla="*/ 471297 h 533400"/>
                <a:gd name="connsiteX504" fmla="*/ 451485 w 533400"/>
                <a:gd name="connsiteY504" fmla="*/ 470059 h 533400"/>
                <a:gd name="connsiteX505" fmla="*/ 446056 w 533400"/>
                <a:gd name="connsiteY505" fmla="*/ 464058 h 533400"/>
                <a:gd name="connsiteX506" fmla="*/ 444627 w 533400"/>
                <a:gd name="connsiteY506" fmla="*/ 465201 h 533400"/>
                <a:gd name="connsiteX507" fmla="*/ 287369 w 533400"/>
                <a:gd name="connsiteY507" fmla="*/ 531305 h 533400"/>
                <a:gd name="connsiteX508" fmla="*/ 287941 w 533400"/>
                <a:gd name="connsiteY508" fmla="*/ 539401 h 533400"/>
                <a:gd name="connsiteX509" fmla="*/ 289846 w 533400"/>
                <a:gd name="connsiteY509" fmla="*/ 539306 h 533400"/>
                <a:gd name="connsiteX510" fmla="*/ 289274 w 533400"/>
                <a:gd name="connsiteY510" fmla="*/ 531209 h 533400"/>
                <a:gd name="connsiteX511" fmla="*/ 287369 w 533400"/>
                <a:gd name="connsiteY511" fmla="*/ 531305 h 533400"/>
                <a:gd name="connsiteX512" fmla="*/ 437674 w 533400"/>
                <a:gd name="connsiteY512" fmla="*/ 471202 h 533400"/>
                <a:gd name="connsiteX513" fmla="*/ 442913 w 533400"/>
                <a:gd name="connsiteY513" fmla="*/ 477488 h 533400"/>
                <a:gd name="connsiteX514" fmla="*/ 444341 w 533400"/>
                <a:gd name="connsiteY514" fmla="*/ 476250 h 533400"/>
                <a:gd name="connsiteX515" fmla="*/ 439103 w 533400"/>
                <a:gd name="connsiteY515" fmla="*/ 469964 h 533400"/>
                <a:gd name="connsiteX516" fmla="*/ 437674 w 533400"/>
                <a:gd name="connsiteY516" fmla="*/ 471202 h 533400"/>
                <a:gd name="connsiteX517" fmla="*/ 323564 w 533400"/>
                <a:gd name="connsiteY517" fmla="*/ 526352 h 533400"/>
                <a:gd name="connsiteX518" fmla="*/ 325279 w 533400"/>
                <a:gd name="connsiteY518" fmla="*/ 534257 h 533400"/>
                <a:gd name="connsiteX519" fmla="*/ 327089 w 533400"/>
                <a:gd name="connsiteY519" fmla="*/ 533876 h 533400"/>
                <a:gd name="connsiteX520" fmla="*/ 325374 w 533400"/>
                <a:gd name="connsiteY520" fmla="*/ 525970 h 533400"/>
                <a:gd name="connsiteX521" fmla="*/ 323564 w 533400"/>
                <a:gd name="connsiteY521" fmla="*/ 526352 h 533400"/>
                <a:gd name="connsiteX522" fmla="*/ 314611 w 533400"/>
                <a:gd name="connsiteY522" fmla="*/ 528066 h 533400"/>
                <a:gd name="connsiteX523" fmla="*/ 316040 w 533400"/>
                <a:gd name="connsiteY523" fmla="*/ 536067 h 533400"/>
                <a:gd name="connsiteX524" fmla="*/ 317849 w 533400"/>
                <a:gd name="connsiteY524" fmla="*/ 535686 h 533400"/>
                <a:gd name="connsiteX525" fmla="*/ 316421 w 533400"/>
                <a:gd name="connsiteY525" fmla="*/ 527685 h 533400"/>
                <a:gd name="connsiteX526" fmla="*/ 314611 w 533400"/>
                <a:gd name="connsiteY526" fmla="*/ 528066 h 533400"/>
                <a:gd name="connsiteX527" fmla="*/ 296513 w 533400"/>
                <a:gd name="connsiteY527" fmla="*/ 530543 h 533400"/>
                <a:gd name="connsiteX528" fmla="*/ 297371 w 533400"/>
                <a:gd name="connsiteY528" fmla="*/ 538639 h 533400"/>
                <a:gd name="connsiteX529" fmla="*/ 299180 w 533400"/>
                <a:gd name="connsiteY529" fmla="*/ 538448 h 533400"/>
                <a:gd name="connsiteX530" fmla="*/ 298323 w 533400"/>
                <a:gd name="connsiteY530" fmla="*/ 530352 h 533400"/>
                <a:gd name="connsiteX531" fmla="*/ 296513 w 533400"/>
                <a:gd name="connsiteY531" fmla="*/ 530543 h 533400"/>
                <a:gd name="connsiteX532" fmla="*/ 375761 w 533400"/>
                <a:gd name="connsiteY532" fmla="*/ 509683 h 533400"/>
                <a:gd name="connsiteX533" fmla="*/ 379095 w 533400"/>
                <a:gd name="connsiteY533" fmla="*/ 517112 h 533400"/>
                <a:gd name="connsiteX534" fmla="*/ 380809 w 533400"/>
                <a:gd name="connsiteY534" fmla="*/ 516350 h 533400"/>
                <a:gd name="connsiteX535" fmla="*/ 377571 w 533400"/>
                <a:gd name="connsiteY535" fmla="*/ 508921 h 533400"/>
                <a:gd name="connsiteX536" fmla="*/ 375761 w 533400"/>
                <a:gd name="connsiteY536" fmla="*/ 509683 h 533400"/>
                <a:gd name="connsiteX537" fmla="*/ 305562 w 533400"/>
                <a:gd name="connsiteY537" fmla="*/ 529495 h 533400"/>
                <a:gd name="connsiteX538" fmla="*/ 306705 w 533400"/>
                <a:gd name="connsiteY538" fmla="*/ 537496 h 533400"/>
                <a:gd name="connsiteX539" fmla="*/ 308515 w 533400"/>
                <a:gd name="connsiteY539" fmla="*/ 537210 h 533400"/>
                <a:gd name="connsiteX540" fmla="*/ 307372 w 533400"/>
                <a:gd name="connsiteY540" fmla="*/ 529114 h 533400"/>
                <a:gd name="connsiteX541" fmla="*/ 305562 w 533400"/>
                <a:gd name="connsiteY541" fmla="*/ 529495 h 533400"/>
                <a:gd name="connsiteX542" fmla="*/ 332518 w 533400"/>
                <a:gd name="connsiteY542" fmla="*/ 524351 h 533400"/>
                <a:gd name="connsiteX543" fmla="*/ 334518 w 533400"/>
                <a:gd name="connsiteY543" fmla="*/ 532162 h 533400"/>
                <a:gd name="connsiteX544" fmla="*/ 336328 w 533400"/>
                <a:gd name="connsiteY544" fmla="*/ 531686 h 533400"/>
                <a:gd name="connsiteX545" fmla="*/ 334328 w 533400"/>
                <a:gd name="connsiteY545" fmla="*/ 523875 h 533400"/>
                <a:gd name="connsiteX546" fmla="*/ 332518 w 533400"/>
                <a:gd name="connsiteY546" fmla="*/ 524351 h 533400"/>
                <a:gd name="connsiteX547" fmla="*/ 358807 w 533400"/>
                <a:gd name="connsiteY547" fmla="*/ 516445 h 533400"/>
                <a:gd name="connsiteX548" fmla="*/ 361569 w 533400"/>
                <a:gd name="connsiteY548" fmla="*/ 524065 h 533400"/>
                <a:gd name="connsiteX549" fmla="*/ 363284 w 533400"/>
                <a:gd name="connsiteY549" fmla="*/ 523399 h 533400"/>
                <a:gd name="connsiteX550" fmla="*/ 360521 w 533400"/>
                <a:gd name="connsiteY550" fmla="*/ 515779 h 533400"/>
                <a:gd name="connsiteX551" fmla="*/ 358807 w 533400"/>
                <a:gd name="connsiteY551" fmla="*/ 516445 h 533400"/>
                <a:gd name="connsiteX552" fmla="*/ 341376 w 533400"/>
                <a:gd name="connsiteY552" fmla="*/ 522065 h 533400"/>
                <a:gd name="connsiteX553" fmla="*/ 343567 w 533400"/>
                <a:gd name="connsiteY553" fmla="*/ 529876 h 533400"/>
                <a:gd name="connsiteX554" fmla="*/ 345376 w 533400"/>
                <a:gd name="connsiteY554" fmla="*/ 529399 h 533400"/>
                <a:gd name="connsiteX555" fmla="*/ 343186 w 533400"/>
                <a:gd name="connsiteY555" fmla="*/ 521589 h 533400"/>
                <a:gd name="connsiteX556" fmla="*/ 341376 w 533400"/>
                <a:gd name="connsiteY556" fmla="*/ 522065 h 533400"/>
                <a:gd name="connsiteX557" fmla="*/ 367284 w 533400"/>
                <a:gd name="connsiteY557" fmla="*/ 513207 h 533400"/>
                <a:gd name="connsiteX558" fmla="*/ 370332 w 533400"/>
                <a:gd name="connsiteY558" fmla="*/ 520732 h 533400"/>
                <a:gd name="connsiteX559" fmla="*/ 372047 w 533400"/>
                <a:gd name="connsiteY559" fmla="*/ 520065 h 533400"/>
                <a:gd name="connsiteX560" fmla="*/ 368999 w 533400"/>
                <a:gd name="connsiteY560" fmla="*/ 512540 h 533400"/>
                <a:gd name="connsiteX561" fmla="*/ 367284 w 533400"/>
                <a:gd name="connsiteY561" fmla="*/ 513207 h 533400"/>
                <a:gd name="connsiteX562" fmla="*/ 350139 w 533400"/>
                <a:gd name="connsiteY562" fmla="*/ 519398 h 533400"/>
                <a:gd name="connsiteX563" fmla="*/ 352616 w 533400"/>
                <a:gd name="connsiteY563" fmla="*/ 527114 h 533400"/>
                <a:gd name="connsiteX564" fmla="*/ 354425 w 533400"/>
                <a:gd name="connsiteY564" fmla="*/ 526542 h 533400"/>
                <a:gd name="connsiteX565" fmla="*/ 351949 w 533400"/>
                <a:gd name="connsiteY565" fmla="*/ 518827 h 533400"/>
                <a:gd name="connsiteX566" fmla="*/ 350139 w 533400"/>
                <a:gd name="connsiteY566" fmla="*/ 519398 h 533400"/>
                <a:gd name="connsiteX567" fmla="*/ 464058 w 533400"/>
                <a:gd name="connsiteY567" fmla="*/ 445865 h 533400"/>
                <a:gd name="connsiteX568" fmla="*/ 470059 w 533400"/>
                <a:gd name="connsiteY568" fmla="*/ 451294 h 533400"/>
                <a:gd name="connsiteX569" fmla="*/ 471297 w 533400"/>
                <a:gd name="connsiteY569" fmla="*/ 449961 h 533400"/>
                <a:gd name="connsiteX570" fmla="*/ 465201 w 533400"/>
                <a:gd name="connsiteY570" fmla="*/ 444532 h 533400"/>
                <a:gd name="connsiteX571" fmla="*/ 464058 w 533400"/>
                <a:gd name="connsiteY571" fmla="*/ 445865 h 533400"/>
                <a:gd name="connsiteX572" fmla="*/ 526066 w 533400"/>
                <a:gd name="connsiteY572" fmla="*/ 325374 h 533400"/>
                <a:gd name="connsiteX573" fmla="*/ 533972 w 533400"/>
                <a:gd name="connsiteY573" fmla="*/ 327088 h 533400"/>
                <a:gd name="connsiteX574" fmla="*/ 534353 w 533400"/>
                <a:gd name="connsiteY574" fmla="*/ 325279 h 533400"/>
                <a:gd name="connsiteX575" fmla="*/ 526447 w 533400"/>
                <a:gd name="connsiteY575" fmla="*/ 323564 h 533400"/>
                <a:gd name="connsiteX576" fmla="*/ 526066 w 533400"/>
                <a:gd name="connsiteY576" fmla="*/ 325374 h 533400"/>
                <a:gd name="connsiteX577" fmla="*/ 529304 w 533400"/>
                <a:gd name="connsiteY577" fmla="*/ 307372 h 533400"/>
                <a:gd name="connsiteX578" fmla="*/ 537305 w 533400"/>
                <a:gd name="connsiteY578" fmla="*/ 308515 h 533400"/>
                <a:gd name="connsiteX579" fmla="*/ 537591 w 533400"/>
                <a:gd name="connsiteY579" fmla="*/ 306705 h 533400"/>
                <a:gd name="connsiteX580" fmla="*/ 529590 w 533400"/>
                <a:gd name="connsiteY580" fmla="*/ 305562 h 533400"/>
                <a:gd name="connsiteX581" fmla="*/ 529304 w 533400"/>
                <a:gd name="connsiteY581" fmla="*/ 307372 h 533400"/>
                <a:gd name="connsiteX582" fmla="*/ 527780 w 533400"/>
                <a:gd name="connsiteY582" fmla="*/ 316421 h 533400"/>
                <a:gd name="connsiteX583" fmla="*/ 535781 w 533400"/>
                <a:gd name="connsiteY583" fmla="*/ 317849 h 533400"/>
                <a:gd name="connsiteX584" fmla="*/ 536067 w 533400"/>
                <a:gd name="connsiteY584" fmla="*/ 316040 h 533400"/>
                <a:gd name="connsiteX585" fmla="*/ 528066 w 533400"/>
                <a:gd name="connsiteY585" fmla="*/ 314611 h 533400"/>
                <a:gd name="connsiteX586" fmla="*/ 527780 w 533400"/>
                <a:gd name="connsiteY586" fmla="*/ 316421 h 533400"/>
                <a:gd name="connsiteX587" fmla="*/ 518827 w 533400"/>
                <a:gd name="connsiteY587" fmla="*/ 351854 h 533400"/>
                <a:gd name="connsiteX588" fmla="*/ 526542 w 533400"/>
                <a:gd name="connsiteY588" fmla="*/ 354330 h 533400"/>
                <a:gd name="connsiteX589" fmla="*/ 527114 w 533400"/>
                <a:gd name="connsiteY589" fmla="*/ 352520 h 533400"/>
                <a:gd name="connsiteX590" fmla="*/ 519398 w 533400"/>
                <a:gd name="connsiteY590" fmla="*/ 350044 h 533400"/>
                <a:gd name="connsiteX591" fmla="*/ 518827 w 533400"/>
                <a:gd name="connsiteY591" fmla="*/ 351854 h 533400"/>
                <a:gd name="connsiteX592" fmla="*/ 521589 w 533400"/>
                <a:gd name="connsiteY592" fmla="*/ 343090 h 533400"/>
                <a:gd name="connsiteX593" fmla="*/ 529400 w 533400"/>
                <a:gd name="connsiteY593" fmla="*/ 345281 h 533400"/>
                <a:gd name="connsiteX594" fmla="*/ 529876 w 533400"/>
                <a:gd name="connsiteY594" fmla="*/ 343471 h 533400"/>
                <a:gd name="connsiteX595" fmla="*/ 522065 w 533400"/>
                <a:gd name="connsiteY595" fmla="*/ 341281 h 533400"/>
                <a:gd name="connsiteX596" fmla="*/ 521589 w 533400"/>
                <a:gd name="connsiteY596" fmla="*/ 343090 h 533400"/>
                <a:gd name="connsiteX597" fmla="*/ 523970 w 533400"/>
                <a:gd name="connsiteY597" fmla="*/ 334232 h 533400"/>
                <a:gd name="connsiteX598" fmla="*/ 531781 w 533400"/>
                <a:gd name="connsiteY598" fmla="*/ 336233 h 533400"/>
                <a:gd name="connsiteX599" fmla="*/ 532257 w 533400"/>
                <a:gd name="connsiteY599" fmla="*/ 334423 h 533400"/>
                <a:gd name="connsiteX600" fmla="*/ 524447 w 533400"/>
                <a:gd name="connsiteY600" fmla="*/ 332423 h 533400"/>
                <a:gd name="connsiteX601" fmla="*/ 523970 w 533400"/>
                <a:gd name="connsiteY601" fmla="*/ 334232 h 533400"/>
                <a:gd name="connsiteX602" fmla="*/ 531876 w 533400"/>
                <a:gd name="connsiteY602" fmla="*/ 269081 h 533400"/>
                <a:gd name="connsiteX603" fmla="*/ 531876 w 533400"/>
                <a:gd name="connsiteY603" fmla="*/ 270034 h 533400"/>
                <a:gd name="connsiteX604" fmla="*/ 531876 w 533400"/>
                <a:gd name="connsiteY604" fmla="*/ 270986 h 533400"/>
                <a:gd name="connsiteX605" fmla="*/ 540068 w 533400"/>
                <a:gd name="connsiteY605" fmla="*/ 270986 h 533400"/>
                <a:gd name="connsiteX606" fmla="*/ 540068 w 533400"/>
                <a:gd name="connsiteY606" fmla="*/ 269081 h 533400"/>
                <a:gd name="connsiteX607" fmla="*/ 531876 w 533400"/>
                <a:gd name="connsiteY607" fmla="*/ 269081 h 533400"/>
                <a:gd name="connsiteX608" fmla="*/ 531685 w 533400"/>
                <a:gd name="connsiteY608" fmla="*/ 280035 h 533400"/>
                <a:gd name="connsiteX609" fmla="*/ 539782 w 533400"/>
                <a:gd name="connsiteY609" fmla="*/ 280321 h 533400"/>
                <a:gd name="connsiteX610" fmla="*/ 539877 w 533400"/>
                <a:gd name="connsiteY610" fmla="*/ 278416 h 533400"/>
                <a:gd name="connsiteX611" fmla="*/ 531685 w 533400"/>
                <a:gd name="connsiteY611" fmla="*/ 278130 h 533400"/>
                <a:gd name="connsiteX612" fmla="*/ 531685 w 533400"/>
                <a:gd name="connsiteY612" fmla="*/ 280035 h 533400"/>
                <a:gd name="connsiteX613" fmla="*/ 530352 w 533400"/>
                <a:gd name="connsiteY613" fmla="*/ 298323 h 533400"/>
                <a:gd name="connsiteX614" fmla="*/ 538448 w 533400"/>
                <a:gd name="connsiteY614" fmla="*/ 299180 h 533400"/>
                <a:gd name="connsiteX615" fmla="*/ 538639 w 533400"/>
                <a:gd name="connsiteY615" fmla="*/ 297275 h 533400"/>
                <a:gd name="connsiteX616" fmla="*/ 530543 w 533400"/>
                <a:gd name="connsiteY616" fmla="*/ 296418 h 533400"/>
                <a:gd name="connsiteX617" fmla="*/ 530352 w 533400"/>
                <a:gd name="connsiteY617" fmla="*/ 298323 h 533400"/>
                <a:gd name="connsiteX618" fmla="*/ 531209 w 533400"/>
                <a:gd name="connsiteY618" fmla="*/ 289179 h 533400"/>
                <a:gd name="connsiteX619" fmla="*/ 539306 w 533400"/>
                <a:gd name="connsiteY619" fmla="*/ 289750 h 533400"/>
                <a:gd name="connsiteX620" fmla="*/ 539401 w 533400"/>
                <a:gd name="connsiteY620" fmla="*/ 287846 h 533400"/>
                <a:gd name="connsiteX621" fmla="*/ 531305 w 533400"/>
                <a:gd name="connsiteY621" fmla="*/ 287274 h 533400"/>
                <a:gd name="connsiteX622" fmla="*/ 531209 w 533400"/>
                <a:gd name="connsiteY622" fmla="*/ 289179 h 533400"/>
                <a:gd name="connsiteX623" fmla="*/ 8382 w 533400"/>
                <a:gd name="connsiteY623" fmla="*/ 278225 h 533400"/>
                <a:gd name="connsiteX624" fmla="*/ 286 w 533400"/>
                <a:gd name="connsiteY624" fmla="*/ 278511 h 533400"/>
                <a:gd name="connsiteX625" fmla="*/ 381 w 533400"/>
                <a:gd name="connsiteY625" fmla="*/ 280321 h 533400"/>
                <a:gd name="connsiteX626" fmla="*/ 8477 w 533400"/>
                <a:gd name="connsiteY626" fmla="*/ 280035 h 533400"/>
                <a:gd name="connsiteX627" fmla="*/ 8382 w 533400"/>
                <a:gd name="connsiteY627" fmla="*/ 278225 h 533400"/>
                <a:gd name="connsiteX628" fmla="*/ 470059 w 533400"/>
                <a:gd name="connsiteY628" fmla="*/ 439007 h 533400"/>
                <a:gd name="connsiteX629" fmla="*/ 476345 w 533400"/>
                <a:gd name="connsiteY629" fmla="*/ 444246 h 533400"/>
                <a:gd name="connsiteX630" fmla="*/ 477584 w 533400"/>
                <a:gd name="connsiteY630" fmla="*/ 442817 h 533400"/>
                <a:gd name="connsiteX631" fmla="*/ 471297 w 533400"/>
                <a:gd name="connsiteY631" fmla="*/ 437579 h 533400"/>
                <a:gd name="connsiteX632" fmla="*/ 470059 w 533400"/>
                <a:gd name="connsiteY632" fmla="*/ 439007 h 533400"/>
                <a:gd name="connsiteX633" fmla="*/ 496443 w 533400"/>
                <a:gd name="connsiteY633" fmla="*/ 401765 h 533400"/>
                <a:gd name="connsiteX634" fmla="*/ 503492 w 533400"/>
                <a:gd name="connsiteY634" fmla="*/ 405765 h 533400"/>
                <a:gd name="connsiteX635" fmla="*/ 504444 w 533400"/>
                <a:gd name="connsiteY635" fmla="*/ 404146 h 533400"/>
                <a:gd name="connsiteX636" fmla="*/ 497396 w 533400"/>
                <a:gd name="connsiteY636" fmla="*/ 400050 h 533400"/>
                <a:gd name="connsiteX637" fmla="*/ 496443 w 533400"/>
                <a:gd name="connsiteY637" fmla="*/ 401765 h 533400"/>
                <a:gd name="connsiteX638" fmla="*/ 486632 w 533400"/>
                <a:gd name="connsiteY638" fmla="*/ 417195 h 533400"/>
                <a:gd name="connsiteX639" fmla="*/ 493395 w 533400"/>
                <a:gd name="connsiteY639" fmla="*/ 421767 h 533400"/>
                <a:gd name="connsiteX640" fmla="*/ 494443 w 533400"/>
                <a:gd name="connsiteY640" fmla="*/ 420243 h 533400"/>
                <a:gd name="connsiteX641" fmla="*/ 487680 w 533400"/>
                <a:gd name="connsiteY641" fmla="*/ 415671 h 533400"/>
                <a:gd name="connsiteX642" fmla="*/ 486632 w 533400"/>
                <a:gd name="connsiteY642" fmla="*/ 417195 h 533400"/>
                <a:gd name="connsiteX643" fmla="*/ 515874 w 533400"/>
                <a:gd name="connsiteY643" fmla="*/ 360426 h 533400"/>
                <a:gd name="connsiteX644" fmla="*/ 523494 w 533400"/>
                <a:gd name="connsiteY644" fmla="*/ 363188 h 533400"/>
                <a:gd name="connsiteX645" fmla="*/ 524161 w 533400"/>
                <a:gd name="connsiteY645" fmla="*/ 361474 h 533400"/>
                <a:gd name="connsiteX646" fmla="*/ 516541 w 533400"/>
                <a:gd name="connsiteY646" fmla="*/ 358711 h 533400"/>
                <a:gd name="connsiteX647" fmla="*/ 515874 w 533400"/>
                <a:gd name="connsiteY647" fmla="*/ 360426 h 533400"/>
                <a:gd name="connsiteX648" fmla="*/ 481393 w 533400"/>
                <a:gd name="connsiteY648" fmla="*/ 424720 h 533400"/>
                <a:gd name="connsiteX649" fmla="*/ 487966 w 533400"/>
                <a:gd name="connsiteY649" fmla="*/ 429482 h 533400"/>
                <a:gd name="connsiteX650" fmla="*/ 489109 w 533400"/>
                <a:gd name="connsiteY650" fmla="*/ 427958 h 533400"/>
                <a:gd name="connsiteX651" fmla="*/ 482537 w 533400"/>
                <a:gd name="connsiteY651" fmla="*/ 423196 h 533400"/>
                <a:gd name="connsiteX652" fmla="*/ 481393 w 533400"/>
                <a:gd name="connsiteY652" fmla="*/ 424720 h 533400"/>
                <a:gd name="connsiteX653" fmla="*/ 475869 w 533400"/>
                <a:gd name="connsiteY653" fmla="*/ 431959 h 533400"/>
                <a:gd name="connsiteX654" fmla="*/ 482251 w 533400"/>
                <a:gd name="connsiteY654" fmla="*/ 437007 h 533400"/>
                <a:gd name="connsiteX655" fmla="*/ 483394 w 533400"/>
                <a:gd name="connsiteY655" fmla="*/ 435578 h 533400"/>
                <a:gd name="connsiteX656" fmla="*/ 477012 w 533400"/>
                <a:gd name="connsiteY656" fmla="*/ 430530 h 533400"/>
                <a:gd name="connsiteX657" fmla="*/ 475869 w 533400"/>
                <a:gd name="connsiteY657" fmla="*/ 431959 h 533400"/>
                <a:gd name="connsiteX658" fmla="*/ 500825 w 533400"/>
                <a:gd name="connsiteY658" fmla="*/ 393763 h 533400"/>
                <a:gd name="connsiteX659" fmla="*/ 507968 w 533400"/>
                <a:gd name="connsiteY659" fmla="*/ 397573 h 533400"/>
                <a:gd name="connsiteX660" fmla="*/ 508825 w 533400"/>
                <a:gd name="connsiteY660" fmla="*/ 395954 h 533400"/>
                <a:gd name="connsiteX661" fmla="*/ 501682 w 533400"/>
                <a:gd name="connsiteY661" fmla="*/ 392144 h 533400"/>
                <a:gd name="connsiteX662" fmla="*/ 500825 w 533400"/>
                <a:gd name="connsiteY662" fmla="*/ 393763 h 533400"/>
                <a:gd name="connsiteX663" fmla="*/ 508921 w 533400"/>
                <a:gd name="connsiteY663" fmla="*/ 377381 h 533400"/>
                <a:gd name="connsiteX664" fmla="*/ 516350 w 533400"/>
                <a:gd name="connsiteY664" fmla="*/ 380714 h 533400"/>
                <a:gd name="connsiteX665" fmla="*/ 517112 w 533400"/>
                <a:gd name="connsiteY665" fmla="*/ 379000 h 533400"/>
                <a:gd name="connsiteX666" fmla="*/ 509683 w 533400"/>
                <a:gd name="connsiteY666" fmla="*/ 375666 h 533400"/>
                <a:gd name="connsiteX667" fmla="*/ 508921 w 533400"/>
                <a:gd name="connsiteY667" fmla="*/ 377381 h 533400"/>
                <a:gd name="connsiteX668" fmla="*/ 512540 w 533400"/>
                <a:gd name="connsiteY668" fmla="*/ 368998 h 533400"/>
                <a:gd name="connsiteX669" fmla="*/ 520065 w 533400"/>
                <a:gd name="connsiteY669" fmla="*/ 372046 h 533400"/>
                <a:gd name="connsiteX670" fmla="*/ 520732 w 533400"/>
                <a:gd name="connsiteY670" fmla="*/ 370332 h 533400"/>
                <a:gd name="connsiteX671" fmla="*/ 513207 w 533400"/>
                <a:gd name="connsiteY671" fmla="*/ 367284 h 533400"/>
                <a:gd name="connsiteX672" fmla="*/ 512540 w 533400"/>
                <a:gd name="connsiteY672" fmla="*/ 368998 h 533400"/>
                <a:gd name="connsiteX673" fmla="*/ 505016 w 533400"/>
                <a:gd name="connsiteY673" fmla="*/ 385667 h 533400"/>
                <a:gd name="connsiteX674" fmla="*/ 512255 w 533400"/>
                <a:gd name="connsiteY674" fmla="*/ 389192 h 533400"/>
                <a:gd name="connsiteX675" fmla="*/ 513112 w 533400"/>
                <a:gd name="connsiteY675" fmla="*/ 387477 h 533400"/>
                <a:gd name="connsiteX676" fmla="*/ 505873 w 533400"/>
                <a:gd name="connsiteY676" fmla="*/ 383953 h 533400"/>
                <a:gd name="connsiteX677" fmla="*/ 505016 w 533400"/>
                <a:gd name="connsiteY677" fmla="*/ 385667 h 533400"/>
                <a:gd name="connsiteX678" fmla="*/ 491681 w 533400"/>
                <a:gd name="connsiteY678" fmla="*/ 409575 h 533400"/>
                <a:gd name="connsiteX679" fmla="*/ 498539 w 533400"/>
                <a:gd name="connsiteY679" fmla="*/ 413861 h 533400"/>
                <a:gd name="connsiteX680" fmla="*/ 499491 w 533400"/>
                <a:gd name="connsiteY680" fmla="*/ 412242 h 533400"/>
                <a:gd name="connsiteX681" fmla="*/ 492633 w 533400"/>
                <a:gd name="connsiteY681" fmla="*/ 407956 h 533400"/>
                <a:gd name="connsiteX682" fmla="*/ 491681 w 533400"/>
                <a:gd name="connsiteY682" fmla="*/ 409575 h 533400"/>
                <a:gd name="connsiteX683" fmla="*/ 52483 w 533400"/>
                <a:gd name="connsiteY683" fmla="*/ 415671 h 533400"/>
                <a:gd name="connsiteX684" fmla="*/ 45720 w 533400"/>
                <a:gd name="connsiteY684" fmla="*/ 420243 h 533400"/>
                <a:gd name="connsiteX685" fmla="*/ 46768 w 533400"/>
                <a:gd name="connsiteY685" fmla="*/ 421767 h 533400"/>
                <a:gd name="connsiteX686" fmla="*/ 53531 w 533400"/>
                <a:gd name="connsiteY686" fmla="*/ 417195 h 533400"/>
                <a:gd name="connsiteX687" fmla="*/ 52483 w 533400"/>
                <a:gd name="connsiteY687" fmla="*/ 415671 h 533400"/>
                <a:gd name="connsiteX688" fmla="*/ 34290 w 533400"/>
                <a:gd name="connsiteY688" fmla="*/ 383953 h 533400"/>
                <a:gd name="connsiteX689" fmla="*/ 27051 w 533400"/>
                <a:gd name="connsiteY689" fmla="*/ 387477 h 533400"/>
                <a:gd name="connsiteX690" fmla="*/ 27908 w 533400"/>
                <a:gd name="connsiteY690" fmla="*/ 389192 h 533400"/>
                <a:gd name="connsiteX691" fmla="*/ 35147 w 533400"/>
                <a:gd name="connsiteY691" fmla="*/ 385667 h 533400"/>
                <a:gd name="connsiteX692" fmla="*/ 34290 w 533400"/>
                <a:gd name="connsiteY692" fmla="*/ 383953 h 533400"/>
                <a:gd name="connsiteX693" fmla="*/ 42767 w 533400"/>
                <a:gd name="connsiteY693" fmla="*/ 400145 h 533400"/>
                <a:gd name="connsiteX694" fmla="*/ 35719 w 533400"/>
                <a:gd name="connsiteY694" fmla="*/ 404241 h 533400"/>
                <a:gd name="connsiteX695" fmla="*/ 36671 w 533400"/>
                <a:gd name="connsiteY695" fmla="*/ 405860 h 533400"/>
                <a:gd name="connsiteX696" fmla="*/ 43720 w 533400"/>
                <a:gd name="connsiteY696" fmla="*/ 401765 h 533400"/>
                <a:gd name="connsiteX697" fmla="*/ 42767 w 533400"/>
                <a:gd name="connsiteY697" fmla="*/ 400145 h 533400"/>
                <a:gd name="connsiteX698" fmla="*/ 38386 w 533400"/>
                <a:gd name="connsiteY698" fmla="*/ 392144 h 533400"/>
                <a:gd name="connsiteX699" fmla="*/ 31242 w 533400"/>
                <a:gd name="connsiteY699" fmla="*/ 395954 h 533400"/>
                <a:gd name="connsiteX700" fmla="*/ 32099 w 533400"/>
                <a:gd name="connsiteY700" fmla="*/ 397573 h 533400"/>
                <a:gd name="connsiteX701" fmla="*/ 39243 w 533400"/>
                <a:gd name="connsiteY701" fmla="*/ 393763 h 533400"/>
                <a:gd name="connsiteX702" fmla="*/ 38386 w 533400"/>
                <a:gd name="connsiteY702" fmla="*/ 392144 h 533400"/>
                <a:gd name="connsiteX703" fmla="*/ 57626 w 533400"/>
                <a:gd name="connsiteY703" fmla="*/ 423196 h 533400"/>
                <a:gd name="connsiteX704" fmla="*/ 51054 w 533400"/>
                <a:gd name="connsiteY704" fmla="*/ 427958 h 533400"/>
                <a:gd name="connsiteX705" fmla="*/ 52197 w 533400"/>
                <a:gd name="connsiteY705" fmla="*/ 429482 h 533400"/>
                <a:gd name="connsiteX706" fmla="*/ 58769 w 533400"/>
                <a:gd name="connsiteY706" fmla="*/ 424720 h 533400"/>
                <a:gd name="connsiteX707" fmla="*/ 57626 w 533400"/>
                <a:gd name="connsiteY707" fmla="*/ 423196 h 533400"/>
                <a:gd name="connsiteX708" fmla="*/ 47435 w 533400"/>
                <a:gd name="connsiteY708" fmla="*/ 407956 h 533400"/>
                <a:gd name="connsiteX709" fmla="*/ 40577 w 533400"/>
                <a:gd name="connsiteY709" fmla="*/ 412242 h 533400"/>
                <a:gd name="connsiteX710" fmla="*/ 41529 w 533400"/>
                <a:gd name="connsiteY710" fmla="*/ 413861 h 533400"/>
                <a:gd name="connsiteX711" fmla="*/ 48387 w 533400"/>
                <a:gd name="connsiteY711" fmla="*/ 409575 h 533400"/>
                <a:gd name="connsiteX712" fmla="*/ 47435 w 533400"/>
                <a:gd name="connsiteY712" fmla="*/ 407956 h 533400"/>
                <a:gd name="connsiteX713" fmla="*/ 87535 w 533400"/>
                <a:gd name="connsiteY713" fmla="*/ 457676 h 533400"/>
                <a:gd name="connsiteX714" fmla="*/ 81915 w 533400"/>
                <a:gd name="connsiteY714" fmla="*/ 463582 h 533400"/>
                <a:gd name="connsiteX715" fmla="*/ 83249 w 533400"/>
                <a:gd name="connsiteY715" fmla="*/ 464915 h 533400"/>
                <a:gd name="connsiteX716" fmla="*/ 88868 w 533400"/>
                <a:gd name="connsiteY716" fmla="*/ 459010 h 533400"/>
                <a:gd name="connsiteX717" fmla="*/ 87535 w 533400"/>
                <a:gd name="connsiteY717" fmla="*/ 457676 h 533400"/>
                <a:gd name="connsiteX718" fmla="*/ 63151 w 533400"/>
                <a:gd name="connsiteY718" fmla="*/ 430530 h 533400"/>
                <a:gd name="connsiteX719" fmla="*/ 56769 w 533400"/>
                <a:gd name="connsiteY719" fmla="*/ 435578 h 533400"/>
                <a:gd name="connsiteX720" fmla="*/ 57912 w 533400"/>
                <a:gd name="connsiteY720" fmla="*/ 437007 h 533400"/>
                <a:gd name="connsiteX721" fmla="*/ 64294 w 533400"/>
                <a:gd name="connsiteY721" fmla="*/ 431959 h 533400"/>
                <a:gd name="connsiteX722" fmla="*/ 63151 w 533400"/>
                <a:gd name="connsiteY722" fmla="*/ 430530 h 533400"/>
                <a:gd name="connsiteX723" fmla="*/ 81058 w 533400"/>
                <a:gd name="connsiteY723" fmla="*/ 451199 h 533400"/>
                <a:gd name="connsiteX724" fmla="*/ 75152 w 533400"/>
                <a:gd name="connsiteY724" fmla="*/ 456914 h 533400"/>
                <a:gd name="connsiteX725" fmla="*/ 76486 w 533400"/>
                <a:gd name="connsiteY725" fmla="*/ 458248 h 533400"/>
                <a:gd name="connsiteX726" fmla="*/ 82391 w 533400"/>
                <a:gd name="connsiteY726" fmla="*/ 452628 h 533400"/>
                <a:gd name="connsiteX727" fmla="*/ 81058 w 533400"/>
                <a:gd name="connsiteY727" fmla="*/ 451199 h 533400"/>
                <a:gd name="connsiteX728" fmla="*/ 68866 w 533400"/>
                <a:gd name="connsiteY728" fmla="*/ 437579 h 533400"/>
                <a:gd name="connsiteX729" fmla="*/ 62579 w 533400"/>
                <a:gd name="connsiteY729" fmla="*/ 442817 h 533400"/>
                <a:gd name="connsiteX730" fmla="*/ 63818 w 533400"/>
                <a:gd name="connsiteY730" fmla="*/ 444246 h 533400"/>
                <a:gd name="connsiteX731" fmla="*/ 70104 w 533400"/>
                <a:gd name="connsiteY731" fmla="*/ 439007 h 533400"/>
                <a:gd name="connsiteX732" fmla="*/ 68866 w 533400"/>
                <a:gd name="connsiteY732" fmla="*/ 437579 h 533400"/>
                <a:gd name="connsiteX733" fmla="*/ 94202 w 533400"/>
                <a:gd name="connsiteY733" fmla="*/ 463963 h 533400"/>
                <a:gd name="connsiteX734" fmla="*/ 88773 w 533400"/>
                <a:gd name="connsiteY734" fmla="*/ 470059 h 533400"/>
                <a:gd name="connsiteX735" fmla="*/ 90202 w 533400"/>
                <a:gd name="connsiteY735" fmla="*/ 471297 h 533400"/>
                <a:gd name="connsiteX736" fmla="*/ 95631 w 533400"/>
                <a:gd name="connsiteY736" fmla="*/ 465201 h 533400"/>
                <a:gd name="connsiteX737" fmla="*/ 94202 w 533400"/>
                <a:gd name="connsiteY737" fmla="*/ 463963 h 533400"/>
                <a:gd name="connsiteX738" fmla="*/ 74867 w 533400"/>
                <a:gd name="connsiteY738" fmla="*/ 444532 h 533400"/>
                <a:gd name="connsiteX739" fmla="*/ 68771 w 533400"/>
                <a:gd name="connsiteY739" fmla="*/ 449961 h 533400"/>
                <a:gd name="connsiteX740" fmla="*/ 70009 w 533400"/>
                <a:gd name="connsiteY740" fmla="*/ 451294 h 533400"/>
                <a:gd name="connsiteX741" fmla="*/ 76105 w 533400"/>
                <a:gd name="connsiteY741" fmla="*/ 445865 h 533400"/>
                <a:gd name="connsiteX742" fmla="*/ 74867 w 533400"/>
                <a:gd name="connsiteY742" fmla="*/ 444532 h 533400"/>
                <a:gd name="connsiteX743" fmla="*/ 30385 w 533400"/>
                <a:gd name="connsiteY743" fmla="*/ 375666 h 533400"/>
                <a:gd name="connsiteX744" fmla="*/ 22955 w 533400"/>
                <a:gd name="connsiteY744" fmla="*/ 379000 h 533400"/>
                <a:gd name="connsiteX745" fmla="*/ 23717 w 533400"/>
                <a:gd name="connsiteY745" fmla="*/ 380714 h 533400"/>
                <a:gd name="connsiteX746" fmla="*/ 31147 w 533400"/>
                <a:gd name="connsiteY746" fmla="*/ 377381 h 533400"/>
                <a:gd name="connsiteX747" fmla="*/ 30385 w 533400"/>
                <a:gd name="connsiteY747" fmla="*/ 375666 h 533400"/>
                <a:gd name="connsiteX748" fmla="*/ 12002 w 533400"/>
                <a:gd name="connsiteY748" fmla="*/ 314611 h 533400"/>
                <a:gd name="connsiteX749" fmla="*/ 4001 w 533400"/>
                <a:gd name="connsiteY749" fmla="*/ 316040 h 533400"/>
                <a:gd name="connsiteX750" fmla="*/ 4286 w 533400"/>
                <a:gd name="connsiteY750" fmla="*/ 317849 h 533400"/>
                <a:gd name="connsiteX751" fmla="*/ 12287 w 533400"/>
                <a:gd name="connsiteY751" fmla="*/ 316421 h 533400"/>
                <a:gd name="connsiteX752" fmla="*/ 12002 w 533400"/>
                <a:gd name="connsiteY752" fmla="*/ 314611 h 533400"/>
                <a:gd name="connsiteX753" fmla="*/ 13716 w 533400"/>
                <a:gd name="connsiteY753" fmla="*/ 323564 h 533400"/>
                <a:gd name="connsiteX754" fmla="*/ 5810 w 533400"/>
                <a:gd name="connsiteY754" fmla="*/ 325279 h 533400"/>
                <a:gd name="connsiteX755" fmla="*/ 6191 w 533400"/>
                <a:gd name="connsiteY755" fmla="*/ 327088 h 533400"/>
                <a:gd name="connsiteX756" fmla="*/ 14097 w 533400"/>
                <a:gd name="connsiteY756" fmla="*/ 325374 h 533400"/>
                <a:gd name="connsiteX757" fmla="*/ 13716 w 533400"/>
                <a:gd name="connsiteY757" fmla="*/ 323564 h 533400"/>
                <a:gd name="connsiteX758" fmla="*/ 9525 w 533400"/>
                <a:gd name="connsiteY758" fmla="*/ 296418 h 533400"/>
                <a:gd name="connsiteX759" fmla="*/ 1429 w 533400"/>
                <a:gd name="connsiteY759" fmla="*/ 297275 h 533400"/>
                <a:gd name="connsiteX760" fmla="*/ 1619 w 533400"/>
                <a:gd name="connsiteY760" fmla="*/ 299180 h 533400"/>
                <a:gd name="connsiteX761" fmla="*/ 9716 w 533400"/>
                <a:gd name="connsiteY761" fmla="*/ 298323 h 533400"/>
                <a:gd name="connsiteX762" fmla="*/ 9525 w 533400"/>
                <a:gd name="connsiteY762" fmla="*/ 296418 h 533400"/>
                <a:gd name="connsiteX763" fmla="*/ 8763 w 533400"/>
                <a:gd name="connsiteY763" fmla="*/ 287369 h 533400"/>
                <a:gd name="connsiteX764" fmla="*/ 667 w 533400"/>
                <a:gd name="connsiteY764" fmla="*/ 287941 h 533400"/>
                <a:gd name="connsiteX765" fmla="*/ 762 w 533400"/>
                <a:gd name="connsiteY765" fmla="*/ 289846 h 533400"/>
                <a:gd name="connsiteX766" fmla="*/ 8858 w 533400"/>
                <a:gd name="connsiteY766" fmla="*/ 289274 h 533400"/>
                <a:gd name="connsiteX767" fmla="*/ 8763 w 533400"/>
                <a:gd name="connsiteY767" fmla="*/ 287369 h 533400"/>
                <a:gd name="connsiteX768" fmla="*/ 10573 w 533400"/>
                <a:gd name="connsiteY768" fmla="*/ 305562 h 533400"/>
                <a:gd name="connsiteX769" fmla="*/ 2572 w 533400"/>
                <a:gd name="connsiteY769" fmla="*/ 306705 h 533400"/>
                <a:gd name="connsiteX770" fmla="*/ 2858 w 533400"/>
                <a:gd name="connsiteY770" fmla="*/ 308515 h 533400"/>
                <a:gd name="connsiteX771" fmla="*/ 10858 w 533400"/>
                <a:gd name="connsiteY771" fmla="*/ 307372 h 533400"/>
                <a:gd name="connsiteX772" fmla="*/ 10573 w 533400"/>
                <a:gd name="connsiteY772" fmla="*/ 305562 h 533400"/>
                <a:gd name="connsiteX773" fmla="*/ 20669 w 533400"/>
                <a:gd name="connsiteY773" fmla="*/ 350044 h 533400"/>
                <a:gd name="connsiteX774" fmla="*/ 12954 w 533400"/>
                <a:gd name="connsiteY774" fmla="*/ 352520 h 533400"/>
                <a:gd name="connsiteX775" fmla="*/ 13526 w 533400"/>
                <a:gd name="connsiteY775" fmla="*/ 354330 h 533400"/>
                <a:gd name="connsiteX776" fmla="*/ 21241 w 533400"/>
                <a:gd name="connsiteY776" fmla="*/ 351854 h 533400"/>
                <a:gd name="connsiteX777" fmla="*/ 20669 w 533400"/>
                <a:gd name="connsiteY777" fmla="*/ 350044 h 533400"/>
                <a:gd name="connsiteX778" fmla="*/ 15716 w 533400"/>
                <a:gd name="connsiteY778" fmla="*/ 332423 h 533400"/>
                <a:gd name="connsiteX779" fmla="*/ 7906 w 533400"/>
                <a:gd name="connsiteY779" fmla="*/ 334423 h 533400"/>
                <a:gd name="connsiteX780" fmla="*/ 8382 w 533400"/>
                <a:gd name="connsiteY780" fmla="*/ 336233 h 533400"/>
                <a:gd name="connsiteX781" fmla="*/ 16193 w 533400"/>
                <a:gd name="connsiteY781" fmla="*/ 334232 h 533400"/>
                <a:gd name="connsiteX782" fmla="*/ 15716 w 533400"/>
                <a:gd name="connsiteY782" fmla="*/ 332423 h 533400"/>
                <a:gd name="connsiteX783" fmla="*/ 26861 w 533400"/>
                <a:gd name="connsiteY783" fmla="*/ 367284 h 533400"/>
                <a:gd name="connsiteX784" fmla="*/ 19336 w 533400"/>
                <a:gd name="connsiteY784" fmla="*/ 370332 h 533400"/>
                <a:gd name="connsiteX785" fmla="*/ 20003 w 533400"/>
                <a:gd name="connsiteY785" fmla="*/ 372046 h 533400"/>
                <a:gd name="connsiteX786" fmla="*/ 27527 w 533400"/>
                <a:gd name="connsiteY786" fmla="*/ 368998 h 533400"/>
                <a:gd name="connsiteX787" fmla="*/ 26861 w 533400"/>
                <a:gd name="connsiteY787" fmla="*/ 367284 h 533400"/>
                <a:gd name="connsiteX788" fmla="*/ 18002 w 533400"/>
                <a:gd name="connsiteY788" fmla="*/ 341281 h 533400"/>
                <a:gd name="connsiteX789" fmla="*/ 10192 w 533400"/>
                <a:gd name="connsiteY789" fmla="*/ 343471 h 533400"/>
                <a:gd name="connsiteX790" fmla="*/ 10668 w 533400"/>
                <a:gd name="connsiteY790" fmla="*/ 345281 h 533400"/>
                <a:gd name="connsiteX791" fmla="*/ 18479 w 533400"/>
                <a:gd name="connsiteY791" fmla="*/ 343090 h 533400"/>
                <a:gd name="connsiteX792" fmla="*/ 18002 w 533400"/>
                <a:gd name="connsiteY792" fmla="*/ 341281 h 533400"/>
                <a:gd name="connsiteX793" fmla="*/ 108109 w 533400"/>
                <a:gd name="connsiteY793" fmla="*/ 475774 h 533400"/>
                <a:gd name="connsiteX794" fmla="*/ 103061 w 533400"/>
                <a:gd name="connsiteY794" fmla="*/ 482156 h 533400"/>
                <a:gd name="connsiteX795" fmla="*/ 104489 w 533400"/>
                <a:gd name="connsiteY795" fmla="*/ 483298 h 533400"/>
                <a:gd name="connsiteX796" fmla="*/ 109538 w 533400"/>
                <a:gd name="connsiteY796" fmla="*/ 476917 h 533400"/>
                <a:gd name="connsiteX797" fmla="*/ 108109 w 533400"/>
                <a:gd name="connsiteY797" fmla="*/ 475774 h 533400"/>
                <a:gd name="connsiteX798" fmla="*/ 232696 w 533400"/>
                <a:gd name="connsiteY798" fmla="*/ 529209 h 533400"/>
                <a:gd name="connsiteX799" fmla="*/ 231553 w 533400"/>
                <a:gd name="connsiteY799" fmla="*/ 537305 h 533400"/>
                <a:gd name="connsiteX800" fmla="*/ 233363 w 533400"/>
                <a:gd name="connsiteY800" fmla="*/ 537591 h 533400"/>
                <a:gd name="connsiteX801" fmla="*/ 234506 w 533400"/>
                <a:gd name="connsiteY801" fmla="*/ 529590 h 533400"/>
                <a:gd name="connsiteX802" fmla="*/ 232696 w 533400"/>
                <a:gd name="connsiteY802" fmla="*/ 529209 h 533400"/>
                <a:gd name="connsiteX803" fmla="*/ 223647 w 533400"/>
                <a:gd name="connsiteY803" fmla="*/ 527780 h 533400"/>
                <a:gd name="connsiteX804" fmla="*/ 222218 w 533400"/>
                <a:gd name="connsiteY804" fmla="*/ 535781 h 533400"/>
                <a:gd name="connsiteX805" fmla="*/ 224028 w 533400"/>
                <a:gd name="connsiteY805" fmla="*/ 536067 h 533400"/>
                <a:gd name="connsiteX806" fmla="*/ 225457 w 533400"/>
                <a:gd name="connsiteY806" fmla="*/ 528066 h 533400"/>
                <a:gd name="connsiteX807" fmla="*/ 223647 w 533400"/>
                <a:gd name="connsiteY807" fmla="*/ 527780 h 533400"/>
                <a:gd name="connsiteX808" fmla="*/ 214694 w 533400"/>
                <a:gd name="connsiteY808" fmla="*/ 525970 h 533400"/>
                <a:gd name="connsiteX809" fmla="*/ 212979 w 533400"/>
                <a:gd name="connsiteY809" fmla="*/ 533876 h 533400"/>
                <a:gd name="connsiteX810" fmla="*/ 214789 w 533400"/>
                <a:gd name="connsiteY810" fmla="*/ 534257 h 533400"/>
                <a:gd name="connsiteX811" fmla="*/ 216503 w 533400"/>
                <a:gd name="connsiteY811" fmla="*/ 526352 h 533400"/>
                <a:gd name="connsiteX812" fmla="*/ 214694 w 533400"/>
                <a:gd name="connsiteY812" fmla="*/ 525970 h 533400"/>
                <a:gd name="connsiteX813" fmla="*/ 205835 w 533400"/>
                <a:gd name="connsiteY813" fmla="*/ 523875 h 533400"/>
                <a:gd name="connsiteX814" fmla="*/ 203835 w 533400"/>
                <a:gd name="connsiteY814" fmla="*/ 531686 h 533400"/>
                <a:gd name="connsiteX815" fmla="*/ 205645 w 533400"/>
                <a:gd name="connsiteY815" fmla="*/ 532162 h 533400"/>
                <a:gd name="connsiteX816" fmla="*/ 207645 w 533400"/>
                <a:gd name="connsiteY816" fmla="*/ 524351 h 533400"/>
                <a:gd name="connsiteX817" fmla="*/ 205835 w 533400"/>
                <a:gd name="connsiteY817" fmla="*/ 523875 h 533400"/>
                <a:gd name="connsiteX818" fmla="*/ 188214 w 533400"/>
                <a:gd name="connsiteY818" fmla="*/ 518827 h 533400"/>
                <a:gd name="connsiteX819" fmla="*/ 185738 w 533400"/>
                <a:gd name="connsiteY819" fmla="*/ 526542 h 533400"/>
                <a:gd name="connsiteX820" fmla="*/ 187547 w 533400"/>
                <a:gd name="connsiteY820" fmla="*/ 527114 h 533400"/>
                <a:gd name="connsiteX821" fmla="*/ 190024 w 533400"/>
                <a:gd name="connsiteY821" fmla="*/ 519398 h 533400"/>
                <a:gd name="connsiteX822" fmla="*/ 188214 w 533400"/>
                <a:gd name="connsiteY822" fmla="*/ 518827 h 533400"/>
                <a:gd name="connsiteX823" fmla="*/ 196977 w 533400"/>
                <a:gd name="connsiteY823" fmla="*/ 521494 h 533400"/>
                <a:gd name="connsiteX824" fmla="*/ 194786 w 533400"/>
                <a:gd name="connsiteY824" fmla="*/ 529304 h 533400"/>
                <a:gd name="connsiteX825" fmla="*/ 196596 w 533400"/>
                <a:gd name="connsiteY825" fmla="*/ 529781 h 533400"/>
                <a:gd name="connsiteX826" fmla="*/ 198787 w 533400"/>
                <a:gd name="connsiteY826" fmla="*/ 521970 h 533400"/>
                <a:gd name="connsiteX827" fmla="*/ 196977 w 533400"/>
                <a:gd name="connsiteY827" fmla="*/ 521494 h 533400"/>
                <a:gd name="connsiteX828" fmla="*/ 260033 w 533400"/>
                <a:gd name="connsiteY828" fmla="*/ 531686 h 533400"/>
                <a:gd name="connsiteX829" fmla="*/ 259747 w 533400"/>
                <a:gd name="connsiteY829" fmla="*/ 539877 h 533400"/>
                <a:gd name="connsiteX830" fmla="*/ 261652 w 533400"/>
                <a:gd name="connsiteY830" fmla="*/ 539972 h 533400"/>
                <a:gd name="connsiteX831" fmla="*/ 261938 w 533400"/>
                <a:gd name="connsiteY831" fmla="*/ 531781 h 533400"/>
                <a:gd name="connsiteX832" fmla="*/ 260033 w 533400"/>
                <a:gd name="connsiteY832" fmla="*/ 531686 h 533400"/>
                <a:gd name="connsiteX833" fmla="*/ 270034 w 533400"/>
                <a:gd name="connsiteY833" fmla="*/ 531876 h 533400"/>
                <a:gd name="connsiteX834" fmla="*/ 269081 w 533400"/>
                <a:gd name="connsiteY834" fmla="*/ 531876 h 533400"/>
                <a:gd name="connsiteX835" fmla="*/ 269081 w 533400"/>
                <a:gd name="connsiteY835" fmla="*/ 540068 h 533400"/>
                <a:gd name="connsiteX836" fmla="*/ 270986 w 533400"/>
                <a:gd name="connsiteY836" fmla="*/ 540068 h 533400"/>
                <a:gd name="connsiteX837" fmla="*/ 270986 w 533400"/>
                <a:gd name="connsiteY837" fmla="*/ 531876 h 533400"/>
                <a:gd name="connsiteX838" fmla="*/ 270034 w 533400"/>
                <a:gd name="connsiteY838" fmla="*/ 531876 h 533400"/>
                <a:gd name="connsiteX839" fmla="*/ 241745 w 533400"/>
                <a:gd name="connsiteY839" fmla="*/ 530352 h 533400"/>
                <a:gd name="connsiteX840" fmla="*/ 240887 w 533400"/>
                <a:gd name="connsiteY840" fmla="*/ 538448 h 533400"/>
                <a:gd name="connsiteX841" fmla="*/ 242697 w 533400"/>
                <a:gd name="connsiteY841" fmla="*/ 538639 h 533400"/>
                <a:gd name="connsiteX842" fmla="*/ 243554 w 533400"/>
                <a:gd name="connsiteY842" fmla="*/ 530543 h 533400"/>
                <a:gd name="connsiteX843" fmla="*/ 241745 w 533400"/>
                <a:gd name="connsiteY843" fmla="*/ 530352 h 533400"/>
                <a:gd name="connsiteX844" fmla="*/ 250889 w 533400"/>
                <a:gd name="connsiteY844" fmla="*/ 531209 h 533400"/>
                <a:gd name="connsiteX845" fmla="*/ 250317 w 533400"/>
                <a:gd name="connsiteY845" fmla="*/ 539306 h 533400"/>
                <a:gd name="connsiteX846" fmla="*/ 252222 w 533400"/>
                <a:gd name="connsiteY846" fmla="*/ 539401 h 533400"/>
                <a:gd name="connsiteX847" fmla="*/ 252794 w 533400"/>
                <a:gd name="connsiteY847" fmla="*/ 531305 h 533400"/>
                <a:gd name="connsiteX848" fmla="*/ 250889 w 533400"/>
                <a:gd name="connsiteY848" fmla="*/ 531209 h 533400"/>
                <a:gd name="connsiteX849" fmla="*/ 154400 w 533400"/>
                <a:gd name="connsiteY849" fmla="*/ 505015 h 533400"/>
                <a:gd name="connsiteX850" fmla="*/ 150876 w 533400"/>
                <a:gd name="connsiteY850" fmla="*/ 512350 h 533400"/>
                <a:gd name="connsiteX851" fmla="*/ 152591 w 533400"/>
                <a:gd name="connsiteY851" fmla="*/ 513112 h 533400"/>
                <a:gd name="connsiteX852" fmla="*/ 156115 w 533400"/>
                <a:gd name="connsiteY852" fmla="*/ 505873 h 533400"/>
                <a:gd name="connsiteX853" fmla="*/ 154400 w 533400"/>
                <a:gd name="connsiteY853" fmla="*/ 505015 h 533400"/>
                <a:gd name="connsiteX854" fmla="*/ 130493 w 533400"/>
                <a:gd name="connsiteY854" fmla="*/ 491585 h 533400"/>
                <a:gd name="connsiteX855" fmla="*/ 126206 w 533400"/>
                <a:gd name="connsiteY855" fmla="*/ 498443 h 533400"/>
                <a:gd name="connsiteX856" fmla="*/ 127730 w 533400"/>
                <a:gd name="connsiteY856" fmla="*/ 499491 h 533400"/>
                <a:gd name="connsiteX857" fmla="*/ 132017 w 533400"/>
                <a:gd name="connsiteY857" fmla="*/ 492633 h 533400"/>
                <a:gd name="connsiteX858" fmla="*/ 130493 w 533400"/>
                <a:gd name="connsiteY858" fmla="*/ 491585 h 533400"/>
                <a:gd name="connsiteX859" fmla="*/ 122873 w 533400"/>
                <a:gd name="connsiteY859" fmla="*/ 486632 h 533400"/>
                <a:gd name="connsiteX860" fmla="*/ 118301 w 533400"/>
                <a:gd name="connsiteY860" fmla="*/ 493395 h 533400"/>
                <a:gd name="connsiteX861" fmla="*/ 119825 w 533400"/>
                <a:gd name="connsiteY861" fmla="*/ 494443 h 533400"/>
                <a:gd name="connsiteX862" fmla="*/ 124397 w 533400"/>
                <a:gd name="connsiteY862" fmla="*/ 487680 h 533400"/>
                <a:gd name="connsiteX863" fmla="*/ 122873 w 533400"/>
                <a:gd name="connsiteY863" fmla="*/ 486632 h 533400"/>
                <a:gd name="connsiteX864" fmla="*/ 138303 w 533400"/>
                <a:gd name="connsiteY864" fmla="*/ 496348 h 533400"/>
                <a:gd name="connsiteX865" fmla="*/ 134303 w 533400"/>
                <a:gd name="connsiteY865" fmla="*/ 503396 h 533400"/>
                <a:gd name="connsiteX866" fmla="*/ 135922 w 533400"/>
                <a:gd name="connsiteY866" fmla="*/ 504349 h 533400"/>
                <a:gd name="connsiteX867" fmla="*/ 140018 w 533400"/>
                <a:gd name="connsiteY867" fmla="*/ 497300 h 533400"/>
                <a:gd name="connsiteX868" fmla="*/ 138303 w 533400"/>
                <a:gd name="connsiteY868" fmla="*/ 496348 h 533400"/>
                <a:gd name="connsiteX869" fmla="*/ 115348 w 533400"/>
                <a:gd name="connsiteY869" fmla="*/ 481298 h 533400"/>
                <a:gd name="connsiteX870" fmla="*/ 110585 w 533400"/>
                <a:gd name="connsiteY870" fmla="*/ 487870 h 533400"/>
                <a:gd name="connsiteX871" fmla="*/ 112109 w 533400"/>
                <a:gd name="connsiteY871" fmla="*/ 489014 h 533400"/>
                <a:gd name="connsiteX872" fmla="*/ 116872 w 533400"/>
                <a:gd name="connsiteY872" fmla="*/ 482441 h 533400"/>
                <a:gd name="connsiteX873" fmla="*/ 115348 w 533400"/>
                <a:gd name="connsiteY873" fmla="*/ 481298 h 533400"/>
                <a:gd name="connsiteX874" fmla="*/ 278225 w 533400"/>
                <a:gd name="connsiteY874" fmla="*/ 531686 h 533400"/>
                <a:gd name="connsiteX875" fmla="*/ 278511 w 533400"/>
                <a:gd name="connsiteY875" fmla="*/ 539877 h 533400"/>
                <a:gd name="connsiteX876" fmla="*/ 280416 w 533400"/>
                <a:gd name="connsiteY876" fmla="*/ 539782 h 533400"/>
                <a:gd name="connsiteX877" fmla="*/ 280130 w 533400"/>
                <a:gd name="connsiteY877" fmla="*/ 531686 h 533400"/>
                <a:gd name="connsiteX878" fmla="*/ 278225 w 533400"/>
                <a:gd name="connsiteY878" fmla="*/ 531686 h 533400"/>
                <a:gd name="connsiteX879" fmla="*/ 101060 w 533400"/>
                <a:gd name="connsiteY879" fmla="*/ 469964 h 533400"/>
                <a:gd name="connsiteX880" fmla="*/ 95822 w 533400"/>
                <a:gd name="connsiteY880" fmla="*/ 476250 h 533400"/>
                <a:gd name="connsiteX881" fmla="*/ 97250 w 533400"/>
                <a:gd name="connsiteY881" fmla="*/ 477488 h 533400"/>
                <a:gd name="connsiteX882" fmla="*/ 102489 w 533400"/>
                <a:gd name="connsiteY882" fmla="*/ 471202 h 533400"/>
                <a:gd name="connsiteX883" fmla="*/ 101060 w 533400"/>
                <a:gd name="connsiteY883" fmla="*/ 469964 h 533400"/>
                <a:gd name="connsiteX884" fmla="*/ 162687 w 533400"/>
                <a:gd name="connsiteY884" fmla="*/ 508921 h 533400"/>
                <a:gd name="connsiteX885" fmla="*/ 159449 w 533400"/>
                <a:gd name="connsiteY885" fmla="*/ 516350 h 533400"/>
                <a:gd name="connsiteX886" fmla="*/ 161163 w 533400"/>
                <a:gd name="connsiteY886" fmla="*/ 517112 h 533400"/>
                <a:gd name="connsiteX887" fmla="*/ 164497 w 533400"/>
                <a:gd name="connsiteY887" fmla="*/ 509683 h 533400"/>
                <a:gd name="connsiteX888" fmla="*/ 162687 w 533400"/>
                <a:gd name="connsiteY888" fmla="*/ 508921 h 533400"/>
                <a:gd name="connsiteX889" fmla="*/ 171069 w 533400"/>
                <a:gd name="connsiteY889" fmla="*/ 512540 h 533400"/>
                <a:gd name="connsiteX890" fmla="*/ 168021 w 533400"/>
                <a:gd name="connsiteY890" fmla="*/ 520065 h 533400"/>
                <a:gd name="connsiteX891" fmla="*/ 169736 w 533400"/>
                <a:gd name="connsiteY891" fmla="*/ 520732 h 533400"/>
                <a:gd name="connsiteX892" fmla="*/ 172784 w 533400"/>
                <a:gd name="connsiteY892" fmla="*/ 513207 h 533400"/>
                <a:gd name="connsiteX893" fmla="*/ 171069 w 533400"/>
                <a:gd name="connsiteY893" fmla="*/ 512540 h 533400"/>
                <a:gd name="connsiteX894" fmla="*/ 179642 w 533400"/>
                <a:gd name="connsiteY894" fmla="*/ 515779 h 533400"/>
                <a:gd name="connsiteX895" fmla="*/ 176879 w 533400"/>
                <a:gd name="connsiteY895" fmla="*/ 523399 h 533400"/>
                <a:gd name="connsiteX896" fmla="*/ 178594 w 533400"/>
                <a:gd name="connsiteY896" fmla="*/ 524065 h 533400"/>
                <a:gd name="connsiteX897" fmla="*/ 181356 w 533400"/>
                <a:gd name="connsiteY897" fmla="*/ 516445 h 533400"/>
                <a:gd name="connsiteX898" fmla="*/ 179642 w 533400"/>
                <a:gd name="connsiteY898" fmla="*/ 515779 h 533400"/>
                <a:gd name="connsiteX899" fmla="*/ 146304 w 533400"/>
                <a:gd name="connsiteY899" fmla="*/ 500824 h 533400"/>
                <a:gd name="connsiteX900" fmla="*/ 142494 w 533400"/>
                <a:gd name="connsiteY900" fmla="*/ 507968 h 533400"/>
                <a:gd name="connsiteX901" fmla="*/ 144113 w 533400"/>
                <a:gd name="connsiteY901" fmla="*/ 508826 h 533400"/>
                <a:gd name="connsiteX902" fmla="*/ 147923 w 533400"/>
                <a:gd name="connsiteY902" fmla="*/ 501682 h 533400"/>
                <a:gd name="connsiteX903" fmla="*/ 146304 w 533400"/>
                <a:gd name="connsiteY903" fmla="*/ 500824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</a:cxnLst>
              <a:rect l="l" t="t" r="r" b="b"/>
              <a:pathLst>
                <a:path w="533400" h="533400">
                  <a:moveTo>
                    <a:pt x="122873" y="53435"/>
                  </a:moveTo>
                  <a:lnTo>
                    <a:pt x="118301" y="46673"/>
                  </a:lnTo>
                  <a:lnTo>
                    <a:pt x="119825" y="45625"/>
                  </a:lnTo>
                  <a:lnTo>
                    <a:pt x="124397" y="52388"/>
                  </a:lnTo>
                  <a:cubicBezTo>
                    <a:pt x="123920" y="52673"/>
                    <a:pt x="123349" y="53054"/>
                    <a:pt x="122873" y="53435"/>
                  </a:cubicBezTo>
                  <a:close/>
                  <a:moveTo>
                    <a:pt x="164402" y="30385"/>
                  </a:moveTo>
                  <a:lnTo>
                    <a:pt x="161068" y="22955"/>
                  </a:lnTo>
                  <a:lnTo>
                    <a:pt x="159353" y="23717"/>
                  </a:lnTo>
                  <a:lnTo>
                    <a:pt x="162592" y="31147"/>
                  </a:lnTo>
                  <a:cubicBezTo>
                    <a:pt x="163259" y="30861"/>
                    <a:pt x="163830" y="30575"/>
                    <a:pt x="164402" y="30385"/>
                  </a:cubicBezTo>
                  <a:close/>
                  <a:moveTo>
                    <a:pt x="132112" y="47435"/>
                  </a:moveTo>
                  <a:lnTo>
                    <a:pt x="127826" y="40577"/>
                  </a:lnTo>
                  <a:lnTo>
                    <a:pt x="126302" y="41529"/>
                  </a:lnTo>
                  <a:lnTo>
                    <a:pt x="130588" y="48387"/>
                  </a:lnTo>
                  <a:cubicBezTo>
                    <a:pt x="131064" y="48101"/>
                    <a:pt x="131540" y="47720"/>
                    <a:pt x="132112" y="47435"/>
                  </a:cubicBezTo>
                  <a:close/>
                  <a:moveTo>
                    <a:pt x="156115" y="34195"/>
                  </a:moveTo>
                  <a:lnTo>
                    <a:pt x="152591" y="26956"/>
                  </a:lnTo>
                  <a:lnTo>
                    <a:pt x="150876" y="27813"/>
                  </a:lnTo>
                  <a:lnTo>
                    <a:pt x="154400" y="35052"/>
                  </a:lnTo>
                  <a:cubicBezTo>
                    <a:pt x="154972" y="34766"/>
                    <a:pt x="155543" y="34481"/>
                    <a:pt x="156115" y="34195"/>
                  </a:cubicBezTo>
                  <a:close/>
                  <a:moveTo>
                    <a:pt x="147923" y="38290"/>
                  </a:moveTo>
                  <a:lnTo>
                    <a:pt x="144113" y="31147"/>
                  </a:lnTo>
                  <a:lnTo>
                    <a:pt x="142494" y="32004"/>
                  </a:lnTo>
                  <a:lnTo>
                    <a:pt x="146304" y="39148"/>
                  </a:lnTo>
                  <a:cubicBezTo>
                    <a:pt x="146876" y="38862"/>
                    <a:pt x="147352" y="38576"/>
                    <a:pt x="147923" y="38290"/>
                  </a:cubicBezTo>
                  <a:close/>
                  <a:moveTo>
                    <a:pt x="139922" y="42767"/>
                  </a:moveTo>
                  <a:lnTo>
                    <a:pt x="135922" y="35719"/>
                  </a:lnTo>
                  <a:lnTo>
                    <a:pt x="134303" y="36671"/>
                  </a:lnTo>
                  <a:lnTo>
                    <a:pt x="138398" y="43720"/>
                  </a:lnTo>
                  <a:cubicBezTo>
                    <a:pt x="138875" y="43339"/>
                    <a:pt x="139351" y="43053"/>
                    <a:pt x="139922" y="42767"/>
                  </a:cubicBezTo>
                  <a:close/>
                  <a:moveTo>
                    <a:pt x="88868" y="80963"/>
                  </a:moveTo>
                  <a:lnTo>
                    <a:pt x="83249" y="75057"/>
                  </a:lnTo>
                  <a:lnTo>
                    <a:pt x="81915" y="76295"/>
                  </a:lnTo>
                  <a:lnTo>
                    <a:pt x="87535" y="82201"/>
                  </a:lnTo>
                  <a:cubicBezTo>
                    <a:pt x="87916" y="81820"/>
                    <a:pt x="88392" y="81439"/>
                    <a:pt x="88868" y="80963"/>
                  </a:cubicBezTo>
                  <a:close/>
                  <a:moveTo>
                    <a:pt x="116872" y="57626"/>
                  </a:moveTo>
                  <a:lnTo>
                    <a:pt x="112109" y="51054"/>
                  </a:lnTo>
                  <a:lnTo>
                    <a:pt x="110585" y="52102"/>
                  </a:lnTo>
                  <a:lnTo>
                    <a:pt x="115348" y="58674"/>
                  </a:lnTo>
                  <a:cubicBezTo>
                    <a:pt x="115919" y="58293"/>
                    <a:pt x="116396" y="58007"/>
                    <a:pt x="116872" y="57626"/>
                  </a:cubicBezTo>
                  <a:close/>
                  <a:moveTo>
                    <a:pt x="95536" y="74771"/>
                  </a:moveTo>
                  <a:lnTo>
                    <a:pt x="90107" y="68771"/>
                  </a:lnTo>
                  <a:lnTo>
                    <a:pt x="88678" y="70009"/>
                  </a:lnTo>
                  <a:lnTo>
                    <a:pt x="94107" y="76105"/>
                  </a:lnTo>
                  <a:cubicBezTo>
                    <a:pt x="94583" y="75629"/>
                    <a:pt x="95060" y="75152"/>
                    <a:pt x="95536" y="74771"/>
                  </a:cubicBezTo>
                  <a:close/>
                  <a:moveTo>
                    <a:pt x="109538" y="63056"/>
                  </a:moveTo>
                  <a:lnTo>
                    <a:pt x="104489" y="56674"/>
                  </a:lnTo>
                  <a:lnTo>
                    <a:pt x="103061" y="57817"/>
                  </a:lnTo>
                  <a:lnTo>
                    <a:pt x="108109" y="64198"/>
                  </a:lnTo>
                  <a:cubicBezTo>
                    <a:pt x="108585" y="63817"/>
                    <a:pt x="109061" y="63436"/>
                    <a:pt x="109538" y="63056"/>
                  </a:cubicBezTo>
                  <a:close/>
                  <a:moveTo>
                    <a:pt x="102489" y="68771"/>
                  </a:moveTo>
                  <a:lnTo>
                    <a:pt x="97250" y="62579"/>
                  </a:lnTo>
                  <a:lnTo>
                    <a:pt x="95822" y="63817"/>
                  </a:lnTo>
                  <a:lnTo>
                    <a:pt x="101060" y="70009"/>
                  </a:lnTo>
                  <a:cubicBezTo>
                    <a:pt x="101537" y="69628"/>
                    <a:pt x="102013" y="69247"/>
                    <a:pt x="102489" y="68771"/>
                  </a:cubicBezTo>
                  <a:close/>
                  <a:moveTo>
                    <a:pt x="198787" y="18002"/>
                  </a:moveTo>
                  <a:lnTo>
                    <a:pt x="196501" y="10192"/>
                  </a:lnTo>
                  <a:lnTo>
                    <a:pt x="194691" y="10668"/>
                  </a:lnTo>
                  <a:lnTo>
                    <a:pt x="196882" y="18479"/>
                  </a:lnTo>
                  <a:cubicBezTo>
                    <a:pt x="197549" y="18288"/>
                    <a:pt x="198120" y="18098"/>
                    <a:pt x="198787" y="18002"/>
                  </a:cubicBezTo>
                  <a:close/>
                  <a:moveTo>
                    <a:pt x="172784" y="26765"/>
                  </a:moveTo>
                  <a:lnTo>
                    <a:pt x="169736" y="19240"/>
                  </a:lnTo>
                  <a:lnTo>
                    <a:pt x="168021" y="19907"/>
                  </a:lnTo>
                  <a:lnTo>
                    <a:pt x="171069" y="27432"/>
                  </a:lnTo>
                  <a:cubicBezTo>
                    <a:pt x="171641" y="27242"/>
                    <a:pt x="172212" y="27051"/>
                    <a:pt x="172784" y="26765"/>
                  </a:cubicBezTo>
                  <a:close/>
                  <a:moveTo>
                    <a:pt x="234506" y="10573"/>
                  </a:moveTo>
                  <a:lnTo>
                    <a:pt x="233363" y="2477"/>
                  </a:lnTo>
                  <a:lnTo>
                    <a:pt x="231553" y="2762"/>
                  </a:lnTo>
                  <a:lnTo>
                    <a:pt x="232696" y="10763"/>
                  </a:lnTo>
                  <a:cubicBezTo>
                    <a:pt x="233267" y="10668"/>
                    <a:pt x="233934" y="10573"/>
                    <a:pt x="234506" y="10573"/>
                  </a:cubicBezTo>
                  <a:close/>
                  <a:moveTo>
                    <a:pt x="225457" y="11906"/>
                  </a:moveTo>
                  <a:lnTo>
                    <a:pt x="224028" y="3905"/>
                  </a:lnTo>
                  <a:lnTo>
                    <a:pt x="222218" y="4191"/>
                  </a:lnTo>
                  <a:lnTo>
                    <a:pt x="223647" y="12192"/>
                  </a:lnTo>
                  <a:cubicBezTo>
                    <a:pt x="224314" y="12097"/>
                    <a:pt x="224885" y="12002"/>
                    <a:pt x="225457" y="11906"/>
                  </a:cubicBezTo>
                  <a:close/>
                  <a:moveTo>
                    <a:pt x="252698" y="8668"/>
                  </a:moveTo>
                  <a:lnTo>
                    <a:pt x="252127" y="571"/>
                  </a:lnTo>
                  <a:lnTo>
                    <a:pt x="250317" y="667"/>
                  </a:lnTo>
                  <a:lnTo>
                    <a:pt x="250889" y="8763"/>
                  </a:lnTo>
                  <a:cubicBezTo>
                    <a:pt x="251460" y="8763"/>
                    <a:pt x="252127" y="8763"/>
                    <a:pt x="252698" y="8668"/>
                  </a:cubicBezTo>
                  <a:close/>
                  <a:moveTo>
                    <a:pt x="243650" y="9430"/>
                  </a:moveTo>
                  <a:lnTo>
                    <a:pt x="242792" y="1333"/>
                  </a:lnTo>
                  <a:lnTo>
                    <a:pt x="240983" y="1524"/>
                  </a:lnTo>
                  <a:lnTo>
                    <a:pt x="241840" y="9620"/>
                  </a:lnTo>
                  <a:cubicBezTo>
                    <a:pt x="242411" y="9620"/>
                    <a:pt x="242983" y="9525"/>
                    <a:pt x="243650" y="9430"/>
                  </a:cubicBezTo>
                  <a:close/>
                  <a:moveTo>
                    <a:pt x="216503" y="13621"/>
                  </a:moveTo>
                  <a:lnTo>
                    <a:pt x="214789" y="5715"/>
                  </a:lnTo>
                  <a:lnTo>
                    <a:pt x="212979" y="6096"/>
                  </a:lnTo>
                  <a:lnTo>
                    <a:pt x="214694" y="14002"/>
                  </a:lnTo>
                  <a:cubicBezTo>
                    <a:pt x="215265" y="13906"/>
                    <a:pt x="215932" y="13716"/>
                    <a:pt x="216503" y="13621"/>
                  </a:cubicBezTo>
                  <a:close/>
                  <a:moveTo>
                    <a:pt x="261842" y="8287"/>
                  </a:moveTo>
                  <a:lnTo>
                    <a:pt x="261557" y="95"/>
                  </a:lnTo>
                  <a:lnTo>
                    <a:pt x="259652" y="190"/>
                  </a:lnTo>
                  <a:lnTo>
                    <a:pt x="259937" y="8287"/>
                  </a:lnTo>
                  <a:cubicBezTo>
                    <a:pt x="260604" y="8287"/>
                    <a:pt x="261271" y="8287"/>
                    <a:pt x="261842" y="8287"/>
                  </a:cubicBezTo>
                  <a:close/>
                  <a:moveTo>
                    <a:pt x="181356" y="23527"/>
                  </a:moveTo>
                  <a:lnTo>
                    <a:pt x="178594" y="15907"/>
                  </a:lnTo>
                  <a:lnTo>
                    <a:pt x="176879" y="16573"/>
                  </a:lnTo>
                  <a:lnTo>
                    <a:pt x="179642" y="24098"/>
                  </a:lnTo>
                  <a:cubicBezTo>
                    <a:pt x="180213" y="24003"/>
                    <a:pt x="180785" y="23813"/>
                    <a:pt x="181356" y="23527"/>
                  </a:cubicBezTo>
                  <a:close/>
                  <a:moveTo>
                    <a:pt x="190024" y="20574"/>
                  </a:moveTo>
                  <a:lnTo>
                    <a:pt x="187547" y="12859"/>
                  </a:lnTo>
                  <a:lnTo>
                    <a:pt x="185738" y="13430"/>
                  </a:lnTo>
                  <a:lnTo>
                    <a:pt x="188214" y="21146"/>
                  </a:lnTo>
                  <a:cubicBezTo>
                    <a:pt x="188786" y="20955"/>
                    <a:pt x="189452" y="20765"/>
                    <a:pt x="190024" y="20574"/>
                  </a:cubicBezTo>
                  <a:close/>
                  <a:moveTo>
                    <a:pt x="82391" y="87440"/>
                  </a:moveTo>
                  <a:lnTo>
                    <a:pt x="76486" y="81820"/>
                  </a:lnTo>
                  <a:lnTo>
                    <a:pt x="75248" y="83153"/>
                  </a:lnTo>
                  <a:lnTo>
                    <a:pt x="81153" y="88773"/>
                  </a:lnTo>
                  <a:cubicBezTo>
                    <a:pt x="81439" y="88297"/>
                    <a:pt x="81915" y="87916"/>
                    <a:pt x="82391" y="87440"/>
                  </a:cubicBezTo>
                  <a:close/>
                  <a:moveTo>
                    <a:pt x="207645" y="15621"/>
                  </a:moveTo>
                  <a:lnTo>
                    <a:pt x="205645" y="7810"/>
                  </a:lnTo>
                  <a:lnTo>
                    <a:pt x="203835" y="8287"/>
                  </a:lnTo>
                  <a:lnTo>
                    <a:pt x="205835" y="16097"/>
                  </a:lnTo>
                  <a:cubicBezTo>
                    <a:pt x="206407" y="15907"/>
                    <a:pt x="206978" y="15811"/>
                    <a:pt x="207645" y="15621"/>
                  </a:cubicBezTo>
                  <a:close/>
                  <a:moveTo>
                    <a:pt x="16193" y="205740"/>
                  </a:moveTo>
                  <a:lnTo>
                    <a:pt x="8382" y="203740"/>
                  </a:lnTo>
                  <a:lnTo>
                    <a:pt x="7906" y="205550"/>
                  </a:lnTo>
                  <a:lnTo>
                    <a:pt x="15716" y="207550"/>
                  </a:lnTo>
                  <a:cubicBezTo>
                    <a:pt x="15812" y="206978"/>
                    <a:pt x="16002" y="206311"/>
                    <a:pt x="16193" y="205740"/>
                  </a:cubicBezTo>
                  <a:close/>
                  <a:moveTo>
                    <a:pt x="24289" y="179546"/>
                  </a:moveTo>
                  <a:lnTo>
                    <a:pt x="16669" y="176784"/>
                  </a:lnTo>
                  <a:lnTo>
                    <a:pt x="16002" y="178498"/>
                  </a:lnTo>
                  <a:lnTo>
                    <a:pt x="23622" y="181261"/>
                  </a:lnTo>
                  <a:cubicBezTo>
                    <a:pt x="23813" y="180689"/>
                    <a:pt x="24003" y="180118"/>
                    <a:pt x="24289" y="179546"/>
                  </a:cubicBezTo>
                  <a:close/>
                  <a:moveTo>
                    <a:pt x="21241" y="188214"/>
                  </a:moveTo>
                  <a:lnTo>
                    <a:pt x="13526" y="185738"/>
                  </a:lnTo>
                  <a:lnTo>
                    <a:pt x="12954" y="187547"/>
                  </a:lnTo>
                  <a:lnTo>
                    <a:pt x="20669" y="190024"/>
                  </a:lnTo>
                  <a:cubicBezTo>
                    <a:pt x="20860" y="189357"/>
                    <a:pt x="21050" y="188786"/>
                    <a:pt x="21241" y="188214"/>
                  </a:cubicBezTo>
                  <a:close/>
                  <a:moveTo>
                    <a:pt x="18574" y="196882"/>
                  </a:moveTo>
                  <a:lnTo>
                    <a:pt x="10763" y="194691"/>
                  </a:lnTo>
                  <a:lnTo>
                    <a:pt x="10287" y="196501"/>
                  </a:lnTo>
                  <a:lnTo>
                    <a:pt x="18098" y="198692"/>
                  </a:lnTo>
                  <a:cubicBezTo>
                    <a:pt x="18193" y="198120"/>
                    <a:pt x="18383" y="197548"/>
                    <a:pt x="18574" y="196882"/>
                  </a:cubicBezTo>
                  <a:close/>
                  <a:moveTo>
                    <a:pt x="12287" y="223647"/>
                  </a:moveTo>
                  <a:lnTo>
                    <a:pt x="4286" y="222218"/>
                  </a:lnTo>
                  <a:lnTo>
                    <a:pt x="4001" y="224028"/>
                  </a:lnTo>
                  <a:lnTo>
                    <a:pt x="12002" y="225457"/>
                  </a:lnTo>
                  <a:cubicBezTo>
                    <a:pt x="12097" y="224885"/>
                    <a:pt x="12192" y="224219"/>
                    <a:pt x="12287" y="223647"/>
                  </a:cubicBezTo>
                  <a:close/>
                  <a:moveTo>
                    <a:pt x="14097" y="214598"/>
                  </a:moveTo>
                  <a:lnTo>
                    <a:pt x="6191" y="212884"/>
                  </a:lnTo>
                  <a:lnTo>
                    <a:pt x="5810" y="214694"/>
                  </a:lnTo>
                  <a:lnTo>
                    <a:pt x="13716" y="216408"/>
                  </a:lnTo>
                  <a:cubicBezTo>
                    <a:pt x="13811" y="215836"/>
                    <a:pt x="13907" y="215265"/>
                    <a:pt x="14097" y="214598"/>
                  </a:cubicBezTo>
                  <a:close/>
                  <a:moveTo>
                    <a:pt x="8382" y="259937"/>
                  </a:moveTo>
                  <a:lnTo>
                    <a:pt x="286" y="259652"/>
                  </a:lnTo>
                  <a:lnTo>
                    <a:pt x="191" y="261556"/>
                  </a:lnTo>
                  <a:lnTo>
                    <a:pt x="8382" y="261842"/>
                  </a:lnTo>
                  <a:cubicBezTo>
                    <a:pt x="8382" y="261175"/>
                    <a:pt x="8382" y="260604"/>
                    <a:pt x="8382" y="259937"/>
                  </a:cubicBezTo>
                  <a:close/>
                  <a:moveTo>
                    <a:pt x="8858" y="250793"/>
                  </a:moveTo>
                  <a:lnTo>
                    <a:pt x="762" y="250222"/>
                  </a:lnTo>
                  <a:lnTo>
                    <a:pt x="667" y="252127"/>
                  </a:lnTo>
                  <a:lnTo>
                    <a:pt x="8763" y="252698"/>
                  </a:lnTo>
                  <a:cubicBezTo>
                    <a:pt x="8763" y="252031"/>
                    <a:pt x="8858" y="251460"/>
                    <a:pt x="8858" y="250793"/>
                  </a:cubicBezTo>
                  <a:close/>
                  <a:moveTo>
                    <a:pt x="9716" y="241649"/>
                  </a:moveTo>
                  <a:lnTo>
                    <a:pt x="1619" y="240792"/>
                  </a:lnTo>
                  <a:lnTo>
                    <a:pt x="1429" y="242602"/>
                  </a:lnTo>
                  <a:lnTo>
                    <a:pt x="9525" y="243459"/>
                  </a:lnTo>
                  <a:cubicBezTo>
                    <a:pt x="9620" y="242983"/>
                    <a:pt x="9620" y="242316"/>
                    <a:pt x="9716" y="241649"/>
                  </a:cubicBezTo>
                  <a:close/>
                  <a:moveTo>
                    <a:pt x="10858" y="232600"/>
                  </a:moveTo>
                  <a:lnTo>
                    <a:pt x="2858" y="231458"/>
                  </a:lnTo>
                  <a:lnTo>
                    <a:pt x="2572" y="233363"/>
                  </a:lnTo>
                  <a:lnTo>
                    <a:pt x="10573" y="234506"/>
                  </a:lnTo>
                  <a:cubicBezTo>
                    <a:pt x="10668" y="233839"/>
                    <a:pt x="10763" y="233267"/>
                    <a:pt x="10858" y="232600"/>
                  </a:cubicBezTo>
                  <a:close/>
                  <a:moveTo>
                    <a:pt x="64294" y="108013"/>
                  </a:moveTo>
                  <a:lnTo>
                    <a:pt x="57912" y="102965"/>
                  </a:lnTo>
                  <a:lnTo>
                    <a:pt x="56769" y="104394"/>
                  </a:lnTo>
                  <a:lnTo>
                    <a:pt x="63151" y="109442"/>
                  </a:lnTo>
                  <a:cubicBezTo>
                    <a:pt x="63532" y="109061"/>
                    <a:pt x="63913" y="108490"/>
                    <a:pt x="64294" y="108013"/>
                  </a:cubicBezTo>
                  <a:close/>
                  <a:moveTo>
                    <a:pt x="27527" y="170974"/>
                  </a:moveTo>
                  <a:lnTo>
                    <a:pt x="20003" y="167926"/>
                  </a:lnTo>
                  <a:lnTo>
                    <a:pt x="19336" y="169640"/>
                  </a:lnTo>
                  <a:lnTo>
                    <a:pt x="26861" y="172688"/>
                  </a:lnTo>
                  <a:cubicBezTo>
                    <a:pt x="27051" y="172212"/>
                    <a:pt x="27337" y="171640"/>
                    <a:pt x="27527" y="170974"/>
                  </a:cubicBezTo>
                  <a:close/>
                  <a:moveTo>
                    <a:pt x="58769" y="115348"/>
                  </a:moveTo>
                  <a:lnTo>
                    <a:pt x="52197" y="110585"/>
                  </a:lnTo>
                  <a:lnTo>
                    <a:pt x="51054" y="112109"/>
                  </a:lnTo>
                  <a:lnTo>
                    <a:pt x="57626" y="116872"/>
                  </a:lnTo>
                  <a:cubicBezTo>
                    <a:pt x="58007" y="116300"/>
                    <a:pt x="58388" y="115824"/>
                    <a:pt x="58769" y="115348"/>
                  </a:cubicBezTo>
                  <a:close/>
                  <a:moveTo>
                    <a:pt x="53435" y="122777"/>
                  </a:moveTo>
                  <a:lnTo>
                    <a:pt x="46673" y="118205"/>
                  </a:lnTo>
                  <a:lnTo>
                    <a:pt x="45625" y="119729"/>
                  </a:lnTo>
                  <a:lnTo>
                    <a:pt x="52388" y="124301"/>
                  </a:lnTo>
                  <a:cubicBezTo>
                    <a:pt x="52769" y="123825"/>
                    <a:pt x="53150" y="123349"/>
                    <a:pt x="53435" y="122777"/>
                  </a:cubicBezTo>
                  <a:close/>
                  <a:moveTo>
                    <a:pt x="70104" y="100965"/>
                  </a:moveTo>
                  <a:lnTo>
                    <a:pt x="63818" y="95726"/>
                  </a:lnTo>
                  <a:lnTo>
                    <a:pt x="62579" y="97155"/>
                  </a:lnTo>
                  <a:lnTo>
                    <a:pt x="68866" y="102394"/>
                  </a:lnTo>
                  <a:cubicBezTo>
                    <a:pt x="69247" y="101917"/>
                    <a:pt x="69628" y="101441"/>
                    <a:pt x="70104" y="100965"/>
                  </a:cubicBezTo>
                  <a:close/>
                  <a:moveTo>
                    <a:pt x="76105" y="94107"/>
                  </a:moveTo>
                  <a:lnTo>
                    <a:pt x="70104" y="88678"/>
                  </a:lnTo>
                  <a:lnTo>
                    <a:pt x="68866" y="90106"/>
                  </a:lnTo>
                  <a:lnTo>
                    <a:pt x="74962" y="95536"/>
                  </a:lnTo>
                  <a:cubicBezTo>
                    <a:pt x="75248" y="95060"/>
                    <a:pt x="75629" y="94583"/>
                    <a:pt x="76105" y="94107"/>
                  </a:cubicBezTo>
                  <a:close/>
                  <a:moveTo>
                    <a:pt x="48482" y="130492"/>
                  </a:moveTo>
                  <a:lnTo>
                    <a:pt x="41624" y="126206"/>
                  </a:lnTo>
                  <a:lnTo>
                    <a:pt x="40672" y="127825"/>
                  </a:lnTo>
                  <a:lnTo>
                    <a:pt x="47530" y="132112"/>
                  </a:lnTo>
                  <a:cubicBezTo>
                    <a:pt x="47816" y="131445"/>
                    <a:pt x="48101" y="130969"/>
                    <a:pt x="48482" y="130492"/>
                  </a:cubicBezTo>
                  <a:close/>
                  <a:moveTo>
                    <a:pt x="35052" y="154305"/>
                  </a:moveTo>
                  <a:lnTo>
                    <a:pt x="27813" y="150781"/>
                  </a:lnTo>
                  <a:lnTo>
                    <a:pt x="26956" y="152495"/>
                  </a:lnTo>
                  <a:lnTo>
                    <a:pt x="34195" y="156019"/>
                  </a:lnTo>
                  <a:cubicBezTo>
                    <a:pt x="34481" y="155448"/>
                    <a:pt x="34766" y="154877"/>
                    <a:pt x="35052" y="154305"/>
                  </a:cubicBezTo>
                  <a:close/>
                  <a:moveTo>
                    <a:pt x="43720" y="138208"/>
                  </a:moveTo>
                  <a:lnTo>
                    <a:pt x="36671" y="134207"/>
                  </a:lnTo>
                  <a:lnTo>
                    <a:pt x="35719" y="135827"/>
                  </a:lnTo>
                  <a:lnTo>
                    <a:pt x="42767" y="139922"/>
                  </a:lnTo>
                  <a:cubicBezTo>
                    <a:pt x="43053" y="139351"/>
                    <a:pt x="43434" y="138779"/>
                    <a:pt x="43720" y="138208"/>
                  </a:cubicBezTo>
                  <a:close/>
                  <a:moveTo>
                    <a:pt x="31147" y="162592"/>
                  </a:moveTo>
                  <a:lnTo>
                    <a:pt x="23717" y="159258"/>
                  </a:lnTo>
                  <a:lnTo>
                    <a:pt x="22955" y="160973"/>
                  </a:lnTo>
                  <a:lnTo>
                    <a:pt x="30385" y="164306"/>
                  </a:lnTo>
                  <a:cubicBezTo>
                    <a:pt x="30671" y="163735"/>
                    <a:pt x="30956" y="163163"/>
                    <a:pt x="31147" y="162592"/>
                  </a:cubicBezTo>
                  <a:close/>
                  <a:moveTo>
                    <a:pt x="39243" y="146209"/>
                  </a:moveTo>
                  <a:lnTo>
                    <a:pt x="32099" y="142399"/>
                  </a:lnTo>
                  <a:lnTo>
                    <a:pt x="31242" y="144018"/>
                  </a:lnTo>
                  <a:lnTo>
                    <a:pt x="38386" y="147828"/>
                  </a:lnTo>
                  <a:cubicBezTo>
                    <a:pt x="38672" y="147352"/>
                    <a:pt x="38957" y="146780"/>
                    <a:pt x="39243" y="146209"/>
                  </a:cubicBezTo>
                  <a:close/>
                  <a:moveTo>
                    <a:pt x="516541" y="181261"/>
                  </a:moveTo>
                  <a:lnTo>
                    <a:pt x="524161" y="178498"/>
                  </a:lnTo>
                  <a:lnTo>
                    <a:pt x="523494" y="176784"/>
                  </a:lnTo>
                  <a:lnTo>
                    <a:pt x="515874" y="179546"/>
                  </a:lnTo>
                  <a:cubicBezTo>
                    <a:pt x="516065" y="180118"/>
                    <a:pt x="516255" y="180689"/>
                    <a:pt x="516541" y="181261"/>
                  </a:cubicBezTo>
                  <a:close/>
                  <a:moveTo>
                    <a:pt x="497300" y="139827"/>
                  </a:moveTo>
                  <a:lnTo>
                    <a:pt x="504349" y="135731"/>
                  </a:lnTo>
                  <a:lnTo>
                    <a:pt x="503396" y="134112"/>
                  </a:lnTo>
                  <a:lnTo>
                    <a:pt x="496348" y="138208"/>
                  </a:lnTo>
                  <a:cubicBezTo>
                    <a:pt x="496729" y="138779"/>
                    <a:pt x="497015" y="139351"/>
                    <a:pt x="497300" y="139827"/>
                  </a:cubicBezTo>
                  <a:close/>
                  <a:moveTo>
                    <a:pt x="501777" y="147923"/>
                  </a:moveTo>
                  <a:lnTo>
                    <a:pt x="508921" y="144113"/>
                  </a:lnTo>
                  <a:lnTo>
                    <a:pt x="508064" y="142494"/>
                  </a:lnTo>
                  <a:lnTo>
                    <a:pt x="500920" y="146304"/>
                  </a:lnTo>
                  <a:cubicBezTo>
                    <a:pt x="501206" y="146780"/>
                    <a:pt x="501491" y="147352"/>
                    <a:pt x="501777" y="147923"/>
                  </a:cubicBezTo>
                  <a:close/>
                  <a:moveTo>
                    <a:pt x="492633" y="132017"/>
                  </a:moveTo>
                  <a:lnTo>
                    <a:pt x="499491" y="127730"/>
                  </a:lnTo>
                  <a:lnTo>
                    <a:pt x="498539" y="126111"/>
                  </a:lnTo>
                  <a:lnTo>
                    <a:pt x="491681" y="130397"/>
                  </a:lnTo>
                  <a:cubicBezTo>
                    <a:pt x="491966" y="130969"/>
                    <a:pt x="492347" y="131445"/>
                    <a:pt x="492633" y="132017"/>
                  </a:cubicBezTo>
                  <a:close/>
                  <a:moveTo>
                    <a:pt x="459105" y="88773"/>
                  </a:moveTo>
                  <a:lnTo>
                    <a:pt x="465010" y="83153"/>
                  </a:lnTo>
                  <a:lnTo>
                    <a:pt x="463677" y="81820"/>
                  </a:lnTo>
                  <a:lnTo>
                    <a:pt x="457772" y="87440"/>
                  </a:lnTo>
                  <a:cubicBezTo>
                    <a:pt x="458248" y="87916"/>
                    <a:pt x="458629" y="88297"/>
                    <a:pt x="459105" y="88773"/>
                  </a:cubicBezTo>
                  <a:close/>
                  <a:moveTo>
                    <a:pt x="509683" y="164306"/>
                  </a:moveTo>
                  <a:lnTo>
                    <a:pt x="517112" y="160973"/>
                  </a:lnTo>
                  <a:lnTo>
                    <a:pt x="516350" y="159258"/>
                  </a:lnTo>
                  <a:lnTo>
                    <a:pt x="508921" y="162592"/>
                  </a:lnTo>
                  <a:cubicBezTo>
                    <a:pt x="509207" y="163163"/>
                    <a:pt x="509492" y="163735"/>
                    <a:pt x="509683" y="164306"/>
                  </a:cubicBezTo>
                  <a:close/>
                  <a:moveTo>
                    <a:pt x="465296" y="95440"/>
                  </a:moveTo>
                  <a:lnTo>
                    <a:pt x="471297" y="90011"/>
                  </a:lnTo>
                  <a:lnTo>
                    <a:pt x="470059" y="88583"/>
                  </a:lnTo>
                  <a:lnTo>
                    <a:pt x="463963" y="94012"/>
                  </a:lnTo>
                  <a:cubicBezTo>
                    <a:pt x="464439" y="94583"/>
                    <a:pt x="464820" y="95060"/>
                    <a:pt x="465296" y="95440"/>
                  </a:cubicBezTo>
                  <a:close/>
                  <a:moveTo>
                    <a:pt x="487680" y="124301"/>
                  </a:moveTo>
                  <a:lnTo>
                    <a:pt x="494443" y="119729"/>
                  </a:lnTo>
                  <a:lnTo>
                    <a:pt x="493395" y="118205"/>
                  </a:lnTo>
                  <a:lnTo>
                    <a:pt x="486632" y="122777"/>
                  </a:lnTo>
                  <a:cubicBezTo>
                    <a:pt x="487013" y="123349"/>
                    <a:pt x="487299" y="123825"/>
                    <a:pt x="487680" y="124301"/>
                  </a:cubicBezTo>
                  <a:close/>
                  <a:moveTo>
                    <a:pt x="513207" y="172784"/>
                  </a:moveTo>
                  <a:lnTo>
                    <a:pt x="520732" y="169736"/>
                  </a:lnTo>
                  <a:lnTo>
                    <a:pt x="520065" y="168021"/>
                  </a:lnTo>
                  <a:lnTo>
                    <a:pt x="512540" y="171069"/>
                  </a:lnTo>
                  <a:cubicBezTo>
                    <a:pt x="512826" y="171640"/>
                    <a:pt x="513017" y="172212"/>
                    <a:pt x="513207" y="172784"/>
                  </a:cubicBezTo>
                  <a:close/>
                  <a:moveTo>
                    <a:pt x="471297" y="102394"/>
                  </a:moveTo>
                  <a:lnTo>
                    <a:pt x="477488" y="97155"/>
                  </a:lnTo>
                  <a:lnTo>
                    <a:pt x="476250" y="95726"/>
                  </a:lnTo>
                  <a:lnTo>
                    <a:pt x="470059" y="100965"/>
                  </a:lnTo>
                  <a:cubicBezTo>
                    <a:pt x="470440" y="101441"/>
                    <a:pt x="470821" y="101917"/>
                    <a:pt x="471297" y="102394"/>
                  </a:cubicBezTo>
                  <a:close/>
                  <a:moveTo>
                    <a:pt x="477012" y="109538"/>
                  </a:moveTo>
                  <a:lnTo>
                    <a:pt x="483394" y="104489"/>
                  </a:lnTo>
                  <a:lnTo>
                    <a:pt x="482251" y="103061"/>
                  </a:lnTo>
                  <a:lnTo>
                    <a:pt x="475869" y="108109"/>
                  </a:lnTo>
                  <a:cubicBezTo>
                    <a:pt x="476250" y="108490"/>
                    <a:pt x="476631" y="109061"/>
                    <a:pt x="477012" y="109538"/>
                  </a:cubicBezTo>
                  <a:close/>
                  <a:moveTo>
                    <a:pt x="482441" y="116872"/>
                  </a:moveTo>
                  <a:lnTo>
                    <a:pt x="489014" y="112109"/>
                  </a:lnTo>
                  <a:lnTo>
                    <a:pt x="487966" y="110585"/>
                  </a:lnTo>
                  <a:lnTo>
                    <a:pt x="481393" y="115348"/>
                  </a:lnTo>
                  <a:cubicBezTo>
                    <a:pt x="481775" y="115824"/>
                    <a:pt x="482060" y="116300"/>
                    <a:pt x="482441" y="116872"/>
                  </a:cubicBezTo>
                  <a:close/>
                  <a:moveTo>
                    <a:pt x="505873" y="156019"/>
                  </a:moveTo>
                  <a:lnTo>
                    <a:pt x="513112" y="152495"/>
                  </a:lnTo>
                  <a:lnTo>
                    <a:pt x="512255" y="150781"/>
                  </a:lnTo>
                  <a:lnTo>
                    <a:pt x="505016" y="154305"/>
                  </a:lnTo>
                  <a:cubicBezTo>
                    <a:pt x="505301" y="154877"/>
                    <a:pt x="505587" y="155448"/>
                    <a:pt x="505873" y="156019"/>
                  </a:cubicBezTo>
                  <a:close/>
                  <a:moveTo>
                    <a:pt x="8192" y="270034"/>
                  </a:moveTo>
                  <a:cubicBezTo>
                    <a:pt x="8192" y="269748"/>
                    <a:pt x="8192" y="269462"/>
                    <a:pt x="8192" y="269081"/>
                  </a:cubicBezTo>
                  <a:lnTo>
                    <a:pt x="0" y="269081"/>
                  </a:lnTo>
                  <a:lnTo>
                    <a:pt x="0" y="270986"/>
                  </a:lnTo>
                  <a:lnTo>
                    <a:pt x="8192" y="270986"/>
                  </a:lnTo>
                  <a:cubicBezTo>
                    <a:pt x="8192" y="270605"/>
                    <a:pt x="8192" y="270319"/>
                    <a:pt x="8192" y="270034"/>
                  </a:cubicBezTo>
                  <a:close/>
                  <a:moveTo>
                    <a:pt x="530638" y="243554"/>
                  </a:moveTo>
                  <a:lnTo>
                    <a:pt x="538734" y="242697"/>
                  </a:lnTo>
                  <a:lnTo>
                    <a:pt x="538543" y="240887"/>
                  </a:lnTo>
                  <a:lnTo>
                    <a:pt x="530447" y="241744"/>
                  </a:lnTo>
                  <a:cubicBezTo>
                    <a:pt x="530447" y="242316"/>
                    <a:pt x="530543" y="242983"/>
                    <a:pt x="530638" y="243554"/>
                  </a:cubicBezTo>
                  <a:close/>
                  <a:moveTo>
                    <a:pt x="531781" y="261747"/>
                  </a:moveTo>
                  <a:lnTo>
                    <a:pt x="539972" y="261461"/>
                  </a:lnTo>
                  <a:lnTo>
                    <a:pt x="539877" y="259556"/>
                  </a:lnTo>
                  <a:lnTo>
                    <a:pt x="531781" y="259842"/>
                  </a:lnTo>
                  <a:cubicBezTo>
                    <a:pt x="531781" y="260604"/>
                    <a:pt x="531781" y="261175"/>
                    <a:pt x="531781" y="261747"/>
                  </a:cubicBezTo>
                  <a:close/>
                  <a:moveTo>
                    <a:pt x="531305" y="252698"/>
                  </a:moveTo>
                  <a:lnTo>
                    <a:pt x="539401" y="252127"/>
                  </a:lnTo>
                  <a:lnTo>
                    <a:pt x="539306" y="250222"/>
                  </a:lnTo>
                  <a:lnTo>
                    <a:pt x="531209" y="250793"/>
                  </a:lnTo>
                  <a:cubicBezTo>
                    <a:pt x="531305" y="251460"/>
                    <a:pt x="531305" y="252031"/>
                    <a:pt x="531305" y="252698"/>
                  </a:cubicBezTo>
                  <a:close/>
                  <a:moveTo>
                    <a:pt x="528161" y="225457"/>
                  </a:moveTo>
                  <a:lnTo>
                    <a:pt x="536162" y="224028"/>
                  </a:lnTo>
                  <a:lnTo>
                    <a:pt x="535876" y="222218"/>
                  </a:lnTo>
                  <a:lnTo>
                    <a:pt x="527876" y="223647"/>
                  </a:lnTo>
                  <a:cubicBezTo>
                    <a:pt x="527876" y="224219"/>
                    <a:pt x="528066" y="224885"/>
                    <a:pt x="528161" y="225457"/>
                  </a:cubicBezTo>
                  <a:close/>
                  <a:moveTo>
                    <a:pt x="529495" y="234506"/>
                  </a:moveTo>
                  <a:lnTo>
                    <a:pt x="537496" y="233363"/>
                  </a:lnTo>
                  <a:lnTo>
                    <a:pt x="537210" y="231458"/>
                  </a:lnTo>
                  <a:lnTo>
                    <a:pt x="529209" y="232600"/>
                  </a:lnTo>
                  <a:cubicBezTo>
                    <a:pt x="529400" y="233267"/>
                    <a:pt x="529400" y="233839"/>
                    <a:pt x="529495" y="234506"/>
                  </a:cubicBezTo>
                  <a:close/>
                  <a:moveTo>
                    <a:pt x="526447" y="216503"/>
                  </a:moveTo>
                  <a:lnTo>
                    <a:pt x="534353" y="214789"/>
                  </a:lnTo>
                  <a:lnTo>
                    <a:pt x="533972" y="212979"/>
                  </a:lnTo>
                  <a:lnTo>
                    <a:pt x="526066" y="214694"/>
                  </a:lnTo>
                  <a:cubicBezTo>
                    <a:pt x="526161" y="215265"/>
                    <a:pt x="526351" y="215836"/>
                    <a:pt x="526447" y="216503"/>
                  </a:cubicBezTo>
                  <a:close/>
                  <a:moveTo>
                    <a:pt x="522065" y="198692"/>
                  </a:moveTo>
                  <a:lnTo>
                    <a:pt x="529876" y="196501"/>
                  </a:lnTo>
                  <a:lnTo>
                    <a:pt x="529400" y="194691"/>
                  </a:lnTo>
                  <a:lnTo>
                    <a:pt x="521589" y="196882"/>
                  </a:lnTo>
                  <a:cubicBezTo>
                    <a:pt x="521780" y="197548"/>
                    <a:pt x="521970" y="198120"/>
                    <a:pt x="522065" y="198692"/>
                  </a:cubicBezTo>
                  <a:close/>
                  <a:moveTo>
                    <a:pt x="519493" y="189929"/>
                  </a:moveTo>
                  <a:lnTo>
                    <a:pt x="527209" y="187452"/>
                  </a:lnTo>
                  <a:lnTo>
                    <a:pt x="526637" y="185642"/>
                  </a:lnTo>
                  <a:lnTo>
                    <a:pt x="518922" y="188119"/>
                  </a:lnTo>
                  <a:cubicBezTo>
                    <a:pt x="519113" y="188786"/>
                    <a:pt x="519303" y="189357"/>
                    <a:pt x="519493" y="189929"/>
                  </a:cubicBezTo>
                  <a:close/>
                  <a:moveTo>
                    <a:pt x="524447" y="207550"/>
                  </a:moveTo>
                  <a:lnTo>
                    <a:pt x="532257" y="205550"/>
                  </a:lnTo>
                  <a:lnTo>
                    <a:pt x="531781" y="203740"/>
                  </a:lnTo>
                  <a:lnTo>
                    <a:pt x="523970" y="205740"/>
                  </a:lnTo>
                  <a:cubicBezTo>
                    <a:pt x="524161" y="206311"/>
                    <a:pt x="524256" y="206978"/>
                    <a:pt x="524447" y="207550"/>
                  </a:cubicBezTo>
                  <a:close/>
                  <a:moveTo>
                    <a:pt x="369094" y="27527"/>
                  </a:moveTo>
                  <a:lnTo>
                    <a:pt x="372142" y="20002"/>
                  </a:lnTo>
                  <a:lnTo>
                    <a:pt x="370427" y="19336"/>
                  </a:lnTo>
                  <a:lnTo>
                    <a:pt x="367379" y="26860"/>
                  </a:lnTo>
                  <a:cubicBezTo>
                    <a:pt x="367856" y="27051"/>
                    <a:pt x="368427" y="27242"/>
                    <a:pt x="369094" y="27527"/>
                  </a:cubicBezTo>
                  <a:close/>
                  <a:moveTo>
                    <a:pt x="334328" y="16097"/>
                  </a:moveTo>
                  <a:lnTo>
                    <a:pt x="336328" y="8287"/>
                  </a:lnTo>
                  <a:lnTo>
                    <a:pt x="334518" y="7810"/>
                  </a:lnTo>
                  <a:lnTo>
                    <a:pt x="332518" y="15621"/>
                  </a:lnTo>
                  <a:cubicBezTo>
                    <a:pt x="333089" y="15811"/>
                    <a:pt x="333756" y="15907"/>
                    <a:pt x="334328" y="16097"/>
                  </a:cubicBezTo>
                  <a:close/>
                  <a:moveTo>
                    <a:pt x="343186" y="18479"/>
                  </a:moveTo>
                  <a:lnTo>
                    <a:pt x="345376" y="10763"/>
                  </a:lnTo>
                  <a:lnTo>
                    <a:pt x="343567" y="10192"/>
                  </a:lnTo>
                  <a:lnTo>
                    <a:pt x="341376" y="17907"/>
                  </a:lnTo>
                  <a:cubicBezTo>
                    <a:pt x="341948" y="18098"/>
                    <a:pt x="342519" y="18288"/>
                    <a:pt x="343186" y="18479"/>
                  </a:cubicBezTo>
                  <a:close/>
                  <a:moveTo>
                    <a:pt x="360521" y="24194"/>
                  </a:moveTo>
                  <a:lnTo>
                    <a:pt x="363284" y="16669"/>
                  </a:lnTo>
                  <a:lnTo>
                    <a:pt x="361569" y="16002"/>
                  </a:lnTo>
                  <a:lnTo>
                    <a:pt x="358807" y="23527"/>
                  </a:lnTo>
                  <a:cubicBezTo>
                    <a:pt x="359378" y="23813"/>
                    <a:pt x="359950" y="24003"/>
                    <a:pt x="360521" y="24194"/>
                  </a:cubicBezTo>
                  <a:close/>
                  <a:moveTo>
                    <a:pt x="351854" y="21146"/>
                  </a:moveTo>
                  <a:lnTo>
                    <a:pt x="354330" y="13430"/>
                  </a:lnTo>
                  <a:lnTo>
                    <a:pt x="352520" y="12859"/>
                  </a:lnTo>
                  <a:lnTo>
                    <a:pt x="350044" y="20574"/>
                  </a:lnTo>
                  <a:cubicBezTo>
                    <a:pt x="350710" y="20765"/>
                    <a:pt x="351282" y="20955"/>
                    <a:pt x="351854" y="21146"/>
                  </a:cubicBezTo>
                  <a:close/>
                  <a:moveTo>
                    <a:pt x="325469" y="14002"/>
                  </a:moveTo>
                  <a:lnTo>
                    <a:pt x="327184" y="6096"/>
                  </a:lnTo>
                  <a:lnTo>
                    <a:pt x="325374" y="5715"/>
                  </a:lnTo>
                  <a:lnTo>
                    <a:pt x="323659" y="13621"/>
                  </a:lnTo>
                  <a:cubicBezTo>
                    <a:pt x="324231" y="13716"/>
                    <a:pt x="324803" y="13906"/>
                    <a:pt x="325469" y="14002"/>
                  </a:cubicBezTo>
                  <a:close/>
                  <a:moveTo>
                    <a:pt x="289274" y="8858"/>
                  </a:moveTo>
                  <a:lnTo>
                    <a:pt x="289846" y="762"/>
                  </a:lnTo>
                  <a:lnTo>
                    <a:pt x="288036" y="571"/>
                  </a:lnTo>
                  <a:lnTo>
                    <a:pt x="287465" y="8668"/>
                  </a:lnTo>
                  <a:cubicBezTo>
                    <a:pt x="288036" y="8763"/>
                    <a:pt x="288608" y="8763"/>
                    <a:pt x="289274" y="8858"/>
                  </a:cubicBezTo>
                  <a:close/>
                  <a:moveTo>
                    <a:pt x="316421" y="12192"/>
                  </a:moveTo>
                  <a:lnTo>
                    <a:pt x="317849" y="4191"/>
                  </a:lnTo>
                  <a:lnTo>
                    <a:pt x="316040" y="3810"/>
                  </a:lnTo>
                  <a:lnTo>
                    <a:pt x="314611" y="11811"/>
                  </a:lnTo>
                  <a:cubicBezTo>
                    <a:pt x="315278" y="12002"/>
                    <a:pt x="315849" y="12097"/>
                    <a:pt x="316421" y="12192"/>
                  </a:cubicBezTo>
                  <a:close/>
                  <a:moveTo>
                    <a:pt x="270034" y="8192"/>
                  </a:moveTo>
                  <a:cubicBezTo>
                    <a:pt x="270320" y="8192"/>
                    <a:pt x="270701" y="8192"/>
                    <a:pt x="270986" y="8192"/>
                  </a:cubicBezTo>
                  <a:lnTo>
                    <a:pt x="270986" y="0"/>
                  </a:lnTo>
                  <a:lnTo>
                    <a:pt x="269081" y="0"/>
                  </a:lnTo>
                  <a:lnTo>
                    <a:pt x="269081" y="8192"/>
                  </a:lnTo>
                  <a:cubicBezTo>
                    <a:pt x="269462" y="8192"/>
                    <a:pt x="269748" y="8192"/>
                    <a:pt x="270034" y="8192"/>
                  </a:cubicBezTo>
                  <a:close/>
                  <a:moveTo>
                    <a:pt x="280130" y="8287"/>
                  </a:moveTo>
                  <a:lnTo>
                    <a:pt x="280416" y="190"/>
                  </a:lnTo>
                  <a:lnTo>
                    <a:pt x="278511" y="95"/>
                  </a:lnTo>
                  <a:lnTo>
                    <a:pt x="278225" y="8287"/>
                  </a:lnTo>
                  <a:cubicBezTo>
                    <a:pt x="278892" y="8287"/>
                    <a:pt x="279559" y="8287"/>
                    <a:pt x="280130" y="8287"/>
                  </a:cubicBezTo>
                  <a:close/>
                  <a:moveTo>
                    <a:pt x="298323" y="9715"/>
                  </a:moveTo>
                  <a:lnTo>
                    <a:pt x="299180" y="1619"/>
                  </a:lnTo>
                  <a:lnTo>
                    <a:pt x="297371" y="1429"/>
                  </a:lnTo>
                  <a:lnTo>
                    <a:pt x="296513" y="9525"/>
                  </a:lnTo>
                  <a:cubicBezTo>
                    <a:pt x="297085" y="9525"/>
                    <a:pt x="297751" y="9620"/>
                    <a:pt x="298323" y="9715"/>
                  </a:cubicBezTo>
                  <a:close/>
                  <a:moveTo>
                    <a:pt x="307467" y="10763"/>
                  </a:moveTo>
                  <a:lnTo>
                    <a:pt x="308610" y="2762"/>
                  </a:lnTo>
                  <a:lnTo>
                    <a:pt x="306800" y="2477"/>
                  </a:lnTo>
                  <a:lnTo>
                    <a:pt x="305657" y="10477"/>
                  </a:lnTo>
                  <a:cubicBezTo>
                    <a:pt x="306229" y="10573"/>
                    <a:pt x="306800" y="10668"/>
                    <a:pt x="307467" y="10763"/>
                  </a:cubicBezTo>
                  <a:close/>
                  <a:moveTo>
                    <a:pt x="445960" y="76010"/>
                  </a:moveTo>
                  <a:lnTo>
                    <a:pt x="451390" y="70009"/>
                  </a:lnTo>
                  <a:lnTo>
                    <a:pt x="450056" y="68771"/>
                  </a:lnTo>
                  <a:lnTo>
                    <a:pt x="444627" y="74771"/>
                  </a:lnTo>
                  <a:cubicBezTo>
                    <a:pt x="445008" y="75152"/>
                    <a:pt x="445484" y="75629"/>
                    <a:pt x="445960" y="76010"/>
                  </a:cubicBezTo>
                  <a:close/>
                  <a:moveTo>
                    <a:pt x="377476" y="31147"/>
                  </a:moveTo>
                  <a:lnTo>
                    <a:pt x="380714" y="23717"/>
                  </a:lnTo>
                  <a:lnTo>
                    <a:pt x="379000" y="22955"/>
                  </a:lnTo>
                  <a:lnTo>
                    <a:pt x="375761" y="30385"/>
                  </a:lnTo>
                  <a:cubicBezTo>
                    <a:pt x="376333" y="30575"/>
                    <a:pt x="376904" y="30861"/>
                    <a:pt x="377476" y="31147"/>
                  </a:cubicBezTo>
                  <a:close/>
                  <a:moveTo>
                    <a:pt x="424720" y="58674"/>
                  </a:moveTo>
                  <a:lnTo>
                    <a:pt x="429482" y="52102"/>
                  </a:lnTo>
                  <a:lnTo>
                    <a:pt x="427958" y="50959"/>
                  </a:lnTo>
                  <a:lnTo>
                    <a:pt x="423196" y="57531"/>
                  </a:lnTo>
                  <a:cubicBezTo>
                    <a:pt x="423767" y="58007"/>
                    <a:pt x="424243" y="58293"/>
                    <a:pt x="424720" y="58674"/>
                  </a:cubicBezTo>
                  <a:close/>
                  <a:moveTo>
                    <a:pt x="432054" y="64198"/>
                  </a:moveTo>
                  <a:lnTo>
                    <a:pt x="437102" y="57817"/>
                  </a:lnTo>
                  <a:lnTo>
                    <a:pt x="435674" y="56674"/>
                  </a:lnTo>
                  <a:lnTo>
                    <a:pt x="430625" y="63056"/>
                  </a:lnTo>
                  <a:cubicBezTo>
                    <a:pt x="431006" y="63436"/>
                    <a:pt x="431483" y="63817"/>
                    <a:pt x="432054" y="64198"/>
                  </a:cubicBezTo>
                  <a:close/>
                  <a:moveTo>
                    <a:pt x="452628" y="82296"/>
                  </a:moveTo>
                  <a:lnTo>
                    <a:pt x="458248" y="76486"/>
                  </a:lnTo>
                  <a:lnTo>
                    <a:pt x="456914" y="75152"/>
                  </a:lnTo>
                  <a:lnTo>
                    <a:pt x="451295" y="81058"/>
                  </a:lnTo>
                  <a:cubicBezTo>
                    <a:pt x="451771" y="81439"/>
                    <a:pt x="452152" y="81820"/>
                    <a:pt x="452628" y="82296"/>
                  </a:cubicBezTo>
                  <a:close/>
                  <a:moveTo>
                    <a:pt x="439103" y="70009"/>
                  </a:moveTo>
                  <a:lnTo>
                    <a:pt x="444341" y="63817"/>
                  </a:lnTo>
                  <a:lnTo>
                    <a:pt x="442913" y="62579"/>
                  </a:lnTo>
                  <a:lnTo>
                    <a:pt x="437674" y="68771"/>
                  </a:lnTo>
                  <a:cubicBezTo>
                    <a:pt x="438150" y="69247"/>
                    <a:pt x="438626" y="69628"/>
                    <a:pt x="439103" y="70009"/>
                  </a:cubicBezTo>
                  <a:close/>
                  <a:moveTo>
                    <a:pt x="417290" y="53435"/>
                  </a:moveTo>
                  <a:lnTo>
                    <a:pt x="421862" y="46673"/>
                  </a:lnTo>
                  <a:lnTo>
                    <a:pt x="420338" y="45625"/>
                  </a:lnTo>
                  <a:lnTo>
                    <a:pt x="415766" y="52388"/>
                  </a:lnTo>
                  <a:cubicBezTo>
                    <a:pt x="416242" y="52673"/>
                    <a:pt x="416814" y="53054"/>
                    <a:pt x="417290" y="53435"/>
                  </a:cubicBezTo>
                  <a:close/>
                  <a:moveTo>
                    <a:pt x="393859" y="39148"/>
                  </a:moveTo>
                  <a:lnTo>
                    <a:pt x="397669" y="32004"/>
                  </a:lnTo>
                  <a:lnTo>
                    <a:pt x="396050" y="31147"/>
                  </a:lnTo>
                  <a:lnTo>
                    <a:pt x="392240" y="38290"/>
                  </a:lnTo>
                  <a:cubicBezTo>
                    <a:pt x="392716" y="38576"/>
                    <a:pt x="393287" y="38862"/>
                    <a:pt x="393859" y="39148"/>
                  </a:cubicBezTo>
                  <a:close/>
                  <a:moveTo>
                    <a:pt x="385763" y="35052"/>
                  </a:moveTo>
                  <a:lnTo>
                    <a:pt x="389287" y="27813"/>
                  </a:lnTo>
                  <a:lnTo>
                    <a:pt x="387572" y="26956"/>
                  </a:lnTo>
                  <a:lnTo>
                    <a:pt x="384048" y="34195"/>
                  </a:lnTo>
                  <a:cubicBezTo>
                    <a:pt x="384620" y="34481"/>
                    <a:pt x="385191" y="34766"/>
                    <a:pt x="385763" y="35052"/>
                  </a:cubicBezTo>
                  <a:close/>
                  <a:moveTo>
                    <a:pt x="409670" y="48387"/>
                  </a:moveTo>
                  <a:lnTo>
                    <a:pt x="413957" y="41529"/>
                  </a:lnTo>
                  <a:lnTo>
                    <a:pt x="412337" y="40481"/>
                  </a:lnTo>
                  <a:lnTo>
                    <a:pt x="408051" y="47339"/>
                  </a:lnTo>
                  <a:cubicBezTo>
                    <a:pt x="408623" y="47720"/>
                    <a:pt x="409099" y="48101"/>
                    <a:pt x="409670" y="48387"/>
                  </a:cubicBezTo>
                  <a:close/>
                  <a:moveTo>
                    <a:pt x="401860" y="43625"/>
                  </a:moveTo>
                  <a:lnTo>
                    <a:pt x="405860" y="36576"/>
                  </a:lnTo>
                  <a:lnTo>
                    <a:pt x="404241" y="35623"/>
                  </a:lnTo>
                  <a:lnTo>
                    <a:pt x="400241" y="42672"/>
                  </a:lnTo>
                  <a:cubicBezTo>
                    <a:pt x="400717" y="43053"/>
                    <a:pt x="401288" y="43339"/>
                    <a:pt x="401860" y="43625"/>
                  </a:cubicBezTo>
                  <a:close/>
                  <a:moveTo>
                    <a:pt x="23622" y="358711"/>
                  </a:moveTo>
                  <a:lnTo>
                    <a:pt x="16002" y="361474"/>
                  </a:lnTo>
                  <a:lnTo>
                    <a:pt x="16669" y="363188"/>
                  </a:lnTo>
                  <a:lnTo>
                    <a:pt x="24289" y="360426"/>
                  </a:lnTo>
                  <a:cubicBezTo>
                    <a:pt x="24003" y="359855"/>
                    <a:pt x="23813" y="359283"/>
                    <a:pt x="23622" y="358711"/>
                  </a:cubicBezTo>
                  <a:close/>
                  <a:moveTo>
                    <a:pt x="415766" y="487680"/>
                  </a:moveTo>
                  <a:lnTo>
                    <a:pt x="420338" y="494443"/>
                  </a:lnTo>
                  <a:lnTo>
                    <a:pt x="421862" y="493395"/>
                  </a:lnTo>
                  <a:lnTo>
                    <a:pt x="417290" y="486632"/>
                  </a:lnTo>
                  <a:cubicBezTo>
                    <a:pt x="416719" y="486918"/>
                    <a:pt x="416242" y="487299"/>
                    <a:pt x="415766" y="487680"/>
                  </a:cubicBezTo>
                  <a:close/>
                  <a:moveTo>
                    <a:pt x="408051" y="492538"/>
                  </a:moveTo>
                  <a:lnTo>
                    <a:pt x="412337" y="499396"/>
                  </a:lnTo>
                  <a:lnTo>
                    <a:pt x="413957" y="498443"/>
                  </a:lnTo>
                  <a:lnTo>
                    <a:pt x="409670" y="491585"/>
                  </a:lnTo>
                  <a:cubicBezTo>
                    <a:pt x="409099" y="491966"/>
                    <a:pt x="408527" y="492252"/>
                    <a:pt x="408051" y="492538"/>
                  </a:cubicBezTo>
                  <a:close/>
                  <a:moveTo>
                    <a:pt x="384048" y="505778"/>
                  </a:moveTo>
                  <a:lnTo>
                    <a:pt x="387572" y="513016"/>
                  </a:lnTo>
                  <a:lnTo>
                    <a:pt x="389287" y="512159"/>
                  </a:lnTo>
                  <a:lnTo>
                    <a:pt x="385763" y="504920"/>
                  </a:lnTo>
                  <a:cubicBezTo>
                    <a:pt x="385191" y="505301"/>
                    <a:pt x="384620" y="505587"/>
                    <a:pt x="384048" y="505778"/>
                  </a:cubicBezTo>
                  <a:close/>
                  <a:moveTo>
                    <a:pt x="423196" y="482441"/>
                  </a:moveTo>
                  <a:lnTo>
                    <a:pt x="427958" y="489014"/>
                  </a:lnTo>
                  <a:lnTo>
                    <a:pt x="429482" y="487870"/>
                  </a:lnTo>
                  <a:lnTo>
                    <a:pt x="424720" y="481298"/>
                  </a:lnTo>
                  <a:cubicBezTo>
                    <a:pt x="424243" y="481679"/>
                    <a:pt x="423767" y="482060"/>
                    <a:pt x="423196" y="482441"/>
                  </a:cubicBezTo>
                  <a:close/>
                  <a:moveTo>
                    <a:pt x="400241" y="497300"/>
                  </a:moveTo>
                  <a:lnTo>
                    <a:pt x="404336" y="504349"/>
                  </a:lnTo>
                  <a:lnTo>
                    <a:pt x="405956" y="503396"/>
                  </a:lnTo>
                  <a:lnTo>
                    <a:pt x="401860" y="496348"/>
                  </a:lnTo>
                  <a:cubicBezTo>
                    <a:pt x="401288" y="496634"/>
                    <a:pt x="400717" y="497015"/>
                    <a:pt x="400241" y="497300"/>
                  </a:cubicBezTo>
                  <a:close/>
                  <a:moveTo>
                    <a:pt x="392240" y="501682"/>
                  </a:moveTo>
                  <a:lnTo>
                    <a:pt x="396050" y="508826"/>
                  </a:lnTo>
                  <a:lnTo>
                    <a:pt x="397669" y="507968"/>
                  </a:lnTo>
                  <a:lnTo>
                    <a:pt x="393859" y="500824"/>
                  </a:lnTo>
                  <a:cubicBezTo>
                    <a:pt x="393287" y="501110"/>
                    <a:pt x="392716" y="501396"/>
                    <a:pt x="392240" y="501682"/>
                  </a:cubicBezTo>
                  <a:close/>
                  <a:moveTo>
                    <a:pt x="457772" y="452533"/>
                  </a:moveTo>
                  <a:lnTo>
                    <a:pt x="463677" y="458153"/>
                  </a:lnTo>
                  <a:lnTo>
                    <a:pt x="465010" y="456819"/>
                  </a:lnTo>
                  <a:lnTo>
                    <a:pt x="459105" y="451199"/>
                  </a:lnTo>
                  <a:cubicBezTo>
                    <a:pt x="458629" y="451676"/>
                    <a:pt x="458248" y="452152"/>
                    <a:pt x="457772" y="452533"/>
                  </a:cubicBezTo>
                  <a:close/>
                  <a:moveTo>
                    <a:pt x="430530" y="476917"/>
                  </a:moveTo>
                  <a:lnTo>
                    <a:pt x="435578" y="483298"/>
                  </a:lnTo>
                  <a:lnTo>
                    <a:pt x="437007" y="482156"/>
                  </a:lnTo>
                  <a:lnTo>
                    <a:pt x="431959" y="475774"/>
                  </a:lnTo>
                  <a:cubicBezTo>
                    <a:pt x="431483" y="476155"/>
                    <a:pt x="431006" y="476536"/>
                    <a:pt x="430530" y="476917"/>
                  </a:cubicBezTo>
                  <a:close/>
                  <a:moveTo>
                    <a:pt x="451295" y="459010"/>
                  </a:moveTo>
                  <a:lnTo>
                    <a:pt x="456914" y="464915"/>
                  </a:lnTo>
                  <a:lnTo>
                    <a:pt x="458248" y="463677"/>
                  </a:lnTo>
                  <a:lnTo>
                    <a:pt x="452628" y="457772"/>
                  </a:lnTo>
                  <a:cubicBezTo>
                    <a:pt x="452152" y="458153"/>
                    <a:pt x="451771" y="458534"/>
                    <a:pt x="451295" y="459010"/>
                  </a:cubicBezTo>
                  <a:close/>
                  <a:moveTo>
                    <a:pt x="444627" y="465201"/>
                  </a:moveTo>
                  <a:lnTo>
                    <a:pt x="450056" y="471297"/>
                  </a:lnTo>
                  <a:lnTo>
                    <a:pt x="451485" y="470059"/>
                  </a:lnTo>
                  <a:lnTo>
                    <a:pt x="446056" y="464058"/>
                  </a:lnTo>
                  <a:cubicBezTo>
                    <a:pt x="445484" y="464439"/>
                    <a:pt x="445008" y="464820"/>
                    <a:pt x="444627" y="465201"/>
                  </a:cubicBezTo>
                  <a:close/>
                  <a:moveTo>
                    <a:pt x="287369" y="531305"/>
                  </a:moveTo>
                  <a:lnTo>
                    <a:pt x="287941" y="539401"/>
                  </a:lnTo>
                  <a:lnTo>
                    <a:pt x="289846" y="539306"/>
                  </a:lnTo>
                  <a:lnTo>
                    <a:pt x="289274" y="531209"/>
                  </a:lnTo>
                  <a:cubicBezTo>
                    <a:pt x="288608" y="531209"/>
                    <a:pt x="288036" y="531305"/>
                    <a:pt x="287369" y="531305"/>
                  </a:cubicBezTo>
                  <a:close/>
                  <a:moveTo>
                    <a:pt x="437674" y="471202"/>
                  </a:moveTo>
                  <a:lnTo>
                    <a:pt x="442913" y="477488"/>
                  </a:lnTo>
                  <a:lnTo>
                    <a:pt x="444341" y="476250"/>
                  </a:lnTo>
                  <a:lnTo>
                    <a:pt x="439103" y="469964"/>
                  </a:lnTo>
                  <a:cubicBezTo>
                    <a:pt x="438626" y="470344"/>
                    <a:pt x="438150" y="470821"/>
                    <a:pt x="437674" y="471202"/>
                  </a:cubicBezTo>
                  <a:close/>
                  <a:moveTo>
                    <a:pt x="323564" y="526352"/>
                  </a:moveTo>
                  <a:lnTo>
                    <a:pt x="325279" y="534257"/>
                  </a:lnTo>
                  <a:lnTo>
                    <a:pt x="327089" y="533876"/>
                  </a:lnTo>
                  <a:lnTo>
                    <a:pt x="325374" y="525970"/>
                  </a:lnTo>
                  <a:cubicBezTo>
                    <a:pt x="324803" y="526161"/>
                    <a:pt x="324231" y="526256"/>
                    <a:pt x="323564" y="526352"/>
                  </a:cubicBezTo>
                  <a:close/>
                  <a:moveTo>
                    <a:pt x="314611" y="528066"/>
                  </a:moveTo>
                  <a:lnTo>
                    <a:pt x="316040" y="536067"/>
                  </a:lnTo>
                  <a:lnTo>
                    <a:pt x="317849" y="535686"/>
                  </a:lnTo>
                  <a:lnTo>
                    <a:pt x="316421" y="527685"/>
                  </a:lnTo>
                  <a:cubicBezTo>
                    <a:pt x="315849" y="527876"/>
                    <a:pt x="315278" y="527971"/>
                    <a:pt x="314611" y="528066"/>
                  </a:cubicBezTo>
                  <a:close/>
                  <a:moveTo>
                    <a:pt x="296513" y="530543"/>
                  </a:moveTo>
                  <a:lnTo>
                    <a:pt x="297371" y="538639"/>
                  </a:lnTo>
                  <a:lnTo>
                    <a:pt x="299180" y="538448"/>
                  </a:lnTo>
                  <a:lnTo>
                    <a:pt x="298323" y="530352"/>
                  </a:lnTo>
                  <a:cubicBezTo>
                    <a:pt x="297751" y="530447"/>
                    <a:pt x="297085" y="530447"/>
                    <a:pt x="296513" y="530543"/>
                  </a:cubicBezTo>
                  <a:close/>
                  <a:moveTo>
                    <a:pt x="375761" y="509683"/>
                  </a:moveTo>
                  <a:lnTo>
                    <a:pt x="379095" y="517112"/>
                  </a:lnTo>
                  <a:lnTo>
                    <a:pt x="380809" y="516350"/>
                  </a:lnTo>
                  <a:lnTo>
                    <a:pt x="377571" y="508921"/>
                  </a:lnTo>
                  <a:cubicBezTo>
                    <a:pt x="376904" y="509111"/>
                    <a:pt x="376333" y="509397"/>
                    <a:pt x="375761" y="509683"/>
                  </a:cubicBezTo>
                  <a:close/>
                  <a:moveTo>
                    <a:pt x="305562" y="529495"/>
                  </a:moveTo>
                  <a:lnTo>
                    <a:pt x="306705" y="537496"/>
                  </a:lnTo>
                  <a:lnTo>
                    <a:pt x="308515" y="537210"/>
                  </a:lnTo>
                  <a:lnTo>
                    <a:pt x="307372" y="529114"/>
                  </a:lnTo>
                  <a:cubicBezTo>
                    <a:pt x="306800" y="529304"/>
                    <a:pt x="306229" y="529399"/>
                    <a:pt x="305562" y="529495"/>
                  </a:cubicBezTo>
                  <a:close/>
                  <a:moveTo>
                    <a:pt x="332518" y="524351"/>
                  </a:moveTo>
                  <a:lnTo>
                    <a:pt x="334518" y="532162"/>
                  </a:lnTo>
                  <a:lnTo>
                    <a:pt x="336328" y="531686"/>
                  </a:lnTo>
                  <a:lnTo>
                    <a:pt x="334328" y="523875"/>
                  </a:lnTo>
                  <a:cubicBezTo>
                    <a:pt x="333756" y="524065"/>
                    <a:pt x="333089" y="524161"/>
                    <a:pt x="332518" y="524351"/>
                  </a:cubicBezTo>
                  <a:close/>
                  <a:moveTo>
                    <a:pt x="358807" y="516445"/>
                  </a:moveTo>
                  <a:lnTo>
                    <a:pt x="361569" y="524065"/>
                  </a:lnTo>
                  <a:lnTo>
                    <a:pt x="363284" y="523399"/>
                  </a:lnTo>
                  <a:lnTo>
                    <a:pt x="360521" y="515779"/>
                  </a:lnTo>
                  <a:cubicBezTo>
                    <a:pt x="359950" y="516065"/>
                    <a:pt x="359378" y="516255"/>
                    <a:pt x="358807" y="516445"/>
                  </a:cubicBezTo>
                  <a:close/>
                  <a:moveTo>
                    <a:pt x="341376" y="522065"/>
                  </a:moveTo>
                  <a:lnTo>
                    <a:pt x="343567" y="529876"/>
                  </a:lnTo>
                  <a:lnTo>
                    <a:pt x="345376" y="529399"/>
                  </a:lnTo>
                  <a:lnTo>
                    <a:pt x="343186" y="521589"/>
                  </a:lnTo>
                  <a:cubicBezTo>
                    <a:pt x="342519" y="521684"/>
                    <a:pt x="341948" y="521875"/>
                    <a:pt x="341376" y="522065"/>
                  </a:cubicBezTo>
                  <a:close/>
                  <a:moveTo>
                    <a:pt x="367284" y="513207"/>
                  </a:moveTo>
                  <a:lnTo>
                    <a:pt x="370332" y="520732"/>
                  </a:lnTo>
                  <a:lnTo>
                    <a:pt x="372047" y="520065"/>
                  </a:lnTo>
                  <a:lnTo>
                    <a:pt x="368999" y="512540"/>
                  </a:lnTo>
                  <a:cubicBezTo>
                    <a:pt x="368427" y="512731"/>
                    <a:pt x="367856" y="512921"/>
                    <a:pt x="367284" y="513207"/>
                  </a:cubicBezTo>
                  <a:close/>
                  <a:moveTo>
                    <a:pt x="350139" y="519398"/>
                  </a:moveTo>
                  <a:lnTo>
                    <a:pt x="352616" y="527114"/>
                  </a:lnTo>
                  <a:lnTo>
                    <a:pt x="354425" y="526542"/>
                  </a:lnTo>
                  <a:lnTo>
                    <a:pt x="351949" y="518827"/>
                  </a:lnTo>
                  <a:cubicBezTo>
                    <a:pt x="351282" y="519017"/>
                    <a:pt x="350710" y="519208"/>
                    <a:pt x="350139" y="519398"/>
                  </a:cubicBezTo>
                  <a:close/>
                  <a:moveTo>
                    <a:pt x="464058" y="445865"/>
                  </a:moveTo>
                  <a:lnTo>
                    <a:pt x="470059" y="451294"/>
                  </a:lnTo>
                  <a:lnTo>
                    <a:pt x="471297" y="449961"/>
                  </a:lnTo>
                  <a:lnTo>
                    <a:pt x="465201" y="444532"/>
                  </a:lnTo>
                  <a:cubicBezTo>
                    <a:pt x="464820" y="445008"/>
                    <a:pt x="464439" y="445484"/>
                    <a:pt x="464058" y="445865"/>
                  </a:cubicBezTo>
                  <a:close/>
                  <a:moveTo>
                    <a:pt x="526066" y="325374"/>
                  </a:moveTo>
                  <a:lnTo>
                    <a:pt x="533972" y="327088"/>
                  </a:lnTo>
                  <a:lnTo>
                    <a:pt x="534353" y="325279"/>
                  </a:lnTo>
                  <a:lnTo>
                    <a:pt x="526447" y="323564"/>
                  </a:lnTo>
                  <a:cubicBezTo>
                    <a:pt x="526351" y="324136"/>
                    <a:pt x="526161" y="324803"/>
                    <a:pt x="526066" y="325374"/>
                  </a:cubicBezTo>
                  <a:close/>
                  <a:moveTo>
                    <a:pt x="529304" y="307372"/>
                  </a:moveTo>
                  <a:lnTo>
                    <a:pt x="537305" y="308515"/>
                  </a:lnTo>
                  <a:lnTo>
                    <a:pt x="537591" y="306705"/>
                  </a:lnTo>
                  <a:lnTo>
                    <a:pt x="529590" y="305562"/>
                  </a:lnTo>
                  <a:cubicBezTo>
                    <a:pt x="529400" y="306134"/>
                    <a:pt x="529304" y="306705"/>
                    <a:pt x="529304" y="307372"/>
                  </a:cubicBezTo>
                  <a:close/>
                  <a:moveTo>
                    <a:pt x="527780" y="316421"/>
                  </a:moveTo>
                  <a:lnTo>
                    <a:pt x="535781" y="317849"/>
                  </a:lnTo>
                  <a:lnTo>
                    <a:pt x="536067" y="316040"/>
                  </a:lnTo>
                  <a:lnTo>
                    <a:pt x="528066" y="314611"/>
                  </a:lnTo>
                  <a:cubicBezTo>
                    <a:pt x="528066" y="315182"/>
                    <a:pt x="527876" y="315754"/>
                    <a:pt x="527780" y="316421"/>
                  </a:cubicBezTo>
                  <a:close/>
                  <a:moveTo>
                    <a:pt x="518827" y="351854"/>
                  </a:moveTo>
                  <a:lnTo>
                    <a:pt x="526542" y="354330"/>
                  </a:lnTo>
                  <a:lnTo>
                    <a:pt x="527114" y="352520"/>
                  </a:lnTo>
                  <a:lnTo>
                    <a:pt x="519398" y="350044"/>
                  </a:lnTo>
                  <a:cubicBezTo>
                    <a:pt x="519208" y="350615"/>
                    <a:pt x="519017" y="351187"/>
                    <a:pt x="518827" y="351854"/>
                  </a:cubicBezTo>
                  <a:close/>
                  <a:moveTo>
                    <a:pt x="521589" y="343090"/>
                  </a:moveTo>
                  <a:lnTo>
                    <a:pt x="529400" y="345281"/>
                  </a:lnTo>
                  <a:lnTo>
                    <a:pt x="529876" y="343471"/>
                  </a:lnTo>
                  <a:lnTo>
                    <a:pt x="522065" y="341281"/>
                  </a:lnTo>
                  <a:cubicBezTo>
                    <a:pt x="521970" y="341852"/>
                    <a:pt x="521780" y="342519"/>
                    <a:pt x="521589" y="343090"/>
                  </a:cubicBezTo>
                  <a:close/>
                  <a:moveTo>
                    <a:pt x="523970" y="334232"/>
                  </a:moveTo>
                  <a:lnTo>
                    <a:pt x="531781" y="336233"/>
                  </a:lnTo>
                  <a:lnTo>
                    <a:pt x="532257" y="334423"/>
                  </a:lnTo>
                  <a:lnTo>
                    <a:pt x="524447" y="332423"/>
                  </a:lnTo>
                  <a:cubicBezTo>
                    <a:pt x="524256" y="333089"/>
                    <a:pt x="524161" y="333661"/>
                    <a:pt x="523970" y="334232"/>
                  </a:cubicBezTo>
                  <a:close/>
                  <a:moveTo>
                    <a:pt x="531876" y="269081"/>
                  </a:moveTo>
                  <a:cubicBezTo>
                    <a:pt x="531876" y="269367"/>
                    <a:pt x="531876" y="269653"/>
                    <a:pt x="531876" y="270034"/>
                  </a:cubicBezTo>
                  <a:cubicBezTo>
                    <a:pt x="531876" y="270319"/>
                    <a:pt x="531876" y="270700"/>
                    <a:pt x="531876" y="270986"/>
                  </a:cubicBezTo>
                  <a:lnTo>
                    <a:pt x="540068" y="270986"/>
                  </a:lnTo>
                  <a:lnTo>
                    <a:pt x="540068" y="269081"/>
                  </a:lnTo>
                  <a:lnTo>
                    <a:pt x="531876" y="269081"/>
                  </a:lnTo>
                  <a:close/>
                  <a:moveTo>
                    <a:pt x="531685" y="280035"/>
                  </a:moveTo>
                  <a:lnTo>
                    <a:pt x="539782" y="280321"/>
                  </a:lnTo>
                  <a:lnTo>
                    <a:pt x="539877" y="278416"/>
                  </a:lnTo>
                  <a:lnTo>
                    <a:pt x="531685" y="278130"/>
                  </a:lnTo>
                  <a:cubicBezTo>
                    <a:pt x="531781" y="278797"/>
                    <a:pt x="531781" y="279463"/>
                    <a:pt x="531685" y="280035"/>
                  </a:cubicBezTo>
                  <a:close/>
                  <a:moveTo>
                    <a:pt x="530352" y="298323"/>
                  </a:moveTo>
                  <a:lnTo>
                    <a:pt x="538448" y="299180"/>
                  </a:lnTo>
                  <a:lnTo>
                    <a:pt x="538639" y="297275"/>
                  </a:lnTo>
                  <a:lnTo>
                    <a:pt x="530543" y="296418"/>
                  </a:lnTo>
                  <a:cubicBezTo>
                    <a:pt x="530543" y="297085"/>
                    <a:pt x="530447" y="297656"/>
                    <a:pt x="530352" y="298323"/>
                  </a:cubicBezTo>
                  <a:close/>
                  <a:moveTo>
                    <a:pt x="531209" y="289179"/>
                  </a:moveTo>
                  <a:lnTo>
                    <a:pt x="539306" y="289750"/>
                  </a:lnTo>
                  <a:lnTo>
                    <a:pt x="539401" y="287846"/>
                  </a:lnTo>
                  <a:lnTo>
                    <a:pt x="531305" y="287274"/>
                  </a:lnTo>
                  <a:cubicBezTo>
                    <a:pt x="531305" y="287941"/>
                    <a:pt x="531305" y="288608"/>
                    <a:pt x="531209" y="289179"/>
                  </a:cubicBezTo>
                  <a:close/>
                  <a:moveTo>
                    <a:pt x="8382" y="278225"/>
                  </a:moveTo>
                  <a:lnTo>
                    <a:pt x="286" y="278511"/>
                  </a:lnTo>
                  <a:lnTo>
                    <a:pt x="381" y="280321"/>
                  </a:lnTo>
                  <a:lnTo>
                    <a:pt x="8477" y="280035"/>
                  </a:lnTo>
                  <a:cubicBezTo>
                    <a:pt x="8382" y="279463"/>
                    <a:pt x="8382" y="278797"/>
                    <a:pt x="8382" y="278225"/>
                  </a:cubicBezTo>
                  <a:close/>
                  <a:moveTo>
                    <a:pt x="470059" y="439007"/>
                  </a:moveTo>
                  <a:lnTo>
                    <a:pt x="476345" y="444246"/>
                  </a:lnTo>
                  <a:lnTo>
                    <a:pt x="477584" y="442817"/>
                  </a:lnTo>
                  <a:lnTo>
                    <a:pt x="471297" y="437579"/>
                  </a:lnTo>
                  <a:cubicBezTo>
                    <a:pt x="470821" y="438055"/>
                    <a:pt x="470440" y="438531"/>
                    <a:pt x="470059" y="439007"/>
                  </a:cubicBezTo>
                  <a:close/>
                  <a:moveTo>
                    <a:pt x="496443" y="401765"/>
                  </a:moveTo>
                  <a:lnTo>
                    <a:pt x="503492" y="405765"/>
                  </a:lnTo>
                  <a:lnTo>
                    <a:pt x="504444" y="404146"/>
                  </a:lnTo>
                  <a:lnTo>
                    <a:pt x="497396" y="400050"/>
                  </a:lnTo>
                  <a:cubicBezTo>
                    <a:pt x="497015" y="400717"/>
                    <a:pt x="496729" y="401193"/>
                    <a:pt x="496443" y="401765"/>
                  </a:cubicBezTo>
                  <a:close/>
                  <a:moveTo>
                    <a:pt x="486632" y="417195"/>
                  </a:moveTo>
                  <a:lnTo>
                    <a:pt x="493395" y="421767"/>
                  </a:lnTo>
                  <a:lnTo>
                    <a:pt x="494443" y="420243"/>
                  </a:lnTo>
                  <a:lnTo>
                    <a:pt x="487680" y="415671"/>
                  </a:lnTo>
                  <a:cubicBezTo>
                    <a:pt x="487299" y="416147"/>
                    <a:pt x="487013" y="416719"/>
                    <a:pt x="486632" y="417195"/>
                  </a:cubicBezTo>
                  <a:close/>
                  <a:moveTo>
                    <a:pt x="515874" y="360426"/>
                  </a:moveTo>
                  <a:lnTo>
                    <a:pt x="523494" y="363188"/>
                  </a:lnTo>
                  <a:lnTo>
                    <a:pt x="524161" y="361474"/>
                  </a:lnTo>
                  <a:lnTo>
                    <a:pt x="516541" y="358711"/>
                  </a:lnTo>
                  <a:cubicBezTo>
                    <a:pt x="516255" y="359283"/>
                    <a:pt x="516065" y="359855"/>
                    <a:pt x="515874" y="360426"/>
                  </a:cubicBezTo>
                  <a:close/>
                  <a:moveTo>
                    <a:pt x="481393" y="424720"/>
                  </a:moveTo>
                  <a:lnTo>
                    <a:pt x="487966" y="429482"/>
                  </a:lnTo>
                  <a:lnTo>
                    <a:pt x="489109" y="427958"/>
                  </a:lnTo>
                  <a:lnTo>
                    <a:pt x="482537" y="423196"/>
                  </a:lnTo>
                  <a:cubicBezTo>
                    <a:pt x="482060" y="423672"/>
                    <a:pt x="481775" y="424148"/>
                    <a:pt x="481393" y="424720"/>
                  </a:cubicBezTo>
                  <a:close/>
                  <a:moveTo>
                    <a:pt x="475869" y="431959"/>
                  </a:moveTo>
                  <a:lnTo>
                    <a:pt x="482251" y="437007"/>
                  </a:lnTo>
                  <a:lnTo>
                    <a:pt x="483394" y="435578"/>
                  </a:lnTo>
                  <a:lnTo>
                    <a:pt x="477012" y="430530"/>
                  </a:lnTo>
                  <a:cubicBezTo>
                    <a:pt x="476631" y="431006"/>
                    <a:pt x="476250" y="431483"/>
                    <a:pt x="475869" y="431959"/>
                  </a:cubicBezTo>
                  <a:close/>
                  <a:moveTo>
                    <a:pt x="500825" y="393763"/>
                  </a:moveTo>
                  <a:lnTo>
                    <a:pt x="507968" y="397573"/>
                  </a:lnTo>
                  <a:lnTo>
                    <a:pt x="508825" y="395954"/>
                  </a:lnTo>
                  <a:lnTo>
                    <a:pt x="501682" y="392144"/>
                  </a:lnTo>
                  <a:cubicBezTo>
                    <a:pt x="501491" y="392716"/>
                    <a:pt x="501206" y="393192"/>
                    <a:pt x="500825" y="393763"/>
                  </a:cubicBezTo>
                  <a:close/>
                  <a:moveTo>
                    <a:pt x="508921" y="377381"/>
                  </a:moveTo>
                  <a:lnTo>
                    <a:pt x="516350" y="380714"/>
                  </a:lnTo>
                  <a:lnTo>
                    <a:pt x="517112" y="379000"/>
                  </a:lnTo>
                  <a:lnTo>
                    <a:pt x="509683" y="375666"/>
                  </a:lnTo>
                  <a:cubicBezTo>
                    <a:pt x="509492" y="376238"/>
                    <a:pt x="509207" y="376809"/>
                    <a:pt x="508921" y="377381"/>
                  </a:cubicBezTo>
                  <a:close/>
                  <a:moveTo>
                    <a:pt x="512540" y="368998"/>
                  </a:moveTo>
                  <a:lnTo>
                    <a:pt x="520065" y="372046"/>
                  </a:lnTo>
                  <a:lnTo>
                    <a:pt x="520732" y="370332"/>
                  </a:lnTo>
                  <a:lnTo>
                    <a:pt x="513207" y="367284"/>
                  </a:lnTo>
                  <a:cubicBezTo>
                    <a:pt x="513017" y="367856"/>
                    <a:pt x="512826" y="368427"/>
                    <a:pt x="512540" y="368998"/>
                  </a:cubicBezTo>
                  <a:close/>
                  <a:moveTo>
                    <a:pt x="505016" y="385667"/>
                  </a:moveTo>
                  <a:lnTo>
                    <a:pt x="512255" y="389192"/>
                  </a:lnTo>
                  <a:lnTo>
                    <a:pt x="513112" y="387477"/>
                  </a:lnTo>
                  <a:lnTo>
                    <a:pt x="505873" y="383953"/>
                  </a:lnTo>
                  <a:cubicBezTo>
                    <a:pt x="505587" y="384524"/>
                    <a:pt x="505301" y="385096"/>
                    <a:pt x="505016" y="385667"/>
                  </a:cubicBezTo>
                  <a:close/>
                  <a:moveTo>
                    <a:pt x="491681" y="409575"/>
                  </a:moveTo>
                  <a:lnTo>
                    <a:pt x="498539" y="413861"/>
                  </a:lnTo>
                  <a:lnTo>
                    <a:pt x="499491" y="412242"/>
                  </a:lnTo>
                  <a:lnTo>
                    <a:pt x="492633" y="407956"/>
                  </a:lnTo>
                  <a:cubicBezTo>
                    <a:pt x="492347" y="408527"/>
                    <a:pt x="491966" y="409004"/>
                    <a:pt x="491681" y="409575"/>
                  </a:cubicBezTo>
                  <a:close/>
                  <a:moveTo>
                    <a:pt x="52483" y="415671"/>
                  </a:moveTo>
                  <a:lnTo>
                    <a:pt x="45720" y="420243"/>
                  </a:lnTo>
                  <a:lnTo>
                    <a:pt x="46768" y="421767"/>
                  </a:lnTo>
                  <a:lnTo>
                    <a:pt x="53531" y="417195"/>
                  </a:lnTo>
                  <a:cubicBezTo>
                    <a:pt x="53150" y="416719"/>
                    <a:pt x="52769" y="416147"/>
                    <a:pt x="52483" y="415671"/>
                  </a:cubicBezTo>
                  <a:close/>
                  <a:moveTo>
                    <a:pt x="34290" y="383953"/>
                  </a:moveTo>
                  <a:lnTo>
                    <a:pt x="27051" y="387477"/>
                  </a:lnTo>
                  <a:lnTo>
                    <a:pt x="27908" y="389192"/>
                  </a:lnTo>
                  <a:lnTo>
                    <a:pt x="35147" y="385667"/>
                  </a:lnTo>
                  <a:cubicBezTo>
                    <a:pt x="34766" y="385096"/>
                    <a:pt x="34481" y="384524"/>
                    <a:pt x="34290" y="383953"/>
                  </a:cubicBezTo>
                  <a:close/>
                  <a:moveTo>
                    <a:pt x="42767" y="400145"/>
                  </a:moveTo>
                  <a:lnTo>
                    <a:pt x="35719" y="404241"/>
                  </a:lnTo>
                  <a:lnTo>
                    <a:pt x="36671" y="405860"/>
                  </a:lnTo>
                  <a:lnTo>
                    <a:pt x="43720" y="401765"/>
                  </a:lnTo>
                  <a:cubicBezTo>
                    <a:pt x="43434" y="401193"/>
                    <a:pt x="43053" y="400717"/>
                    <a:pt x="42767" y="400145"/>
                  </a:cubicBezTo>
                  <a:close/>
                  <a:moveTo>
                    <a:pt x="38386" y="392144"/>
                  </a:moveTo>
                  <a:lnTo>
                    <a:pt x="31242" y="395954"/>
                  </a:lnTo>
                  <a:lnTo>
                    <a:pt x="32099" y="397573"/>
                  </a:lnTo>
                  <a:lnTo>
                    <a:pt x="39243" y="393763"/>
                  </a:lnTo>
                  <a:cubicBezTo>
                    <a:pt x="38957" y="393192"/>
                    <a:pt x="38672" y="392716"/>
                    <a:pt x="38386" y="392144"/>
                  </a:cubicBezTo>
                  <a:close/>
                  <a:moveTo>
                    <a:pt x="57626" y="423196"/>
                  </a:moveTo>
                  <a:lnTo>
                    <a:pt x="51054" y="427958"/>
                  </a:lnTo>
                  <a:lnTo>
                    <a:pt x="52197" y="429482"/>
                  </a:lnTo>
                  <a:lnTo>
                    <a:pt x="58769" y="424720"/>
                  </a:lnTo>
                  <a:cubicBezTo>
                    <a:pt x="58388" y="424148"/>
                    <a:pt x="58007" y="423672"/>
                    <a:pt x="57626" y="423196"/>
                  </a:cubicBezTo>
                  <a:close/>
                  <a:moveTo>
                    <a:pt x="47435" y="407956"/>
                  </a:moveTo>
                  <a:lnTo>
                    <a:pt x="40577" y="412242"/>
                  </a:lnTo>
                  <a:lnTo>
                    <a:pt x="41529" y="413861"/>
                  </a:lnTo>
                  <a:lnTo>
                    <a:pt x="48387" y="409575"/>
                  </a:lnTo>
                  <a:cubicBezTo>
                    <a:pt x="48101" y="409099"/>
                    <a:pt x="47816" y="408527"/>
                    <a:pt x="47435" y="407956"/>
                  </a:cubicBezTo>
                  <a:close/>
                  <a:moveTo>
                    <a:pt x="87535" y="457676"/>
                  </a:moveTo>
                  <a:lnTo>
                    <a:pt x="81915" y="463582"/>
                  </a:lnTo>
                  <a:lnTo>
                    <a:pt x="83249" y="464915"/>
                  </a:lnTo>
                  <a:lnTo>
                    <a:pt x="88868" y="459010"/>
                  </a:lnTo>
                  <a:cubicBezTo>
                    <a:pt x="88392" y="458534"/>
                    <a:pt x="87916" y="458153"/>
                    <a:pt x="87535" y="457676"/>
                  </a:cubicBezTo>
                  <a:close/>
                  <a:moveTo>
                    <a:pt x="63151" y="430530"/>
                  </a:moveTo>
                  <a:lnTo>
                    <a:pt x="56769" y="435578"/>
                  </a:lnTo>
                  <a:lnTo>
                    <a:pt x="57912" y="437007"/>
                  </a:lnTo>
                  <a:lnTo>
                    <a:pt x="64294" y="431959"/>
                  </a:lnTo>
                  <a:cubicBezTo>
                    <a:pt x="63913" y="431483"/>
                    <a:pt x="63532" y="431006"/>
                    <a:pt x="63151" y="430530"/>
                  </a:cubicBezTo>
                  <a:close/>
                  <a:moveTo>
                    <a:pt x="81058" y="451199"/>
                  </a:moveTo>
                  <a:lnTo>
                    <a:pt x="75152" y="456914"/>
                  </a:lnTo>
                  <a:lnTo>
                    <a:pt x="76486" y="458248"/>
                  </a:lnTo>
                  <a:lnTo>
                    <a:pt x="82391" y="452628"/>
                  </a:lnTo>
                  <a:cubicBezTo>
                    <a:pt x="81915" y="452152"/>
                    <a:pt x="81534" y="451676"/>
                    <a:pt x="81058" y="451199"/>
                  </a:cubicBezTo>
                  <a:close/>
                  <a:moveTo>
                    <a:pt x="68866" y="437579"/>
                  </a:moveTo>
                  <a:lnTo>
                    <a:pt x="62579" y="442817"/>
                  </a:lnTo>
                  <a:lnTo>
                    <a:pt x="63818" y="444246"/>
                  </a:lnTo>
                  <a:lnTo>
                    <a:pt x="70104" y="439007"/>
                  </a:lnTo>
                  <a:cubicBezTo>
                    <a:pt x="69628" y="438531"/>
                    <a:pt x="69247" y="438055"/>
                    <a:pt x="68866" y="437579"/>
                  </a:cubicBezTo>
                  <a:close/>
                  <a:moveTo>
                    <a:pt x="94202" y="463963"/>
                  </a:moveTo>
                  <a:lnTo>
                    <a:pt x="88773" y="470059"/>
                  </a:lnTo>
                  <a:lnTo>
                    <a:pt x="90202" y="471297"/>
                  </a:lnTo>
                  <a:lnTo>
                    <a:pt x="95631" y="465201"/>
                  </a:lnTo>
                  <a:cubicBezTo>
                    <a:pt x="95060" y="464820"/>
                    <a:pt x="94583" y="464439"/>
                    <a:pt x="94202" y="463963"/>
                  </a:cubicBezTo>
                  <a:close/>
                  <a:moveTo>
                    <a:pt x="74867" y="444532"/>
                  </a:moveTo>
                  <a:lnTo>
                    <a:pt x="68771" y="449961"/>
                  </a:lnTo>
                  <a:lnTo>
                    <a:pt x="70009" y="451294"/>
                  </a:lnTo>
                  <a:lnTo>
                    <a:pt x="76105" y="445865"/>
                  </a:lnTo>
                  <a:cubicBezTo>
                    <a:pt x="75724" y="445484"/>
                    <a:pt x="75248" y="445008"/>
                    <a:pt x="74867" y="444532"/>
                  </a:cubicBezTo>
                  <a:close/>
                  <a:moveTo>
                    <a:pt x="30385" y="375666"/>
                  </a:moveTo>
                  <a:lnTo>
                    <a:pt x="22955" y="379000"/>
                  </a:lnTo>
                  <a:lnTo>
                    <a:pt x="23717" y="380714"/>
                  </a:lnTo>
                  <a:lnTo>
                    <a:pt x="31147" y="377381"/>
                  </a:lnTo>
                  <a:cubicBezTo>
                    <a:pt x="30956" y="376809"/>
                    <a:pt x="30671" y="376238"/>
                    <a:pt x="30385" y="375666"/>
                  </a:cubicBezTo>
                  <a:close/>
                  <a:moveTo>
                    <a:pt x="12002" y="314611"/>
                  </a:moveTo>
                  <a:lnTo>
                    <a:pt x="4001" y="316040"/>
                  </a:lnTo>
                  <a:lnTo>
                    <a:pt x="4286" y="317849"/>
                  </a:lnTo>
                  <a:lnTo>
                    <a:pt x="12287" y="316421"/>
                  </a:lnTo>
                  <a:cubicBezTo>
                    <a:pt x="12192" y="315754"/>
                    <a:pt x="12097" y="315182"/>
                    <a:pt x="12002" y="314611"/>
                  </a:cubicBezTo>
                  <a:close/>
                  <a:moveTo>
                    <a:pt x="13716" y="323564"/>
                  </a:moveTo>
                  <a:lnTo>
                    <a:pt x="5810" y="325279"/>
                  </a:lnTo>
                  <a:lnTo>
                    <a:pt x="6191" y="327088"/>
                  </a:lnTo>
                  <a:lnTo>
                    <a:pt x="14097" y="325374"/>
                  </a:lnTo>
                  <a:cubicBezTo>
                    <a:pt x="13907" y="324803"/>
                    <a:pt x="13811" y="324136"/>
                    <a:pt x="13716" y="323564"/>
                  </a:cubicBezTo>
                  <a:close/>
                  <a:moveTo>
                    <a:pt x="9525" y="296418"/>
                  </a:moveTo>
                  <a:lnTo>
                    <a:pt x="1429" y="297275"/>
                  </a:lnTo>
                  <a:lnTo>
                    <a:pt x="1619" y="299180"/>
                  </a:lnTo>
                  <a:lnTo>
                    <a:pt x="9716" y="298323"/>
                  </a:lnTo>
                  <a:cubicBezTo>
                    <a:pt x="9620" y="297656"/>
                    <a:pt x="9620" y="297085"/>
                    <a:pt x="9525" y="296418"/>
                  </a:cubicBezTo>
                  <a:close/>
                  <a:moveTo>
                    <a:pt x="8763" y="287369"/>
                  </a:moveTo>
                  <a:lnTo>
                    <a:pt x="667" y="287941"/>
                  </a:lnTo>
                  <a:lnTo>
                    <a:pt x="762" y="289846"/>
                  </a:lnTo>
                  <a:lnTo>
                    <a:pt x="8858" y="289274"/>
                  </a:lnTo>
                  <a:cubicBezTo>
                    <a:pt x="8858" y="288608"/>
                    <a:pt x="8858" y="287941"/>
                    <a:pt x="8763" y="287369"/>
                  </a:cubicBezTo>
                  <a:close/>
                  <a:moveTo>
                    <a:pt x="10573" y="305562"/>
                  </a:moveTo>
                  <a:lnTo>
                    <a:pt x="2572" y="306705"/>
                  </a:lnTo>
                  <a:lnTo>
                    <a:pt x="2858" y="308515"/>
                  </a:lnTo>
                  <a:lnTo>
                    <a:pt x="10858" y="307372"/>
                  </a:lnTo>
                  <a:cubicBezTo>
                    <a:pt x="10763" y="306705"/>
                    <a:pt x="10668" y="306134"/>
                    <a:pt x="10573" y="305562"/>
                  </a:cubicBezTo>
                  <a:close/>
                  <a:moveTo>
                    <a:pt x="20669" y="350044"/>
                  </a:moveTo>
                  <a:lnTo>
                    <a:pt x="12954" y="352520"/>
                  </a:lnTo>
                  <a:lnTo>
                    <a:pt x="13526" y="354330"/>
                  </a:lnTo>
                  <a:lnTo>
                    <a:pt x="21241" y="351854"/>
                  </a:lnTo>
                  <a:cubicBezTo>
                    <a:pt x="21050" y="351187"/>
                    <a:pt x="20860" y="350615"/>
                    <a:pt x="20669" y="350044"/>
                  </a:cubicBezTo>
                  <a:close/>
                  <a:moveTo>
                    <a:pt x="15716" y="332423"/>
                  </a:moveTo>
                  <a:lnTo>
                    <a:pt x="7906" y="334423"/>
                  </a:lnTo>
                  <a:lnTo>
                    <a:pt x="8382" y="336233"/>
                  </a:lnTo>
                  <a:lnTo>
                    <a:pt x="16193" y="334232"/>
                  </a:lnTo>
                  <a:cubicBezTo>
                    <a:pt x="16002" y="333661"/>
                    <a:pt x="15812" y="333089"/>
                    <a:pt x="15716" y="332423"/>
                  </a:cubicBezTo>
                  <a:close/>
                  <a:moveTo>
                    <a:pt x="26861" y="367284"/>
                  </a:moveTo>
                  <a:lnTo>
                    <a:pt x="19336" y="370332"/>
                  </a:lnTo>
                  <a:lnTo>
                    <a:pt x="20003" y="372046"/>
                  </a:lnTo>
                  <a:lnTo>
                    <a:pt x="27527" y="368998"/>
                  </a:lnTo>
                  <a:cubicBezTo>
                    <a:pt x="27337" y="368427"/>
                    <a:pt x="27051" y="367856"/>
                    <a:pt x="26861" y="367284"/>
                  </a:cubicBezTo>
                  <a:close/>
                  <a:moveTo>
                    <a:pt x="18002" y="341281"/>
                  </a:moveTo>
                  <a:lnTo>
                    <a:pt x="10192" y="343471"/>
                  </a:lnTo>
                  <a:lnTo>
                    <a:pt x="10668" y="345281"/>
                  </a:lnTo>
                  <a:lnTo>
                    <a:pt x="18479" y="343090"/>
                  </a:lnTo>
                  <a:cubicBezTo>
                    <a:pt x="18383" y="342519"/>
                    <a:pt x="18193" y="341948"/>
                    <a:pt x="18002" y="341281"/>
                  </a:cubicBezTo>
                  <a:close/>
                  <a:moveTo>
                    <a:pt x="108109" y="475774"/>
                  </a:moveTo>
                  <a:lnTo>
                    <a:pt x="103061" y="482156"/>
                  </a:lnTo>
                  <a:lnTo>
                    <a:pt x="104489" y="483298"/>
                  </a:lnTo>
                  <a:lnTo>
                    <a:pt x="109538" y="476917"/>
                  </a:lnTo>
                  <a:cubicBezTo>
                    <a:pt x="109061" y="476536"/>
                    <a:pt x="108585" y="476155"/>
                    <a:pt x="108109" y="475774"/>
                  </a:cubicBezTo>
                  <a:close/>
                  <a:moveTo>
                    <a:pt x="232696" y="529209"/>
                  </a:moveTo>
                  <a:lnTo>
                    <a:pt x="231553" y="537305"/>
                  </a:lnTo>
                  <a:lnTo>
                    <a:pt x="233363" y="537591"/>
                  </a:lnTo>
                  <a:lnTo>
                    <a:pt x="234506" y="529590"/>
                  </a:lnTo>
                  <a:cubicBezTo>
                    <a:pt x="233934" y="529399"/>
                    <a:pt x="233267" y="529304"/>
                    <a:pt x="232696" y="529209"/>
                  </a:cubicBezTo>
                  <a:close/>
                  <a:moveTo>
                    <a:pt x="223647" y="527780"/>
                  </a:moveTo>
                  <a:lnTo>
                    <a:pt x="222218" y="535781"/>
                  </a:lnTo>
                  <a:lnTo>
                    <a:pt x="224028" y="536067"/>
                  </a:lnTo>
                  <a:lnTo>
                    <a:pt x="225457" y="528066"/>
                  </a:lnTo>
                  <a:cubicBezTo>
                    <a:pt x="224885" y="527971"/>
                    <a:pt x="224314" y="527876"/>
                    <a:pt x="223647" y="527780"/>
                  </a:cubicBezTo>
                  <a:close/>
                  <a:moveTo>
                    <a:pt x="214694" y="525970"/>
                  </a:moveTo>
                  <a:lnTo>
                    <a:pt x="212979" y="533876"/>
                  </a:lnTo>
                  <a:lnTo>
                    <a:pt x="214789" y="534257"/>
                  </a:lnTo>
                  <a:lnTo>
                    <a:pt x="216503" y="526352"/>
                  </a:lnTo>
                  <a:cubicBezTo>
                    <a:pt x="215932" y="526256"/>
                    <a:pt x="215265" y="526161"/>
                    <a:pt x="214694" y="525970"/>
                  </a:cubicBezTo>
                  <a:close/>
                  <a:moveTo>
                    <a:pt x="205835" y="523875"/>
                  </a:moveTo>
                  <a:lnTo>
                    <a:pt x="203835" y="531686"/>
                  </a:lnTo>
                  <a:lnTo>
                    <a:pt x="205645" y="532162"/>
                  </a:lnTo>
                  <a:lnTo>
                    <a:pt x="207645" y="524351"/>
                  </a:lnTo>
                  <a:cubicBezTo>
                    <a:pt x="206978" y="524161"/>
                    <a:pt x="206407" y="524065"/>
                    <a:pt x="205835" y="523875"/>
                  </a:cubicBezTo>
                  <a:close/>
                  <a:moveTo>
                    <a:pt x="188214" y="518827"/>
                  </a:moveTo>
                  <a:lnTo>
                    <a:pt x="185738" y="526542"/>
                  </a:lnTo>
                  <a:lnTo>
                    <a:pt x="187547" y="527114"/>
                  </a:lnTo>
                  <a:lnTo>
                    <a:pt x="190024" y="519398"/>
                  </a:lnTo>
                  <a:cubicBezTo>
                    <a:pt x="189452" y="519208"/>
                    <a:pt x="188786" y="519017"/>
                    <a:pt x="188214" y="518827"/>
                  </a:cubicBezTo>
                  <a:close/>
                  <a:moveTo>
                    <a:pt x="196977" y="521494"/>
                  </a:moveTo>
                  <a:lnTo>
                    <a:pt x="194786" y="529304"/>
                  </a:lnTo>
                  <a:lnTo>
                    <a:pt x="196596" y="529781"/>
                  </a:lnTo>
                  <a:lnTo>
                    <a:pt x="198787" y="521970"/>
                  </a:lnTo>
                  <a:cubicBezTo>
                    <a:pt x="198120" y="521875"/>
                    <a:pt x="197549" y="521684"/>
                    <a:pt x="196977" y="521494"/>
                  </a:cubicBezTo>
                  <a:close/>
                  <a:moveTo>
                    <a:pt x="260033" y="531686"/>
                  </a:moveTo>
                  <a:lnTo>
                    <a:pt x="259747" y="539877"/>
                  </a:lnTo>
                  <a:lnTo>
                    <a:pt x="261652" y="539972"/>
                  </a:lnTo>
                  <a:lnTo>
                    <a:pt x="261938" y="531781"/>
                  </a:lnTo>
                  <a:cubicBezTo>
                    <a:pt x="261271" y="531686"/>
                    <a:pt x="260604" y="531686"/>
                    <a:pt x="260033" y="531686"/>
                  </a:cubicBezTo>
                  <a:close/>
                  <a:moveTo>
                    <a:pt x="270034" y="531876"/>
                  </a:moveTo>
                  <a:cubicBezTo>
                    <a:pt x="269748" y="531876"/>
                    <a:pt x="269462" y="531876"/>
                    <a:pt x="269081" y="531876"/>
                  </a:cubicBezTo>
                  <a:lnTo>
                    <a:pt x="269081" y="540068"/>
                  </a:lnTo>
                  <a:lnTo>
                    <a:pt x="270986" y="540068"/>
                  </a:lnTo>
                  <a:lnTo>
                    <a:pt x="270986" y="531876"/>
                  </a:lnTo>
                  <a:cubicBezTo>
                    <a:pt x="270701" y="531876"/>
                    <a:pt x="270415" y="531876"/>
                    <a:pt x="270034" y="531876"/>
                  </a:cubicBezTo>
                  <a:close/>
                  <a:moveTo>
                    <a:pt x="241745" y="530352"/>
                  </a:moveTo>
                  <a:lnTo>
                    <a:pt x="240887" y="538448"/>
                  </a:lnTo>
                  <a:lnTo>
                    <a:pt x="242697" y="538639"/>
                  </a:lnTo>
                  <a:lnTo>
                    <a:pt x="243554" y="530543"/>
                  </a:lnTo>
                  <a:cubicBezTo>
                    <a:pt x="242983" y="530447"/>
                    <a:pt x="242411" y="530447"/>
                    <a:pt x="241745" y="530352"/>
                  </a:cubicBezTo>
                  <a:close/>
                  <a:moveTo>
                    <a:pt x="250889" y="531209"/>
                  </a:moveTo>
                  <a:lnTo>
                    <a:pt x="250317" y="539306"/>
                  </a:lnTo>
                  <a:lnTo>
                    <a:pt x="252222" y="539401"/>
                  </a:lnTo>
                  <a:lnTo>
                    <a:pt x="252794" y="531305"/>
                  </a:lnTo>
                  <a:cubicBezTo>
                    <a:pt x="252127" y="531305"/>
                    <a:pt x="251460" y="531209"/>
                    <a:pt x="250889" y="531209"/>
                  </a:cubicBezTo>
                  <a:close/>
                  <a:moveTo>
                    <a:pt x="154400" y="505015"/>
                  </a:moveTo>
                  <a:lnTo>
                    <a:pt x="150876" y="512350"/>
                  </a:lnTo>
                  <a:lnTo>
                    <a:pt x="152591" y="513112"/>
                  </a:lnTo>
                  <a:lnTo>
                    <a:pt x="156115" y="505873"/>
                  </a:lnTo>
                  <a:cubicBezTo>
                    <a:pt x="155543" y="505587"/>
                    <a:pt x="154972" y="505301"/>
                    <a:pt x="154400" y="505015"/>
                  </a:cubicBezTo>
                  <a:close/>
                  <a:moveTo>
                    <a:pt x="130493" y="491585"/>
                  </a:moveTo>
                  <a:lnTo>
                    <a:pt x="126206" y="498443"/>
                  </a:lnTo>
                  <a:lnTo>
                    <a:pt x="127730" y="499491"/>
                  </a:lnTo>
                  <a:lnTo>
                    <a:pt x="132017" y="492633"/>
                  </a:lnTo>
                  <a:cubicBezTo>
                    <a:pt x="131540" y="492252"/>
                    <a:pt x="131064" y="491966"/>
                    <a:pt x="130493" y="491585"/>
                  </a:cubicBezTo>
                  <a:close/>
                  <a:moveTo>
                    <a:pt x="122873" y="486632"/>
                  </a:moveTo>
                  <a:lnTo>
                    <a:pt x="118301" y="493395"/>
                  </a:lnTo>
                  <a:lnTo>
                    <a:pt x="119825" y="494443"/>
                  </a:lnTo>
                  <a:lnTo>
                    <a:pt x="124397" y="487680"/>
                  </a:lnTo>
                  <a:cubicBezTo>
                    <a:pt x="123920" y="487299"/>
                    <a:pt x="123349" y="486918"/>
                    <a:pt x="122873" y="486632"/>
                  </a:cubicBezTo>
                  <a:close/>
                  <a:moveTo>
                    <a:pt x="138303" y="496348"/>
                  </a:moveTo>
                  <a:lnTo>
                    <a:pt x="134303" y="503396"/>
                  </a:lnTo>
                  <a:lnTo>
                    <a:pt x="135922" y="504349"/>
                  </a:lnTo>
                  <a:lnTo>
                    <a:pt x="140018" y="497300"/>
                  </a:lnTo>
                  <a:cubicBezTo>
                    <a:pt x="139351" y="497015"/>
                    <a:pt x="138875" y="496634"/>
                    <a:pt x="138303" y="496348"/>
                  </a:cubicBezTo>
                  <a:close/>
                  <a:moveTo>
                    <a:pt x="115348" y="481298"/>
                  </a:moveTo>
                  <a:lnTo>
                    <a:pt x="110585" y="487870"/>
                  </a:lnTo>
                  <a:lnTo>
                    <a:pt x="112109" y="489014"/>
                  </a:lnTo>
                  <a:lnTo>
                    <a:pt x="116872" y="482441"/>
                  </a:lnTo>
                  <a:cubicBezTo>
                    <a:pt x="116396" y="482060"/>
                    <a:pt x="115919" y="481679"/>
                    <a:pt x="115348" y="481298"/>
                  </a:cubicBezTo>
                  <a:close/>
                  <a:moveTo>
                    <a:pt x="278225" y="531686"/>
                  </a:moveTo>
                  <a:lnTo>
                    <a:pt x="278511" y="539877"/>
                  </a:lnTo>
                  <a:lnTo>
                    <a:pt x="280416" y="539782"/>
                  </a:lnTo>
                  <a:lnTo>
                    <a:pt x="280130" y="531686"/>
                  </a:lnTo>
                  <a:cubicBezTo>
                    <a:pt x="279464" y="531686"/>
                    <a:pt x="278892" y="531686"/>
                    <a:pt x="278225" y="531686"/>
                  </a:cubicBezTo>
                  <a:close/>
                  <a:moveTo>
                    <a:pt x="101060" y="469964"/>
                  </a:moveTo>
                  <a:lnTo>
                    <a:pt x="95822" y="476250"/>
                  </a:lnTo>
                  <a:lnTo>
                    <a:pt x="97250" y="477488"/>
                  </a:lnTo>
                  <a:lnTo>
                    <a:pt x="102489" y="471202"/>
                  </a:lnTo>
                  <a:cubicBezTo>
                    <a:pt x="102013" y="470821"/>
                    <a:pt x="101537" y="470440"/>
                    <a:pt x="101060" y="469964"/>
                  </a:cubicBezTo>
                  <a:close/>
                  <a:moveTo>
                    <a:pt x="162687" y="508921"/>
                  </a:moveTo>
                  <a:lnTo>
                    <a:pt x="159449" y="516350"/>
                  </a:lnTo>
                  <a:lnTo>
                    <a:pt x="161163" y="517112"/>
                  </a:lnTo>
                  <a:lnTo>
                    <a:pt x="164497" y="509683"/>
                  </a:lnTo>
                  <a:cubicBezTo>
                    <a:pt x="163830" y="509397"/>
                    <a:pt x="163259" y="509111"/>
                    <a:pt x="162687" y="508921"/>
                  </a:cubicBezTo>
                  <a:close/>
                  <a:moveTo>
                    <a:pt x="171069" y="512540"/>
                  </a:moveTo>
                  <a:lnTo>
                    <a:pt x="168021" y="520065"/>
                  </a:lnTo>
                  <a:lnTo>
                    <a:pt x="169736" y="520732"/>
                  </a:lnTo>
                  <a:lnTo>
                    <a:pt x="172784" y="513207"/>
                  </a:lnTo>
                  <a:cubicBezTo>
                    <a:pt x="172212" y="513016"/>
                    <a:pt x="171641" y="512731"/>
                    <a:pt x="171069" y="512540"/>
                  </a:cubicBezTo>
                  <a:close/>
                  <a:moveTo>
                    <a:pt x="179642" y="515779"/>
                  </a:moveTo>
                  <a:lnTo>
                    <a:pt x="176879" y="523399"/>
                  </a:lnTo>
                  <a:lnTo>
                    <a:pt x="178594" y="524065"/>
                  </a:lnTo>
                  <a:lnTo>
                    <a:pt x="181356" y="516445"/>
                  </a:lnTo>
                  <a:cubicBezTo>
                    <a:pt x="180785" y="516255"/>
                    <a:pt x="180213" y="516065"/>
                    <a:pt x="179642" y="515779"/>
                  </a:cubicBezTo>
                  <a:close/>
                  <a:moveTo>
                    <a:pt x="146304" y="500824"/>
                  </a:moveTo>
                  <a:lnTo>
                    <a:pt x="142494" y="507968"/>
                  </a:lnTo>
                  <a:lnTo>
                    <a:pt x="144113" y="508826"/>
                  </a:lnTo>
                  <a:lnTo>
                    <a:pt x="147923" y="501682"/>
                  </a:lnTo>
                  <a:cubicBezTo>
                    <a:pt x="147352" y="501396"/>
                    <a:pt x="146876" y="501110"/>
                    <a:pt x="146304" y="500824"/>
                  </a:cubicBezTo>
                  <a:close/>
                </a:path>
              </a:pathLst>
            </a:custGeom>
            <a:solidFill>
              <a:srgbClr val="03366D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Medium" panose="020B0600000000000000" pitchFamily="34" charset="-122"/>
                <a:cs typeface="微软雅黑" panose="020B050302020402020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B229E9FD-C5AB-DB46-0F60-17B6408022E3}"/>
                </a:ext>
              </a:extLst>
            </p:cNvPr>
            <p:cNvSpPr/>
            <p:nvPr/>
          </p:nvSpPr>
          <p:spPr>
            <a:xfrm>
              <a:off x="1337220" y="3132565"/>
              <a:ext cx="1211815" cy="1211814"/>
            </a:xfrm>
            <a:prstGeom prst="ellipse">
              <a:avLst/>
            </a:prstGeom>
            <a:gradFill>
              <a:gsLst>
                <a:gs pos="15000">
                  <a:srgbClr val="03366D">
                    <a:lumMod val="85000"/>
                    <a:lumOff val="15000"/>
                  </a:srgbClr>
                </a:gs>
                <a:gs pos="100000">
                  <a:srgbClr val="03366D"/>
                </a:gs>
              </a:gsLst>
              <a:path path="circle">
                <a:fillToRect r="100000" b="100000"/>
              </a:path>
            </a:gradFill>
            <a:ln w="38100">
              <a:noFill/>
            </a:ln>
            <a:effectLst>
              <a:outerShdw blurRad="152400" dist="76200" dir="2700000" algn="tl" rotWithShape="0">
                <a:srgbClr val="03366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sym typeface="思源黑体 CN Normal" panose="020B0400000000000000" pitchFamily="34" charset="-122"/>
                </a:rPr>
                <a:t>01</a:t>
              </a:r>
              <a:endParaRPr kumimoji="1"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134B2840-C334-CEEF-48CE-0B37C42F0012}"/>
                </a:ext>
              </a:extLst>
            </p:cNvPr>
            <p:cNvSpPr txBox="1"/>
            <p:nvPr/>
          </p:nvSpPr>
          <p:spPr>
            <a:xfrm>
              <a:off x="707259" y="4660415"/>
              <a:ext cx="2469181" cy="50489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微软雅黑" panose="020B0503020204020204" charset="-122"/>
                  <a:sym typeface="思源黑体 CN Normal" panose="020B0400000000000000" pitchFamily="34" charset="-122"/>
                </a:rPr>
                <a:t>BRAND</a:t>
              </a:r>
            </a:p>
            <a:p>
              <a:pPr algn="ctr">
                <a:lnSpc>
                  <a:spcPct val="140000"/>
                </a:lnSpc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微软雅黑" panose="020B0503020204020204" charset="-122"/>
                  <a:sym typeface="思源黑体 CN Normal" panose="020B0400000000000000" pitchFamily="34" charset="-122"/>
                </a:rPr>
                <a:t>INTRODUCTION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cs typeface="微软雅黑" panose="020B050302020402020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07A01B25-4572-941E-9118-BD5E1FA71E80}"/>
              </a:ext>
            </a:extLst>
          </p:cNvPr>
          <p:cNvGrpSpPr/>
          <p:nvPr/>
        </p:nvGrpSpPr>
        <p:grpSpPr>
          <a:xfrm>
            <a:off x="3392194" y="2698897"/>
            <a:ext cx="2612295" cy="3394202"/>
            <a:chOff x="3392194" y="2698897"/>
            <a:chExt cx="2612295" cy="3394202"/>
          </a:xfrm>
        </p:grpSpPr>
        <p:sp>
          <p:nvSpPr>
            <p:cNvPr id="38" name="矩形: 圆角 11">
              <a:extLst>
                <a:ext uri="{FF2B5EF4-FFF2-40B4-BE49-F238E27FC236}">
                  <a16:creationId xmlns:a16="http://schemas.microsoft.com/office/drawing/2014/main" id="{34171B44-7323-86E8-9799-734E1E096513}"/>
                </a:ext>
              </a:extLst>
            </p:cNvPr>
            <p:cNvSpPr/>
            <p:nvPr/>
          </p:nvSpPr>
          <p:spPr>
            <a:xfrm>
              <a:off x="3481095" y="2698897"/>
              <a:ext cx="2469181" cy="3394202"/>
            </a:xfrm>
            <a:prstGeom prst="roundRect">
              <a:avLst>
                <a:gd name="adj" fmla="val 4437"/>
              </a:avLst>
            </a:prstGeom>
            <a:solidFill>
              <a:schemeClr val="bg1"/>
            </a:solidFill>
            <a:ln>
              <a:noFill/>
            </a:ln>
            <a:effectLst>
              <a:outerShdw blurRad="571500" dist="406400" dir="5400000" sx="95000" sy="95000" algn="t" rotWithShape="0">
                <a:schemeClr val="bg2">
                  <a:lumMod val="2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Medium" panose="020B06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44" name="任意多边形: 形状 30">
              <a:extLst>
                <a:ext uri="{FF2B5EF4-FFF2-40B4-BE49-F238E27FC236}">
                  <a16:creationId xmlns:a16="http://schemas.microsoft.com/office/drawing/2014/main" id="{8A464F92-EF01-65BF-5BD5-71AB4652AFE8}"/>
                </a:ext>
              </a:extLst>
            </p:cNvPr>
            <p:cNvSpPr/>
            <p:nvPr/>
          </p:nvSpPr>
          <p:spPr>
            <a:xfrm>
              <a:off x="3983091" y="3007035"/>
              <a:ext cx="1467746" cy="1467744"/>
            </a:xfrm>
            <a:custGeom>
              <a:avLst/>
              <a:gdLst>
                <a:gd name="connsiteX0" fmla="*/ 122873 w 533400"/>
                <a:gd name="connsiteY0" fmla="*/ 53435 h 533400"/>
                <a:gd name="connsiteX1" fmla="*/ 118301 w 533400"/>
                <a:gd name="connsiteY1" fmla="*/ 46673 h 533400"/>
                <a:gd name="connsiteX2" fmla="*/ 119825 w 533400"/>
                <a:gd name="connsiteY2" fmla="*/ 45625 h 533400"/>
                <a:gd name="connsiteX3" fmla="*/ 124397 w 533400"/>
                <a:gd name="connsiteY3" fmla="*/ 52388 h 533400"/>
                <a:gd name="connsiteX4" fmla="*/ 122873 w 533400"/>
                <a:gd name="connsiteY4" fmla="*/ 53435 h 533400"/>
                <a:gd name="connsiteX5" fmla="*/ 164402 w 533400"/>
                <a:gd name="connsiteY5" fmla="*/ 30385 h 533400"/>
                <a:gd name="connsiteX6" fmla="*/ 161068 w 533400"/>
                <a:gd name="connsiteY6" fmla="*/ 22955 h 533400"/>
                <a:gd name="connsiteX7" fmla="*/ 159353 w 533400"/>
                <a:gd name="connsiteY7" fmla="*/ 23717 h 533400"/>
                <a:gd name="connsiteX8" fmla="*/ 162592 w 533400"/>
                <a:gd name="connsiteY8" fmla="*/ 31147 h 533400"/>
                <a:gd name="connsiteX9" fmla="*/ 164402 w 533400"/>
                <a:gd name="connsiteY9" fmla="*/ 30385 h 533400"/>
                <a:gd name="connsiteX10" fmla="*/ 132112 w 533400"/>
                <a:gd name="connsiteY10" fmla="*/ 47435 h 533400"/>
                <a:gd name="connsiteX11" fmla="*/ 127826 w 533400"/>
                <a:gd name="connsiteY11" fmla="*/ 40577 h 533400"/>
                <a:gd name="connsiteX12" fmla="*/ 126302 w 533400"/>
                <a:gd name="connsiteY12" fmla="*/ 41529 h 533400"/>
                <a:gd name="connsiteX13" fmla="*/ 130588 w 533400"/>
                <a:gd name="connsiteY13" fmla="*/ 48387 h 533400"/>
                <a:gd name="connsiteX14" fmla="*/ 132112 w 533400"/>
                <a:gd name="connsiteY14" fmla="*/ 47435 h 533400"/>
                <a:gd name="connsiteX15" fmla="*/ 156115 w 533400"/>
                <a:gd name="connsiteY15" fmla="*/ 34195 h 533400"/>
                <a:gd name="connsiteX16" fmla="*/ 152591 w 533400"/>
                <a:gd name="connsiteY16" fmla="*/ 26956 h 533400"/>
                <a:gd name="connsiteX17" fmla="*/ 150876 w 533400"/>
                <a:gd name="connsiteY17" fmla="*/ 27813 h 533400"/>
                <a:gd name="connsiteX18" fmla="*/ 154400 w 533400"/>
                <a:gd name="connsiteY18" fmla="*/ 35052 h 533400"/>
                <a:gd name="connsiteX19" fmla="*/ 156115 w 533400"/>
                <a:gd name="connsiteY19" fmla="*/ 34195 h 533400"/>
                <a:gd name="connsiteX20" fmla="*/ 147923 w 533400"/>
                <a:gd name="connsiteY20" fmla="*/ 38290 h 533400"/>
                <a:gd name="connsiteX21" fmla="*/ 144113 w 533400"/>
                <a:gd name="connsiteY21" fmla="*/ 31147 h 533400"/>
                <a:gd name="connsiteX22" fmla="*/ 142494 w 533400"/>
                <a:gd name="connsiteY22" fmla="*/ 32004 h 533400"/>
                <a:gd name="connsiteX23" fmla="*/ 146304 w 533400"/>
                <a:gd name="connsiteY23" fmla="*/ 39148 h 533400"/>
                <a:gd name="connsiteX24" fmla="*/ 147923 w 533400"/>
                <a:gd name="connsiteY24" fmla="*/ 38290 h 533400"/>
                <a:gd name="connsiteX25" fmla="*/ 139922 w 533400"/>
                <a:gd name="connsiteY25" fmla="*/ 42767 h 533400"/>
                <a:gd name="connsiteX26" fmla="*/ 135922 w 533400"/>
                <a:gd name="connsiteY26" fmla="*/ 35719 h 533400"/>
                <a:gd name="connsiteX27" fmla="*/ 134303 w 533400"/>
                <a:gd name="connsiteY27" fmla="*/ 36671 h 533400"/>
                <a:gd name="connsiteX28" fmla="*/ 138398 w 533400"/>
                <a:gd name="connsiteY28" fmla="*/ 43720 h 533400"/>
                <a:gd name="connsiteX29" fmla="*/ 139922 w 533400"/>
                <a:gd name="connsiteY29" fmla="*/ 42767 h 533400"/>
                <a:gd name="connsiteX30" fmla="*/ 88868 w 533400"/>
                <a:gd name="connsiteY30" fmla="*/ 80963 h 533400"/>
                <a:gd name="connsiteX31" fmla="*/ 83249 w 533400"/>
                <a:gd name="connsiteY31" fmla="*/ 75057 h 533400"/>
                <a:gd name="connsiteX32" fmla="*/ 81915 w 533400"/>
                <a:gd name="connsiteY32" fmla="*/ 76295 h 533400"/>
                <a:gd name="connsiteX33" fmla="*/ 87535 w 533400"/>
                <a:gd name="connsiteY33" fmla="*/ 82201 h 533400"/>
                <a:gd name="connsiteX34" fmla="*/ 88868 w 533400"/>
                <a:gd name="connsiteY34" fmla="*/ 80963 h 533400"/>
                <a:gd name="connsiteX35" fmla="*/ 116872 w 533400"/>
                <a:gd name="connsiteY35" fmla="*/ 57626 h 533400"/>
                <a:gd name="connsiteX36" fmla="*/ 112109 w 533400"/>
                <a:gd name="connsiteY36" fmla="*/ 51054 h 533400"/>
                <a:gd name="connsiteX37" fmla="*/ 110585 w 533400"/>
                <a:gd name="connsiteY37" fmla="*/ 52102 h 533400"/>
                <a:gd name="connsiteX38" fmla="*/ 115348 w 533400"/>
                <a:gd name="connsiteY38" fmla="*/ 58674 h 533400"/>
                <a:gd name="connsiteX39" fmla="*/ 116872 w 533400"/>
                <a:gd name="connsiteY39" fmla="*/ 57626 h 533400"/>
                <a:gd name="connsiteX40" fmla="*/ 95536 w 533400"/>
                <a:gd name="connsiteY40" fmla="*/ 74771 h 533400"/>
                <a:gd name="connsiteX41" fmla="*/ 90107 w 533400"/>
                <a:gd name="connsiteY41" fmla="*/ 68771 h 533400"/>
                <a:gd name="connsiteX42" fmla="*/ 88678 w 533400"/>
                <a:gd name="connsiteY42" fmla="*/ 70009 h 533400"/>
                <a:gd name="connsiteX43" fmla="*/ 94107 w 533400"/>
                <a:gd name="connsiteY43" fmla="*/ 76105 h 533400"/>
                <a:gd name="connsiteX44" fmla="*/ 95536 w 533400"/>
                <a:gd name="connsiteY44" fmla="*/ 74771 h 533400"/>
                <a:gd name="connsiteX45" fmla="*/ 109538 w 533400"/>
                <a:gd name="connsiteY45" fmla="*/ 63056 h 533400"/>
                <a:gd name="connsiteX46" fmla="*/ 104489 w 533400"/>
                <a:gd name="connsiteY46" fmla="*/ 56674 h 533400"/>
                <a:gd name="connsiteX47" fmla="*/ 103061 w 533400"/>
                <a:gd name="connsiteY47" fmla="*/ 57817 h 533400"/>
                <a:gd name="connsiteX48" fmla="*/ 108109 w 533400"/>
                <a:gd name="connsiteY48" fmla="*/ 64198 h 533400"/>
                <a:gd name="connsiteX49" fmla="*/ 109538 w 533400"/>
                <a:gd name="connsiteY49" fmla="*/ 63056 h 533400"/>
                <a:gd name="connsiteX50" fmla="*/ 102489 w 533400"/>
                <a:gd name="connsiteY50" fmla="*/ 68771 h 533400"/>
                <a:gd name="connsiteX51" fmla="*/ 97250 w 533400"/>
                <a:gd name="connsiteY51" fmla="*/ 62579 h 533400"/>
                <a:gd name="connsiteX52" fmla="*/ 95822 w 533400"/>
                <a:gd name="connsiteY52" fmla="*/ 63817 h 533400"/>
                <a:gd name="connsiteX53" fmla="*/ 101060 w 533400"/>
                <a:gd name="connsiteY53" fmla="*/ 70009 h 533400"/>
                <a:gd name="connsiteX54" fmla="*/ 102489 w 533400"/>
                <a:gd name="connsiteY54" fmla="*/ 68771 h 533400"/>
                <a:gd name="connsiteX55" fmla="*/ 198787 w 533400"/>
                <a:gd name="connsiteY55" fmla="*/ 18002 h 533400"/>
                <a:gd name="connsiteX56" fmla="*/ 196501 w 533400"/>
                <a:gd name="connsiteY56" fmla="*/ 10192 h 533400"/>
                <a:gd name="connsiteX57" fmla="*/ 194691 w 533400"/>
                <a:gd name="connsiteY57" fmla="*/ 10668 h 533400"/>
                <a:gd name="connsiteX58" fmla="*/ 196882 w 533400"/>
                <a:gd name="connsiteY58" fmla="*/ 18479 h 533400"/>
                <a:gd name="connsiteX59" fmla="*/ 198787 w 533400"/>
                <a:gd name="connsiteY59" fmla="*/ 18002 h 533400"/>
                <a:gd name="connsiteX60" fmla="*/ 172784 w 533400"/>
                <a:gd name="connsiteY60" fmla="*/ 26765 h 533400"/>
                <a:gd name="connsiteX61" fmla="*/ 169736 w 533400"/>
                <a:gd name="connsiteY61" fmla="*/ 19240 h 533400"/>
                <a:gd name="connsiteX62" fmla="*/ 168021 w 533400"/>
                <a:gd name="connsiteY62" fmla="*/ 19907 h 533400"/>
                <a:gd name="connsiteX63" fmla="*/ 171069 w 533400"/>
                <a:gd name="connsiteY63" fmla="*/ 27432 h 533400"/>
                <a:gd name="connsiteX64" fmla="*/ 172784 w 533400"/>
                <a:gd name="connsiteY64" fmla="*/ 26765 h 533400"/>
                <a:gd name="connsiteX65" fmla="*/ 234506 w 533400"/>
                <a:gd name="connsiteY65" fmla="*/ 10573 h 533400"/>
                <a:gd name="connsiteX66" fmla="*/ 233363 w 533400"/>
                <a:gd name="connsiteY66" fmla="*/ 2477 h 533400"/>
                <a:gd name="connsiteX67" fmla="*/ 231553 w 533400"/>
                <a:gd name="connsiteY67" fmla="*/ 2762 h 533400"/>
                <a:gd name="connsiteX68" fmla="*/ 232696 w 533400"/>
                <a:gd name="connsiteY68" fmla="*/ 10763 h 533400"/>
                <a:gd name="connsiteX69" fmla="*/ 234506 w 533400"/>
                <a:gd name="connsiteY69" fmla="*/ 10573 h 533400"/>
                <a:gd name="connsiteX70" fmla="*/ 225457 w 533400"/>
                <a:gd name="connsiteY70" fmla="*/ 11906 h 533400"/>
                <a:gd name="connsiteX71" fmla="*/ 224028 w 533400"/>
                <a:gd name="connsiteY71" fmla="*/ 3905 h 533400"/>
                <a:gd name="connsiteX72" fmla="*/ 222218 w 533400"/>
                <a:gd name="connsiteY72" fmla="*/ 4191 h 533400"/>
                <a:gd name="connsiteX73" fmla="*/ 223647 w 533400"/>
                <a:gd name="connsiteY73" fmla="*/ 12192 h 533400"/>
                <a:gd name="connsiteX74" fmla="*/ 225457 w 533400"/>
                <a:gd name="connsiteY74" fmla="*/ 11906 h 533400"/>
                <a:gd name="connsiteX75" fmla="*/ 252698 w 533400"/>
                <a:gd name="connsiteY75" fmla="*/ 8668 h 533400"/>
                <a:gd name="connsiteX76" fmla="*/ 252127 w 533400"/>
                <a:gd name="connsiteY76" fmla="*/ 571 h 533400"/>
                <a:gd name="connsiteX77" fmla="*/ 250317 w 533400"/>
                <a:gd name="connsiteY77" fmla="*/ 667 h 533400"/>
                <a:gd name="connsiteX78" fmla="*/ 250889 w 533400"/>
                <a:gd name="connsiteY78" fmla="*/ 8763 h 533400"/>
                <a:gd name="connsiteX79" fmla="*/ 252698 w 533400"/>
                <a:gd name="connsiteY79" fmla="*/ 8668 h 533400"/>
                <a:gd name="connsiteX80" fmla="*/ 243650 w 533400"/>
                <a:gd name="connsiteY80" fmla="*/ 9430 h 533400"/>
                <a:gd name="connsiteX81" fmla="*/ 242792 w 533400"/>
                <a:gd name="connsiteY81" fmla="*/ 1333 h 533400"/>
                <a:gd name="connsiteX82" fmla="*/ 240983 w 533400"/>
                <a:gd name="connsiteY82" fmla="*/ 1524 h 533400"/>
                <a:gd name="connsiteX83" fmla="*/ 241840 w 533400"/>
                <a:gd name="connsiteY83" fmla="*/ 9620 h 533400"/>
                <a:gd name="connsiteX84" fmla="*/ 243650 w 533400"/>
                <a:gd name="connsiteY84" fmla="*/ 9430 h 533400"/>
                <a:gd name="connsiteX85" fmla="*/ 216503 w 533400"/>
                <a:gd name="connsiteY85" fmla="*/ 13621 h 533400"/>
                <a:gd name="connsiteX86" fmla="*/ 214789 w 533400"/>
                <a:gd name="connsiteY86" fmla="*/ 5715 h 533400"/>
                <a:gd name="connsiteX87" fmla="*/ 212979 w 533400"/>
                <a:gd name="connsiteY87" fmla="*/ 6096 h 533400"/>
                <a:gd name="connsiteX88" fmla="*/ 214694 w 533400"/>
                <a:gd name="connsiteY88" fmla="*/ 14002 h 533400"/>
                <a:gd name="connsiteX89" fmla="*/ 216503 w 533400"/>
                <a:gd name="connsiteY89" fmla="*/ 13621 h 533400"/>
                <a:gd name="connsiteX90" fmla="*/ 261842 w 533400"/>
                <a:gd name="connsiteY90" fmla="*/ 8287 h 533400"/>
                <a:gd name="connsiteX91" fmla="*/ 261557 w 533400"/>
                <a:gd name="connsiteY91" fmla="*/ 95 h 533400"/>
                <a:gd name="connsiteX92" fmla="*/ 259652 w 533400"/>
                <a:gd name="connsiteY92" fmla="*/ 190 h 533400"/>
                <a:gd name="connsiteX93" fmla="*/ 259937 w 533400"/>
                <a:gd name="connsiteY93" fmla="*/ 8287 h 533400"/>
                <a:gd name="connsiteX94" fmla="*/ 261842 w 533400"/>
                <a:gd name="connsiteY94" fmla="*/ 8287 h 533400"/>
                <a:gd name="connsiteX95" fmla="*/ 181356 w 533400"/>
                <a:gd name="connsiteY95" fmla="*/ 23527 h 533400"/>
                <a:gd name="connsiteX96" fmla="*/ 178594 w 533400"/>
                <a:gd name="connsiteY96" fmla="*/ 15907 h 533400"/>
                <a:gd name="connsiteX97" fmla="*/ 176879 w 533400"/>
                <a:gd name="connsiteY97" fmla="*/ 16573 h 533400"/>
                <a:gd name="connsiteX98" fmla="*/ 179642 w 533400"/>
                <a:gd name="connsiteY98" fmla="*/ 24098 h 533400"/>
                <a:gd name="connsiteX99" fmla="*/ 181356 w 533400"/>
                <a:gd name="connsiteY99" fmla="*/ 23527 h 533400"/>
                <a:gd name="connsiteX100" fmla="*/ 190024 w 533400"/>
                <a:gd name="connsiteY100" fmla="*/ 20574 h 533400"/>
                <a:gd name="connsiteX101" fmla="*/ 187547 w 533400"/>
                <a:gd name="connsiteY101" fmla="*/ 12859 h 533400"/>
                <a:gd name="connsiteX102" fmla="*/ 185738 w 533400"/>
                <a:gd name="connsiteY102" fmla="*/ 13430 h 533400"/>
                <a:gd name="connsiteX103" fmla="*/ 188214 w 533400"/>
                <a:gd name="connsiteY103" fmla="*/ 21146 h 533400"/>
                <a:gd name="connsiteX104" fmla="*/ 190024 w 533400"/>
                <a:gd name="connsiteY104" fmla="*/ 20574 h 533400"/>
                <a:gd name="connsiteX105" fmla="*/ 82391 w 533400"/>
                <a:gd name="connsiteY105" fmla="*/ 87440 h 533400"/>
                <a:gd name="connsiteX106" fmla="*/ 76486 w 533400"/>
                <a:gd name="connsiteY106" fmla="*/ 81820 h 533400"/>
                <a:gd name="connsiteX107" fmla="*/ 75248 w 533400"/>
                <a:gd name="connsiteY107" fmla="*/ 83153 h 533400"/>
                <a:gd name="connsiteX108" fmla="*/ 81153 w 533400"/>
                <a:gd name="connsiteY108" fmla="*/ 88773 h 533400"/>
                <a:gd name="connsiteX109" fmla="*/ 82391 w 533400"/>
                <a:gd name="connsiteY109" fmla="*/ 87440 h 533400"/>
                <a:gd name="connsiteX110" fmla="*/ 207645 w 533400"/>
                <a:gd name="connsiteY110" fmla="*/ 15621 h 533400"/>
                <a:gd name="connsiteX111" fmla="*/ 205645 w 533400"/>
                <a:gd name="connsiteY111" fmla="*/ 7810 h 533400"/>
                <a:gd name="connsiteX112" fmla="*/ 203835 w 533400"/>
                <a:gd name="connsiteY112" fmla="*/ 8287 h 533400"/>
                <a:gd name="connsiteX113" fmla="*/ 205835 w 533400"/>
                <a:gd name="connsiteY113" fmla="*/ 16097 h 533400"/>
                <a:gd name="connsiteX114" fmla="*/ 207645 w 533400"/>
                <a:gd name="connsiteY114" fmla="*/ 15621 h 533400"/>
                <a:gd name="connsiteX115" fmla="*/ 16193 w 533400"/>
                <a:gd name="connsiteY115" fmla="*/ 205740 h 533400"/>
                <a:gd name="connsiteX116" fmla="*/ 8382 w 533400"/>
                <a:gd name="connsiteY116" fmla="*/ 203740 h 533400"/>
                <a:gd name="connsiteX117" fmla="*/ 7906 w 533400"/>
                <a:gd name="connsiteY117" fmla="*/ 205550 h 533400"/>
                <a:gd name="connsiteX118" fmla="*/ 15716 w 533400"/>
                <a:gd name="connsiteY118" fmla="*/ 207550 h 533400"/>
                <a:gd name="connsiteX119" fmla="*/ 16193 w 533400"/>
                <a:gd name="connsiteY119" fmla="*/ 205740 h 533400"/>
                <a:gd name="connsiteX120" fmla="*/ 24289 w 533400"/>
                <a:gd name="connsiteY120" fmla="*/ 179546 h 533400"/>
                <a:gd name="connsiteX121" fmla="*/ 16669 w 533400"/>
                <a:gd name="connsiteY121" fmla="*/ 176784 h 533400"/>
                <a:gd name="connsiteX122" fmla="*/ 16002 w 533400"/>
                <a:gd name="connsiteY122" fmla="*/ 178498 h 533400"/>
                <a:gd name="connsiteX123" fmla="*/ 23622 w 533400"/>
                <a:gd name="connsiteY123" fmla="*/ 181261 h 533400"/>
                <a:gd name="connsiteX124" fmla="*/ 24289 w 533400"/>
                <a:gd name="connsiteY124" fmla="*/ 179546 h 533400"/>
                <a:gd name="connsiteX125" fmla="*/ 21241 w 533400"/>
                <a:gd name="connsiteY125" fmla="*/ 188214 h 533400"/>
                <a:gd name="connsiteX126" fmla="*/ 13526 w 533400"/>
                <a:gd name="connsiteY126" fmla="*/ 185738 h 533400"/>
                <a:gd name="connsiteX127" fmla="*/ 12954 w 533400"/>
                <a:gd name="connsiteY127" fmla="*/ 187547 h 533400"/>
                <a:gd name="connsiteX128" fmla="*/ 20669 w 533400"/>
                <a:gd name="connsiteY128" fmla="*/ 190024 h 533400"/>
                <a:gd name="connsiteX129" fmla="*/ 21241 w 533400"/>
                <a:gd name="connsiteY129" fmla="*/ 188214 h 533400"/>
                <a:gd name="connsiteX130" fmla="*/ 18574 w 533400"/>
                <a:gd name="connsiteY130" fmla="*/ 196882 h 533400"/>
                <a:gd name="connsiteX131" fmla="*/ 10763 w 533400"/>
                <a:gd name="connsiteY131" fmla="*/ 194691 h 533400"/>
                <a:gd name="connsiteX132" fmla="*/ 10287 w 533400"/>
                <a:gd name="connsiteY132" fmla="*/ 196501 h 533400"/>
                <a:gd name="connsiteX133" fmla="*/ 18098 w 533400"/>
                <a:gd name="connsiteY133" fmla="*/ 198692 h 533400"/>
                <a:gd name="connsiteX134" fmla="*/ 18574 w 533400"/>
                <a:gd name="connsiteY134" fmla="*/ 196882 h 533400"/>
                <a:gd name="connsiteX135" fmla="*/ 12287 w 533400"/>
                <a:gd name="connsiteY135" fmla="*/ 223647 h 533400"/>
                <a:gd name="connsiteX136" fmla="*/ 4286 w 533400"/>
                <a:gd name="connsiteY136" fmla="*/ 222218 h 533400"/>
                <a:gd name="connsiteX137" fmla="*/ 4001 w 533400"/>
                <a:gd name="connsiteY137" fmla="*/ 224028 h 533400"/>
                <a:gd name="connsiteX138" fmla="*/ 12002 w 533400"/>
                <a:gd name="connsiteY138" fmla="*/ 225457 h 533400"/>
                <a:gd name="connsiteX139" fmla="*/ 12287 w 533400"/>
                <a:gd name="connsiteY139" fmla="*/ 223647 h 533400"/>
                <a:gd name="connsiteX140" fmla="*/ 14097 w 533400"/>
                <a:gd name="connsiteY140" fmla="*/ 214598 h 533400"/>
                <a:gd name="connsiteX141" fmla="*/ 6191 w 533400"/>
                <a:gd name="connsiteY141" fmla="*/ 212884 h 533400"/>
                <a:gd name="connsiteX142" fmla="*/ 5810 w 533400"/>
                <a:gd name="connsiteY142" fmla="*/ 214694 h 533400"/>
                <a:gd name="connsiteX143" fmla="*/ 13716 w 533400"/>
                <a:gd name="connsiteY143" fmla="*/ 216408 h 533400"/>
                <a:gd name="connsiteX144" fmla="*/ 14097 w 533400"/>
                <a:gd name="connsiteY144" fmla="*/ 214598 h 533400"/>
                <a:gd name="connsiteX145" fmla="*/ 8382 w 533400"/>
                <a:gd name="connsiteY145" fmla="*/ 259937 h 533400"/>
                <a:gd name="connsiteX146" fmla="*/ 286 w 533400"/>
                <a:gd name="connsiteY146" fmla="*/ 259652 h 533400"/>
                <a:gd name="connsiteX147" fmla="*/ 191 w 533400"/>
                <a:gd name="connsiteY147" fmla="*/ 261556 h 533400"/>
                <a:gd name="connsiteX148" fmla="*/ 8382 w 533400"/>
                <a:gd name="connsiteY148" fmla="*/ 261842 h 533400"/>
                <a:gd name="connsiteX149" fmla="*/ 8382 w 533400"/>
                <a:gd name="connsiteY149" fmla="*/ 259937 h 533400"/>
                <a:gd name="connsiteX150" fmla="*/ 8858 w 533400"/>
                <a:gd name="connsiteY150" fmla="*/ 250793 h 533400"/>
                <a:gd name="connsiteX151" fmla="*/ 762 w 533400"/>
                <a:gd name="connsiteY151" fmla="*/ 250222 h 533400"/>
                <a:gd name="connsiteX152" fmla="*/ 667 w 533400"/>
                <a:gd name="connsiteY152" fmla="*/ 252127 h 533400"/>
                <a:gd name="connsiteX153" fmla="*/ 8763 w 533400"/>
                <a:gd name="connsiteY153" fmla="*/ 252698 h 533400"/>
                <a:gd name="connsiteX154" fmla="*/ 8858 w 533400"/>
                <a:gd name="connsiteY154" fmla="*/ 250793 h 533400"/>
                <a:gd name="connsiteX155" fmla="*/ 9716 w 533400"/>
                <a:gd name="connsiteY155" fmla="*/ 241649 h 533400"/>
                <a:gd name="connsiteX156" fmla="*/ 1619 w 533400"/>
                <a:gd name="connsiteY156" fmla="*/ 240792 h 533400"/>
                <a:gd name="connsiteX157" fmla="*/ 1429 w 533400"/>
                <a:gd name="connsiteY157" fmla="*/ 242602 h 533400"/>
                <a:gd name="connsiteX158" fmla="*/ 9525 w 533400"/>
                <a:gd name="connsiteY158" fmla="*/ 243459 h 533400"/>
                <a:gd name="connsiteX159" fmla="*/ 9716 w 533400"/>
                <a:gd name="connsiteY159" fmla="*/ 241649 h 533400"/>
                <a:gd name="connsiteX160" fmla="*/ 10858 w 533400"/>
                <a:gd name="connsiteY160" fmla="*/ 232600 h 533400"/>
                <a:gd name="connsiteX161" fmla="*/ 2858 w 533400"/>
                <a:gd name="connsiteY161" fmla="*/ 231458 h 533400"/>
                <a:gd name="connsiteX162" fmla="*/ 2572 w 533400"/>
                <a:gd name="connsiteY162" fmla="*/ 233363 h 533400"/>
                <a:gd name="connsiteX163" fmla="*/ 10573 w 533400"/>
                <a:gd name="connsiteY163" fmla="*/ 234506 h 533400"/>
                <a:gd name="connsiteX164" fmla="*/ 10858 w 533400"/>
                <a:gd name="connsiteY164" fmla="*/ 232600 h 533400"/>
                <a:gd name="connsiteX165" fmla="*/ 64294 w 533400"/>
                <a:gd name="connsiteY165" fmla="*/ 108013 h 533400"/>
                <a:gd name="connsiteX166" fmla="*/ 57912 w 533400"/>
                <a:gd name="connsiteY166" fmla="*/ 102965 h 533400"/>
                <a:gd name="connsiteX167" fmla="*/ 56769 w 533400"/>
                <a:gd name="connsiteY167" fmla="*/ 104394 h 533400"/>
                <a:gd name="connsiteX168" fmla="*/ 63151 w 533400"/>
                <a:gd name="connsiteY168" fmla="*/ 109442 h 533400"/>
                <a:gd name="connsiteX169" fmla="*/ 64294 w 533400"/>
                <a:gd name="connsiteY169" fmla="*/ 108013 h 533400"/>
                <a:gd name="connsiteX170" fmla="*/ 27527 w 533400"/>
                <a:gd name="connsiteY170" fmla="*/ 170974 h 533400"/>
                <a:gd name="connsiteX171" fmla="*/ 20003 w 533400"/>
                <a:gd name="connsiteY171" fmla="*/ 167926 h 533400"/>
                <a:gd name="connsiteX172" fmla="*/ 19336 w 533400"/>
                <a:gd name="connsiteY172" fmla="*/ 169640 h 533400"/>
                <a:gd name="connsiteX173" fmla="*/ 26861 w 533400"/>
                <a:gd name="connsiteY173" fmla="*/ 172688 h 533400"/>
                <a:gd name="connsiteX174" fmla="*/ 27527 w 533400"/>
                <a:gd name="connsiteY174" fmla="*/ 170974 h 533400"/>
                <a:gd name="connsiteX175" fmla="*/ 58769 w 533400"/>
                <a:gd name="connsiteY175" fmla="*/ 115348 h 533400"/>
                <a:gd name="connsiteX176" fmla="*/ 52197 w 533400"/>
                <a:gd name="connsiteY176" fmla="*/ 110585 h 533400"/>
                <a:gd name="connsiteX177" fmla="*/ 51054 w 533400"/>
                <a:gd name="connsiteY177" fmla="*/ 112109 h 533400"/>
                <a:gd name="connsiteX178" fmla="*/ 57626 w 533400"/>
                <a:gd name="connsiteY178" fmla="*/ 116872 h 533400"/>
                <a:gd name="connsiteX179" fmla="*/ 58769 w 533400"/>
                <a:gd name="connsiteY179" fmla="*/ 115348 h 533400"/>
                <a:gd name="connsiteX180" fmla="*/ 53435 w 533400"/>
                <a:gd name="connsiteY180" fmla="*/ 122777 h 533400"/>
                <a:gd name="connsiteX181" fmla="*/ 46673 w 533400"/>
                <a:gd name="connsiteY181" fmla="*/ 118205 h 533400"/>
                <a:gd name="connsiteX182" fmla="*/ 45625 w 533400"/>
                <a:gd name="connsiteY182" fmla="*/ 119729 h 533400"/>
                <a:gd name="connsiteX183" fmla="*/ 52388 w 533400"/>
                <a:gd name="connsiteY183" fmla="*/ 124301 h 533400"/>
                <a:gd name="connsiteX184" fmla="*/ 53435 w 533400"/>
                <a:gd name="connsiteY184" fmla="*/ 122777 h 533400"/>
                <a:gd name="connsiteX185" fmla="*/ 70104 w 533400"/>
                <a:gd name="connsiteY185" fmla="*/ 100965 h 533400"/>
                <a:gd name="connsiteX186" fmla="*/ 63818 w 533400"/>
                <a:gd name="connsiteY186" fmla="*/ 95726 h 533400"/>
                <a:gd name="connsiteX187" fmla="*/ 62579 w 533400"/>
                <a:gd name="connsiteY187" fmla="*/ 97155 h 533400"/>
                <a:gd name="connsiteX188" fmla="*/ 68866 w 533400"/>
                <a:gd name="connsiteY188" fmla="*/ 102394 h 533400"/>
                <a:gd name="connsiteX189" fmla="*/ 70104 w 533400"/>
                <a:gd name="connsiteY189" fmla="*/ 100965 h 533400"/>
                <a:gd name="connsiteX190" fmla="*/ 76105 w 533400"/>
                <a:gd name="connsiteY190" fmla="*/ 94107 h 533400"/>
                <a:gd name="connsiteX191" fmla="*/ 70104 w 533400"/>
                <a:gd name="connsiteY191" fmla="*/ 88678 h 533400"/>
                <a:gd name="connsiteX192" fmla="*/ 68866 w 533400"/>
                <a:gd name="connsiteY192" fmla="*/ 90106 h 533400"/>
                <a:gd name="connsiteX193" fmla="*/ 74962 w 533400"/>
                <a:gd name="connsiteY193" fmla="*/ 95536 h 533400"/>
                <a:gd name="connsiteX194" fmla="*/ 76105 w 533400"/>
                <a:gd name="connsiteY194" fmla="*/ 94107 h 533400"/>
                <a:gd name="connsiteX195" fmla="*/ 48482 w 533400"/>
                <a:gd name="connsiteY195" fmla="*/ 130492 h 533400"/>
                <a:gd name="connsiteX196" fmla="*/ 41624 w 533400"/>
                <a:gd name="connsiteY196" fmla="*/ 126206 h 533400"/>
                <a:gd name="connsiteX197" fmla="*/ 40672 w 533400"/>
                <a:gd name="connsiteY197" fmla="*/ 127825 h 533400"/>
                <a:gd name="connsiteX198" fmla="*/ 47530 w 533400"/>
                <a:gd name="connsiteY198" fmla="*/ 132112 h 533400"/>
                <a:gd name="connsiteX199" fmla="*/ 48482 w 533400"/>
                <a:gd name="connsiteY199" fmla="*/ 130492 h 533400"/>
                <a:gd name="connsiteX200" fmla="*/ 35052 w 533400"/>
                <a:gd name="connsiteY200" fmla="*/ 154305 h 533400"/>
                <a:gd name="connsiteX201" fmla="*/ 27813 w 533400"/>
                <a:gd name="connsiteY201" fmla="*/ 150781 h 533400"/>
                <a:gd name="connsiteX202" fmla="*/ 26956 w 533400"/>
                <a:gd name="connsiteY202" fmla="*/ 152495 h 533400"/>
                <a:gd name="connsiteX203" fmla="*/ 34195 w 533400"/>
                <a:gd name="connsiteY203" fmla="*/ 156019 h 533400"/>
                <a:gd name="connsiteX204" fmla="*/ 35052 w 533400"/>
                <a:gd name="connsiteY204" fmla="*/ 154305 h 533400"/>
                <a:gd name="connsiteX205" fmla="*/ 43720 w 533400"/>
                <a:gd name="connsiteY205" fmla="*/ 138208 h 533400"/>
                <a:gd name="connsiteX206" fmla="*/ 36671 w 533400"/>
                <a:gd name="connsiteY206" fmla="*/ 134207 h 533400"/>
                <a:gd name="connsiteX207" fmla="*/ 35719 w 533400"/>
                <a:gd name="connsiteY207" fmla="*/ 135827 h 533400"/>
                <a:gd name="connsiteX208" fmla="*/ 42767 w 533400"/>
                <a:gd name="connsiteY208" fmla="*/ 139922 h 533400"/>
                <a:gd name="connsiteX209" fmla="*/ 43720 w 533400"/>
                <a:gd name="connsiteY209" fmla="*/ 138208 h 533400"/>
                <a:gd name="connsiteX210" fmla="*/ 31147 w 533400"/>
                <a:gd name="connsiteY210" fmla="*/ 162592 h 533400"/>
                <a:gd name="connsiteX211" fmla="*/ 23717 w 533400"/>
                <a:gd name="connsiteY211" fmla="*/ 159258 h 533400"/>
                <a:gd name="connsiteX212" fmla="*/ 22955 w 533400"/>
                <a:gd name="connsiteY212" fmla="*/ 160973 h 533400"/>
                <a:gd name="connsiteX213" fmla="*/ 30385 w 533400"/>
                <a:gd name="connsiteY213" fmla="*/ 164306 h 533400"/>
                <a:gd name="connsiteX214" fmla="*/ 31147 w 533400"/>
                <a:gd name="connsiteY214" fmla="*/ 162592 h 533400"/>
                <a:gd name="connsiteX215" fmla="*/ 39243 w 533400"/>
                <a:gd name="connsiteY215" fmla="*/ 146209 h 533400"/>
                <a:gd name="connsiteX216" fmla="*/ 32099 w 533400"/>
                <a:gd name="connsiteY216" fmla="*/ 142399 h 533400"/>
                <a:gd name="connsiteX217" fmla="*/ 31242 w 533400"/>
                <a:gd name="connsiteY217" fmla="*/ 144018 h 533400"/>
                <a:gd name="connsiteX218" fmla="*/ 38386 w 533400"/>
                <a:gd name="connsiteY218" fmla="*/ 147828 h 533400"/>
                <a:gd name="connsiteX219" fmla="*/ 39243 w 533400"/>
                <a:gd name="connsiteY219" fmla="*/ 146209 h 533400"/>
                <a:gd name="connsiteX220" fmla="*/ 516541 w 533400"/>
                <a:gd name="connsiteY220" fmla="*/ 181261 h 533400"/>
                <a:gd name="connsiteX221" fmla="*/ 524161 w 533400"/>
                <a:gd name="connsiteY221" fmla="*/ 178498 h 533400"/>
                <a:gd name="connsiteX222" fmla="*/ 523494 w 533400"/>
                <a:gd name="connsiteY222" fmla="*/ 176784 h 533400"/>
                <a:gd name="connsiteX223" fmla="*/ 515874 w 533400"/>
                <a:gd name="connsiteY223" fmla="*/ 179546 h 533400"/>
                <a:gd name="connsiteX224" fmla="*/ 516541 w 533400"/>
                <a:gd name="connsiteY224" fmla="*/ 181261 h 533400"/>
                <a:gd name="connsiteX225" fmla="*/ 497300 w 533400"/>
                <a:gd name="connsiteY225" fmla="*/ 139827 h 533400"/>
                <a:gd name="connsiteX226" fmla="*/ 504349 w 533400"/>
                <a:gd name="connsiteY226" fmla="*/ 135731 h 533400"/>
                <a:gd name="connsiteX227" fmla="*/ 503396 w 533400"/>
                <a:gd name="connsiteY227" fmla="*/ 134112 h 533400"/>
                <a:gd name="connsiteX228" fmla="*/ 496348 w 533400"/>
                <a:gd name="connsiteY228" fmla="*/ 138208 h 533400"/>
                <a:gd name="connsiteX229" fmla="*/ 497300 w 533400"/>
                <a:gd name="connsiteY229" fmla="*/ 139827 h 533400"/>
                <a:gd name="connsiteX230" fmla="*/ 501777 w 533400"/>
                <a:gd name="connsiteY230" fmla="*/ 147923 h 533400"/>
                <a:gd name="connsiteX231" fmla="*/ 508921 w 533400"/>
                <a:gd name="connsiteY231" fmla="*/ 144113 h 533400"/>
                <a:gd name="connsiteX232" fmla="*/ 508064 w 533400"/>
                <a:gd name="connsiteY232" fmla="*/ 142494 h 533400"/>
                <a:gd name="connsiteX233" fmla="*/ 500920 w 533400"/>
                <a:gd name="connsiteY233" fmla="*/ 146304 h 533400"/>
                <a:gd name="connsiteX234" fmla="*/ 501777 w 533400"/>
                <a:gd name="connsiteY234" fmla="*/ 147923 h 533400"/>
                <a:gd name="connsiteX235" fmla="*/ 492633 w 533400"/>
                <a:gd name="connsiteY235" fmla="*/ 132017 h 533400"/>
                <a:gd name="connsiteX236" fmla="*/ 499491 w 533400"/>
                <a:gd name="connsiteY236" fmla="*/ 127730 h 533400"/>
                <a:gd name="connsiteX237" fmla="*/ 498539 w 533400"/>
                <a:gd name="connsiteY237" fmla="*/ 126111 h 533400"/>
                <a:gd name="connsiteX238" fmla="*/ 491681 w 533400"/>
                <a:gd name="connsiteY238" fmla="*/ 130397 h 533400"/>
                <a:gd name="connsiteX239" fmla="*/ 492633 w 533400"/>
                <a:gd name="connsiteY239" fmla="*/ 132017 h 533400"/>
                <a:gd name="connsiteX240" fmla="*/ 459105 w 533400"/>
                <a:gd name="connsiteY240" fmla="*/ 88773 h 533400"/>
                <a:gd name="connsiteX241" fmla="*/ 465010 w 533400"/>
                <a:gd name="connsiteY241" fmla="*/ 83153 h 533400"/>
                <a:gd name="connsiteX242" fmla="*/ 463677 w 533400"/>
                <a:gd name="connsiteY242" fmla="*/ 81820 h 533400"/>
                <a:gd name="connsiteX243" fmla="*/ 457772 w 533400"/>
                <a:gd name="connsiteY243" fmla="*/ 87440 h 533400"/>
                <a:gd name="connsiteX244" fmla="*/ 459105 w 533400"/>
                <a:gd name="connsiteY244" fmla="*/ 88773 h 533400"/>
                <a:gd name="connsiteX245" fmla="*/ 509683 w 533400"/>
                <a:gd name="connsiteY245" fmla="*/ 164306 h 533400"/>
                <a:gd name="connsiteX246" fmla="*/ 517112 w 533400"/>
                <a:gd name="connsiteY246" fmla="*/ 160973 h 533400"/>
                <a:gd name="connsiteX247" fmla="*/ 516350 w 533400"/>
                <a:gd name="connsiteY247" fmla="*/ 159258 h 533400"/>
                <a:gd name="connsiteX248" fmla="*/ 508921 w 533400"/>
                <a:gd name="connsiteY248" fmla="*/ 162592 h 533400"/>
                <a:gd name="connsiteX249" fmla="*/ 509683 w 533400"/>
                <a:gd name="connsiteY249" fmla="*/ 164306 h 533400"/>
                <a:gd name="connsiteX250" fmla="*/ 465296 w 533400"/>
                <a:gd name="connsiteY250" fmla="*/ 95440 h 533400"/>
                <a:gd name="connsiteX251" fmla="*/ 471297 w 533400"/>
                <a:gd name="connsiteY251" fmla="*/ 90011 h 533400"/>
                <a:gd name="connsiteX252" fmla="*/ 470059 w 533400"/>
                <a:gd name="connsiteY252" fmla="*/ 88583 h 533400"/>
                <a:gd name="connsiteX253" fmla="*/ 463963 w 533400"/>
                <a:gd name="connsiteY253" fmla="*/ 94012 h 533400"/>
                <a:gd name="connsiteX254" fmla="*/ 465296 w 533400"/>
                <a:gd name="connsiteY254" fmla="*/ 95440 h 533400"/>
                <a:gd name="connsiteX255" fmla="*/ 487680 w 533400"/>
                <a:gd name="connsiteY255" fmla="*/ 124301 h 533400"/>
                <a:gd name="connsiteX256" fmla="*/ 494443 w 533400"/>
                <a:gd name="connsiteY256" fmla="*/ 119729 h 533400"/>
                <a:gd name="connsiteX257" fmla="*/ 493395 w 533400"/>
                <a:gd name="connsiteY257" fmla="*/ 118205 h 533400"/>
                <a:gd name="connsiteX258" fmla="*/ 486632 w 533400"/>
                <a:gd name="connsiteY258" fmla="*/ 122777 h 533400"/>
                <a:gd name="connsiteX259" fmla="*/ 487680 w 533400"/>
                <a:gd name="connsiteY259" fmla="*/ 124301 h 533400"/>
                <a:gd name="connsiteX260" fmla="*/ 513207 w 533400"/>
                <a:gd name="connsiteY260" fmla="*/ 172784 h 533400"/>
                <a:gd name="connsiteX261" fmla="*/ 520732 w 533400"/>
                <a:gd name="connsiteY261" fmla="*/ 169736 h 533400"/>
                <a:gd name="connsiteX262" fmla="*/ 520065 w 533400"/>
                <a:gd name="connsiteY262" fmla="*/ 168021 h 533400"/>
                <a:gd name="connsiteX263" fmla="*/ 512540 w 533400"/>
                <a:gd name="connsiteY263" fmla="*/ 171069 h 533400"/>
                <a:gd name="connsiteX264" fmla="*/ 513207 w 533400"/>
                <a:gd name="connsiteY264" fmla="*/ 172784 h 533400"/>
                <a:gd name="connsiteX265" fmla="*/ 471297 w 533400"/>
                <a:gd name="connsiteY265" fmla="*/ 102394 h 533400"/>
                <a:gd name="connsiteX266" fmla="*/ 477488 w 533400"/>
                <a:gd name="connsiteY266" fmla="*/ 97155 h 533400"/>
                <a:gd name="connsiteX267" fmla="*/ 476250 w 533400"/>
                <a:gd name="connsiteY267" fmla="*/ 95726 h 533400"/>
                <a:gd name="connsiteX268" fmla="*/ 470059 w 533400"/>
                <a:gd name="connsiteY268" fmla="*/ 100965 h 533400"/>
                <a:gd name="connsiteX269" fmla="*/ 471297 w 533400"/>
                <a:gd name="connsiteY269" fmla="*/ 102394 h 533400"/>
                <a:gd name="connsiteX270" fmla="*/ 477012 w 533400"/>
                <a:gd name="connsiteY270" fmla="*/ 109538 h 533400"/>
                <a:gd name="connsiteX271" fmla="*/ 483394 w 533400"/>
                <a:gd name="connsiteY271" fmla="*/ 104489 h 533400"/>
                <a:gd name="connsiteX272" fmla="*/ 482251 w 533400"/>
                <a:gd name="connsiteY272" fmla="*/ 103061 h 533400"/>
                <a:gd name="connsiteX273" fmla="*/ 475869 w 533400"/>
                <a:gd name="connsiteY273" fmla="*/ 108109 h 533400"/>
                <a:gd name="connsiteX274" fmla="*/ 477012 w 533400"/>
                <a:gd name="connsiteY274" fmla="*/ 109538 h 533400"/>
                <a:gd name="connsiteX275" fmla="*/ 482441 w 533400"/>
                <a:gd name="connsiteY275" fmla="*/ 116872 h 533400"/>
                <a:gd name="connsiteX276" fmla="*/ 489014 w 533400"/>
                <a:gd name="connsiteY276" fmla="*/ 112109 h 533400"/>
                <a:gd name="connsiteX277" fmla="*/ 487966 w 533400"/>
                <a:gd name="connsiteY277" fmla="*/ 110585 h 533400"/>
                <a:gd name="connsiteX278" fmla="*/ 481393 w 533400"/>
                <a:gd name="connsiteY278" fmla="*/ 115348 h 533400"/>
                <a:gd name="connsiteX279" fmla="*/ 482441 w 533400"/>
                <a:gd name="connsiteY279" fmla="*/ 116872 h 533400"/>
                <a:gd name="connsiteX280" fmla="*/ 505873 w 533400"/>
                <a:gd name="connsiteY280" fmla="*/ 156019 h 533400"/>
                <a:gd name="connsiteX281" fmla="*/ 513112 w 533400"/>
                <a:gd name="connsiteY281" fmla="*/ 152495 h 533400"/>
                <a:gd name="connsiteX282" fmla="*/ 512255 w 533400"/>
                <a:gd name="connsiteY282" fmla="*/ 150781 h 533400"/>
                <a:gd name="connsiteX283" fmla="*/ 505016 w 533400"/>
                <a:gd name="connsiteY283" fmla="*/ 154305 h 533400"/>
                <a:gd name="connsiteX284" fmla="*/ 505873 w 533400"/>
                <a:gd name="connsiteY284" fmla="*/ 156019 h 533400"/>
                <a:gd name="connsiteX285" fmla="*/ 8192 w 533400"/>
                <a:gd name="connsiteY285" fmla="*/ 270034 h 533400"/>
                <a:gd name="connsiteX286" fmla="*/ 8192 w 533400"/>
                <a:gd name="connsiteY286" fmla="*/ 269081 h 533400"/>
                <a:gd name="connsiteX287" fmla="*/ 0 w 533400"/>
                <a:gd name="connsiteY287" fmla="*/ 269081 h 533400"/>
                <a:gd name="connsiteX288" fmla="*/ 0 w 533400"/>
                <a:gd name="connsiteY288" fmla="*/ 270986 h 533400"/>
                <a:gd name="connsiteX289" fmla="*/ 8192 w 533400"/>
                <a:gd name="connsiteY289" fmla="*/ 270986 h 533400"/>
                <a:gd name="connsiteX290" fmla="*/ 8192 w 533400"/>
                <a:gd name="connsiteY290" fmla="*/ 270034 h 533400"/>
                <a:gd name="connsiteX291" fmla="*/ 530638 w 533400"/>
                <a:gd name="connsiteY291" fmla="*/ 243554 h 533400"/>
                <a:gd name="connsiteX292" fmla="*/ 538734 w 533400"/>
                <a:gd name="connsiteY292" fmla="*/ 242697 h 533400"/>
                <a:gd name="connsiteX293" fmla="*/ 538543 w 533400"/>
                <a:gd name="connsiteY293" fmla="*/ 240887 h 533400"/>
                <a:gd name="connsiteX294" fmla="*/ 530447 w 533400"/>
                <a:gd name="connsiteY294" fmla="*/ 241744 h 533400"/>
                <a:gd name="connsiteX295" fmla="*/ 530638 w 533400"/>
                <a:gd name="connsiteY295" fmla="*/ 243554 h 533400"/>
                <a:gd name="connsiteX296" fmla="*/ 531781 w 533400"/>
                <a:gd name="connsiteY296" fmla="*/ 261747 h 533400"/>
                <a:gd name="connsiteX297" fmla="*/ 539972 w 533400"/>
                <a:gd name="connsiteY297" fmla="*/ 261461 h 533400"/>
                <a:gd name="connsiteX298" fmla="*/ 539877 w 533400"/>
                <a:gd name="connsiteY298" fmla="*/ 259556 h 533400"/>
                <a:gd name="connsiteX299" fmla="*/ 531781 w 533400"/>
                <a:gd name="connsiteY299" fmla="*/ 259842 h 533400"/>
                <a:gd name="connsiteX300" fmla="*/ 531781 w 533400"/>
                <a:gd name="connsiteY300" fmla="*/ 261747 h 533400"/>
                <a:gd name="connsiteX301" fmla="*/ 531305 w 533400"/>
                <a:gd name="connsiteY301" fmla="*/ 252698 h 533400"/>
                <a:gd name="connsiteX302" fmla="*/ 539401 w 533400"/>
                <a:gd name="connsiteY302" fmla="*/ 252127 h 533400"/>
                <a:gd name="connsiteX303" fmla="*/ 539306 w 533400"/>
                <a:gd name="connsiteY303" fmla="*/ 250222 h 533400"/>
                <a:gd name="connsiteX304" fmla="*/ 531209 w 533400"/>
                <a:gd name="connsiteY304" fmla="*/ 250793 h 533400"/>
                <a:gd name="connsiteX305" fmla="*/ 531305 w 533400"/>
                <a:gd name="connsiteY305" fmla="*/ 252698 h 533400"/>
                <a:gd name="connsiteX306" fmla="*/ 528161 w 533400"/>
                <a:gd name="connsiteY306" fmla="*/ 225457 h 533400"/>
                <a:gd name="connsiteX307" fmla="*/ 536162 w 533400"/>
                <a:gd name="connsiteY307" fmla="*/ 224028 h 533400"/>
                <a:gd name="connsiteX308" fmla="*/ 535876 w 533400"/>
                <a:gd name="connsiteY308" fmla="*/ 222218 h 533400"/>
                <a:gd name="connsiteX309" fmla="*/ 527876 w 533400"/>
                <a:gd name="connsiteY309" fmla="*/ 223647 h 533400"/>
                <a:gd name="connsiteX310" fmla="*/ 528161 w 533400"/>
                <a:gd name="connsiteY310" fmla="*/ 225457 h 533400"/>
                <a:gd name="connsiteX311" fmla="*/ 529495 w 533400"/>
                <a:gd name="connsiteY311" fmla="*/ 234506 h 533400"/>
                <a:gd name="connsiteX312" fmla="*/ 537496 w 533400"/>
                <a:gd name="connsiteY312" fmla="*/ 233363 h 533400"/>
                <a:gd name="connsiteX313" fmla="*/ 537210 w 533400"/>
                <a:gd name="connsiteY313" fmla="*/ 231458 h 533400"/>
                <a:gd name="connsiteX314" fmla="*/ 529209 w 533400"/>
                <a:gd name="connsiteY314" fmla="*/ 232600 h 533400"/>
                <a:gd name="connsiteX315" fmla="*/ 529495 w 533400"/>
                <a:gd name="connsiteY315" fmla="*/ 234506 h 533400"/>
                <a:gd name="connsiteX316" fmla="*/ 526447 w 533400"/>
                <a:gd name="connsiteY316" fmla="*/ 216503 h 533400"/>
                <a:gd name="connsiteX317" fmla="*/ 534353 w 533400"/>
                <a:gd name="connsiteY317" fmla="*/ 214789 h 533400"/>
                <a:gd name="connsiteX318" fmla="*/ 533972 w 533400"/>
                <a:gd name="connsiteY318" fmla="*/ 212979 h 533400"/>
                <a:gd name="connsiteX319" fmla="*/ 526066 w 533400"/>
                <a:gd name="connsiteY319" fmla="*/ 214694 h 533400"/>
                <a:gd name="connsiteX320" fmla="*/ 526447 w 533400"/>
                <a:gd name="connsiteY320" fmla="*/ 216503 h 533400"/>
                <a:gd name="connsiteX321" fmla="*/ 522065 w 533400"/>
                <a:gd name="connsiteY321" fmla="*/ 198692 h 533400"/>
                <a:gd name="connsiteX322" fmla="*/ 529876 w 533400"/>
                <a:gd name="connsiteY322" fmla="*/ 196501 h 533400"/>
                <a:gd name="connsiteX323" fmla="*/ 529400 w 533400"/>
                <a:gd name="connsiteY323" fmla="*/ 194691 h 533400"/>
                <a:gd name="connsiteX324" fmla="*/ 521589 w 533400"/>
                <a:gd name="connsiteY324" fmla="*/ 196882 h 533400"/>
                <a:gd name="connsiteX325" fmla="*/ 522065 w 533400"/>
                <a:gd name="connsiteY325" fmla="*/ 198692 h 533400"/>
                <a:gd name="connsiteX326" fmla="*/ 519493 w 533400"/>
                <a:gd name="connsiteY326" fmla="*/ 189929 h 533400"/>
                <a:gd name="connsiteX327" fmla="*/ 527209 w 533400"/>
                <a:gd name="connsiteY327" fmla="*/ 187452 h 533400"/>
                <a:gd name="connsiteX328" fmla="*/ 526637 w 533400"/>
                <a:gd name="connsiteY328" fmla="*/ 185642 h 533400"/>
                <a:gd name="connsiteX329" fmla="*/ 518922 w 533400"/>
                <a:gd name="connsiteY329" fmla="*/ 188119 h 533400"/>
                <a:gd name="connsiteX330" fmla="*/ 519493 w 533400"/>
                <a:gd name="connsiteY330" fmla="*/ 189929 h 533400"/>
                <a:gd name="connsiteX331" fmla="*/ 524447 w 533400"/>
                <a:gd name="connsiteY331" fmla="*/ 207550 h 533400"/>
                <a:gd name="connsiteX332" fmla="*/ 532257 w 533400"/>
                <a:gd name="connsiteY332" fmla="*/ 205550 h 533400"/>
                <a:gd name="connsiteX333" fmla="*/ 531781 w 533400"/>
                <a:gd name="connsiteY333" fmla="*/ 203740 h 533400"/>
                <a:gd name="connsiteX334" fmla="*/ 523970 w 533400"/>
                <a:gd name="connsiteY334" fmla="*/ 205740 h 533400"/>
                <a:gd name="connsiteX335" fmla="*/ 524447 w 533400"/>
                <a:gd name="connsiteY335" fmla="*/ 207550 h 533400"/>
                <a:gd name="connsiteX336" fmla="*/ 369094 w 533400"/>
                <a:gd name="connsiteY336" fmla="*/ 27527 h 533400"/>
                <a:gd name="connsiteX337" fmla="*/ 372142 w 533400"/>
                <a:gd name="connsiteY337" fmla="*/ 20002 h 533400"/>
                <a:gd name="connsiteX338" fmla="*/ 370427 w 533400"/>
                <a:gd name="connsiteY338" fmla="*/ 19336 h 533400"/>
                <a:gd name="connsiteX339" fmla="*/ 367379 w 533400"/>
                <a:gd name="connsiteY339" fmla="*/ 26860 h 533400"/>
                <a:gd name="connsiteX340" fmla="*/ 369094 w 533400"/>
                <a:gd name="connsiteY340" fmla="*/ 27527 h 533400"/>
                <a:gd name="connsiteX341" fmla="*/ 334328 w 533400"/>
                <a:gd name="connsiteY341" fmla="*/ 16097 h 533400"/>
                <a:gd name="connsiteX342" fmla="*/ 336328 w 533400"/>
                <a:gd name="connsiteY342" fmla="*/ 8287 h 533400"/>
                <a:gd name="connsiteX343" fmla="*/ 334518 w 533400"/>
                <a:gd name="connsiteY343" fmla="*/ 7810 h 533400"/>
                <a:gd name="connsiteX344" fmla="*/ 332518 w 533400"/>
                <a:gd name="connsiteY344" fmla="*/ 15621 h 533400"/>
                <a:gd name="connsiteX345" fmla="*/ 334328 w 533400"/>
                <a:gd name="connsiteY345" fmla="*/ 16097 h 533400"/>
                <a:gd name="connsiteX346" fmla="*/ 343186 w 533400"/>
                <a:gd name="connsiteY346" fmla="*/ 18479 h 533400"/>
                <a:gd name="connsiteX347" fmla="*/ 345376 w 533400"/>
                <a:gd name="connsiteY347" fmla="*/ 10763 h 533400"/>
                <a:gd name="connsiteX348" fmla="*/ 343567 w 533400"/>
                <a:gd name="connsiteY348" fmla="*/ 10192 h 533400"/>
                <a:gd name="connsiteX349" fmla="*/ 341376 w 533400"/>
                <a:gd name="connsiteY349" fmla="*/ 17907 h 533400"/>
                <a:gd name="connsiteX350" fmla="*/ 343186 w 533400"/>
                <a:gd name="connsiteY350" fmla="*/ 18479 h 533400"/>
                <a:gd name="connsiteX351" fmla="*/ 360521 w 533400"/>
                <a:gd name="connsiteY351" fmla="*/ 24194 h 533400"/>
                <a:gd name="connsiteX352" fmla="*/ 363284 w 533400"/>
                <a:gd name="connsiteY352" fmla="*/ 16669 h 533400"/>
                <a:gd name="connsiteX353" fmla="*/ 361569 w 533400"/>
                <a:gd name="connsiteY353" fmla="*/ 16002 h 533400"/>
                <a:gd name="connsiteX354" fmla="*/ 358807 w 533400"/>
                <a:gd name="connsiteY354" fmla="*/ 23527 h 533400"/>
                <a:gd name="connsiteX355" fmla="*/ 360521 w 533400"/>
                <a:gd name="connsiteY355" fmla="*/ 24194 h 533400"/>
                <a:gd name="connsiteX356" fmla="*/ 351854 w 533400"/>
                <a:gd name="connsiteY356" fmla="*/ 21146 h 533400"/>
                <a:gd name="connsiteX357" fmla="*/ 354330 w 533400"/>
                <a:gd name="connsiteY357" fmla="*/ 13430 h 533400"/>
                <a:gd name="connsiteX358" fmla="*/ 352520 w 533400"/>
                <a:gd name="connsiteY358" fmla="*/ 12859 h 533400"/>
                <a:gd name="connsiteX359" fmla="*/ 350044 w 533400"/>
                <a:gd name="connsiteY359" fmla="*/ 20574 h 533400"/>
                <a:gd name="connsiteX360" fmla="*/ 351854 w 533400"/>
                <a:gd name="connsiteY360" fmla="*/ 21146 h 533400"/>
                <a:gd name="connsiteX361" fmla="*/ 325469 w 533400"/>
                <a:gd name="connsiteY361" fmla="*/ 14002 h 533400"/>
                <a:gd name="connsiteX362" fmla="*/ 327184 w 533400"/>
                <a:gd name="connsiteY362" fmla="*/ 6096 h 533400"/>
                <a:gd name="connsiteX363" fmla="*/ 325374 w 533400"/>
                <a:gd name="connsiteY363" fmla="*/ 5715 h 533400"/>
                <a:gd name="connsiteX364" fmla="*/ 323659 w 533400"/>
                <a:gd name="connsiteY364" fmla="*/ 13621 h 533400"/>
                <a:gd name="connsiteX365" fmla="*/ 325469 w 533400"/>
                <a:gd name="connsiteY365" fmla="*/ 14002 h 533400"/>
                <a:gd name="connsiteX366" fmla="*/ 289274 w 533400"/>
                <a:gd name="connsiteY366" fmla="*/ 8858 h 533400"/>
                <a:gd name="connsiteX367" fmla="*/ 289846 w 533400"/>
                <a:gd name="connsiteY367" fmla="*/ 762 h 533400"/>
                <a:gd name="connsiteX368" fmla="*/ 288036 w 533400"/>
                <a:gd name="connsiteY368" fmla="*/ 571 h 533400"/>
                <a:gd name="connsiteX369" fmla="*/ 287465 w 533400"/>
                <a:gd name="connsiteY369" fmla="*/ 8668 h 533400"/>
                <a:gd name="connsiteX370" fmla="*/ 289274 w 533400"/>
                <a:gd name="connsiteY370" fmla="*/ 8858 h 533400"/>
                <a:gd name="connsiteX371" fmla="*/ 316421 w 533400"/>
                <a:gd name="connsiteY371" fmla="*/ 12192 h 533400"/>
                <a:gd name="connsiteX372" fmla="*/ 317849 w 533400"/>
                <a:gd name="connsiteY372" fmla="*/ 4191 h 533400"/>
                <a:gd name="connsiteX373" fmla="*/ 316040 w 533400"/>
                <a:gd name="connsiteY373" fmla="*/ 3810 h 533400"/>
                <a:gd name="connsiteX374" fmla="*/ 314611 w 533400"/>
                <a:gd name="connsiteY374" fmla="*/ 11811 h 533400"/>
                <a:gd name="connsiteX375" fmla="*/ 316421 w 533400"/>
                <a:gd name="connsiteY375" fmla="*/ 12192 h 533400"/>
                <a:gd name="connsiteX376" fmla="*/ 270034 w 533400"/>
                <a:gd name="connsiteY376" fmla="*/ 8192 h 533400"/>
                <a:gd name="connsiteX377" fmla="*/ 270986 w 533400"/>
                <a:gd name="connsiteY377" fmla="*/ 8192 h 533400"/>
                <a:gd name="connsiteX378" fmla="*/ 270986 w 533400"/>
                <a:gd name="connsiteY378" fmla="*/ 0 h 533400"/>
                <a:gd name="connsiteX379" fmla="*/ 269081 w 533400"/>
                <a:gd name="connsiteY379" fmla="*/ 0 h 533400"/>
                <a:gd name="connsiteX380" fmla="*/ 269081 w 533400"/>
                <a:gd name="connsiteY380" fmla="*/ 8192 h 533400"/>
                <a:gd name="connsiteX381" fmla="*/ 270034 w 533400"/>
                <a:gd name="connsiteY381" fmla="*/ 8192 h 533400"/>
                <a:gd name="connsiteX382" fmla="*/ 280130 w 533400"/>
                <a:gd name="connsiteY382" fmla="*/ 8287 h 533400"/>
                <a:gd name="connsiteX383" fmla="*/ 280416 w 533400"/>
                <a:gd name="connsiteY383" fmla="*/ 190 h 533400"/>
                <a:gd name="connsiteX384" fmla="*/ 278511 w 533400"/>
                <a:gd name="connsiteY384" fmla="*/ 95 h 533400"/>
                <a:gd name="connsiteX385" fmla="*/ 278225 w 533400"/>
                <a:gd name="connsiteY385" fmla="*/ 8287 h 533400"/>
                <a:gd name="connsiteX386" fmla="*/ 280130 w 533400"/>
                <a:gd name="connsiteY386" fmla="*/ 8287 h 533400"/>
                <a:gd name="connsiteX387" fmla="*/ 298323 w 533400"/>
                <a:gd name="connsiteY387" fmla="*/ 9715 h 533400"/>
                <a:gd name="connsiteX388" fmla="*/ 299180 w 533400"/>
                <a:gd name="connsiteY388" fmla="*/ 1619 h 533400"/>
                <a:gd name="connsiteX389" fmla="*/ 297371 w 533400"/>
                <a:gd name="connsiteY389" fmla="*/ 1429 h 533400"/>
                <a:gd name="connsiteX390" fmla="*/ 296513 w 533400"/>
                <a:gd name="connsiteY390" fmla="*/ 9525 h 533400"/>
                <a:gd name="connsiteX391" fmla="*/ 298323 w 533400"/>
                <a:gd name="connsiteY391" fmla="*/ 9715 h 533400"/>
                <a:gd name="connsiteX392" fmla="*/ 307467 w 533400"/>
                <a:gd name="connsiteY392" fmla="*/ 10763 h 533400"/>
                <a:gd name="connsiteX393" fmla="*/ 308610 w 533400"/>
                <a:gd name="connsiteY393" fmla="*/ 2762 h 533400"/>
                <a:gd name="connsiteX394" fmla="*/ 306800 w 533400"/>
                <a:gd name="connsiteY394" fmla="*/ 2477 h 533400"/>
                <a:gd name="connsiteX395" fmla="*/ 305657 w 533400"/>
                <a:gd name="connsiteY395" fmla="*/ 10477 h 533400"/>
                <a:gd name="connsiteX396" fmla="*/ 307467 w 533400"/>
                <a:gd name="connsiteY396" fmla="*/ 10763 h 533400"/>
                <a:gd name="connsiteX397" fmla="*/ 445960 w 533400"/>
                <a:gd name="connsiteY397" fmla="*/ 76010 h 533400"/>
                <a:gd name="connsiteX398" fmla="*/ 451390 w 533400"/>
                <a:gd name="connsiteY398" fmla="*/ 70009 h 533400"/>
                <a:gd name="connsiteX399" fmla="*/ 450056 w 533400"/>
                <a:gd name="connsiteY399" fmla="*/ 68771 h 533400"/>
                <a:gd name="connsiteX400" fmla="*/ 444627 w 533400"/>
                <a:gd name="connsiteY400" fmla="*/ 74771 h 533400"/>
                <a:gd name="connsiteX401" fmla="*/ 445960 w 533400"/>
                <a:gd name="connsiteY401" fmla="*/ 76010 h 533400"/>
                <a:gd name="connsiteX402" fmla="*/ 377476 w 533400"/>
                <a:gd name="connsiteY402" fmla="*/ 31147 h 533400"/>
                <a:gd name="connsiteX403" fmla="*/ 380714 w 533400"/>
                <a:gd name="connsiteY403" fmla="*/ 23717 h 533400"/>
                <a:gd name="connsiteX404" fmla="*/ 379000 w 533400"/>
                <a:gd name="connsiteY404" fmla="*/ 22955 h 533400"/>
                <a:gd name="connsiteX405" fmla="*/ 375761 w 533400"/>
                <a:gd name="connsiteY405" fmla="*/ 30385 h 533400"/>
                <a:gd name="connsiteX406" fmla="*/ 377476 w 533400"/>
                <a:gd name="connsiteY406" fmla="*/ 31147 h 533400"/>
                <a:gd name="connsiteX407" fmla="*/ 424720 w 533400"/>
                <a:gd name="connsiteY407" fmla="*/ 58674 h 533400"/>
                <a:gd name="connsiteX408" fmla="*/ 429482 w 533400"/>
                <a:gd name="connsiteY408" fmla="*/ 52102 h 533400"/>
                <a:gd name="connsiteX409" fmla="*/ 427958 w 533400"/>
                <a:gd name="connsiteY409" fmla="*/ 50959 h 533400"/>
                <a:gd name="connsiteX410" fmla="*/ 423196 w 533400"/>
                <a:gd name="connsiteY410" fmla="*/ 57531 h 533400"/>
                <a:gd name="connsiteX411" fmla="*/ 424720 w 533400"/>
                <a:gd name="connsiteY411" fmla="*/ 58674 h 533400"/>
                <a:gd name="connsiteX412" fmla="*/ 432054 w 533400"/>
                <a:gd name="connsiteY412" fmla="*/ 64198 h 533400"/>
                <a:gd name="connsiteX413" fmla="*/ 437102 w 533400"/>
                <a:gd name="connsiteY413" fmla="*/ 57817 h 533400"/>
                <a:gd name="connsiteX414" fmla="*/ 435674 w 533400"/>
                <a:gd name="connsiteY414" fmla="*/ 56674 h 533400"/>
                <a:gd name="connsiteX415" fmla="*/ 430625 w 533400"/>
                <a:gd name="connsiteY415" fmla="*/ 63056 h 533400"/>
                <a:gd name="connsiteX416" fmla="*/ 432054 w 533400"/>
                <a:gd name="connsiteY416" fmla="*/ 64198 h 533400"/>
                <a:gd name="connsiteX417" fmla="*/ 452628 w 533400"/>
                <a:gd name="connsiteY417" fmla="*/ 82296 h 533400"/>
                <a:gd name="connsiteX418" fmla="*/ 458248 w 533400"/>
                <a:gd name="connsiteY418" fmla="*/ 76486 h 533400"/>
                <a:gd name="connsiteX419" fmla="*/ 456914 w 533400"/>
                <a:gd name="connsiteY419" fmla="*/ 75152 h 533400"/>
                <a:gd name="connsiteX420" fmla="*/ 451295 w 533400"/>
                <a:gd name="connsiteY420" fmla="*/ 81058 h 533400"/>
                <a:gd name="connsiteX421" fmla="*/ 452628 w 533400"/>
                <a:gd name="connsiteY421" fmla="*/ 82296 h 533400"/>
                <a:gd name="connsiteX422" fmla="*/ 439103 w 533400"/>
                <a:gd name="connsiteY422" fmla="*/ 70009 h 533400"/>
                <a:gd name="connsiteX423" fmla="*/ 444341 w 533400"/>
                <a:gd name="connsiteY423" fmla="*/ 63817 h 533400"/>
                <a:gd name="connsiteX424" fmla="*/ 442913 w 533400"/>
                <a:gd name="connsiteY424" fmla="*/ 62579 h 533400"/>
                <a:gd name="connsiteX425" fmla="*/ 437674 w 533400"/>
                <a:gd name="connsiteY425" fmla="*/ 68771 h 533400"/>
                <a:gd name="connsiteX426" fmla="*/ 439103 w 533400"/>
                <a:gd name="connsiteY426" fmla="*/ 70009 h 533400"/>
                <a:gd name="connsiteX427" fmla="*/ 417290 w 533400"/>
                <a:gd name="connsiteY427" fmla="*/ 53435 h 533400"/>
                <a:gd name="connsiteX428" fmla="*/ 421862 w 533400"/>
                <a:gd name="connsiteY428" fmla="*/ 46673 h 533400"/>
                <a:gd name="connsiteX429" fmla="*/ 420338 w 533400"/>
                <a:gd name="connsiteY429" fmla="*/ 45625 h 533400"/>
                <a:gd name="connsiteX430" fmla="*/ 415766 w 533400"/>
                <a:gd name="connsiteY430" fmla="*/ 52388 h 533400"/>
                <a:gd name="connsiteX431" fmla="*/ 417290 w 533400"/>
                <a:gd name="connsiteY431" fmla="*/ 53435 h 533400"/>
                <a:gd name="connsiteX432" fmla="*/ 393859 w 533400"/>
                <a:gd name="connsiteY432" fmla="*/ 39148 h 533400"/>
                <a:gd name="connsiteX433" fmla="*/ 397669 w 533400"/>
                <a:gd name="connsiteY433" fmla="*/ 32004 h 533400"/>
                <a:gd name="connsiteX434" fmla="*/ 396050 w 533400"/>
                <a:gd name="connsiteY434" fmla="*/ 31147 h 533400"/>
                <a:gd name="connsiteX435" fmla="*/ 392240 w 533400"/>
                <a:gd name="connsiteY435" fmla="*/ 38290 h 533400"/>
                <a:gd name="connsiteX436" fmla="*/ 393859 w 533400"/>
                <a:gd name="connsiteY436" fmla="*/ 39148 h 533400"/>
                <a:gd name="connsiteX437" fmla="*/ 385763 w 533400"/>
                <a:gd name="connsiteY437" fmla="*/ 35052 h 533400"/>
                <a:gd name="connsiteX438" fmla="*/ 389287 w 533400"/>
                <a:gd name="connsiteY438" fmla="*/ 27813 h 533400"/>
                <a:gd name="connsiteX439" fmla="*/ 387572 w 533400"/>
                <a:gd name="connsiteY439" fmla="*/ 26956 h 533400"/>
                <a:gd name="connsiteX440" fmla="*/ 384048 w 533400"/>
                <a:gd name="connsiteY440" fmla="*/ 34195 h 533400"/>
                <a:gd name="connsiteX441" fmla="*/ 385763 w 533400"/>
                <a:gd name="connsiteY441" fmla="*/ 35052 h 533400"/>
                <a:gd name="connsiteX442" fmla="*/ 409670 w 533400"/>
                <a:gd name="connsiteY442" fmla="*/ 48387 h 533400"/>
                <a:gd name="connsiteX443" fmla="*/ 413957 w 533400"/>
                <a:gd name="connsiteY443" fmla="*/ 41529 h 533400"/>
                <a:gd name="connsiteX444" fmla="*/ 412337 w 533400"/>
                <a:gd name="connsiteY444" fmla="*/ 40481 h 533400"/>
                <a:gd name="connsiteX445" fmla="*/ 408051 w 533400"/>
                <a:gd name="connsiteY445" fmla="*/ 47339 h 533400"/>
                <a:gd name="connsiteX446" fmla="*/ 409670 w 533400"/>
                <a:gd name="connsiteY446" fmla="*/ 48387 h 533400"/>
                <a:gd name="connsiteX447" fmla="*/ 401860 w 533400"/>
                <a:gd name="connsiteY447" fmla="*/ 43625 h 533400"/>
                <a:gd name="connsiteX448" fmla="*/ 405860 w 533400"/>
                <a:gd name="connsiteY448" fmla="*/ 36576 h 533400"/>
                <a:gd name="connsiteX449" fmla="*/ 404241 w 533400"/>
                <a:gd name="connsiteY449" fmla="*/ 35623 h 533400"/>
                <a:gd name="connsiteX450" fmla="*/ 400241 w 533400"/>
                <a:gd name="connsiteY450" fmla="*/ 42672 h 533400"/>
                <a:gd name="connsiteX451" fmla="*/ 401860 w 533400"/>
                <a:gd name="connsiteY451" fmla="*/ 43625 h 533400"/>
                <a:gd name="connsiteX452" fmla="*/ 23622 w 533400"/>
                <a:gd name="connsiteY452" fmla="*/ 358711 h 533400"/>
                <a:gd name="connsiteX453" fmla="*/ 16002 w 533400"/>
                <a:gd name="connsiteY453" fmla="*/ 361474 h 533400"/>
                <a:gd name="connsiteX454" fmla="*/ 16669 w 533400"/>
                <a:gd name="connsiteY454" fmla="*/ 363188 h 533400"/>
                <a:gd name="connsiteX455" fmla="*/ 24289 w 533400"/>
                <a:gd name="connsiteY455" fmla="*/ 360426 h 533400"/>
                <a:gd name="connsiteX456" fmla="*/ 23622 w 533400"/>
                <a:gd name="connsiteY456" fmla="*/ 358711 h 533400"/>
                <a:gd name="connsiteX457" fmla="*/ 415766 w 533400"/>
                <a:gd name="connsiteY457" fmla="*/ 487680 h 533400"/>
                <a:gd name="connsiteX458" fmla="*/ 420338 w 533400"/>
                <a:gd name="connsiteY458" fmla="*/ 494443 h 533400"/>
                <a:gd name="connsiteX459" fmla="*/ 421862 w 533400"/>
                <a:gd name="connsiteY459" fmla="*/ 493395 h 533400"/>
                <a:gd name="connsiteX460" fmla="*/ 417290 w 533400"/>
                <a:gd name="connsiteY460" fmla="*/ 486632 h 533400"/>
                <a:gd name="connsiteX461" fmla="*/ 415766 w 533400"/>
                <a:gd name="connsiteY461" fmla="*/ 487680 h 533400"/>
                <a:gd name="connsiteX462" fmla="*/ 408051 w 533400"/>
                <a:gd name="connsiteY462" fmla="*/ 492538 h 533400"/>
                <a:gd name="connsiteX463" fmla="*/ 412337 w 533400"/>
                <a:gd name="connsiteY463" fmla="*/ 499396 h 533400"/>
                <a:gd name="connsiteX464" fmla="*/ 413957 w 533400"/>
                <a:gd name="connsiteY464" fmla="*/ 498443 h 533400"/>
                <a:gd name="connsiteX465" fmla="*/ 409670 w 533400"/>
                <a:gd name="connsiteY465" fmla="*/ 491585 h 533400"/>
                <a:gd name="connsiteX466" fmla="*/ 408051 w 533400"/>
                <a:gd name="connsiteY466" fmla="*/ 492538 h 533400"/>
                <a:gd name="connsiteX467" fmla="*/ 384048 w 533400"/>
                <a:gd name="connsiteY467" fmla="*/ 505778 h 533400"/>
                <a:gd name="connsiteX468" fmla="*/ 387572 w 533400"/>
                <a:gd name="connsiteY468" fmla="*/ 513016 h 533400"/>
                <a:gd name="connsiteX469" fmla="*/ 389287 w 533400"/>
                <a:gd name="connsiteY469" fmla="*/ 512159 h 533400"/>
                <a:gd name="connsiteX470" fmla="*/ 385763 w 533400"/>
                <a:gd name="connsiteY470" fmla="*/ 504920 h 533400"/>
                <a:gd name="connsiteX471" fmla="*/ 384048 w 533400"/>
                <a:gd name="connsiteY471" fmla="*/ 505778 h 533400"/>
                <a:gd name="connsiteX472" fmla="*/ 423196 w 533400"/>
                <a:gd name="connsiteY472" fmla="*/ 482441 h 533400"/>
                <a:gd name="connsiteX473" fmla="*/ 427958 w 533400"/>
                <a:gd name="connsiteY473" fmla="*/ 489014 h 533400"/>
                <a:gd name="connsiteX474" fmla="*/ 429482 w 533400"/>
                <a:gd name="connsiteY474" fmla="*/ 487870 h 533400"/>
                <a:gd name="connsiteX475" fmla="*/ 424720 w 533400"/>
                <a:gd name="connsiteY475" fmla="*/ 481298 h 533400"/>
                <a:gd name="connsiteX476" fmla="*/ 423196 w 533400"/>
                <a:gd name="connsiteY476" fmla="*/ 482441 h 533400"/>
                <a:gd name="connsiteX477" fmla="*/ 400241 w 533400"/>
                <a:gd name="connsiteY477" fmla="*/ 497300 h 533400"/>
                <a:gd name="connsiteX478" fmla="*/ 404336 w 533400"/>
                <a:gd name="connsiteY478" fmla="*/ 504349 h 533400"/>
                <a:gd name="connsiteX479" fmla="*/ 405956 w 533400"/>
                <a:gd name="connsiteY479" fmla="*/ 503396 h 533400"/>
                <a:gd name="connsiteX480" fmla="*/ 401860 w 533400"/>
                <a:gd name="connsiteY480" fmla="*/ 496348 h 533400"/>
                <a:gd name="connsiteX481" fmla="*/ 400241 w 533400"/>
                <a:gd name="connsiteY481" fmla="*/ 497300 h 533400"/>
                <a:gd name="connsiteX482" fmla="*/ 392240 w 533400"/>
                <a:gd name="connsiteY482" fmla="*/ 501682 h 533400"/>
                <a:gd name="connsiteX483" fmla="*/ 396050 w 533400"/>
                <a:gd name="connsiteY483" fmla="*/ 508826 h 533400"/>
                <a:gd name="connsiteX484" fmla="*/ 397669 w 533400"/>
                <a:gd name="connsiteY484" fmla="*/ 507968 h 533400"/>
                <a:gd name="connsiteX485" fmla="*/ 393859 w 533400"/>
                <a:gd name="connsiteY485" fmla="*/ 500824 h 533400"/>
                <a:gd name="connsiteX486" fmla="*/ 392240 w 533400"/>
                <a:gd name="connsiteY486" fmla="*/ 501682 h 533400"/>
                <a:gd name="connsiteX487" fmla="*/ 457772 w 533400"/>
                <a:gd name="connsiteY487" fmla="*/ 452533 h 533400"/>
                <a:gd name="connsiteX488" fmla="*/ 463677 w 533400"/>
                <a:gd name="connsiteY488" fmla="*/ 458153 h 533400"/>
                <a:gd name="connsiteX489" fmla="*/ 465010 w 533400"/>
                <a:gd name="connsiteY489" fmla="*/ 456819 h 533400"/>
                <a:gd name="connsiteX490" fmla="*/ 459105 w 533400"/>
                <a:gd name="connsiteY490" fmla="*/ 451199 h 533400"/>
                <a:gd name="connsiteX491" fmla="*/ 457772 w 533400"/>
                <a:gd name="connsiteY491" fmla="*/ 452533 h 533400"/>
                <a:gd name="connsiteX492" fmla="*/ 430530 w 533400"/>
                <a:gd name="connsiteY492" fmla="*/ 476917 h 533400"/>
                <a:gd name="connsiteX493" fmla="*/ 435578 w 533400"/>
                <a:gd name="connsiteY493" fmla="*/ 483298 h 533400"/>
                <a:gd name="connsiteX494" fmla="*/ 437007 w 533400"/>
                <a:gd name="connsiteY494" fmla="*/ 482156 h 533400"/>
                <a:gd name="connsiteX495" fmla="*/ 431959 w 533400"/>
                <a:gd name="connsiteY495" fmla="*/ 475774 h 533400"/>
                <a:gd name="connsiteX496" fmla="*/ 430530 w 533400"/>
                <a:gd name="connsiteY496" fmla="*/ 476917 h 533400"/>
                <a:gd name="connsiteX497" fmla="*/ 451295 w 533400"/>
                <a:gd name="connsiteY497" fmla="*/ 459010 h 533400"/>
                <a:gd name="connsiteX498" fmla="*/ 456914 w 533400"/>
                <a:gd name="connsiteY498" fmla="*/ 464915 h 533400"/>
                <a:gd name="connsiteX499" fmla="*/ 458248 w 533400"/>
                <a:gd name="connsiteY499" fmla="*/ 463677 h 533400"/>
                <a:gd name="connsiteX500" fmla="*/ 452628 w 533400"/>
                <a:gd name="connsiteY500" fmla="*/ 457772 h 533400"/>
                <a:gd name="connsiteX501" fmla="*/ 451295 w 533400"/>
                <a:gd name="connsiteY501" fmla="*/ 459010 h 533400"/>
                <a:gd name="connsiteX502" fmla="*/ 444627 w 533400"/>
                <a:gd name="connsiteY502" fmla="*/ 465201 h 533400"/>
                <a:gd name="connsiteX503" fmla="*/ 450056 w 533400"/>
                <a:gd name="connsiteY503" fmla="*/ 471297 h 533400"/>
                <a:gd name="connsiteX504" fmla="*/ 451485 w 533400"/>
                <a:gd name="connsiteY504" fmla="*/ 470059 h 533400"/>
                <a:gd name="connsiteX505" fmla="*/ 446056 w 533400"/>
                <a:gd name="connsiteY505" fmla="*/ 464058 h 533400"/>
                <a:gd name="connsiteX506" fmla="*/ 444627 w 533400"/>
                <a:gd name="connsiteY506" fmla="*/ 465201 h 533400"/>
                <a:gd name="connsiteX507" fmla="*/ 287369 w 533400"/>
                <a:gd name="connsiteY507" fmla="*/ 531305 h 533400"/>
                <a:gd name="connsiteX508" fmla="*/ 287941 w 533400"/>
                <a:gd name="connsiteY508" fmla="*/ 539401 h 533400"/>
                <a:gd name="connsiteX509" fmla="*/ 289846 w 533400"/>
                <a:gd name="connsiteY509" fmla="*/ 539306 h 533400"/>
                <a:gd name="connsiteX510" fmla="*/ 289274 w 533400"/>
                <a:gd name="connsiteY510" fmla="*/ 531209 h 533400"/>
                <a:gd name="connsiteX511" fmla="*/ 287369 w 533400"/>
                <a:gd name="connsiteY511" fmla="*/ 531305 h 533400"/>
                <a:gd name="connsiteX512" fmla="*/ 437674 w 533400"/>
                <a:gd name="connsiteY512" fmla="*/ 471202 h 533400"/>
                <a:gd name="connsiteX513" fmla="*/ 442913 w 533400"/>
                <a:gd name="connsiteY513" fmla="*/ 477488 h 533400"/>
                <a:gd name="connsiteX514" fmla="*/ 444341 w 533400"/>
                <a:gd name="connsiteY514" fmla="*/ 476250 h 533400"/>
                <a:gd name="connsiteX515" fmla="*/ 439103 w 533400"/>
                <a:gd name="connsiteY515" fmla="*/ 469964 h 533400"/>
                <a:gd name="connsiteX516" fmla="*/ 437674 w 533400"/>
                <a:gd name="connsiteY516" fmla="*/ 471202 h 533400"/>
                <a:gd name="connsiteX517" fmla="*/ 323564 w 533400"/>
                <a:gd name="connsiteY517" fmla="*/ 526352 h 533400"/>
                <a:gd name="connsiteX518" fmla="*/ 325279 w 533400"/>
                <a:gd name="connsiteY518" fmla="*/ 534257 h 533400"/>
                <a:gd name="connsiteX519" fmla="*/ 327089 w 533400"/>
                <a:gd name="connsiteY519" fmla="*/ 533876 h 533400"/>
                <a:gd name="connsiteX520" fmla="*/ 325374 w 533400"/>
                <a:gd name="connsiteY520" fmla="*/ 525970 h 533400"/>
                <a:gd name="connsiteX521" fmla="*/ 323564 w 533400"/>
                <a:gd name="connsiteY521" fmla="*/ 526352 h 533400"/>
                <a:gd name="connsiteX522" fmla="*/ 314611 w 533400"/>
                <a:gd name="connsiteY522" fmla="*/ 528066 h 533400"/>
                <a:gd name="connsiteX523" fmla="*/ 316040 w 533400"/>
                <a:gd name="connsiteY523" fmla="*/ 536067 h 533400"/>
                <a:gd name="connsiteX524" fmla="*/ 317849 w 533400"/>
                <a:gd name="connsiteY524" fmla="*/ 535686 h 533400"/>
                <a:gd name="connsiteX525" fmla="*/ 316421 w 533400"/>
                <a:gd name="connsiteY525" fmla="*/ 527685 h 533400"/>
                <a:gd name="connsiteX526" fmla="*/ 314611 w 533400"/>
                <a:gd name="connsiteY526" fmla="*/ 528066 h 533400"/>
                <a:gd name="connsiteX527" fmla="*/ 296513 w 533400"/>
                <a:gd name="connsiteY527" fmla="*/ 530543 h 533400"/>
                <a:gd name="connsiteX528" fmla="*/ 297371 w 533400"/>
                <a:gd name="connsiteY528" fmla="*/ 538639 h 533400"/>
                <a:gd name="connsiteX529" fmla="*/ 299180 w 533400"/>
                <a:gd name="connsiteY529" fmla="*/ 538448 h 533400"/>
                <a:gd name="connsiteX530" fmla="*/ 298323 w 533400"/>
                <a:gd name="connsiteY530" fmla="*/ 530352 h 533400"/>
                <a:gd name="connsiteX531" fmla="*/ 296513 w 533400"/>
                <a:gd name="connsiteY531" fmla="*/ 530543 h 533400"/>
                <a:gd name="connsiteX532" fmla="*/ 375761 w 533400"/>
                <a:gd name="connsiteY532" fmla="*/ 509683 h 533400"/>
                <a:gd name="connsiteX533" fmla="*/ 379095 w 533400"/>
                <a:gd name="connsiteY533" fmla="*/ 517112 h 533400"/>
                <a:gd name="connsiteX534" fmla="*/ 380809 w 533400"/>
                <a:gd name="connsiteY534" fmla="*/ 516350 h 533400"/>
                <a:gd name="connsiteX535" fmla="*/ 377571 w 533400"/>
                <a:gd name="connsiteY535" fmla="*/ 508921 h 533400"/>
                <a:gd name="connsiteX536" fmla="*/ 375761 w 533400"/>
                <a:gd name="connsiteY536" fmla="*/ 509683 h 533400"/>
                <a:gd name="connsiteX537" fmla="*/ 305562 w 533400"/>
                <a:gd name="connsiteY537" fmla="*/ 529495 h 533400"/>
                <a:gd name="connsiteX538" fmla="*/ 306705 w 533400"/>
                <a:gd name="connsiteY538" fmla="*/ 537496 h 533400"/>
                <a:gd name="connsiteX539" fmla="*/ 308515 w 533400"/>
                <a:gd name="connsiteY539" fmla="*/ 537210 h 533400"/>
                <a:gd name="connsiteX540" fmla="*/ 307372 w 533400"/>
                <a:gd name="connsiteY540" fmla="*/ 529114 h 533400"/>
                <a:gd name="connsiteX541" fmla="*/ 305562 w 533400"/>
                <a:gd name="connsiteY541" fmla="*/ 529495 h 533400"/>
                <a:gd name="connsiteX542" fmla="*/ 332518 w 533400"/>
                <a:gd name="connsiteY542" fmla="*/ 524351 h 533400"/>
                <a:gd name="connsiteX543" fmla="*/ 334518 w 533400"/>
                <a:gd name="connsiteY543" fmla="*/ 532162 h 533400"/>
                <a:gd name="connsiteX544" fmla="*/ 336328 w 533400"/>
                <a:gd name="connsiteY544" fmla="*/ 531686 h 533400"/>
                <a:gd name="connsiteX545" fmla="*/ 334328 w 533400"/>
                <a:gd name="connsiteY545" fmla="*/ 523875 h 533400"/>
                <a:gd name="connsiteX546" fmla="*/ 332518 w 533400"/>
                <a:gd name="connsiteY546" fmla="*/ 524351 h 533400"/>
                <a:gd name="connsiteX547" fmla="*/ 358807 w 533400"/>
                <a:gd name="connsiteY547" fmla="*/ 516445 h 533400"/>
                <a:gd name="connsiteX548" fmla="*/ 361569 w 533400"/>
                <a:gd name="connsiteY548" fmla="*/ 524065 h 533400"/>
                <a:gd name="connsiteX549" fmla="*/ 363284 w 533400"/>
                <a:gd name="connsiteY549" fmla="*/ 523399 h 533400"/>
                <a:gd name="connsiteX550" fmla="*/ 360521 w 533400"/>
                <a:gd name="connsiteY550" fmla="*/ 515779 h 533400"/>
                <a:gd name="connsiteX551" fmla="*/ 358807 w 533400"/>
                <a:gd name="connsiteY551" fmla="*/ 516445 h 533400"/>
                <a:gd name="connsiteX552" fmla="*/ 341376 w 533400"/>
                <a:gd name="connsiteY552" fmla="*/ 522065 h 533400"/>
                <a:gd name="connsiteX553" fmla="*/ 343567 w 533400"/>
                <a:gd name="connsiteY553" fmla="*/ 529876 h 533400"/>
                <a:gd name="connsiteX554" fmla="*/ 345376 w 533400"/>
                <a:gd name="connsiteY554" fmla="*/ 529399 h 533400"/>
                <a:gd name="connsiteX555" fmla="*/ 343186 w 533400"/>
                <a:gd name="connsiteY555" fmla="*/ 521589 h 533400"/>
                <a:gd name="connsiteX556" fmla="*/ 341376 w 533400"/>
                <a:gd name="connsiteY556" fmla="*/ 522065 h 533400"/>
                <a:gd name="connsiteX557" fmla="*/ 367284 w 533400"/>
                <a:gd name="connsiteY557" fmla="*/ 513207 h 533400"/>
                <a:gd name="connsiteX558" fmla="*/ 370332 w 533400"/>
                <a:gd name="connsiteY558" fmla="*/ 520732 h 533400"/>
                <a:gd name="connsiteX559" fmla="*/ 372047 w 533400"/>
                <a:gd name="connsiteY559" fmla="*/ 520065 h 533400"/>
                <a:gd name="connsiteX560" fmla="*/ 368999 w 533400"/>
                <a:gd name="connsiteY560" fmla="*/ 512540 h 533400"/>
                <a:gd name="connsiteX561" fmla="*/ 367284 w 533400"/>
                <a:gd name="connsiteY561" fmla="*/ 513207 h 533400"/>
                <a:gd name="connsiteX562" fmla="*/ 350139 w 533400"/>
                <a:gd name="connsiteY562" fmla="*/ 519398 h 533400"/>
                <a:gd name="connsiteX563" fmla="*/ 352616 w 533400"/>
                <a:gd name="connsiteY563" fmla="*/ 527114 h 533400"/>
                <a:gd name="connsiteX564" fmla="*/ 354425 w 533400"/>
                <a:gd name="connsiteY564" fmla="*/ 526542 h 533400"/>
                <a:gd name="connsiteX565" fmla="*/ 351949 w 533400"/>
                <a:gd name="connsiteY565" fmla="*/ 518827 h 533400"/>
                <a:gd name="connsiteX566" fmla="*/ 350139 w 533400"/>
                <a:gd name="connsiteY566" fmla="*/ 519398 h 533400"/>
                <a:gd name="connsiteX567" fmla="*/ 464058 w 533400"/>
                <a:gd name="connsiteY567" fmla="*/ 445865 h 533400"/>
                <a:gd name="connsiteX568" fmla="*/ 470059 w 533400"/>
                <a:gd name="connsiteY568" fmla="*/ 451294 h 533400"/>
                <a:gd name="connsiteX569" fmla="*/ 471297 w 533400"/>
                <a:gd name="connsiteY569" fmla="*/ 449961 h 533400"/>
                <a:gd name="connsiteX570" fmla="*/ 465201 w 533400"/>
                <a:gd name="connsiteY570" fmla="*/ 444532 h 533400"/>
                <a:gd name="connsiteX571" fmla="*/ 464058 w 533400"/>
                <a:gd name="connsiteY571" fmla="*/ 445865 h 533400"/>
                <a:gd name="connsiteX572" fmla="*/ 526066 w 533400"/>
                <a:gd name="connsiteY572" fmla="*/ 325374 h 533400"/>
                <a:gd name="connsiteX573" fmla="*/ 533972 w 533400"/>
                <a:gd name="connsiteY573" fmla="*/ 327088 h 533400"/>
                <a:gd name="connsiteX574" fmla="*/ 534353 w 533400"/>
                <a:gd name="connsiteY574" fmla="*/ 325279 h 533400"/>
                <a:gd name="connsiteX575" fmla="*/ 526447 w 533400"/>
                <a:gd name="connsiteY575" fmla="*/ 323564 h 533400"/>
                <a:gd name="connsiteX576" fmla="*/ 526066 w 533400"/>
                <a:gd name="connsiteY576" fmla="*/ 325374 h 533400"/>
                <a:gd name="connsiteX577" fmla="*/ 529304 w 533400"/>
                <a:gd name="connsiteY577" fmla="*/ 307372 h 533400"/>
                <a:gd name="connsiteX578" fmla="*/ 537305 w 533400"/>
                <a:gd name="connsiteY578" fmla="*/ 308515 h 533400"/>
                <a:gd name="connsiteX579" fmla="*/ 537591 w 533400"/>
                <a:gd name="connsiteY579" fmla="*/ 306705 h 533400"/>
                <a:gd name="connsiteX580" fmla="*/ 529590 w 533400"/>
                <a:gd name="connsiteY580" fmla="*/ 305562 h 533400"/>
                <a:gd name="connsiteX581" fmla="*/ 529304 w 533400"/>
                <a:gd name="connsiteY581" fmla="*/ 307372 h 533400"/>
                <a:gd name="connsiteX582" fmla="*/ 527780 w 533400"/>
                <a:gd name="connsiteY582" fmla="*/ 316421 h 533400"/>
                <a:gd name="connsiteX583" fmla="*/ 535781 w 533400"/>
                <a:gd name="connsiteY583" fmla="*/ 317849 h 533400"/>
                <a:gd name="connsiteX584" fmla="*/ 536067 w 533400"/>
                <a:gd name="connsiteY584" fmla="*/ 316040 h 533400"/>
                <a:gd name="connsiteX585" fmla="*/ 528066 w 533400"/>
                <a:gd name="connsiteY585" fmla="*/ 314611 h 533400"/>
                <a:gd name="connsiteX586" fmla="*/ 527780 w 533400"/>
                <a:gd name="connsiteY586" fmla="*/ 316421 h 533400"/>
                <a:gd name="connsiteX587" fmla="*/ 518827 w 533400"/>
                <a:gd name="connsiteY587" fmla="*/ 351854 h 533400"/>
                <a:gd name="connsiteX588" fmla="*/ 526542 w 533400"/>
                <a:gd name="connsiteY588" fmla="*/ 354330 h 533400"/>
                <a:gd name="connsiteX589" fmla="*/ 527114 w 533400"/>
                <a:gd name="connsiteY589" fmla="*/ 352520 h 533400"/>
                <a:gd name="connsiteX590" fmla="*/ 519398 w 533400"/>
                <a:gd name="connsiteY590" fmla="*/ 350044 h 533400"/>
                <a:gd name="connsiteX591" fmla="*/ 518827 w 533400"/>
                <a:gd name="connsiteY591" fmla="*/ 351854 h 533400"/>
                <a:gd name="connsiteX592" fmla="*/ 521589 w 533400"/>
                <a:gd name="connsiteY592" fmla="*/ 343090 h 533400"/>
                <a:gd name="connsiteX593" fmla="*/ 529400 w 533400"/>
                <a:gd name="connsiteY593" fmla="*/ 345281 h 533400"/>
                <a:gd name="connsiteX594" fmla="*/ 529876 w 533400"/>
                <a:gd name="connsiteY594" fmla="*/ 343471 h 533400"/>
                <a:gd name="connsiteX595" fmla="*/ 522065 w 533400"/>
                <a:gd name="connsiteY595" fmla="*/ 341281 h 533400"/>
                <a:gd name="connsiteX596" fmla="*/ 521589 w 533400"/>
                <a:gd name="connsiteY596" fmla="*/ 343090 h 533400"/>
                <a:gd name="connsiteX597" fmla="*/ 523970 w 533400"/>
                <a:gd name="connsiteY597" fmla="*/ 334232 h 533400"/>
                <a:gd name="connsiteX598" fmla="*/ 531781 w 533400"/>
                <a:gd name="connsiteY598" fmla="*/ 336233 h 533400"/>
                <a:gd name="connsiteX599" fmla="*/ 532257 w 533400"/>
                <a:gd name="connsiteY599" fmla="*/ 334423 h 533400"/>
                <a:gd name="connsiteX600" fmla="*/ 524447 w 533400"/>
                <a:gd name="connsiteY600" fmla="*/ 332423 h 533400"/>
                <a:gd name="connsiteX601" fmla="*/ 523970 w 533400"/>
                <a:gd name="connsiteY601" fmla="*/ 334232 h 533400"/>
                <a:gd name="connsiteX602" fmla="*/ 531876 w 533400"/>
                <a:gd name="connsiteY602" fmla="*/ 269081 h 533400"/>
                <a:gd name="connsiteX603" fmla="*/ 531876 w 533400"/>
                <a:gd name="connsiteY603" fmla="*/ 270034 h 533400"/>
                <a:gd name="connsiteX604" fmla="*/ 531876 w 533400"/>
                <a:gd name="connsiteY604" fmla="*/ 270986 h 533400"/>
                <a:gd name="connsiteX605" fmla="*/ 540068 w 533400"/>
                <a:gd name="connsiteY605" fmla="*/ 270986 h 533400"/>
                <a:gd name="connsiteX606" fmla="*/ 540068 w 533400"/>
                <a:gd name="connsiteY606" fmla="*/ 269081 h 533400"/>
                <a:gd name="connsiteX607" fmla="*/ 531876 w 533400"/>
                <a:gd name="connsiteY607" fmla="*/ 269081 h 533400"/>
                <a:gd name="connsiteX608" fmla="*/ 531685 w 533400"/>
                <a:gd name="connsiteY608" fmla="*/ 280035 h 533400"/>
                <a:gd name="connsiteX609" fmla="*/ 539782 w 533400"/>
                <a:gd name="connsiteY609" fmla="*/ 280321 h 533400"/>
                <a:gd name="connsiteX610" fmla="*/ 539877 w 533400"/>
                <a:gd name="connsiteY610" fmla="*/ 278416 h 533400"/>
                <a:gd name="connsiteX611" fmla="*/ 531685 w 533400"/>
                <a:gd name="connsiteY611" fmla="*/ 278130 h 533400"/>
                <a:gd name="connsiteX612" fmla="*/ 531685 w 533400"/>
                <a:gd name="connsiteY612" fmla="*/ 280035 h 533400"/>
                <a:gd name="connsiteX613" fmla="*/ 530352 w 533400"/>
                <a:gd name="connsiteY613" fmla="*/ 298323 h 533400"/>
                <a:gd name="connsiteX614" fmla="*/ 538448 w 533400"/>
                <a:gd name="connsiteY614" fmla="*/ 299180 h 533400"/>
                <a:gd name="connsiteX615" fmla="*/ 538639 w 533400"/>
                <a:gd name="connsiteY615" fmla="*/ 297275 h 533400"/>
                <a:gd name="connsiteX616" fmla="*/ 530543 w 533400"/>
                <a:gd name="connsiteY616" fmla="*/ 296418 h 533400"/>
                <a:gd name="connsiteX617" fmla="*/ 530352 w 533400"/>
                <a:gd name="connsiteY617" fmla="*/ 298323 h 533400"/>
                <a:gd name="connsiteX618" fmla="*/ 531209 w 533400"/>
                <a:gd name="connsiteY618" fmla="*/ 289179 h 533400"/>
                <a:gd name="connsiteX619" fmla="*/ 539306 w 533400"/>
                <a:gd name="connsiteY619" fmla="*/ 289750 h 533400"/>
                <a:gd name="connsiteX620" fmla="*/ 539401 w 533400"/>
                <a:gd name="connsiteY620" fmla="*/ 287846 h 533400"/>
                <a:gd name="connsiteX621" fmla="*/ 531305 w 533400"/>
                <a:gd name="connsiteY621" fmla="*/ 287274 h 533400"/>
                <a:gd name="connsiteX622" fmla="*/ 531209 w 533400"/>
                <a:gd name="connsiteY622" fmla="*/ 289179 h 533400"/>
                <a:gd name="connsiteX623" fmla="*/ 8382 w 533400"/>
                <a:gd name="connsiteY623" fmla="*/ 278225 h 533400"/>
                <a:gd name="connsiteX624" fmla="*/ 286 w 533400"/>
                <a:gd name="connsiteY624" fmla="*/ 278511 h 533400"/>
                <a:gd name="connsiteX625" fmla="*/ 381 w 533400"/>
                <a:gd name="connsiteY625" fmla="*/ 280321 h 533400"/>
                <a:gd name="connsiteX626" fmla="*/ 8477 w 533400"/>
                <a:gd name="connsiteY626" fmla="*/ 280035 h 533400"/>
                <a:gd name="connsiteX627" fmla="*/ 8382 w 533400"/>
                <a:gd name="connsiteY627" fmla="*/ 278225 h 533400"/>
                <a:gd name="connsiteX628" fmla="*/ 470059 w 533400"/>
                <a:gd name="connsiteY628" fmla="*/ 439007 h 533400"/>
                <a:gd name="connsiteX629" fmla="*/ 476345 w 533400"/>
                <a:gd name="connsiteY629" fmla="*/ 444246 h 533400"/>
                <a:gd name="connsiteX630" fmla="*/ 477584 w 533400"/>
                <a:gd name="connsiteY630" fmla="*/ 442817 h 533400"/>
                <a:gd name="connsiteX631" fmla="*/ 471297 w 533400"/>
                <a:gd name="connsiteY631" fmla="*/ 437579 h 533400"/>
                <a:gd name="connsiteX632" fmla="*/ 470059 w 533400"/>
                <a:gd name="connsiteY632" fmla="*/ 439007 h 533400"/>
                <a:gd name="connsiteX633" fmla="*/ 496443 w 533400"/>
                <a:gd name="connsiteY633" fmla="*/ 401765 h 533400"/>
                <a:gd name="connsiteX634" fmla="*/ 503492 w 533400"/>
                <a:gd name="connsiteY634" fmla="*/ 405765 h 533400"/>
                <a:gd name="connsiteX635" fmla="*/ 504444 w 533400"/>
                <a:gd name="connsiteY635" fmla="*/ 404146 h 533400"/>
                <a:gd name="connsiteX636" fmla="*/ 497396 w 533400"/>
                <a:gd name="connsiteY636" fmla="*/ 400050 h 533400"/>
                <a:gd name="connsiteX637" fmla="*/ 496443 w 533400"/>
                <a:gd name="connsiteY637" fmla="*/ 401765 h 533400"/>
                <a:gd name="connsiteX638" fmla="*/ 486632 w 533400"/>
                <a:gd name="connsiteY638" fmla="*/ 417195 h 533400"/>
                <a:gd name="connsiteX639" fmla="*/ 493395 w 533400"/>
                <a:gd name="connsiteY639" fmla="*/ 421767 h 533400"/>
                <a:gd name="connsiteX640" fmla="*/ 494443 w 533400"/>
                <a:gd name="connsiteY640" fmla="*/ 420243 h 533400"/>
                <a:gd name="connsiteX641" fmla="*/ 487680 w 533400"/>
                <a:gd name="connsiteY641" fmla="*/ 415671 h 533400"/>
                <a:gd name="connsiteX642" fmla="*/ 486632 w 533400"/>
                <a:gd name="connsiteY642" fmla="*/ 417195 h 533400"/>
                <a:gd name="connsiteX643" fmla="*/ 515874 w 533400"/>
                <a:gd name="connsiteY643" fmla="*/ 360426 h 533400"/>
                <a:gd name="connsiteX644" fmla="*/ 523494 w 533400"/>
                <a:gd name="connsiteY644" fmla="*/ 363188 h 533400"/>
                <a:gd name="connsiteX645" fmla="*/ 524161 w 533400"/>
                <a:gd name="connsiteY645" fmla="*/ 361474 h 533400"/>
                <a:gd name="connsiteX646" fmla="*/ 516541 w 533400"/>
                <a:gd name="connsiteY646" fmla="*/ 358711 h 533400"/>
                <a:gd name="connsiteX647" fmla="*/ 515874 w 533400"/>
                <a:gd name="connsiteY647" fmla="*/ 360426 h 533400"/>
                <a:gd name="connsiteX648" fmla="*/ 481393 w 533400"/>
                <a:gd name="connsiteY648" fmla="*/ 424720 h 533400"/>
                <a:gd name="connsiteX649" fmla="*/ 487966 w 533400"/>
                <a:gd name="connsiteY649" fmla="*/ 429482 h 533400"/>
                <a:gd name="connsiteX650" fmla="*/ 489109 w 533400"/>
                <a:gd name="connsiteY650" fmla="*/ 427958 h 533400"/>
                <a:gd name="connsiteX651" fmla="*/ 482537 w 533400"/>
                <a:gd name="connsiteY651" fmla="*/ 423196 h 533400"/>
                <a:gd name="connsiteX652" fmla="*/ 481393 w 533400"/>
                <a:gd name="connsiteY652" fmla="*/ 424720 h 533400"/>
                <a:gd name="connsiteX653" fmla="*/ 475869 w 533400"/>
                <a:gd name="connsiteY653" fmla="*/ 431959 h 533400"/>
                <a:gd name="connsiteX654" fmla="*/ 482251 w 533400"/>
                <a:gd name="connsiteY654" fmla="*/ 437007 h 533400"/>
                <a:gd name="connsiteX655" fmla="*/ 483394 w 533400"/>
                <a:gd name="connsiteY655" fmla="*/ 435578 h 533400"/>
                <a:gd name="connsiteX656" fmla="*/ 477012 w 533400"/>
                <a:gd name="connsiteY656" fmla="*/ 430530 h 533400"/>
                <a:gd name="connsiteX657" fmla="*/ 475869 w 533400"/>
                <a:gd name="connsiteY657" fmla="*/ 431959 h 533400"/>
                <a:gd name="connsiteX658" fmla="*/ 500825 w 533400"/>
                <a:gd name="connsiteY658" fmla="*/ 393763 h 533400"/>
                <a:gd name="connsiteX659" fmla="*/ 507968 w 533400"/>
                <a:gd name="connsiteY659" fmla="*/ 397573 h 533400"/>
                <a:gd name="connsiteX660" fmla="*/ 508825 w 533400"/>
                <a:gd name="connsiteY660" fmla="*/ 395954 h 533400"/>
                <a:gd name="connsiteX661" fmla="*/ 501682 w 533400"/>
                <a:gd name="connsiteY661" fmla="*/ 392144 h 533400"/>
                <a:gd name="connsiteX662" fmla="*/ 500825 w 533400"/>
                <a:gd name="connsiteY662" fmla="*/ 393763 h 533400"/>
                <a:gd name="connsiteX663" fmla="*/ 508921 w 533400"/>
                <a:gd name="connsiteY663" fmla="*/ 377381 h 533400"/>
                <a:gd name="connsiteX664" fmla="*/ 516350 w 533400"/>
                <a:gd name="connsiteY664" fmla="*/ 380714 h 533400"/>
                <a:gd name="connsiteX665" fmla="*/ 517112 w 533400"/>
                <a:gd name="connsiteY665" fmla="*/ 379000 h 533400"/>
                <a:gd name="connsiteX666" fmla="*/ 509683 w 533400"/>
                <a:gd name="connsiteY666" fmla="*/ 375666 h 533400"/>
                <a:gd name="connsiteX667" fmla="*/ 508921 w 533400"/>
                <a:gd name="connsiteY667" fmla="*/ 377381 h 533400"/>
                <a:gd name="connsiteX668" fmla="*/ 512540 w 533400"/>
                <a:gd name="connsiteY668" fmla="*/ 368998 h 533400"/>
                <a:gd name="connsiteX669" fmla="*/ 520065 w 533400"/>
                <a:gd name="connsiteY669" fmla="*/ 372046 h 533400"/>
                <a:gd name="connsiteX670" fmla="*/ 520732 w 533400"/>
                <a:gd name="connsiteY670" fmla="*/ 370332 h 533400"/>
                <a:gd name="connsiteX671" fmla="*/ 513207 w 533400"/>
                <a:gd name="connsiteY671" fmla="*/ 367284 h 533400"/>
                <a:gd name="connsiteX672" fmla="*/ 512540 w 533400"/>
                <a:gd name="connsiteY672" fmla="*/ 368998 h 533400"/>
                <a:gd name="connsiteX673" fmla="*/ 505016 w 533400"/>
                <a:gd name="connsiteY673" fmla="*/ 385667 h 533400"/>
                <a:gd name="connsiteX674" fmla="*/ 512255 w 533400"/>
                <a:gd name="connsiteY674" fmla="*/ 389192 h 533400"/>
                <a:gd name="connsiteX675" fmla="*/ 513112 w 533400"/>
                <a:gd name="connsiteY675" fmla="*/ 387477 h 533400"/>
                <a:gd name="connsiteX676" fmla="*/ 505873 w 533400"/>
                <a:gd name="connsiteY676" fmla="*/ 383953 h 533400"/>
                <a:gd name="connsiteX677" fmla="*/ 505016 w 533400"/>
                <a:gd name="connsiteY677" fmla="*/ 385667 h 533400"/>
                <a:gd name="connsiteX678" fmla="*/ 491681 w 533400"/>
                <a:gd name="connsiteY678" fmla="*/ 409575 h 533400"/>
                <a:gd name="connsiteX679" fmla="*/ 498539 w 533400"/>
                <a:gd name="connsiteY679" fmla="*/ 413861 h 533400"/>
                <a:gd name="connsiteX680" fmla="*/ 499491 w 533400"/>
                <a:gd name="connsiteY680" fmla="*/ 412242 h 533400"/>
                <a:gd name="connsiteX681" fmla="*/ 492633 w 533400"/>
                <a:gd name="connsiteY681" fmla="*/ 407956 h 533400"/>
                <a:gd name="connsiteX682" fmla="*/ 491681 w 533400"/>
                <a:gd name="connsiteY682" fmla="*/ 409575 h 533400"/>
                <a:gd name="connsiteX683" fmla="*/ 52483 w 533400"/>
                <a:gd name="connsiteY683" fmla="*/ 415671 h 533400"/>
                <a:gd name="connsiteX684" fmla="*/ 45720 w 533400"/>
                <a:gd name="connsiteY684" fmla="*/ 420243 h 533400"/>
                <a:gd name="connsiteX685" fmla="*/ 46768 w 533400"/>
                <a:gd name="connsiteY685" fmla="*/ 421767 h 533400"/>
                <a:gd name="connsiteX686" fmla="*/ 53531 w 533400"/>
                <a:gd name="connsiteY686" fmla="*/ 417195 h 533400"/>
                <a:gd name="connsiteX687" fmla="*/ 52483 w 533400"/>
                <a:gd name="connsiteY687" fmla="*/ 415671 h 533400"/>
                <a:gd name="connsiteX688" fmla="*/ 34290 w 533400"/>
                <a:gd name="connsiteY688" fmla="*/ 383953 h 533400"/>
                <a:gd name="connsiteX689" fmla="*/ 27051 w 533400"/>
                <a:gd name="connsiteY689" fmla="*/ 387477 h 533400"/>
                <a:gd name="connsiteX690" fmla="*/ 27908 w 533400"/>
                <a:gd name="connsiteY690" fmla="*/ 389192 h 533400"/>
                <a:gd name="connsiteX691" fmla="*/ 35147 w 533400"/>
                <a:gd name="connsiteY691" fmla="*/ 385667 h 533400"/>
                <a:gd name="connsiteX692" fmla="*/ 34290 w 533400"/>
                <a:gd name="connsiteY692" fmla="*/ 383953 h 533400"/>
                <a:gd name="connsiteX693" fmla="*/ 42767 w 533400"/>
                <a:gd name="connsiteY693" fmla="*/ 400145 h 533400"/>
                <a:gd name="connsiteX694" fmla="*/ 35719 w 533400"/>
                <a:gd name="connsiteY694" fmla="*/ 404241 h 533400"/>
                <a:gd name="connsiteX695" fmla="*/ 36671 w 533400"/>
                <a:gd name="connsiteY695" fmla="*/ 405860 h 533400"/>
                <a:gd name="connsiteX696" fmla="*/ 43720 w 533400"/>
                <a:gd name="connsiteY696" fmla="*/ 401765 h 533400"/>
                <a:gd name="connsiteX697" fmla="*/ 42767 w 533400"/>
                <a:gd name="connsiteY697" fmla="*/ 400145 h 533400"/>
                <a:gd name="connsiteX698" fmla="*/ 38386 w 533400"/>
                <a:gd name="connsiteY698" fmla="*/ 392144 h 533400"/>
                <a:gd name="connsiteX699" fmla="*/ 31242 w 533400"/>
                <a:gd name="connsiteY699" fmla="*/ 395954 h 533400"/>
                <a:gd name="connsiteX700" fmla="*/ 32099 w 533400"/>
                <a:gd name="connsiteY700" fmla="*/ 397573 h 533400"/>
                <a:gd name="connsiteX701" fmla="*/ 39243 w 533400"/>
                <a:gd name="connsiteY701" fmla="*/ 393763 h 533400"/>
                <a:gd name="connsiteX702" fmla="*/ 38386 w 533400"/>
                <a:gd name="connsiteY702" fmla="*/ 392144 h 533400"/>
                <a:gd name="connsiteX703" fmla="*/ 57626 w 533400"/>
                <a:gd name="connsiteY703" fmla="*/ 423196 h 533400"/>
                <a:gd name="connsiteX704" fmla="*/ 51054 w 533400"/>
                <a:gd name="connsiteY704" fmla="*/ 427958 h 533400"/>
                <a:gd name="connsiteX705" fmla="*/ 52197 w 533400"/>
                <a:gd name="connsiteY705" fmla="*/ 429482 h 533400"/>
                <a:gd name="connsiteX706" fmla="*/ 58769 w 533400"/>
                <a:gd name="connsiteY706" fmla="*/ 424720 h 533400"/>
                <a:gd name="connsiteX707" fmla="*/ 57626 w 533400"/>
                <a:gd name="connsiteY707" fmla="*/ 423196 h 533400"/>
                <a:gd name="connsiteX708" fmla="*/ 47435 w 533400"/>
                <a:gd name="connsiteY708" fmla="*/ 407956 h 533400"/>
                <a:gd name="connsiteX709" fmla="*/ 40577 w 533400"/>
                <a:gd name="connsiteY709" fmla="*/ 412242 h 533400"/>
                <a:gd name="connsiteX710" fmla="*/ 41529 w 533400"/>
                <a:gd name="connsiteY710" fmla="*/ 413861 h 533400"/>
                <a:gd name="connsiteX711" fmla="*/ 48387 w 533400"/>
                <a:gd name="connsiteY711" fmla="*/ 409575 h 533400"/>
                <a:gd name="connsiteX712" fmla="*/ 47435 w 533400"/>
                <a:gd name="connsiteY712" fmla="*/ 407956 h 533400"/>
                <a:gd name="connsiteX713" fmla="*/ 87535 w 533400"/>
                <a:gd name="connsiteY713" fmla="*/ 457676 h 533400"/>
                <a:gd name="connsiteX714" fmla="*/ 81915 w 533400"/>
                <a:gd name="connsiteY714" fmla="*/ 463582 h 533400"/>
                <a:gd name="connsiteX715" fmla="*/ 83249 w 533400"/>
                <a:gd name="connsiteY715" fmla="*/ 464915 h 533400"/>
                <a:gd name="connsiteX716" fmla="*/ 88868 w 533400"/>
                <a:gd name="connsiteY716" fmla="*/ 459010 h 533400"/>
                <a:gd name="connsiteX717" fmla="*/ 87535 w 533400"/>
                <a:gd name="connsiteY717" fmla="*/ 457676 h 533400"/>
                <a:gd name="connsiteX718" fmla="*/ 63151 w 533400"/>
                <a:gd name="connsiteY718" fmla="*/ 430530 h 533400"/>
                <a:gd name="connsiteX719" fmla="*/ 56769 w 533400"/>
                <a:gd name="connsiteY719" fmla="*/ 435578 h 533400"/>
                <a:gd name="connsiteX720" fmla="*/ 57912 w 533400"/>
                <a:gd name="connsiteY720" fmla="*/ 437007 h 533400"/>
                <a:gd name="connsiteX721" fmla="*/ 64294 w 533400"/>
                <a:gd name="connsiteY721" fmla="*/ 431959 h 533400"/>
                <a:gd name="connsiteX722" fmla="*/ 63151 w 533400"/>
                <a:gd name="connsiteY722" fmla="*/ 430530 h 533400"/>
                <a:gd name="connsiteX723" fmla="*/ 81058 w 533400"/>
                <a:gd name="connsiteY723" fmla="*/ 451199 h 533400"/>
                <a:gd name="connsiteX724" fmla="*/ 75152 w 533400"/>
                <a:gd name="connsiteY724" fmla="*/ 456914 h 533400"/>
                <a:gd name="connsiteX725" fmla="*/ 76486 w 533400"/>
                <a:gd name="connsiteY725" fmla="*/ 458248 h 533400"/>
                <a:gd name="connsiteX726" fmla="*/ 82391 w 533400"/>
                <a:gd name="connsiteY726" fmla="*/ 452628 h 533400"/>
                <a:gd name="connsiteX727" fmla="*/ 81058 w 533400"/>
                <a:gd name="connsiteY727" fmla="*/ 451199 h 533400"/>
                <a:gd name="connsiteX728" fmla="*/ 68866 w 533400"/>
                <a:gd name="connsiteY728" fmla="*/ 437579 h 533400"/>
                <a:gd name="connsiteX729" fmla="*/ 62579 w 533400"/>
                <a:gd name="connsiteY729" fmla="*/ 442817 h 533400"/>
                <a:gd name="connsiteX730" fmla="*/ 63818 w 533400"/>
                <a:gd name="connsiteY730" fmla="*/ 444246 h 533400"/>
                <a:gd name="connsiteX731" fmla="*/ 70104 w 533400"/>
                <a:gd name="connsiteY731" fmla="*/ 439007 h 533400"/>
                <a:gd name="connsiteX732" fmla="*/ 68866 w 533400"/>
                <a:gd name="connsiteY732" fmla="*/ 437579 h 533400"/>
                <a:gd name="connsiteX733" fmla="*/ 94202 w 533400"/>
                <a:gd name="connsiteY733" fmla="*/ 463963 h 533400"/>
                <a:gd name="connsiteX734" fmla="*/ 88773 w 533400"/>
                <a:gd name="connsiteY734" fmla="*/ 470059 h 533400"/>
                <a:gd name="connsiteX735" fmla="*/ 90202 w 533400"/>
                <a:gd name="connsiteY735" fmla="*/ 471297 h 533400"/>
                <a:gd name="connsiteX736" fmla="*/ 95631 w 533400"/>
                <a:gd name="connsiteY736" fmla="*/ 465201 h 533400"/>
                <a:gd name="connsiteX737" fmla="*/ 94202 w 533400"/>
                <a:gd name="connsiteY737" fmla="*/ 463963 h 533400"/>
                <a:gd name="connsiteX738" fmla="*/ 74867 w 533400"/>
                <a:gd name="connsiteY738" fmla="*/ 444532 h 533400"/>
                <a:gd name="connsiteX739" fmla="*/ 68771 w 533400"/>
                <a:gd name="connsiteY739" fmla="*/ 449961 h 533400"/>
                <a:gd name="connsiteX740" fmla="*/ 70009 w 533400"/>
                <a:gd name="connsiteY740" fmla="*/ 451294 h 533400"/>
                <a:gd name="connsiteX741" fmla="*/ 76105 w 533400"/>
                <a:gd name="connsiteY741" fmla="*/ 445865 h 533400"/>
                <a:gd name="connsiteX742" fmla="*/ 74867 w 533400"/>
                <a:gd name="connsiteY742" fmla="*/ 444532 h 533400"/>
                <a:gd name="connsiteX743" fmla="*/ 30385 w 533400"/>
                <a:gd name="connsiteY743" fmla="*/ 375666 h 533400"/>
                <a:gd name="connsiteX744" fmla="*/ 22955 w 533400"/>
                <a:gd name="connsiteY744" fmla="*/ 379000 h 533400"/>
                <a:gd name="connsiteX745" fmla="*/ 23717 w 533400"/>
                <a:gd name="connsiteY745" fmla="*/ 380714 h 533400"/>
                <a:gd name="connsiteX746" fmla="*/ 31147 w 533400"/>
                <a:gd name="connsiteY746" fmla="*/ 377381 h 533400"/>
                <a:gd name="connsiteX747" fmla="*/ 30385 w 533400"/>
                <a:gd name="connsiteY747" fmla="*/ 375666 h 533400"/>
                <a:gd name="connsiteX748" fmla="*/ 12002 w 533400"/>
                <a:gd name="connsiteY748" fmla="*/ 314611 h 533400"/>
                <a:gd name="connsiteX749" fmla="*/ 4001 w 533400"/>
                <a:gd name="connsiteY749" fmla="*/ 316040 h 533400"/>
                <a:gd name="connsiteX750" fmla="*/ 4286 w 533400"/>
                <a:gd name="connsiteY750" fmla="*/ 317849 h 533400"/>
                <a:gd name="connsiteX751" fmla="*/ 12287 w 533400"/>
                <a:gd name="connsiteY751" fmla="*/ 316421 h 533400"/>
                <a:gd name="connsiteX752" fmla="*/ 12002 w 533400"/>
                <a:gd name="connsiteY752" fmla="*/ 314611 h 533400"/>
                <a:gd name="connsiteX753" fmla="*/ 13716 w 533400"/>
                <a:gd name="connsiteY753" fmla="*/ 323564 h 533400"/>
                <a:gd name="connsiteX754" fmla="*/ 5810 w 533400"/>
                <a:gd name="connsiteY754" fmla="*/ 325279 h 533400"/>
                <a:gd name="connsiteX755" fmla="*/ 6191 w 533400"/>
                <a:gd name="connsiteY755" fmla="*/ 327088 h 533400"/>
                <a:gd name="connsiteX756" fmla="*/ 14097 w 533400"/>
                <a:gd name="connsiteY756" fmla="*/ 325374 h 533400"/>
                <a:gd name="connsiteX757" fmla="*/ 13716 w 533400"/>
                <a:gd name="connsiteY757" fmla="*/ 323564 h 533400"/>
                <a:gd name="connsiteX758" fmla="*/ 9525 w 533400"/>
                <a:gd name="connsiteY758" fmla="*/ 296418 h 533400"/>
                <a:gd name="connsiteX759" fmla="*/ 1429 w 533400"/>
                <a:gd name="connsiteY759" fmla="*/ 297275 h 533400"/>
                <a:gd name="connsiteX760" fmla="*/ 1619 w 533400"/>
                <a:gd name="connsiteY760" fmla="*/ 299180 h 533400"/>
                <a:gd name="connsiteX761" fmla="*/ 9716 w 533400"/>
                <a:gd name="connsiteY761" fmla="*/ 298323 h 533400"/>
                <a:gd name="connsiteX762" fmla="*/ 9525 w 533400"/>
                <a:gd name="connsiteY762" fmla="*/ 296418 h 533400"/>
                <a:gd name="connsiteX763" fmla="*/ 8763 w 533400"/>
                <a:gd name="connsiteY763" fmla="*/ 287369 h 533400"/>
                <a:gd name="connsiteX764" fmla="*/ 667 w 533400"/>
                <a:gd name="connsiteY764" fmla="*/ 287941 h 533400"/>
                <a:gd name="connsiteX765" fmla="*/ 762 w 533400"/>
                <a:gd name="connsiteY765" fmla="*/ 289846 h 533400"/>
                <a:gd name="connsiteX766" fmla="*/ 8858 w 533400"/>
                <a:gd name="connsiteY766" fmla="*/ 289274 h 533400"/>
                <a:gd name="connsiteX767" fmla="*/ 8763 w 533400"/>
                <a:gd name="connsiteY767" fmla="*/ 287369 h 533400"/>
                <a:gd name="connsiteX768" fmla="*/ 10573 w 533400"/>
                <a:gd name="connsiteY768" fmla="*/ 305562 h 533400"/>
                <a:gd name="connsiteX769" fmla="*/ 2572 w 533400"/>
                <a:gd name="connsiteY769" fmla="*/ 306705 h 533400"/>
                <a:gd name="connsiteX770" fmla="*/ 2858 w 533400"/>
                <a:gd name="connsiteY770" fmla="*/ 308515 h 533400"/>
                <a:gd name="connsiteX771" fmla="*/ 10858 w 533400"/>
                <a:gd name="connsiteY771" fmla="*/ 307372 h 533400"/>
                <a:gd name="connsiteX772" fmla="*/ 10573 w 533400"/>
                <a:gd name="connsiteY772" fmla="*/ 305562 h 533400"/>
                <a:gd name="connsiteX773" fmla="*/ 20669 w 533400"/>
                <a:gd name="connsiteY773" fmla="*/ 350044 h 533400"/>
                <a:gd name="connsiteX774" fmla="*/ 12954 w 533400"/>
                <a:gd name="connsiteY774" fmla="*/ 352520 h 533400"/>
                <a:gd name="connsiteX775" fmla="*/ 13526 w 533400"/>
                <a:gd name="connsiteY775" fmla="*/ 354330 h 533400"/>
                <a:gd name="connsiteX776" fmla="*/ 21241 w 533400"/>
                <a:gd name="connsiteY776" fmla="*/ 351854 h 533400"/>
                <a:gd name="connsiteX777" fmla="*/ 20669 w 533400"/>
                <a:gd name="connsiteY777" fmla="*/ 350044 h 533400"/>
                <a:gd name="connsiteX778" fmla="*/ 15716 w 533400"/>
                <a:gd name="connsiteY778" fmla="*/ 332423 h 533400"/>
                <a:gd name="connsiteX779" fmla="*/ 7906 w 533400"/>
                <a:gd name="connsiteY779" fmla="*/ 334423 h 533400"/>
                <a:gd name="connsiteX780" fmla="*/ 8382 w 533400"/>
                <a:gd name="connsiteY780" fmla="*/ 336233 h 533400"/>
                <a:gd name="connsiteX781" fmla="*/ 16193 w 533400"/>
                <a:gd name="connsiteY781" fmla="*/ 334232 h 533400"/>
                <a:gd name="connsiteX782" fmla="*/ 15716 w 533400"/>
                <a:gd name="connsiteY782" fmla="*/ 332423 h 533400"/>
                <a:gd name="connsiteX783" fmla="*/ 26861 w 533400"/>
                <a:gd name="connsiteY783" fmla="*/ 367284 h 533400"/>
                <a:gd name="connsiteX784" fmla="*/ 19336 w 533400"/>
                <a:gd name="connsiteY784" fmla="*/ 370332 h 533400"/>
                <a:gd name="connsiteX785" fmla="*/ 20003 w 533400"/>
                <a:gd name="connsiteY785" fmla="*/ 372046 h 533400"/>
                <a:gd name="connsiteX786" fmla="*/ 27527 w 533400"/>
                <a:gd name="connsiteY786" fmla="*/ 368998 h 533400"/>
                <a:gd name="connsiteX787" fmla="*/ 26861 w 533400"/>
                <a:gd name="connsiteY787" fmla="*/ 367284 h 533400"/>
                <a:gd name="connsiteX788" fmla="*/ 18002 w 533400"/>
                <a:gd name="connsiteY788" fmla="*/ 341281 h 533400"/>
                <a:gd name="connsiteX789" fmla="*/ 10192 w 533400"/>
                <a:gd name="connsiteY789" fmla="*/ 343471 h 533400"/>
                <a:gd name="connsiteX790" fmla="*/ 10668 w 533400"/>
                <a:gd name="connsiteY790" fmla="*/ 345281 h 533400"/>
                <a:gd name="connsiteX791" fmla="*/ 18479 w 533400"/>
                <a:gd name="connsiteY791" fmla="*/ 343090 h 533400"/>
                <a:gd name="connsiteX792" fmla="*/ 18002 w 533400"/>
                <a:gd name="connsiteY792" fmla="*/ 341281 h 533400"/>
                <a:gd name="connsiteX793" fmla="*/ 108109 w 533400"/>
                <a:gd name="connsiteY793" fmla="*/ 475774 h 533400"/>
                <a:gd name="connsiteX794" fmla="*/ 103061 w 533400"/>
                <a:gd name="connsiteY794" fmla="*/ 482156 h 533400"/>
                <a:gd name="connsiteX795" fmla="*/ 104489 w 533400"/>
                <a:gd name="connsiteY795" fmla="*/ 483298 h 533400"/>
                <a:gd name="connsiteX796" fmla="*/ 109538 w 533400"/>
                <a:gd name="connsiteY796" fmla="*/ 476917 h 533400"/>
                <a:gd name="connsiteX797" fmla="*/ 108109 w 533400"/>
                <a:gd name="connsiteY797" fmla="*/ 475774 h 533400"/>
                <a:gd name="connsiteX798" fmla="*/ 232696 w 533400"/>
                <a:gd name="connsiteY798" fmla="*/ 529209 h 533400"/>
                <a:gd name="connsiteX799" fmla="*/ 231553 w 533400"/>
                <a:gd name="connsiteY799" fmla="*/ 537305 h 533400"/>
                <a:gd name="connsiteX800" fmla="*/ 233363 w 533400"/>
                <a:gd name="connsiteY800" fmla="*/ 537591 h 533400"/>
                <a:gd name="connsiteX801" fmla="*/ 234506 w 533400"/>
                <a:gd name="connsiteY801" fmla="*/ 529590 h 533400"/>
                <a:gd name="connsiteX802" fmla="*/ 232696 w 533400"/>
                <a:gd name="connsiteY802" fmla="*/ 529209 h 533400"/>
                <a:gd name="connsiteX803" fmla="*/ 223647 w 533400"/>
                <a:gd name="connsiteY803" fmla="*/ 527780 h 533400"/>
                <a:gd name="connsiteX804" fmla="*/ 222218 w 533400"/>
                <a:gd name="connsiteY804" fmla="*/ 535781 h 533400"/>
                <a:gd name="connsiteX805" fmla="*/ 224028 w 533400"/>
                <a:gd name="connsiteY805" fmla="*/ 536067 h 533400"/>
                <a:gd name="connsiteX806" fmla="*/ 225457 w 533400"/>
                <a:gd name="connsiteY806" fmla="*/ 528066 h 533400"/>
                <a:gd name="connsiteX807" fmla="*/ 223647 w 533400"/>
                <a:gd name="connsiteY807" fmla="*/ 527780 h 533400"/>
                <a:gd name="connsiteX808" fmla="*/ 214694 w 533400"/>
                <a:gd name="connsiteY808" fmla="*/ 525970 h 533400"/>
                <a:gd name="connsiteX809" fmla="*/ 212979 w 533400"/>
                <a:gd name="connsiteY809" fmla="*/ 533876 h 533400"/>
                <a:gd name="connsiteX810" fmla="*/ 214789 w 533400"/>
                <a:gd name="connsiteY810" fmla="*/ 534257 h 533400"/>
                <a:gd name="connsiteX811" fmla="*/ 216503 w 533400"/>
                <a:gd name="connsiteY811" fmla="*/ 526352 h 533400"/>
                <a:gd name="connsiteX812" fmla="*/ 214694 w 533400"/>
                <a:gd name="connsiteY812" fmla="*/ 525970 h 533400"/>
                <a:gd name="connsiteX813" fmla="*/ 205835 w 533400"/>
                <a:gd name="connsiteY813" fmla="*/ 523875 h 533400"/>
                <a:gd name="connsiteX814" fmla="*/ 203835 w 533400"/>
                <a:gd name="connsiteY814" fmla="*/ 531686 h 533400"/>
                <a:gd name="connsiteX815" fmla="*/ 205645 w 533400"/>
                <a:gd name="connsiteY815" fmla="*/ 532162 h 533400"/>
                <a:gd name="connsiteX816" fmla="*/ 207645 w 533400"/>
                <a:gd name="connsiteY816" fmla="*/ 524351 h 533400"/>
                <a:gd name="connsiteX817" fmla="*/ 205835 w 533400"/>
                <a:gd name="connsiteY817" fmla="*/ 523875 h 533400"/>
                <a:gd name="connsiteX818" fmla="*/ 188214 w 533400"/>
                <a:gd name="connsiteY818" fmla="*/ 518827 h 533400"/>
                <a:gd name="connsiteX819" fmla="*/ 185738 w 533400"/>
                <a:gd name="connsiteY819" fmla="*/ 526542 h 533400"/>
                <a:gd name="connsiteX820" fmla="*/ 187547 w 533400"/>
                <a:gd name="connsiteY820" fmla="*/ 527114 h 533400"/>
                <a:gd name="connsiteX821" fmla="*/ 190024 w 533400"/>
                <a:gd name="connsiteY821" fmla="*/ 519398 h 533400"/>
                <a:gd name="connsiteX822" fmla="*/ 188214 w 533400"/>
                <a:gd name="connsiteY822" fmla="*/ 518827 h 533400"/>
                <a:gd name="connsiteX823" fmla="*/ 196977 w 533400"/>
                <a:gd name="connsiteY823" fmla="*/ 521494 h 533400"/>
                <a:gd name="connsiteX824" fmla="*/ 194786 w 533400"/>
                <a:gd name="connsiteY824" fmla="*/ 529304 h 533400"/>
                <a:gd name="connsiteX825" fmla="*/ 196596 w 533400"/>
                <a:gd name="connsiteY825" fmla="*/ 529781 h 533400"/>
                <a:gd name="connsiteX826" fmla="*/ 198787 w 533400"/>
                <a:gd name="connsiteY826" fmla="*/ 521970 h 533400"/>
                <a:gd name="connsiteX827" fmla="*/ 196977 w 533400"/>
                <a:gd name="connsiteY827" fmla="*/ 521494 h 533400"/>
                <a:gd name="connsiteX828" fmla="*/ 260033 w 533400"/>
                <a:gd name="connsiteY828" fmla="*/ 531686 h 533400"/>
                <a:gd name="connsiteX829" fmla="*/ 259747 w 533400"/>
                <a:gd name="connsiteY829" fmla="*/ 539877 h 533400"/>
                <a:gd name="connsiteX830" fmla="*/ 261652 w 533400"/>
                <a:gd name="connsiteY830" fmla="*/ 539972 h 533400"/>
                <a:gd name="connsiteX831" fmla="*/ 261938 w 533400"/>
                <a:gd name="connsiteY831" fmla="*/ 531781 h 533400"/>
                <a:gd name="connsiteX832" fmla="*/ 260033 w 533400"/>
                <a:gd name="connsiteY832" fmla="*/ 531686 h 533400"/>
                <a:gd name="connsiteX833" fmla="*/ 270034 w 533400"/>
                <a:gd name="connsiteY833" fmla="*/ 531876 h 533400"/>
                <a:gd name="connsiteX834" fmla="*/ 269081 w 533400"/>
                <a:gd name="connsiteY834" fmla="*/ 531876 h 533400"/>
                <a:gd name="connsiteX835" fmla="*/ 269081 w 533400"/>
                <a:gd name="connsiteY835" fmla="*/ 540068 h 533400"/>
                <a:gd name="connsiteX836" fmla="*/ 270986 w 533400"/>
                <a:gd name="connsiteY836" fmla="*/ 540068 h 533400"/>
                <a:gd name="connsiteX837" fmla="*/ 270986 w 533400"/>
                <a:gd name="connsiteY837" fmla="*/ 531876 h 533400"/>
                <a:gd name="connsiteX838" fmla="*/ 270034 w 533400"/>
                <a:gd name="connsiteY838" fmla="*/ 531876 h 533400"/>
                <a:gd name="connsiteX839" fmla="*/ 241745 w 533400"/>
                <a:gd name="connsiteY839" fmla="*/ 530352 h 533400"/>
                <a:gd name="connsiteX840" fmla="*/ 240887 w 533400"/>
                <a:gd name="connsiteY840" fmla="*/ 538448 h 533400"/>
                <a:gd name="connsiteX841" fmla="*/ 242697 w 533400"/>
                <a:gd name="connsiteY841" fmla="*/ 538639 h 533400"/>
                <a:gd name="connsiteX842" fmla="*/ 243554 w 533400"/>
                <a:gd name="connsiteY842" fmla="*/ 530543 h 533400"/>
                <a:gd name="connsiteX843" fmla="*/ 241745 w 533400"/>
                <a:gd name="connsiteY843" fmla="*/ 530352 h 533400"/>
                <a:gd name="connsiteX844" fmla="*/ 250889 w 533400"/>
                <a:gd name="connsiteY844" fmla="*/ 531209 h 533400"/>
                <a:gd name="connsiteX845" fmla="*/ 250317 w 533400"/>
                <a:gd name="connsiteY845" fmla="*/ 539306 h 533400"/>
                <a:gd name="connsiteX846" fmla="*/ 252222 w 533400"/>
                <a:gd name="connsiteY846" fmla="*/ 539401 h 533400"/>
                <a:gd name="connsiteX847" fmla="*/ 252794 w 533400"/>
                <a:gd name="connsiteY847" fmla="*/ 531305 h 533400"/>
                <a:gd name="connsiteX848" fmla="*/ 250889 w 533400"/>
                <a:gd name="connsiteY848" fmla="*/ 531209 h 533400"/>
                <a:gd name="connsiteX849" fmla="*/ 154400 w 533400"/>
                <a:gd name="connsiteY849" fmla="*/ 505015 h 533400"/>
                <a:gd name="connsiteX850" fmla="*/ 150876 w 533400"/>
                <a:gd name="connsiteY850" fmla="*/ 512350 h 533400"/>
                <a:gd name="connsiteX851" fmla="*/ 152591 w 533400"/>
                <a:gd name="connsiteY851" fmla="*/ 513112 h 533400"/>
                <a:gd name="connsiteX852" fmla="*/ 156115 w 533400"/>
                <a:gd name="connsiteY852" fmla="*/ 505873 h 533400"/>
                <a:gd name="connsiteX853" fmla="*/ 154400 w 533400"/>
                <a:gd name="connsiteY853" fmla="*/ 505015 h 533400"/>
                <a:gd name="connsiteX854" fmla="*/ 130493 w 533400"/>
                <a:gd name="connsiteY854" fmla="*/ 491585 h 533400"/>
                <a:gd name="connsiteX855" fmla="*/ 126206 w 533400"/>
                <a:gd name="connsiteY855" fmla="*/ 498443 h 533400"/>
                <a:gd name="connsiteX856" fmla="*/ 127730 w 533400"/>
                <a:gd name="connsiteY856" fmla="*/ 499491 h 533400"/>
                <a:gd name="connsiteX857" fmla="*/ 132017 w 533400"/>
                <a:gd name="connsiteY857" fmla="*/ 492633 h 533400"/>
                <a:gd name="connsiteX858" fmla="*/ 130493 w 533400"/>
                <a:gd name="connsiteY858" fmla="*/ 491585 h 533400"/>
                <a:gd name="connsiteX859" fmla="*/ 122873 w 533400"/>
                <a:gd name="connsiteY859" fmla="*/ 486632 h 533400"/>
                <a:gd name="connsiteX860" fmla="*/ 118301 w 533400"/>
                <a:gd name="connsiteY860" fmla="*/ 493395 h 533400"/>
                <a:gd name="connsiteX861" fmla="*/ 119825 w 533400"/>
                <a:gd name="connsiteY861" fmla="*/ 494443 h 533400"/>
                <a:gd name="connsiteX862" fmla="*/ 124397 w 533400"/>
                <a:gd name="connsiteY862" fmla="*/ 487680 h 533400"/>
                <a:gd name="connsiteX863" fmla="*/ 122873 w 533400"/>
                <a:gd name="connsiteY863" fmla="*/ 486632 h 533400"/>
                <a:gd name="connsiteX864" fmla="*/ 138303 w 533400"/>
                <a:gd name="connsiteY864" fmla="*/ 496348 h 533400"/>
                <a:gd name="connsiteX865" fmla="*/ 134303 w 533400"/>
                <a:gd name="connsiteY865" fmla="*/ 503396 h 533400"/>
                <a:gd name="connsiteX866" fmla="*/ 135922 w 533400"/>
                <a:gd name="connsiteY866" fmla="*/ 504349 h 533400"/>
                <a:gd name="connsiteX867" fmla="*/ 140018 w 533400"/>
                <a:gd name="connsiteY867" fmla="*/ 497300 h 533400"/>
                <a:gd name="connsiteX868" fmla="*/ 138303 w 533400"/>
                <a:gd name="connsiteY868" fmla="*/ 496348 h 533400"/>
                <a:gd name="connsiteX869" fmla="*/ 115348 w 533400"/>
                <a:gd name="connsiteY869" fmla="*/ 481298 h 533400"/>
                <a:gd name="connsiteX870" fmla="*/ 110585 w 533400"/>
                <a:gd name="connsiteY870" fmla="*/ 487870 h 533400"/>
                <a:gd name="connsiteX871" fmla="*/ 112109 w 533400"/>
                <a:gd name="connsiteY871" fmla="*/ 489014 h 533400"/>
                <a:gd name="connsiteX872" fmla="*/ 116872 w 533400"/>
                <a:gd name="connsiteY872" fmla="*/ 482441 h 533400"/>
                <a:gd name="connsiteX873" fmla="*/ 115348 w 533400"/>
                <a:gd name="connsiteY873" fmla="*/ 481298 h 533400"/>
                <a:gd name="connsiteX874" fmla="*/ 278225 w 533400"/>
                <a:gd name="connsiteY874" fmla="*/ 531686 h 533400"/>
                <a:gd name="connsiteX875" fmla="*/ 278511 w 533400"/>
                <a:gd name="connsiteY875" fmla="*/ 539877 h 533400"/>
                <a:gd name="connsiteX876" fmla="*/ 280416 w 533400"/>
                <a:gd name="connsiteY876" fmla="*/ 539782 h 533400"/>
                <a:gd name="connsiteX877" fmla="*/ 280130 w 533400"/>
                <a:gd name="connsiteY877" fmla="*/ 531686 h 533400"/>
                <a:gd name="connsiteX878" fmla="*/ 278225 w 533400"/>
                <a:gd name="connsiteY878" fmla="*/ 531686 h 533400"/>
                <a:gd name="connsiteX879" fmla="*/ 101060 w 533400"/>
                <a:gd name="connsiteY879" fmla="*/ 469964 h 533400"/>
                <a:gd name="connsiteX880" fmla="*/ 95822 w 533400"/>
                <a:gd name="connsiteY880" fmla="*/ 476250 h 533400"/>
                <a:gd name="connsiteX881" fmla="*/ 97250 w 533400"/>
                <a:gd name="connsiteY881" fmla="*/ 477488 h 533400"/>
                <a:gd name="connsiteX882" fmla="*/ 102489 w 533400"/>
                <a:gd name="connsiteY882" fmla="*/ 471202 h 533400"/>
                <a:gd name="connsiteX883" fmla="*/ 101060 w 533400"/>
                <a:gd name="connsiteY883" fmla="*/ 469964 h 533400"/>
                <a:gd name="connsiteX884" fmla="*/ 162687 w 533400"/>
                <a:gd name="connsiteY884" fmla="*/ 508921 h 533400"/>
                <a:gd name="connsiteX885" fmla="*/ 159449 w 533400"/>
                <a:gd name="connsiteY885" fmla="*/ 516350 h 533400"/>
                <a:gd name="connsiteX886" fmla="*/ 161163 w 533400"/>
                <a:gd name="connsiteY886" fmla="*/ 517112 h 533400"/>
                <a:gd name="connsiteX887" fmla="*/ 164497 w 533400"/>
                <a:gd name="connsiteY887" fmla="*/ 509683 h 533400"/>
                <a:gd name="connsiteX888" fmla="*/ 162687 w 533400"/>
                <a:gd name="connsiteY888" fmla="*/ 508921 h 533400"/>
                <a:gd name="connsiteX889" fmla="*/ 171069 w 533400"/>
                <a:gd name="connsiteY889" fmla="*/ 512540 h 533400"/>
                <a:gd name="connsiteX890" fmla="*/ 168021 w 533400"/>
                <a:gd name="connsiteY890" fmla="*/ 520065 h 533400"/>
                <a:gd name="connsiteX891" fmla="*/ 169736 w 533400"/>
                <a:gd name="connsiteY891" fmla="*/ 520732 h 533400"/>
                <a:gd name="connsiteX892" fmla="*/ 172784 w 533400"/>
                <a:gd name="connsiteY892" fmla="*/ 513207 h 533400"/>
                <a:gd name="connsiteX893" fmla="*/ 171069 w 533400"/>
                <a:gd name="connsiteY893" fmla="*/ 512540 h 533400"/>
                <a:gd name="connsiteX894" fmla="*/ 179642 w 533400"/>
                <a:gd name="connsiteY894" fmla="*/ 515779 h 533400"/>
                <a:gd name="connsiteX895" fmla="*/ 176879 w 533400"/>
                <a:gd name="connsiteY895" fmla="*/ 523399 h 533400"/>
                <a:gd name="connsiteX896" fmla="*/ 178594 w 533400"/>
                <a:gd name="connsiteY896" fmla="*/ 524065 h 533400"/>
                <a:gd name="connsiteX897" fmla="*/ 181356 w 533400"/>
                <a:gd name="connsiteY897" fmla="*/ 516445 h 533400"/>
                <a:gd name="connsiteX898" fmla="*/ 179642 w 533400"/>
                <a:gd name="connsiteY898" fmla="*/ 515779 h 533400"/>
                <a:gd name="connsiteX899" fmla="*/ 146304 w 533400"/>
                <a:gd name="connsiteY899" fmla="*/ 500824 h 533400"/>
                <a:gd name="connsiteX900" fmla="*/ 142494 w 533400"/>
                <a:gd name="connsiteY900" fmla="*/ 507968 h 533400"/>
                <a:gd name="connsiteX901" fmla="*/ 144113 w 533400"/>
                <a:gd name="connsiteY901" fmla="*/ 508826 h 533400"/>
                <a:gd name="connsiteX902" fmla="*/ 147923 w 533400"/>
                <a:gd name="connsiteY902" fmla="*/ 501682 h 533400"/>
                <a:gd name="connsiteX903" fmla="*/ 146304 w 533400"/>
                <a:gd name="connsiteY903" fmla="*/ 500824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</a:cxnLst>
              <a:rect l="l" t="t" r="r" b="b"/>
              <a:pathLst>
                <a:path w="533400" h="533400">
                  <a:moveTo>
                    <a:pt x="122873" y="53435"/>
                  </a:moveTo>
                  <a:lnTo>
                    <a:pt x="118301" y="46673"/>
                  </a:lnTo>
                  <a:lnTo>
                    <a:pt x="119825" y="45625"/>
                  </a:lnTo>
                  <a:lnTo>
                    <a:pt x="124397" y="52388"/>
                  </a:lnTo>
                  <a:cubicBezTo>
                    <a:pt x="123920" y="52673"/>
                    <a:pt x="123349" y="53054"/>
                    <a:pt x="122873" y="53435"/>
                  </a:cubicBezTo>
                  <a:close/>
                  <a:moveTo>
                    <a:pt x="164402" y="30385"/>
                  </a:moveTo>
                  <a:lnTo>
                    <a:pt x="161068" y="22955"/>
                  </a:lnTo>
                  <a:lnTo>
                    <a:pt x="159353" y="23717"/>
                  </a:lnTo>
                  <a:lnTo>
                    <a:pt x="162592" y="31147"/>
                  </a:lnTo>
                  <a:cubicBezTo>
                    <a:pt x="163259" y="30861"/>
                    <a:pt x="163830" y="30575"/>
                    <a:pt x="164402" y="30385"/>
                  </a:cubicBezTo>
                  <a:close/>
                  <a:moveTo>
                    <a:pt x="132112" y="47435"/>
                  </a:moveTo>
                  <a:lnTo>
                    <a:pt x="127826" y="40577"/>
                  </a:lnTo>
                  <a:lnTo>
                    <a:pt x="126302" y="41529"/>
                  </a:lnTo>
                  <a:lnTo>
                    <a:pt x="130588" y="48387"/>
                  </a:lnTo>
                  <a:cubicBezTo>
                    <a:pt x="131064" y="48101"/>
                    <a:pt x="131540" y="47720"/>
                    <a:pt x="132112" y="47435"/>
                  </a:cubicBezTo>
                  <a:close/>
                  <a:moveTo>
                    <a:pt x="156115" y="34195"/>
                  </a:moveTo>
                  <a:lnTo>
                    <a:pt x="152591" y="26956"/>
                  </a:lnTo>
                  <a:lnTo>
                    <a:pt x="150876" y="27813"/>
                  </a:lnTo>
                  <a:lnTo>
                    <a:pt x="154400" y="35052"/>
                  </a:lnTo>
                  <a:cubicBezTo>
                    <a:pt x="154972" y="34766"/>
                    <a:pt x="155543" y="34481"/>
                    <a:pt x="156115" y="34195"/>
                  </a:cubicBezTo>
                  <a:close/>
                  <a:moveTo>
                    <a:pt x="147923" y="38290"/>
                  </a:moveTo>
                  <a:lnTo>
                    <a:pt x="144113" y="31147"/>
                  </a:lnTo>
                  <a:lnTo>
                    <a:pt x="142494" y="32004"/>
                  </a:lnTo>
                  <a:lnTo>
                    <a:pt x="146304" y="39148"/>
                  </a:lnTo>
                  <a:cubicBezTo>
                    <a:pt x="146876" y="38862"/>
                    <a:pt x="147352" y="38576"/>
                    <a:pt x="147923" y="38290"/>
                  </a:cubicBezTo>
                  <a:close/>
                  <a:moveTo>
                    <a:pt x="139922" y="42767"/>
                  </a:moveTo>
                  <a:lnTo>
                    <a:pt x="135922" y="35719"/>
                  </a:lnTo>
                  <a:lnTo>
                    <a:pt x="134303" y="36671"/>
                  </a:lnTo>
                  <a:lnTo>
                    <a:pt x="138398" y="43720"/>
                  </a:lnTo>
                  <a:cubicBezTo>
                    <a:pt x="138875" y="43339"/>
                    <a:pt x="139351" y="43053"/>
                    <a:pt x="139922" y="42767"/>
                  </a:cubicBezTo>
                  <a:close/>
                  <a:moveTo>
                    <a:pt x="88868" y="80963"/>
                  </a:moveTo>
                  <a:lnTo>
                    <a:pt x="83249" y="75057"/>
                  </a:lnTo>
                  <a:lnTo>
                    <a:pt x="81915" y="76295"/>
                  </a:lnTo>
                  <a:lnTo>
                    <a:pt x="87535" y="82201"/>
                  </a:lnTo>
                  <a:cubicBezTo>
                    <a:pt x="87916" y="81820"/>
                    <a:pt x="88392" y="81439"/>
                    <a:pt x="88868" y="80963"/>
                  </a:cubicBezTo>
                  <a:close/>
                  <a:moveTo>
                    <a:pt x="116872" y="57626"/>
                  </a:moveTo>
                  <a:lnTo>
                    <a:pt x="112109" y="51054"/>
                  </a:lnTo>
                  <a:lnTo>
                    <a:pt x="110585" y="52102"/>
                  </a:lnTo>
                  <a:lnTo>
                    <a:pt x="115348" y="58674"/>
                  </a:lnTo>
                  <a:cubicBezTo>
                    <a:pt x="115919" y="58293"/>
                    <a:pt x="116396" y="58007"/>
                    <a:pt x="116872" y="57626"/>
                  </a:cubicBezTo>
                  <a:close/>
                  <a:moveTo>
                    <a:pt x="95536" y="74771"/>
                  </a:moveTo>
                  <a:lnTo>
                    <a:pt x="90107" y="68771"/>
                  </a:lnTo>
                  <a:lnTo>
                    <a:pt x="88678" y="70009"/>
                  </a:lnTo>
                  <a:lnTo>
                    <a:pt x="94107" y="76105"/>
                  </a:lnTo>
                  <a:cubicBezTo>
                    <a:pt x="94583" y="75629"/>
                    <a:pt x="95060" y="75152"/>
                    <a:pt x="95536" y="74771"/>
                  </a:cubicBezTo>
                  <a:close/>
                  <a:moveTo>
                    <a:pt x="109538" y="63056"/>
                  </a:moveTo>
                  <a:lnTo>
                    <a:pt x="104489" y="56674"/>
                  </a:lnTo>
                  <a:lnTo>
                    <a:pt x="103061" y="57817"/>
                  </a:lnTo>
                  <a:lnTo>
                    <a:pt x="108109" y="64198"/>
                  </a:lnTo>
                  <a:cubicBezTo>
                    <a:pt x="108585" y="63817"/>
                    <a:pt x="109061" y="63436"/>
                    <a:pt x="109538" y="63056"/>
                  </a:cubicBezTo>
                  <a:close/>
                  <a:moveTo>
                    <a:pt x="102489" y="68771"/>
                  </a:moveTo>
                  <a:lnTo>
                    <a:pt x="97250" y="62579"/>
                  </a:lnTo>
                  <a:lnTo>
                    <a:pt x="95822" y="63817"/>
                  </a:lnTo>
                  <a:lnTo>
                    <a:pt x="101060" y="70009"/>
                  </a:lnTo>
                  <a:cubicBezTo>
                    <a:pt x="101537" y="69628"/>
                    <a:pt x="102013" y="69247"/>
                    <a:pt x="102489" y="68771"/>
                  </a:cubicBezTo>
                  <a:close/>
                  <a:moveTo>
                    <a:pt x="198787" y="18002"/>
                  </a:moveTo>
                  <a:lnTo>
                    <a:pt x="196501" y="10192"/>
                  </a:lnTo>
                  <a:lnTo>
                    <a:pt x="194691" y="10668"/>
                  </a:lnTo>
                  <a:lnTo>
                    <a:pt x="196882" y="18479"/>
                  </a:lnTo>
                  <a:cubicBezTo>
                    <a:pt x="197549" y="18288"/>
                    <a:pt x="198120" y="18098"/>
                    <a:pt x="198787" y="18002"/>
                  </a:cubicBezTo>
                  <a:close/>
                  <a:moveTo>
                    <a:pt x="172784" y="26765"/>
                  </a:moveTo>
                  <a:lnTo>
                    <a:pt x="169736" y="19240"/>
                  </a:lnTo>
                  <a:lnTo>
                    <a:pt x="168021" y="19907"/>
                  </a:lnTo>
                  <a:lnTo>
                    <a:pt x="171069" y="27432"/>
                  </a:lnTo>
                  <a:cubicBezTo>
                    <a:pt x="171641" y="27242"/>
                    <a:pt x="172212" y="27051"/>
                    <a:pt x="172784" y="26765"/>
                  </a:cubicBezTo>
                  <a:close/>
                  <a:moveTo>
                    <a:pt x="234506" y="10573"/>
                  </a:moveTo>
                  <a:lnTo>
                    <a:pt x="233363" y="2477"/>
                  </a:lnTo>
                  <a:lnTo>
                    <a:pt x="231553" y="2762"/>
                  </a:lnTo>
                  <a:lnTo>
                    <a:pt x="232696" y="10763"/>
                  </a:lnTo>
                  <a:cubicBezTo>
                    <a:pt x="233267" y="10668"/>
                    <a:pt x="233934" y="10573"/>
                    <a:pt x="234506" y="10573"/>
                  </a:cubicBezTo>
                  <a:close/>
                  <a:moveTo>
                    <a:pt x="225457" y="11906"/>
                  </a:moveTo>
                  <a:lnTo>
                    <a:pt x="224028" y="3905"/>
                  </a:lnTo>
                  <a:lnTo>
                    <a:pt x="222218" y="4191"/>
                  </a:lnTo>
                  <a:lnTo>
                    <a:pt x="223647" y="12192"/>
                  </a:lnTo>
                  <a:cubicBezTo>
                    <a:pt x="224314" y="12097"/>
                    <a:pt x="224885" y="12002"/>
                    <a:pt x="225457" y="11906"/>
                  </a:cubicBezTo>
                  <a:close/>
                  <a:moveTo>
                    <a:pt x="252698" y="8668"/>
                  </a:moveTo>
                  <a:lnTo>
                    <a:pt x="252127" y="571"/>
                  </a:lnTo>
                  <a:lnTo>
                    <a:pt x="250317" y="667"/>
                  </a:lnTo>
                  <a:lnTo>
                    <a:pt x="250889" y="8763"/>
                  </a:lnTo>
                  <a:cubicBezTo>
                    <a:pt x="251460" y="8763"/>
                    <a:pt x="252127" y="8763"/>
                    <a:pt x="252698" y="8668"/>
                  </a:cubicBezTo>
                  <a:close/>
                  <a:moveTo>
                    <a:pt x="243650" y="9430"/>
                  </a:moveTo>
                  <a:lnTo>
                    <a:pt x="242792" y="1333"/>
                  </a:lnTo>
                  <a:lnTo>
                    <a:pt x="240983" y="1524"/>
                  </a:lnTo>
                  <a:lnTo>
                    <a:pt x="241840" y="9620"/>
                  </a:lnTo>
                  <a:cubicBezTo>
                    <a:pt x="242411" y="9620"/>
                    <a:pt x="242983" y="9525"/>
                    <a:pt x="243650" y="9430"/>
                  </a:cubicBezTo>
                  <a:close/>
                  <a:moveTo>
                    <a:pt x="216503" y="13621"/>
                  </a:moveTo>
                  <a:lnTo>
                    <a:pt x="214789" y="5715"/>
                  </a:lnTo>
                  <a:lnTo>
                    <a:pt x="212979" y="6096"/>
                  </a:lnTo>
                  <a:lnTo>
                    <a:pt x="214694" y="14002"/>
                  </a:lnTo>
                  <a:cubicBezTo>
                    <a:pt x="215265" y="13906"/>
                    <a:pt x="215932" y="13716"/>
                    <a:pt x="216503" y="13621"/>
                  </a:cubicBezTo>
                  <a:close/>
                  <a:moveTo>
                    <a:pt x="261842" y="8287"/>
                  </a:moveTo>
                  <a:lnTo>
                    <a:pt x="261557" y="95"/>
                  </a:lnTo>
                  <a:lnTo>
                    <a:pt x="259652" y="190"/>
                  </a:lnTo>
                  <a:lnTo>
                    <a:pt x="259937" y="8287"/>
                  </a:lnTo>
                  <a:cubicBezTo>
                    <a:pt x="260604" y="8287"/>
                    <a:pt x="261271" y="8287"/>
                    <a:pt x="261842" y="8287"/>
                  </a:cubicBezTo>
                  <a:close/>
                  <a:moveTo>
                    <a:pt x="181356" y="23527"/>
                  </a:moveTo>
                  <a:lnTo>
                    <a:pt x="178594" y="15907"/>
                  </a:lnTo>
                  <a:lnTo>
                    <a:pt x="176879" y="16573"/>
                  </a:lnTo>
                  <a:lnTo>
                    <a:pt x="179642" y="24098"/>
                  </a:lnTo>
                  <a:cubicBezTo>
                    <a:pt x="180213" y="24003"/>
                    <a:pt x="180785" y="23813"/>
                    <a:pt x="181356" y="23527"/>
                  </a:cubicBezTo>
                  <a:close/>
                  <a:moveTo>
                    <a:pt x="190024" y="20574"/>
                  </a:moveTo>
                  <a:lnTo>
                    <a:pt x="187547" y="12859"/>
                  </a:lnTo>
                  <a:lnTo>
                    <a:pt x="185738" y="13430"/>
                  </a:lnTo>
                  <a:lnTo>
                    <a:pt x="188214" y="21146"/>
                  </a:lnTo>
                  <a:cubicBezTo>
                    <a:pt x="188786" y="20955"/>
                    <a:pt x="189452" y="20765"/>
                    <a:pt x="190024" y="20574"/>
                  </a:cubicBezTo>
                  <a:close/>
                  <a:moveTo>
                    <a:pt x="82391" y="87440"/>
                  </a:moveTo>
                  <a:lnTo>
                    <a:pt x="76486" y="81820"/>
                  </a:lnTo>
                  <a:lnTo>
                    <a:pt x="75248" y="83153"/>
                  </a:lnTo>
                  <a:lnTo>
                    <a:pt x="81153" y="88773"/>
                  </a:lnTo>
                  <a:cubicBezTo>
                    <a:pt x="81439" y="88297"/>
                    <a:pt x="81915" y="87916"/>
                    <a:pt x="82391" y="87440"/>
                  </a:cubicBezTo>
                  <a:close/>
                  <a:moveTo>
                    <a:pt x="207645" y="15621"/>
                  </a:moveTo>
                  <a:lnTo>
                    <a:pt x="205645" y="7810"/>
                  </a:lnTo>
                  <a:lnTo>
                    <a:pt x="203835" y="8287"/>
                  </a:lnTo>
                  <a:lnTo>
                    <a:pt x="205835" y="16097"/>
                  </a:lnTo>
                  <a:cubicBezTo>
                    <a:pt x="206407" y="15907"/>
                    <a:pt x="206978" y="15811"/>
                    <a:pt x="207645" y="15621"/>
                  </a:cubicBezTo>
                  <a:close/>
                  <a:moveTo>
                    <a:pt x="16193" y="205740"/>
                  </a:moveTo>
                  <a:lnTo>
                    <a:pt x="8382" y="203740"/>
                  </a:lnTo>
                  <a:lnTo>
                    <a:pt x="7906" y="205550"/>
                  </a:lnTo>
                  <a:lnTo>
                    <a:pt x="15716" y="207550"/>
                  </a:lnTo>
                  <a:cubicBezTo>
                    <a:pt x="15812" y="206978"/>
                    <a:pt x="16002" y="206311"/>
                    <a:pt x="16193" y="205740"/>
                  </a:cubicBezTo>
                  <a:close/>
                  <a:moveTo>
                    <a:pt x="24289" y="179546"/>
                  </a:moveTo>
                  <a:lnTo>
                    <a:pt x="16669" y="176784"/>
                  </a:lnTo>
                  <a:lnTo>
                    <a:pt x="16002" y="178498"/>
                  </a:lnTo>
                  <a:lnTo>
                    <a:pt x="23622" y="181261"/>
                  </a:lnTo>
                  <a:cubicBezTo>
                    <a:pt x="23813" y="180689"/>
                    <a:pt x="24003" y="180118"/>
                    <a:pt x="24289" y="179546"/>
                  </a:cubicBezTo>
                  <a:close/>
                  <a:moveTo>
                    <a:pt x="21241" y="188214"/>
                  </a:moveTo>
                  <a:lnTo>
                    <a:pt x="13526" y="185738"/>
                  </a:lnTo>
                  <a:lnTo>
                    <a:pt x="12954" y="187547"/>
                  </a:lnTo>
                  <a:lnTo>
                    <a:pt x="20669" y="190024"/>
                  </a:lnTo>
                  <a:cubicBezTo>
                    <a:pt x="20860" y="189357"/>
                    <a:pt x="21050" y="188786"/>
                    <a:pt x="21241" y="188214"/>
                  </a:cubicBezTo>
                  <a:close/>
                  <a:moveTo>
                    <a:pt x="18574" y="196882"/>
                  </a:moveTo>
                  <a:lnTo>
                    <a:pt x="10763" y="194691"/>
                  </a:lnTo>
                  <a:lnTo>
                    <a:pt x="10287" y="196501"/>
                  </a:lnTo>
                  <a:lnTo>
                    <a:pt x="18098" y="198692"/>
                  </a:lnTo>
                  <a:cubicBezTo>
                    <a:pt x="18193" y="198120"/>
                    <a:pt x="18383" y="197548"/>
                    <a:pt x="18574" y="196882"/>
                  </a:cubicBezTo>
                  <a:close/>
                  <a:moveTo>
                    <a:pt x="12287" y="223647"/>
                  </a:moveTo>
                  <a:lnTo>
                    <a:pt x="4286" y="222218"/>
                  </a:lnTo>
                  <a:lnTo>
                    <a:pt x="4001" y="224028"/>
                  </a:lnTo>
                  <a:lnTo>
                    <a:pt x="12002" y="225457"/>
                  </a:lnTo>
                  <a:cubicBezTo>
                    <a:pt x="12097" y="224885"/>
                    <a:pt x="12192" y="224219"/>
                    <a:pt x="12287" y="223647"/>
                  </a:cubicBezTo>
                  <a:close/>
                  <a:moveTo>
                    <a:pt x="14097" y="214598"/>
                  </a:moveTo>
                  <a:lnTo>
                    <a:pt x="6191" y="212884"/>
                  </a:lnTo>
                  <a:lnTo>
                    <a:pt x="5810" y="214694"/>
                  </a:lnTo>
                  <a:lnTo>
                    <a:pt x="13716" y="216408"/>
                  </a:lnTo>
                  <a:cubicBezTo>
                    <a:pt x="13811" y="215836"/>
                    <a:pt x="13907" y="215265"/>
                    <a:pt x="14097" y="214598"/>
                  </a:cubicBezTo>
                  <a:close/>
                  <a:moveTo>
                    <a:pt x="8382" y="259937"/>
                  </a:moveTo>
                  <a:lnTo>
                    <a:pt x="286" y="259652"/>
                  </a:lnTo>
                  <a:lnTo>
                    <a:pt x="191" y="261556"/>
                  </a:lnTo>
                  <a:lnTo>
                    <a:pt x="8382" y="261842"/>
                  </a:lnTo>
                  <a:cubicBezTo>
                    <a:pt x="8382" y="261175"/>
                    <a:pt x="8382" y="260604"/>
                    <a:pt x="8382" y="259937"/>
                  </a:cubicBezTo>
                  <a:close/>
                  <a:moveTo>
                    <a:pt x="8858" y="250793"/>
                  </a:moveTo>
                  <a:lnTo>
                    <a:pt x="762" y="250222"/>
                  </a:lnTo>
                  <a:lnTo>
                    <a:pt x="667" y="252127"/>
                  </a:lnTo>
                  <a:lnTo>
                    <a:pt x="8763" y="252698"/>
                  </a:lnTo>
                  <a:cubicBezTo>
                    <a:pt x="8763" y="252031"/>
                    <a:pt x="8858" y="251460"/>
                    <a:pt x="8858" y="250793"/>
                  </a:cubicBezTo>
                  <a:close/>
                  <a:moveTo>
                    <a:pt x="9716" y="241649"/>
                  </a:moveTo>
                  <a:lnTo>
                    <a:pt x="1619" y="240792"/>
                  </a:lnTo>
                  <a:lnTo>
                    <a:pt x="1429" y="242602"/>
                  </a:lnTo>
                  <a:lnTo>
                    <a:pt x="9525" y="243459"/>
                  </a:lnTo>
                  <a:cubicBezTo>
                    <a:pt x="9620" y="242983"/>
                    <a:pt x="9620" y="242316"/>
                    <a:pt x="9716" y="241649"/>
                  </a:cubicBezTo>
                  <a:close/>
                  <a:moveTo>
                    <a:pt x="10858" y="232600"/>
                  </a:moveTo>
                  <a:lnTo>
                    <a:pt x="2858" y="231458"/>
                  </a:lnTo>
                  <a:lnTo>
                    <a:pt x="2572" y="233363"/>
                  </a:lnTo>
                  <a:lnTo>
                    <a:pt x="10573" y="234506"/>
                  </a:lnTo>
                  <a:cubicBezTo>
                    <a:pt x="10668" y="233839"/>
                    <a:pt x="10763" y="233267"/>
                    <a:pt x="10858" y="232600"/>
                  </a:cubicBezTo>
                  <a:close/>
                  <a:moveTo>
                    <a:pt x="64294" y="108013"/>
                  </a:moveTo>
                  <a:lnTo>
                    <a:pt x="57912" y="102965"/>
                  </a:lnTo>
                  <a:lnTo>
                    <a:pt x="56769" y="104394"/>
                  </a:lnTo>
                  <a:lnTo>
                    <a:pt x="63151" y="109442"/>
                  </a:lnTo>
                  <a:cubicBezTo>
                    <a:pt x="63532" y="109061"/>
                    <a:pt x="63913" y="108490"/>
                    <a:pt x="64294" y="108013"/>
                  </a:cubicBezTo>
                  <a:close/>
                  <a:moveTo>
                    <a:pt x="27527" y="170974"/>
                  </a:moveTo>
                  <a:lnTo>
                    <a:pt x="20003" y="167926"/>
                  </a:lnTo>
                  <a:lnTo>
                    <a:pt x="19336" y="169640"/>
                  </a:lnTo>
                  <a:lnTo>
                    <a:pt x="26861" y="172688"/>
                  </a:lnTo>
                  <a:cubicBezTo>
                    <a:pt x="27051" y="172212"/>
                    <a:pt x="27337" y="171640"/>
                    <a:pt x="27527" y="170974"/>
                  </a:cubicBezTo>
                  <a:close/>
                  <a:moveTo>
                    <a:pt x="58769" y="115348"/>
                  </a:moveTo>
                  <a:lnTo>
                    <a:pt x="52197" y="110585"/>
                  </a:lnTo>
                  <a:lnTo>
                    <a:pt x="51054" y="112109"/>
                  </a:lnTo>
                  <a:lnTo>
                    <a:pt x="57626" y="116872"/>
                  </a:lnTo>
                  <a:cubicBezTo>
                    <a:pt x="58007" y="116300"/>
                    <a:pt x="58388" y="115824"/>
                    <a:pt x="58769" y="115348"/>
                  </a:cubicBezTo>
                  <a:close/>
                  <a:moveTo>
                    <a:pt x="53435" y="122777"/>
                  </a:moveTo>
                  <a:lnTo>
                    <a:pt x="46673" y="118205"/>
                  </a:lnTo>
                  <a:lnTo>
                    <a:pt x="45625" y="119729"/>
                  </a:lnTo>
                  <a:lnTo>
                    <a:pt x="52388" y="124301"/>
                  </a:lnTo>
                  <a:cubicBezTo>
                    <a:pt x="52769" y="123825"/>
                    <a:pt x="53150" y="123349"/>
                    <a:pt x="53435" y="122777"/>
                  </a:cubicBezTo>
                  <a:close/>
                  <a:moveTo>
                    <a:pt x="70104" y="100965"/>
                  </a:moveTo>
                  <a:lnTo>
                    <a:pt x="63818" y="95726"/>
                  </a:lnTo>
                  <a:lnTo>
                    <a:pt x="62579" y="97155"/>
                  </a:lnTo>
                  <a:lnTo>
                    <a:pt x="68866" y="102394"/>
                  </a:lnTo>
                  <a:cubicBezTo>
                    <a:pt x="69247" y="101917"/>
                    <a:pt x="69628" y="101441"/>
                    <a:pt x="70104" y="100965"/>
                  </a:cubicBezTo>
                  <a:close/>
                  <a:moveTo>
                    <a:pt x="76105" y="94107"/>
                  </a:moveTo>
                  <a:lnTo>
                    <a:pt x="70104" y="88678"/>
                  </a:lnTo>
                  <a:lnTo>
                    <a:pt x="68866" y="90106"/>
                  </a:lnTo>
                  <a:lnTo>
                    <a:pt x="74962" y="95536"/>
                  </a:lnTo>
                  <a:cubicBezTo>
                    <a:pt x="75248" y="95060"/>
                    <a:pt x="75629" y="94583"/>
                    <a:pt x="76105" y="94107"/>
                  </a:cubicBezTo>
                  <a:close/>
                  <a:moveTo>
                    <a:pt x="48482" y="130492"/>
                  </a:moveTo>
                  <a:lnTo>
                    <a:pt x="41624" y="126206"/>
                  </a:lnTo>
                  <a:lnTo>
                    <a:pt x="40672" y="127825"/>
                  </a:lnTo>
                  <a:lnTo>
                    <a:pt x="47530" y="132112"/>
                  </a:lnTo>
                  <a:cubicBezTo>
                    <a:pt x="47816" y="131445"/>
                    <a:pt x="48101" y="130969"/>
                    <a:pt x="48482" y="130492"/>
                  </a:cubicBezTo>
                  <a:close/>
                  <a:moveTo>
                    <a:pt x="35052" y="154305"/>
                  </a:moveTo>
                  <a:lnTo>
                    <a:pt x="27813" y="150781"/>
                  </a:lnTo>
                  <a:lnTo>
                    <a:pt x="26956" y="152495"/>
                  </a:lnTo>
                  <a:lnTo>
                    <a:pt x="34195" y="156019"/>
                  </a:lnTo>
                  <a:cubicBezTo>
                    <a:pt x="34481" y="155448"/>
                    <a:pt x="34766" y="154877"/>
                    <a:pt x="35052" y="154305"/>
                  </a:cubicBezTo>
                  <a:close/>
                  <a:moveTo>
                    <a:pt x="43720" y="138208"/>
                  </a:moveTo>
                  <a:lnTo>
                    <a:pt x="36671" y="134207"/>
                  </a:lnTo>
                  <a:lnTo>
                    <a:pt x="35719" y="135827"/>
                  </a:lnTo>
                  <a:lnTo>
                    <a:pt x="42767" y="139922"/>
                  </a:lnTo>
                  <a:cubicBezTo>
                    <a:pt x="43053" y="139351"/>
                    <a:pt x="43434" y="138779"/>
                    <a:pt x="43720" y="138208"/>
                  </a:cubicBezTo>
                  <a:close/>
                  <a:moveTo>
                    <a:pt x="31147" y="162592"/>
                  </a:moveTo>
                  <a:lnTo>
                    <a:pt x="23717" y="159258"/>
                  </a:lnTo>
                  <a:lnTo>
                    <a:pt x="22955" y="160973"/>
                  </a:lnTo>
                  <a:lnTo>
                    <a:pt x="30385" y="164306"/>
                  </a:lnTo>
                  <a:cubicBezTo>
                    <a:pt x="30671" y="163735"/>
                    <a:pt x="30956" y="163163"/>
                    <a:pt x="31147" y="162592"/>
                  </a:cubicBezTo>
                  <a:close/>
                  <a:moveTo>
                    <a:pt x="39243" y="146209"/>
                  </a:moveTo>
                  <a:lnTo>
                    <a:pt x="32099" y="142399"/>
                  </a:lnTo>
                  <a:lnTo>
                    <a:pt x="31242" y="144018"/>
                  </a:lnTo>
                  <a:lnTo>
                    <a:pt x="38386" y="147828"/>
                  </a:lnTo>
                  <a:cubicBezTo>
                    <a:pt x="38672" y="147352"/>
                    <a:pt x="38957" y="146780"/>
                    <a:pt x="39243" y="146209"/>
                  </a:cubicBezTo>
                  <a:close/>
                  <a:moveTo>
                    <a:pt x="516541" y="181261"/>
                  </a:moveTo>
                  <a:lnTo>
                    <a:pt x="524161" y="178498"/>
                  </a:lnTo>
                  <a:lnTo>
                    <a:pt x="523494" y="176784"/>
                  </a:lnTo>
                  <a:lnTo>
                    <a:pt x="515874" y="179546"/>
                  </a:lnTo>
                  <a:cubicBezTo>
                    <a:pt x="516065" y="180118"/>
                    <a:pt x="516255" y="180689"/>
                    <a:pt x="516541" y="181261"/>
                  </a:cubicBezTo>
                  <a:close/>
                  <a:moveTo>
                    <a:pt x="497300" y="139827"/>
                  </a:moveTo>
                  <a:lnTo>
                    <a:pt x="504349" y="135731"/>
                  </a:lnTo>
                  <a:lnTo>
                    <a:pt x="503396" y="134112"/>
                  </a:lnTo>
                  <a:lnTo>
                    <a:pt x="496348" y="138208"/>
                  </a:lnTo>
                  <a:cubicBezTo>
                    <a:pt x="496729" y="138779"/>
                    <a:pt x="497015" y="139351"/>
                    <a:pt x="497300" y="139827"/>
                  </a:cubicBezTo>
                  <a:close/>
                  <a:moveTo>
                    <a:pt x="501777" y="147923"/>
                  </a:moveTo>
                  <a:lnTo>
                    <a:pt x="508921" y="144113"/>
                  </a:lnTo>
                  <a:lnTo>
                    <a:pt x="508064" y="142494"/>
                  </a:lnTo>
                  <a:lnTo>
                    <a:pt x="500920" y="146304"/>
                  </a:lnTo>
                  <a:cubicBezTo>
                    <a:pt x="501206" y="146780"/>
                    <a:pt x="501491" y="147352"/>
                    <a:pt x="501777" y="147923"/>
                  </a:cubicBezTo>
                  <a:close/>
                  <a:moveTo>
                    <a:pt x="492633" y="132017"/>
                  </a:moveTo>
                  <a:lnTo>
                    <a:pt x="499491" y="127730"/>
                  </a:lnTo>
                  <a:lnTo>
                    <a:pt x="498539" y="126111"/>
                  </a:lnTo>
                  <a:lnTo>
                    <a:pt x="491681" y="130397"/>
                  </a:lnTo>
                  <a:cubicBezTo>
                    <a:pt x="491966" y="130969"/>
                    <a:pt x="492347" y="131445"/>
                    <a:pt x="492633" y="132017"/>
                  </a:cubicBezTo>
                  <a:close/>
                  <a:moveTo>
                    <a:pt x="459105" y="88773"/>
                  </a:moveTo>
                  <a:lnTo>
                    <a:pt x="465010" y="83153"/>
                  </a:lnTo>
                  <a:lnTo>
                    <a:pt x="463677" y="81820"/>
                  </a:lnTo>
                  <a:lnTo>
                    <a:pt x="457772" y="87440"/>
                  </a:lnTo>
                  <a:cubicBezTo>
                    <a:pt x="458248" y="87916"/>
                    <a:pt x="458629" y="88297"/>
                    <a:pt x="459105" y="88773"/>
                  </a:cubicBezTo>
                  <a:close/>
                  <a:moveTo>
                    <a:pt x="509683" y="164306"/>
                  </a:moveTo>
                  <a:lnTo>
                    <a:pt x="517112" y="160973"/>
                  </a:lnTo>
                  <a:lnTo>
                    <a:pt x="516350" y="159258"/>
                  </a:lnTo>
                  <a:lnTo>
                    <a:pt x="508921" y="162592"/>
                  </a:lnTo>
                  <a:cubicBezTo>
                    <a:pt x="509207" y="163163"/>
                    <a:pt x="509492" y="163735"/>
                    <a:pt x="509683" y="164306"/>
                  </a:cubicBezTo>
                  <a:close/>
                  <a:moveTo>
                    <a:pt x="465296" y="95440"/>
                  </a:moveTo>
                  <a:lnTo>
                    <a:pt x="471297" y="90011"/>
                  </a:lnTo>
                  <a:lnTo>
                    <a:pt x="470059" y="88583"/>
                  </a:lnTo>
                  <a:lnTo>
                    <a:pt x="463963" y="94012"/>
                  </a:lnTo>
                  <a:cubicBezTo>
                    <a:pt x="464439" y="94583"/>
                    <a:pt x="464820" y="95060"/>
                    <a:pt x="465296" y="95440"/>
                  </a:cubicBezTo>
                  <a:close/>
                  <a:moveTo>
                    <a:pt x="487680" y="124301"/>
                  </a:moveTo>
                  <a:lnTo>
                    <a:pt x="494443" y="119729"/>
                  </a:lnTo>
                  <a:lnTo>
                    <a:pt x="493395" y="118205"/>
                  </a:lnTo>
                  <a:lnTo>
                    <a:pt x="486632" y="122777"/>
                  </a:lnTo>
                  <a:cubicBezTo>
                    <a:pt x="487013" y="123349"/>
                    <a:pt x="487299" y="123825"/>
                    <a:pt x="487680" y="124301"/>
                  </a:cubicBezTo>
                  <a:close/>
                  <a:moveTo>
                    <a:pt x="513207" y="172784"/>
                  </a:moveTo>
                  <a:lnTo>
                    <a:pt x="520732" y="169736"/>
                  </a:lnTo>
                  <a:lnTo>
                    <a:pt x="520065" y="168021"/>
                  </a:lnTo>
                  <a:lnTo>
                    <a:pt x="512540" y="171069"/>
                  </a:lnTo>
                  <a:cubicBezTo>
                    <a:pt x="512826" y="171640"/>
                    <a:pt x="513017" y="172212"/>
                    <a:pt x="513207" y="172784"/>
                  </a:cubicBezTo>
                  <a:close/>
                  <a:moveTo>
                    <a:pt x="471297" y="102394"/>
                  </a:moveTo>
                  <a:lnTo>
                    <a:pt x="477488" y="97155"/>
                  </a:lnTo>
                  <a:lnTo>
                    <a:pt x="476250" y="95726"/>
                  </a:lnTo>
                  <a:lnTo>
                    <a:pt x="470059" y="100965"/>
                  </a:lnTo>
                  <a:cubicBezTo>
                    <a:pt x="470440" y="101441"/>
                    <a:pt x="470821" y="101917"/>
                    <a:pt x="471297" y="102394"/>
                  </a:cubicBezTo>
                  <a:close/>
                  <a:moveTo>
                    <a:pt x="477012" y="109538"/>
                  </a:moveTo>
                  <a:lnTo>
                    <a:pt x="483394" y="104489"/>
                  </a:lnTo>
                  <a:lnTo>
                    <a:pt x="482251" y="103061"/>
                  </a:lnTo>
                  <a:lnTo>
                    <a:pt x="475869" y="108109"/>
                  </a:lnTo>
                  <a:cubicBezTo>
                    <a:pt x="476250" y="108490"/>
                    <a:pt x="476631" y="109061"/>
                    <a:pt x="477012" y="109538"/>
                  </a:cubicBezTo>
                  <a:close/>
                  <a:moveTo>
                    <a:pt x="482441" y="116872"/>
                  </a:moveTo>
                  <a:lnTo>
                    <a:pt x="489014" y="112109"/>
                  </a:lnTo>
                  <a:lnTo>
                    <a:pt x="487966" y="110585"/>
                  </a:lnTo>
                  <a:lnTo>
                    <a:pt x="481393" y="115348"/>
                  </a:lnTo>
                  <a:cubicBezTo>
                    <a:pt x="481775" y="115824"/>
                    <a:pt x="482060" y="116300"/>
                    <a:pt x="482441" y="116872"/>
                  </a:cubicBezTo>
                  <a:close/>
                  <a:moveTo>
                    <a:pt x="505873" y="156019"/>
                  </a:moveTo>
                  <a:lnTo>
                    <a:pt x="513112" y="152495"/>
                  </a:lnTo>
                  <a:lnTo>
                    <a:pt x="512255" y="150781"/>
                  </a:lnTo>
                  <a:lnTo>
                    <a:pt x="505016" y="154305"/>
                  </a:lnTo>
                  <a:cubicBezTo>
                    <a:pt x="505301" y="154877"/>
                    <a:pt x="505587" y="155448"/>
                    <a:pt x="505873" y="156019"/>
                  </a:cubicBezTo>
                  <a:close/>
                  <a:moveTo>
                    <a:pt x="8192" y="270034"/>
                  </a:moveTo>
                  <a:cubicBezTo>
                    <a:pt x="8192" y="269748"/>
                    <a:pt x="8192" y="269462"/>
                    <a:pt x="8192" y="269081"/>
                  </a:cubicBezTo>
                  <a:lnTo>
                    <a:pt x="0" y="269081"/>
                  </a:lnTo>
                  <a:lnTo>
                    <a:pt x="0" y="270986"/>
                  </a:lnTo>
                  <a:lnTo>
                    <a:pt x="8192" y="270986"/>
                  </a:lnTo>
                  <a:cubicBezTo>
                    <a:pt x="8192" y="270605"/>
                    <a:pt x="8192" y="270319"/>
                    <a:pt x="8192" y="270034"/>
                  </a:cubicBezTo>
                  <a:close/>
                  <a:moveTo>
                    <a:pt x="530638" y="243554"/>
                  </a:moveTo>
                  <a:lnTo>
                    <a:pt x="538734" y="242697"/>
                  </a:lnTo>
                  <a:lnTo>
                    <a:pt x="538543" y="240887"/>
                  </a:lnTo>
                  <a:lnTo>
                    <a:pt x="530447" y="241744"/>
                  </a:lnTo>
                  <a:cubicBezTo>
                    <a:pt x="530447" y="242316"/>
                    <a:pt x="530543" y="242983"/>
                    <a:pt x="530638" y="243554"/>
                  </a:cubicBezTo>
                  <a:close/>
                  <a:moveTo>
                    <a:pt x="531781" y="261747"/>
                  </a:moveTo>
                  <a:lnTo>
                    <a:pt x="539972" y="261461"/>
                  </a:lnTo>
                  <a:lnTo>
                    <a:pt x="539877" y="259556"/>
                  </a:lnTo>
                  <a:lnTo>
                    <a:pt x="531781" y="259842"/>
                  </a:lnTo>
                  <a:cubicBezTo>
                    <a:pt x="531781" y="260604"/>
                    <a:pt x="531781" y="261175"/>
                    <a:pt x="531781" y="261747"/>
                  </a:cubicBezTo>
                  <a:close/>
                  <a:moveTo>
                    <a:pt x="531305" y="252698"/>
                  </a:moveTo>
                  <a:lnTo>
                    <a:pt x="539401" y="252127"/>
                  </a:lnTo>
                  <a:lnTo>
                    <a:pt x="539306" y="250222"/>
                  </a:lnTo>
                  <a:lnTo>
                    <a:pt x="531209" y="250793"/>
                  </a:lnTo>
                  <a:cubicBezTo>
                    <a:pt x="531305" y="251460"/>
                    <a:pt x="531305" y="252031"/>
                    <a:pt x="531305" y="252698"/>
                  </a:cubicBezTo>
                  <a:close/>
                  <a:moveTo>
                    <a:pt x="528161" y="225457"/>
                  </a:moveTo>
                  <a:lnTo>
                    <a:pt x="536162" y="224028"/>
                  </a:lnTo>
                  <a:lnTo>
                    <a:pt x="535876" y="222218"/>
                  </a:lnTo>
                  <a:lnTo>
                    <a:pt x="527876" y="223647"/>
                  </a:lnTo>
                  <a:cubicBezTo>
                    <a:pt x="527876" y="224219"/>
                    <a:pt x="528066" y="224885"/>
                    <a:pt x="528161" y="225457"/>
                  </a:cubicBezTo>
                  <a:close/>
                  <a:moveTo>
                    <a:pt x="529495" y="234506"/>
                  </a:moveTo>
                  <a:lnTo>
                    <a:pt x="537496" y="233363"/>
                  </a:lnTo>
                  <a:lnTo>
                    <a:pt x="537210" y="231458"/>
                  </a:lnTo>
                  <a:lnTo>
                    <a:pt x="529209" y="232600"/>
                  </a:lnTo>
                  <a:cubicBezTo>
                    <a:pt x="529400" y="233267"/>
                    <a:pt x="529400" y="233839"/>
                    <a:pt x="529495" y="234506"/>
                  </a:cubicBezTo>
                  <a:close/>
                  <a:moveTo>
                    <a:pt x="526447" y="216503"/>
                  </a:moveTo>
                  <a:lnTo>
                    <a:pt x="534353" y="214789"/>
                  </a:lnTo>
                  <a:lnTo>
                    <a:pt x="533972" y="212979"/>
                  </a:lnTo>
                  <a:lnTo>
                    <a:pt x="526066" y="214694"/>
                  </a:lnTo>
                  <a:cubicBezTo>
                    <a:pt x="526161" y="215265"/>
                    <a:pt x="526351" y="215836"/>
                    <a:pt x="526447" y="216503"/>
                  </a:cubicBezTo>
                  <a:close/>
                  <a:moveTo>
                    <a:pt x="522065" y="198692"/>
                  </a:moveTo>
                  <a:lnTo>
                    <a:pt x="529876" y="196501"/>
                  </a:lnTo>
                  <a:lnTo>
                    <a:pt x="529400" y="194691"/>
                  </a:lnTo>
                  <a:lnTo>
                    <a:pt x="521589" y="196882"/>
                  </a:lnTo>
                  <a:cubicBezTo>
                    <a:pt x="521780" y="197548"/>
                    <a:pt x="521970" y="198120"/>
                    <a:pt x="522065" y="198692"/>
                  </a:cubicBezTo>
                  <a:close/>
                  <a:moveTo>
                    <a:pt x="519493" y="189929"/>
                  </a:moveTo>
                  <a:lnTo>
                    <a:pt x="527209" y="187452"/>
                  </a:lnTo>
                  <a:lnTo>
                    <a:pt x="526637" y="185642"/>
                  </a:lnTo>
                  <a:lnTo>
                    <a:pt x="518922" y="188119"/>
                  </a:lnTo>
                  <a:cubicBezTo>
                    <a:pt x="519113" y="188786"/>
                    <a:pt x="519303" y="189357"/>
                    <a:pt x="519493" y="189929"/>
                  </a:cubicBezTo>
                  <a:close/>
                  <a:moveTo>
                    <a:pt x="524447" y="207550"/>
                  </a:moveTo>
                  <a:lnTo>
                    <a:pt x="532257" y="205550"/>
                  </a:lnTo>
                  <a:lnTo>
                    <a:pt x="531781" y="203740"/>
                  </a:lnTo>
                  <a:lnTo>
                    <a:pt x="523970" y="205740"/>
                  </a:lnTo>
                  <a:cubicBezTo>
                    <a:pt x="524161" y="206311"/>
                    <a:pt x="524256" y="206978"/>
                    <a:pt x="524447" y="207550"/>
                  </a:cubicBezTo>
                  <a:close/>
                  <a:moveTo>
                    <a:pt x="369094" y="27527"/>
                  </a:moveTo>
                  <a:lnTo>
                    <a:pt x="372142" y="20002"/>
                  </a:lnTo>
                  <a:lnTo>
                    <a:pt x="370427" y="19336"/>
                  </a:lnTo>
                  <a:lnTo>
                    <a:pt x="367379" y="26860"/>
                  </a:lnTo>
                  <a:cubicBezTo>
                    <a:pt x="367856" y="27051"/>
                    <a:pt x="368427" y="27242"/>
                    <a:pt x="369094" y="27527"/>
                  </a:cubicBezTo>
                  <a:close/>
                  <a:moveTo>
                    <a:pt x="334328" y="16097"/>
                  </a:moveTo>
                  <a:lnTo>
                    <a:pt x="336328" y="8287"/>
                  </a:lnTo>
                  <a:lnTo>
                    <a:pt x="334518" y="7810"/>
                  </a:lnTo>
                  <a:lnTo>
                    <a:pt x="332518" y="15621"/>
                  </a:lnTo>
                  <a:cubicBezTo>
                    <a:pt x="333089" y="15811"/>
                    <a:pt x="333756" y="15907"/>
                    <a:pt x="334328" y="16097"/>
                  </a:cubicBezTo>
                  <a:close/>
                  <a:moveTo>
                    <a:pt x="343186" y="18479"/>
                  </a:moveTo>
                  <a:lnTo>
                    <a:pt x="345376" y="10763"/>
                  </a:lnTo>
                  <a:lnTo>
                    <a:pt x="343567" y="10192"/>
                  </a:lnTo>
                  <a:lnTo>
                    <a:pt x="341376" y="17907"/>
                  </a:lnTo>
                  <a:cubicBezTo>
                    <a:pt x="341948" y="18098"/>
                    <a:pt x="342519" y="18288"/>
                    <a:pt x="343186" y="18479"/>
                  </a:cubicBezTo>
                  <a:close/>
                  <a:moveTo>
                    <a:pt x="360521" y="24194"/>
                  </a:moveTo>
                  <a:lnTo>
                    <a:pt x="363284" y="16669"/>
                  </a:lnTo>
                  <a:lnTo>
                    <a:pt x="361569" y="16002"/>
                  </a:lnTo>
                  <a:lnTo>
                    <a:pt x="358807" y="23527"/>
                  </a:lnTo>
                  <a:cubicBezTo>
                    <a:pt x="359378" y="23813"/>
                    <a:pt x="359950" y="24003"/>
                    <a:pt x="360521" y="24194"/>
                  </a:cubicBezTo>
                  <a:close/>
                  <a:moveTo>
                    <a:pt x="351854" y="21146"/>
                  </a:moveTo>
                  <a:lnTo>
                    <a:pt x="354330" y="13430"/>
                  </a:lnTo>
                  <a:lnTo>
                    <a:pt x="352520" y="12859"/>
                  </a:lnTo>
                  <a:lnTo>
                    <a:pt x="350044" y="20574"/>
                  </a:lnTo>
                  <a:cubicBezTo>
                    <a:pt x="350710" y="20765"/>
                    <a:pt x="351282" y="20955"/>
                    <a:pt x="351854" y="21146"/>
                  </a:cubicBezTo>
                  <a:close/>
                  <a:moveTo>
                    <a:pt x="325469" y="14002"/>
                  </a:moveTo>
                  <a:lnTo>
                    <a:pt x="327184" y="6096"/>
                  </a:lnTo>
                  <a:lnTo>
                    <a:pt x="325374" y="5715"/>
                  </a:lnTo>
                  <a:lnTo>
                    <a:pt x="323659" y="13621"/>
                  </a:lnTo>
                  <a:cubicBezTo>
                    <a:pt x="324231" y="13716"/>
                    <a:pt x="324803" y="13906"/>
                    <a:pt x="325469" y="14002"/>
                  </a:cubicBezTo>
                  <a:close/>
                  <a:moveTo>
                    <a:pt x="289274" y="8858"/>
                  </a:moveTo>
                  <a:lnTo>
                    <a:pt x="289846" y="762"/>
                  </a:lnTo>
                  <a:lnTo>
                    <a:pt x="288036" y="571"/>
                  </a:lnTo>
                  <a:lnTo>
                    <a:pt x="287465" y="8668"/>
                  </a:lnTo>
                  <a:cubicBezTo>
                    <a:pt x="288036" y="8763"/>
                    <a:pt x="288608" y="8763"/>
                    <a:pt x="289274" y="8858"/>
                  </a:cubicBezTo>
                  <a:close/>
                  <a:moveTo>
                    <a:pt x="316421" y="12192"/>
                  </a:moveTo>
                  <a:lnTo>
                    <a:pt x="317849" y="4191"/>
                  </a:lnTo>
                  <a:lnTo>
                    <a:pt x="316040" y="3810"/>
                  </a:lnTo>
                  <a:lnTo>
                    <a:pt x="314611" y="11811"/>
                  </a:lnTo>
                  <a:cubicBezTo>
                    <a:pt x="315278" y="12002"/>
                    <a:pt x="315849" y="12097"/>
                    <a:pt x="316421" y="12192"/>
                  </a:cubicBezTo>
                  <a:close/>
                  <a:moveTo>
                    <a:pt x="270034" y="8192"/>
                  </a:moveTo>
                  <a:cubicBezTo>
                    <a:pt x="270320" y="8192"/>
                    <a:pt x="270701" y="8192"/>
                    <a:pt x="270986" y="8192"/>
                  </a:cubicBezTo>
                  <a:lnTo>
                    <a:pt x="270986" y="0"/>
                  </a:lnTo>
                  <a:lnTo>
                    <a:pt x="269081" y="0"/>
                  </a:lnTo>
                  <a:lnTo>
                    <a:pt x="269081" y="8192"/>
                  </a:lnTo>
                  <a:cubicBezTo>
                    <a:pt x="269462" y="8192"/>
                    <a:pt x="269748" y="8192"/>
                    <a:pt x="270034" y="8192"/>
                  </a:cubicBezTo>
                  <a:close/>
                  <a:moveTo>
                    <a:pt x="280130" y="8287"/>
                  </a:moveTo>
                  <a:lnTo>
                    <a:pt x="280416" y="190"/>
                  </a:lnTo>
                  <a:lnTo>
                    <a:pt x="278511" y="95"/>
                  </a:lnTo>
                  <a:lnTo>
                    <a:pt x="278225" y="8287"/>
                  </a:lnTo>
                  <a:cubicBezTo>
                    <a:pt x="278892" y="8287"/>
                    <a:pt x="279559" y="8287"/>
                    <a:pt x="280130" y="8287"/>
                  </a:cubicBezTo>
                  <a:close/>
                  <a:moveTo>
                    <a:pt x="298323" y="9715"/>
                  </a:moveTo>
                  <a:lnTo>
                    <a:pt x="299180" y="1619"/>
                  </a:lnTo>
                  <a:lnTo>
                    <a:pt x="297371" y="1429"/>
                  </a:lnTo>
                  <a:lnTo>
                    <a:pt x="296513" y="9525"/>
                  </a:lnTo>
                  <a:cubicBezTo>
                    <a:pt x="297085" y="9525"/>
                    <a:pt x="297751" y="9620"/>
                    <a:pt x="298323" y="9715"/>
                  </a:cubicBezTo>
                  <a:close/>
                  <a:moveTo>
                    <a:pt x="307467" y="10763"/>
                  </a:moveTo>
                  <a:lnTo>
                    <a:pt x="308610" y="2762"/>
                  </a:lnTo>
                  <a:lnTo>
                    <a:pt x="306800" y="2477"/>
                  </a:lnTo>
                  <a:lnTo>
                    <a:pt x="305657" y="10477"/>
                  </a:lnTo>
                  <a:cubicBezTo>
                    <a:pt x="306229" y="10573"/>
                    <a:pt x="306800" y="10668"/>
                    <a:pt x="307467" y="10763"/>
                  </a:cubicBezTo>
                  <a:close/>
                  <a:moveTo>
                    <a:pt x="445960" y="76010"/>
                  </a:moveTo>
                  <a:lnTo>
                    <a:pt x="451390" y="70009"/>
                  </a:lnTo>
                  <a:lnTo>
                    <a:pt x="450056" y="68771"/>
                  </a:lnTo>
                  <a:lnTo>
                    <a:pt x="444627" y="74771"/>
                  </a:lnTo>
                  <a:cubicBezTo>
                    <a:pt x="445008" y="75152"/>
                    <a:pt x="445484" y="75629"/>
                    <a:pt x="445960" y="76010"/>
                  </a:cubicBezTo>
                  <a:close/>
                  <a:moveTo>
                    <a:pt x="377476" y="31147"/>
                  </a:moveTo>
                  <a:lnTo>
                    <a:pt x="380714" y="23717"/>
                  </a:lnTo>
                  <a:lnTo>
                    <a:pt x="379000" y="22955"/>
                  </a:lnTo>
                  <a:lnTo>
                    <a:pt x="375761" y="30385"/>
                  </a:lnTo>
                  <a:cubicBezTo>
                    <a:pt x="376333" y="30575"/>
                    <a:pt x="376904" y="30861"/>
                    <a:pt x="377476" y="31147"/>
                  </a:cubicBezTo>
                  <a:close/>
                  <a:moveTo>
                    <a:pt x="424720" y="58674"/>
                  </a:moveTo>
                  <a:lnTo>
                    <a:pt x="429482" y="52102"/>
                  </a:lnTo>
                  <a:lnTo>
                    <a:pt x="427958" y="50959"/>
                  </a:lnTo>
                  <a:lnTo>
                    <a:pt x="423196" y="57531"/>
                  </a:lnTo>
                  <a:cubicBezTo>
                    <a:pt x="423767" y="58007"/>
                    <a:pt x="424243" y="58293"/>
                    <a:pt x="424720" y="58674"/>
                  </a:cubicBezTo>
                  <a:close/>
                  <a:moveTo>
                    <a:pt x="432054" y="64198"/>
                  </a:moveTo>
                  <a:lnTo>
                    <a:pt x="437102" y="57817"/>
                  </a:lnTo>
                  <a:lnTo>
                    <a:pt x="435674" y="56674"/>
                  </a:lnTo>
                  <a:lnTo>
                    <a:pt x="430625" y="63056"/>
                  </a:lnTo>
                  <a:cubicBezTo>
                    <a:pt x="431006" y="63436"/>
                    <a:pt x="431483" y="63817"/>
                    <a:pt x="432054" y="64198"/>
                  </a:cubicBezTo>
                  <a:close/>
                  <a:moveTo>
                    <a:pt x="452628" y="82296"/>
                  </a:moveTo>
                  <a:lnTo>
                    <a:pt x="458248" y="76486"/>
                  </a:lnTo>
                  <a:lnTo>
                    <a:pt x="456914" y="75152"/>
                  </a:lnTo>
                  <a:lnTo>
                    <a:pt x="451295" y="81058"/>
                  </a:lnTo>
                  <a:cubicBezTo>
                    <a:pt x="451771" y="81439"/>
                    <a:pt x="452152" y="81820"/>
                    <a:pt x="452628" y="82296"/>
                  </a:cubicBezTo>
                  <a:close/>
                  <a:moveTo>
                    <a:pt x="439103" y="70009"/>
                  </a:moveTo>
                  <a:lnTo>
                    <a:pt x="444341" y="63817"/>
                  </a:lnTo>
                  <a:lnTo>
                    <a:pt x="442913" y="62579"/>
                  </a:lnTo>
                  <a:lnTo>
                    <a:pt x="437674" y="68771"/>
                  </a:lnTo>
                  <a:cubicBezTo>
                    <a:pt x="438150" y="69247"/>
                    <a:pt x="438626" y="69628"/>
                    <a:pt x="439103" y="70009"/>
                  </a:cubicBezTo>
                  <a:close/>
                  <a:moveTo>
                    <a:pt x="417290" y="53435"/>
                  </a:moveTo>
                  <a:lnTo>
                    <a:pt x="421862" y="46673"/>
                  </a:lnTo>
                  <a:lnTo>
                    <a:pt x="420338" y="45625"/>
                  </a:lnTo>
                  <a:lnTo>
                    <a:pt x="415766" y="52388"/>
                  </a:lnTo>
                  <a:cubicBezTo>
                    <a:pt x="416242" y="52673"/>
                    <a:pt x="416814" y="53054"/>
                    <a:pt x="417290" y="53435"/>
                  </a:cubicBezTo>
                  <a:close/>
                  <a:moveTo>
                    <a:pt x="393859" y="39148"/>
                  </a:moveTo>
                  <a:lnTo>
                    <a:pt x="397669" y="32004"/>
                  </a:lnTo>
                  <a:lnTo>
                    <a:pt x="396050" y="31147"/>
                  </a:lnTo>
                  <a:lnTo>
                    <a:pt x="392240" y="38290"/>
                  </a:lnTo>
                  <a:cubicBezTo>
                    <a:pt x="392716" y="38576"/>
                    <a:pt x="393287" y="38862"/>
                    <a:pt x="393859" y="39148"/>
                  </a:cubicBezTo>
                  <a:close/>
                  <a:moveTo>
                    <a:pt x="385763" y="35052"/>
                  </a:moveTo>
                  <a:lnTo>
                    <a:pt x="389287" y="27813"/>
                  </a:lnTo>
                  <a:lnTo>
                    <a:pt x="387572" y="26956"/>
                  </a:lnTo>
                  <a:lnTo>
                    <a:pt x="384048" y="34195"/>
                  </a:lnTo>
                  <a:cubicBezTo>
                    <a:pt x="384620" y="34481"/>
                    <a:pt x="385191" y="34766"/>
                    <a:pt x="385763" y="35052"/>
                  </a:cubicBezTo>
                  <a:close/>
                  <a:moveTo>
                    <a:pt x="409670" y="48387"/>
                  </a:moveTo>
                  <a:lnTo>
                    <a:pt x="413957" y="41529"/>
                  </a:lnTo>
                  <a:lnTo>
                    <a:pt x="412337" y="40481"/>
                  </a:lnTo>
                  <a:lnTo>
                    <a:pt x="408051" y="47339"/>
                  </a:lnTo>
                  <a:cubicBezTo>
                    <a:pt x="408623" y="47720"/>
                    <a:pt x="409099" y="48101"/>
                    <a:pt x="409670" y="48387"/>
                  </a:cubicBezTo>
                  <a:close/>
                  <a:moveTo>
                    <a:pt x="401860" y="43625"/>
                  </a:moveTo>
                  <a:lnTo>
                    <a:pt x="405860" y="36576"/>
                  </a:lnTo>
                  <a:lnTo>
                    <a:pt x="404241" y="35623"/>
                  </a:lnTo>
                  <a:lnTo>
                    <a:pt x="400241" y="42672"/>
                  </a:lnTo>
                  <a:cubicBezTo>
                    <a:pt x="400717" y="43053"/>
                    <a:pt x="401288" y="43339"/>
                    <a:pt x="401860" y="43625"/>
                  </a:cubicBezTo>
                  <a:close/>
                  <a:moveTo>
                    <a:pt x="23622" y="358711"/>
                  </a:moveTo>
                  <a:lnTo>
                    <a:pt x="16002" y="361474"/>
                  </a:lnTo>
                  <a:lnTo>
                    <a:pt x="16669" y="363188"/>
                  </a:lnTo>
                  <a:lnTo>
                    <a:pt x="24289" y="360426"/>
                  </a:lnTo>
                  <a:cubicBezTo>
                    <a:pt x="24003" y="359855"/>
                    <a:pt x="23813" y="359283"/>
                    <a:pt x="23622" y="358711"/>
                  </a:cubicBezTo>
                  <a:close/>
                  <a:moveTo>
                    <a:pt x="415766" y="487680"/>
                  </a:moveTo>
                  <a:lnTo>
                    <a:pt x="420338" y="494443"/>
                  </a:lnTo>
                  <a:lnTo>
                    <a:pt x="421862" y="493395"/>
                  </a:lnTo>
                  <a:lnTo>
                    <a:pt x="417290" y="486632"/>
                  </a:lnTo>
                  <a:cubicBezTo>
                    <a:pt x="416719" y="486918"/>
                    <a:pt x="416242" y="487299"/>
                    <a:pt x="415766" y="487680"/>
                  </a:cubicBezTo>
                  <a:close/>
                  <a:moveTo>
                    <a:pt x="408051" y="492538"/>
                  </a:moveTo>
                  <a:lnTo>
                    <a:pt x="412337" y="499396"/>
                  </a:lnTo>
                  <a:lnTo>
                    <a:pt x="413957" y="498443"/>
                  </a:lnTo>
                  <a:lnTo>
                    <a:pt x="409670" y="491585"/>
                  </a:lnTo>
                  <a:cubicBezTo>
                    <a:pt x="409099" y="491966"/>
                    <a:pt x="408527" y="492252"/>
                    <a:pt x="408051" y="492538"/>
                  </a:cubicBezTo>
                  <a:close/>
                  <a:moveTo>
                    <a:pt x="384048" y="505778"/>
                  </a:moveTo>
                  <a:lnTo>
                    <a:pt x="387572" y="513016"/>
                  </a:lnTo>
                  <a:lnTo>
                    <a:pt x="389287" y="512159"/>
                  </a:lnTo>
                  <a:lnTo>
                    <a:pt x="385763" y="504920"/>
                  </a:lnTo>
                  <a:cubicBezTo>
                    <a:pt x="385191" y="505301"/>
                    <a:pt x="384620" y="505587"/>
                    <a:pt x="384048" y="505778"/>
                  </a:cubicBezTo>
                  <a:close/>
                  <a:moveTo>
                    <a:pt x="423196" y="482441"/>
                  </a:moveTo>
                  <a:lnTo>
                    <a:pt x="427958" y="489014"/>
                  </a:lnTo>
                  <a:lnTo>
                    <a:pt x="429482" y="487870"/>
                  </a:lnTo>
                  <a:lnTo>
                    <a:pt x="424720" y="481298"/>
                  </a:lnTo>
                  <a:cubicBezTo>
                    <a:pt x="424243" y="481679"/>
                    <a:pt x="423767" y="482060"/>
                    <a:pt x="423196" y="482441"/>
                  </a:cubicBezTo>
                  <a:close/>
                  <a:moveTo>
                    <a:pt x="400241" y="497300"/>
                  </a:moveTo>
                  <a:lnTo>
                    <a:pt x="404336" y="504349"/>
                  </a:lnTo>
                  <a:lnTo>
                    <a:pt x="405956" y="503396"/>
                  </a:lnTo>
                  <a:lnTo>
                    <a:pt x="401860" y="496348"/>
                  </a:lnTo>
                  <a:cubicBezTo>
                    <a:pt x="401288" y="496634"/>
                    <a:pt x="400717" y="497015"/>
                    <a:pt x="400241" y="497300"/>
                  </a:cubicBezTo>
                  <a:close/>
                  <a:moveTo>
                    <a:pt x="392240" y="501682"/>
                  </a:moveTo>
                  <a:lnTo>
                    <a:pt x="396050" y="508826"/>
                  </a:lnTo>
                  <a:lnTo>
                    <a:pt x="397669" y="507968"/>
                  </a:lnTo>
                  <a:lnTo>
                    <a:pt x="393859" y="500824"/>
                  </a:lnTo>
                  <a:cubicBezTo>
                    <a:pt x="393287" y="501110"/>
                    <a:pt x="392716" y="501396"/>
                    <a:pt x="392240" y="501682"/>
                  </a:cubicBezTo>
                  <a:close/>
                  <a:moveTo>
                    <a:pt x="457772" y="452533"/>
                  </a:moveTo>
                  <a:lnTo>
                    <a:pt x="463677" y="458153"/>
                  </a:lnTo>
                  <a:lnTo>
                    <a:pt x="465010" y="456819"/>
                  </a:lnTo>
                  <a:lnTo>
                    <a:pt x="459105" y="451199"/>
                  </a:lnTo>
                  <a:cubicBezTo>
                    <a:pt x="458629" y="451676"/>
                    <a:pt x="458248" y="452152"/>
                    <a:pt x="457772" y="452533"/>
                  </a:cubicBezTo>
                  <a:close/>
                  <a:moveTo>
                    <a:pt x="430530" y="476917"/>
                  </a:moveTo>
                  <a:lnTo>
                    <a:pt x="435578" y="483298"/>
                  </a:lnTo>
                  <a:lnTo>
                    <a:pt x="437007" y="482156"/>
                  </a:lnTo>
                  <a:lnTo>
                    <a:pt x="431959" y="475774"/>
                  </a:lnTo>
                  <a:cubicBezTo>
                    <a:pt x="431483" y="476155"/>
                    <a:pt x="431006" y="476536"/>
                    <a:pt x="430530" y="476917"/>
                  </a:cubicBezTo>
                  <a:close/>
                  <a:moveTo>
                    <a:pt x="451295" y="459010"/>
                  </a:moveTo>
                  <a:lnTo>
                    <a:pt x="456914" y="464915"/>
                  </a:lnTo>
                  <a:lnTo>
                    <a:pt x="458248" y="463677"/>
                  </a:lnTo>
                  <a:lnTo>
                    <a:pt x="452628" y="457772"/>
                  </a:lnTo>
                  <a:cubicBezTo>
                    <a:pt x="452152" y="458153"/>
                    <a:pt x="451771" y="458534"/>
                    <a:pt x="451295" y="459010"/>
                  </a:cubicBezTo>
                  <a:close/>
                  <a:moveTo>
                    <a:pt x="444627" y="465201"/>
                  </a:moveTo>
                  <a:lnTo>
                    <a:pt x="450056" y="471297"/>
                  </a:lnTo>
                  <a:lnTo>
                    <a:pt x="451485" y="470059"/>
                  </a:lnTo>
                  <a:lnTo>
                    <a:pt x="446056" y="464058"/>
                  </a:lnTo>
                  <a:cubicBezTo>
                    <a:pt x="445484" y="464439"/>
                    <a:pt x="445008" y="464820"/>
                    <a:pt x="444627" y="465201"/>
                  </a:cubicBezTo>
                  <a:close/>
                  <a:moveTo>
                    <a:pt x="287369" y="531305"/>
                  </a:moveTo>
                  <a:lnTo>
                    <a:pt x="287941" y="539401"/>
                  </a:lnTo>
                  <a:lnTo>
                    <a:pt x="289846" y="539306"/>
                  </a:lnTo>
                  <a:lnTo>
                    <a:pt x="289274" y="531209"/>
                  </a:lnTo>
                  <a:cubicBezTo>
                    <a:pt x="288608" y="531209"/>
                    <a:pt x="288036" y="531305"/>
                    <a:pt x="287369" y="531305"/>
                  </a:cubicBezTo>
                  <a:close/>
                  <a:moveTo>
                    <a:pt x="437674" y="471202"/>
                  </a:moveTo>
                  <a:lnTo>
                    <a:pt x="442913" y="477488"/>
                  </a:lnTo>
                  <a:lnTo>
                    <a:pt x="444341" y="476250"/>
                  </a:lnTo>
                  <a:lnTo>
                    <a:pt x="439103" y="469964"/>
                  </a:lnTo>
                  <a:cubicBezTo>
                    <a:pt x="438626" y="470344"/>
                    <a:pt x="438150" y="470821"/>
                    <a:pt x="437674" y="471202"/>
                  </a:cubicBezTo>
                  <a:close/>
                  <a:moveTo>
                    <a:pt x="323564" y="526352"/>
                  </a:moveTo>
                  <a:lnTo>
                    <a:pt x="325279" y="534257"/>
                  </a:lnTo>
                  <a:lnTo>
                    <a:pt x="327089" y="533876"/>
                  </a:lnTo>
                  <a:lnTo>
                    <a:pt x="325374" y="525970"/>
                  </a:lnTo>
                  <a:cubicBezTo>
                    <a:pt x="324803" y="526161"/>
                    <a:pt x="324231" y="526256"/>
                    <a:pt x="323564" y="526352"/>
                  </a:cubicBezTo>
                  <a:close/>
                  <a:moveTo>
                    <a:pt x="314611" y="528066"/>
                  </a:moveTo>
                  <a:lnTo>
                    <a:pt x="316040" y="536067"/>
                  </a:lnTo>
                  <a:lnTo>
                    <a:pt x="317849" y="535686"/>
                  </a:lnTo>
                  <a:lnTo>
                    <a:pt x="316421" y="527685"/>
                  </a:lnTo>
                  <a:cubicBezTo>
                    <a:pt x="315849" y="527876"/>
                    <a:pt x="315278" y="527971"/>
                    <a:pt x="314611" y="528066"/>
                  </a:cubicBezTo>
                  <a:close/>
                  <a:moveTo>
                    <a:pt x="296513" y="530543"/>
                  </a:moveTo>
                  <a:lnTo>
                    <a:pt x="297371" y="538639"/>
                  </a:lnTo>
                  <a:lnTo>
                    <a:pt x="299180" y="538448"/>
                  </a:lnTo>
                  <a:lnTo>
                    <a:pt x="298323" y="530352"/>
                  </a:lnTo>
                  <a:cubicBezTo>
                    <a:pt x="297751" y="530447"/>
                    <a:pt x="297085" y="530447"/>
                    <a:pt x="296513" y="530543"/>
                  </a:cubicBezTo>
                  <a:close/>
                  <a:moveTo>
                    <a:pt x="375761" y="509683"/>
                  </a:moveTo>
                  <a:lnTo>
                    <a:pt x="379095" y="517112"/>
                  </a:lnTo>
                  <a:lnTo>
                    <a:pt x="380809" y="516350"/>
                  </a:lnTo>
                  <a:lnTo>
                    <a:pt x="377571" y="508921"/>
                  </a:lnTo>
                  <a:cubicBezTo>
                    <a:pt x="376904" y="509111"/>
                    <a:pt x="376333" y="509397"/>
                    <a:pt x="375761" y="509683"/>
                  </a:cubicBezTo>
                  <a:close/>
                  <a:moveTo>
                    <a:pt x="305562" y="529495"/>
                  </a:moveTo>
                  <a:lnTo>
                    <a:pt x="306705" y="537496"/>
                  </a:lnTo>
                  <a:lnTo>
                    <a:pt x="308515" y="537210"/>
                  </a:lnTo>
                  <a:lnTo>
                    <a:pt x="307372" y="529114"/>
                  </a:lnTo>
                  <a:cubicBezTo>
                    <a:pt x="306800" y="529304"/>
                    <a:pt x="306229" y="529399"/>
                    <a:pt x="305562" y="529495"/>
                  </a:cubicBezTo>
                  <a:close/>
                  <a:moveTo>
                    <a:pt x="332518" y="524351"/>
                  </a:moveTo>
                  <a:lnTo>
                    <a:pt x="334518" y="532162"/>
                  </a:lnTo>
                  <a:lnTo>
                    <a:pt x="336328" y="531686"/>
                  </a:lnTo>
                  <a:lnTo>
                    <a:pt x="334328" y="523875"/>
                  </a:lnTo>
                  <a:cubicBezTo>
                    <a:pt x="333756" y="524065"/>
                    <a:pt x="333089" y="524161"/>
                    <a:pt x="332518" y="524351"/>
                  </a:cubicBezTo>
                  <a:close/>
                  <a:moveTo>
                    <a:pt x="358807" y="516445"/>
                  </a:moveTo>
                  <a:lnTo>
                    <a:pt x="361569" y="524065"/>
                  </a:lnTo>
                  <a:lnTo>
                    <a:pt x="363284" y="523399"/>
                  </a:lnTo>
                  <a:lnTo>
                    <a:pt x="360521" y="515779"/>
                  </a:lnTo>
                  <a:cubicBezTo>
                    <a:pt x="359950" y="516065"/>
                    <a:pt x="359378" y="516255"/>
                    <a:pt x="358807" y="516445"/>
                  </a:cubicBezTo>
                  <a:close/>
                  <a:moveTo>
                    <a:pt x="341376" y="522065"/>
                  </a:moveTo>
                  <a:lnTo>
                    <a:pt x="343567" y="529876"/>
                  </a:lnTo>
                  <a:lnTo>
                    <a:pt x="345376" y="529399"/>
                  </a:lnTo>
                  <a:lnTo>
                    <a:pt x="343186" y="521589"/>
                  </a:lnTo>
                  <a:cubicBezTo>
                    <a:pt x="342519" y="521684"/>
                    <a:pt x="341948" y="521875"/>
                    <a:pt x="341376" y="522065"/>
                  </a:cubicBezTo>
                  <a:close/>
                  <a:moveTo>
                    <a:pt x="367284" y="513207"/>
                  </a:moveTo>
                  <a:lnTo>
                    <a:pt x="370332" y="520732"/>
                  </a:lnTo>
                  <a:lnTo>
                    <a:pt x="372047" y="520065"/>
                  </a:lnTo>
                  <a:lnTo>
                    <a:pt x="368999" y="512540"/>
                  </a:lnTo>
                  <a:cubicBezTo>
                    <a:pt x="368427" y="512731"/>
                    <a:pt x="367856" y="512921"/>
                    <a:pt x="367284" y="513207"/>
                  </a:cubicBezTo>
                  <a:close/>
                  <a:moveTo>
                    <a:pt x="350139" y="519398"/>
                  </a:moveTo>
                  <a:lnTo>
                    <a:pt x="352616" y="527114"/>
                  </a:lnTo>
                  <a:lnTo>
                    <a:pt x="354425" y="526542"/>
                  </a:lnTo>
                  <a:lnTo>
                    <a:pt x="351949" y="518827"/>
                  </a:lnTo>
                  <a:cubicBezTo>
                    <a:pt x="351282" y="519017"/>
                    <a:pt x="350710" y="519208"/>
                    <a:pt x="350139" y="519398"/>
                  </a:cubicBezTo>
                  <a:close/>
                  <a:moveTo>
                    <a:pt x="464058" y="445865"/>
                  </a:moveTo>
                  <a:lnTo>
                    <a:pt x="470059" y="451294"/>
                  </a:lnTo>
                  <a:lnTo>
                    <a:pt x="471297" y="449961"/>
                  </a:lnTo>
                  <a:lnTo>
                    <a:pt x="465201" y="444532"/>
                  </a:lnTo>
                  <a:cubicBezTo>
                    <a:pt x="464820" y="445008"/>
                    <a:pt x="464439" y="445484"/>
                    <a:pt x="464058" y="445865"/>
                  </a:cubicBezTo>
                  <a:close/>
                  <a:moveTo>
                    <a:pt x="526066" y="325374"/>
                  </a:moveTo>
                  <a:lnTo>
                    <a:pt x="533972" y="327088"/>
                  </a:lnTo>
                  <a:lnTo>
                    <a:pt x="534353" y="325279"/>
                  </a:lnTo>
                  <a:lnTo>
                    <a:pt x="526447" y="323564"/>
                  </a:lnTo>
                  <a:cubicBezTo>
                    <a:pt x="526351" y="324136"/>
                    <a:pt x="526161" y="324803"/>
                    <a:pt x="526066" y="325374"/>
                  </a:cubicBezTo>
                  <a:close/>
                  <a:moveTo>
                    <a:pt x="529304" y="307372"/>
                  </a:moveTo>
                  <a:lnTo>
                    <a:pt x="537305" y="308515"/>
                  </a:lnTo>
                  <a:lnTo>
                    <a:pt x="537591" y="306705"/>
                  </a:lnTo>
                  <a:lnTo>
                    <a:pt x="529590" y="305562"/>
                  </a:lnTo>
                  <a:cubicBezTo>
                    <a:pt x="529400" y="306134"/>
                    <a:pt x="529304" y="306705"/>
                    <a:pt x="529304" y="307372"/>
                  </a:cubicBezTo>
                  <a:close/>
                  <a:moveTo>
                    <a:pt x="527780" y="316421"/>
                  </a:moveTo>
                  <a:lnTo>
                    <a:pt x="535781" y="317849"/>
                  </a:lnTo>
                  <a:lnTo>
                    <a:pt x="536067" y="316040"/>
                  </a:lnTo>
                  <a:lnTo>
                    <a:pt x="528066" y="314611"/>
                  </a:lnTo>
                  <a:cubicBezTo>
                    <a:pt x="528066" y="315182"/>
                    <a:pt x="527876" y="315754"/>
                    <a:pt x="527780" y="316421"/>
                  </a:cubicBezTo>
                  <a:close/>
                  <a:moveTo>
                    <a:pt x="518827" y="351854"/>
                  </a:moveTo>
                  <a:lnTo>
                    <a:pt x="526542" y="354330"/>
                  </a:lnTo>
                  <a:lnTo>
                    <a:pt x="527114" y="352520"/>
                  </a:lnTo>
                  <a:lnTo>
                    <a:pt x="519398" y="350044"/>
                  </a:lnTo>
                  <a:cubicBezTo>
                    <a:pt x="519208" y="350615"/>
                    <a:pt x="519017" y="351187"/>
                    <a:pt x="518827" y="351854"/>
                  </a:cubicBezTo>
                  <a:close/>
                  <a:moveTo>
                    <a:pt x="521589" y="343090"/>
                  </a:moveTo>
                  <a:lnTo>
                    <a:pt x="529400" y="345281"/>
                  </a:lnTo>
                  <a:lnTo>
                    <a:pt x="529876" y="343471"/>
                  </a:lnTo>
                  <a:lnTo>
                    <a:pt x="522065" y="341281"/>
                  </a:lnTo>
                  <a:cubicBezTo>
                    <a:pt x="521970" y="341852"/>
                    <a:pt x="521780" y="342519"/>
                    <a:pt x="521589" y="343090"/>
                  </a:cubicBezTo>
                  <a:close/>
                  <a:moveTo>
                    <a:pt x="523970" y="334232"/>
                  </a:moveTo>
                  <a:lnTo>
                    <a:pt x="531781" y="336233"/>
                  </a:lnTo>
                  <a:lnTo>
                    <a:pt x="532257" y="334423"/>
                  </a:lnTo>
                  <a:lnTo>
                    <a:pt x="524447" y="332423"/>
                  </a:lnTo>
                  <a:cubicBezTo>
                    <a:pt x="524256" y="333089"/>
                    <a:pt x="524161" y="333661"/>
                    <a:pt x="523970" y="334232"/>
                  </a:cubicBezTo>
                  <a:close/>
                  <a:moveTo>
                    <a:pt x="531876" y="269081"/>
                  </a:moveTo>
                  <a:cubicBezTo>
                    <a:pt x="531876" y="269367"/>
                    <a:pt x="531876" y="269653"/>
                    <a:pt x="531876" y="270034"/>
                  </a:cubicBezTo>
                  <a:cubicBezTo>
                    <a:pt x="531876" y="270319"/>
                    <a:pt x="531876" y="270700"/>
                    <a:pt x="531876" y="270986"/>
                  </a:cubicBezTo>
                  <a:lnTo>
                    <a:pt x="540068" y="270986"/>
                  </a:lnTo>
                  <a:lnTo>
                    <a:pt x="540068" y="269081"/>
                  </a:lnTo>
                  <a:lnTo>
                    <a:pt x="531876" y="269081"/>
                  </a:lnTo>
                  <a:close/>
                  <a:moveTo>
                    <a:pt x="531685" y="280035"/>
                  </a:moveTo>
                  <a:lnTo>
                    <a:pt x="539782" y="280321"/>
                  </a:lnTo>
                  <a:lnTo>
                    <a:pt x="539877" y="278416"/>
                  </a:lnTo>
                  <a:lnTo>
                    <a:pt x="531685" y="278130"/>
                  </a:lnTo>
                  <a:cubicBezTo>
                    <a:pt x="531781" y="278797"/>
                    <a:pt x="531781" y="279463"/>
                    <a:pt x="531685" y="280035"/>
                  </a:cubicBezTo>
                  <a:close/>
                  <a:moveTo>
                    <a:pt x="530352" y="298323"/>
                  </a:moveTo>
                  <a:lnTo>
                    <a:pt x="538448" y="299180"/>
                  </a:lnTo>
                  <a:lnTo>
                    <a:pt x="538639" y="297275"/>
                  </a:lnTo>
                  <a:lnTo>
                    <a:pt x="530543" y="296418"/>
                  </a:lnTo>
                  <a:cubicBezTo>
                    <a:pt x="530543" y="297085"/>
                    <a:pt x="530447" y="297656"/>
                    <a:pt x="530352" y="298323"/>
                  </a:cubicBezTo>
                  <a:close/>
                  <a:moveTo>
                    <a:pt x="531209" y="289179"/>
                  </a:moveTo>
                  <a:lnTo>
                    <a:pt x="539306" y="289750"/>
                  </a:lnTo>
                  <a:lnTo>
                    <a:pt x="539401" y="287846"/>
                  </a:lnTo>
                  <a:lnTo>
                    <a:pt x="531305" y="287274"/>
                  </a:lnTo>
                  <a:cubicBezTo>
                    <a:pt x="531305" y="287941"/>
                    <a:pt x="531305" y="288608"/>
                    <a:pt x="531209" y="289179"/>
                  </a:cubicBezTo>
                  <a:close/>
                  <a:moveTo>
                    <a:pt x="8382" y="278225"/>
                  </a:moveTo>
                  <a:lnTo>
                    <a:pt x="286" y="278511"/>
                  </a:lnTo>
                  <a:lnTo>
                    <a:pt x="381" y="280321"/>
                  </a:lnTo>
                  <a:lnTo>
                    <a:pt x="8477" y="280035"/>
                  </a:lnTo>
                  <a:cubicBezTo>
                    <a:pt x="8382" y="279463"/>
                    <a:pt x="8382" y="278797"/>
                    <a:pt x="8382" y="278225"/>
                  </a:cubicBezTo>
                  <a:close/>
                  <a:moveTo>
                    <a:pt x="470059" y="439007"/>
                  </a:moveTo>
                  <a:lnTo>
                    <a:pt x="476345" y="444246"/>
                  </a:lnTo>
                  <a:lnTo>
                    <a:pt x="477584" y="442817"/>
                  </a:lnTo>
                  <a:lnTo>
                    <a:pt x="471297" y="437579"/>
                  </a:lnTo>
                  <a:cubicBezTo>
                    <a:pt x="470821" y="438055"/>
                    <a:pt x="470440" y="438531"/>
                    <a:pt x="470059" y="439007"/>
                  </a:cubicBezTo>
                  <a:close/>
                  <a:moveTo>
                    <a:pt x="496443" y="401765"/>
                  </a:moveTo>
                  <a:lnTo>
                    <a:pt x="503492" y="405765"/>
                  </a:lnTo>
                  <a:lnTo>
                    <a:pt x="504444" y="404146"/>
                  </a:lnTo>
                  <a:lnTo>
                    <a:pt x="497396" y="400050"/>
                  </a:lnTo>
                  <a:cubicBezTo>
                    <a:pt x="497015" y="400717"/>
                    <a:pt x="496729" y="401193"/>
                    <a:pt x="496443" y="401765"/>
                  </a:cubicBezTo>
                  <a:close/>
                  <a:moveTo>
                    <a:pt x="486632" y="417195"/>
                  </a:moveTo>
                  <a:lnTo>
                    <a:pt x="493395" y="421767"/>
                  </a:lnTo>
                  <a:lnTo>
                    <a:pt x="494443" y="420243"/>
                  </a:lnTo>
                  <a:lnTo>
                    <a:pt x="487680" y="415671"/>
                  </a:lnTo>
                  <a:cubicBezTo>
                    <a:pt x="487299" y="416147"/>
                    <a:pt x="487013" y="416719"/>
                    <a:pt x="486632" y="417195"/>
                  </a:cubicBezTo>
                  <a:close/>
                  <a:moveTo>
                    <a:pt x="515874" y="360426"/>
                  </a:moveTo>
                  <a:lnTo>
                    <a:pt x="523494" y="363188"/>
                  </a:lnTo>
                  <a:lnTo>
                    <a:pt x="524161" y="361474"/>
                  </a:lnTo>
                  <a:lnTo>
                    <a:pt x="516541" y="358711"/>
                  </a:lnTo>
                  <a:cubicBezTo>
                    <a:pt x="516255" y="359283"/>
                    <a:pt x="516065" y="359855"/>
                    <a:pt x="515874" y="360426"/>
                  </a:cubicBezTo>
                  <a:close/>
                  <a:moveTo>
                    <a:pt x="481393" y="424720"/>
                  </a:moveTo>
                  <a:lnTo>
                    <a:pt x="487966" y="429482"/>
                  </a:lnTo>
                  <a:lnTo>
                    <a:pt x="489109" y="427958"/>
                  </a:lnTo>
                  <a:lnTo>
                    <a:pt x="482537" y="423196"/>
                  </a:lnTo>
                  <a:cubicBezTo>
                    <a:pt x="482060" y="423672"/>
                    <a:pt x="481775" y="424148"/>
                    <a:pt x="481393" y="424720"/>
                  </a:cubicBezTo>
                  <a:close/>
                  <a:moveTo>
                    <a:pt x="475869" y="431959"/>
                  </a:moveTo>
                  <a:lnTo>
                    <a:pt x="482251" y="437007"/>
                  </a:lnTo>
                  <a:lnTo>
                    <a:pt x="483394" y="435578"/>
                  </a:lnTo>
                  <a:lnTo>
                    <a:pt x="477012" y="430530"/>
                  </a:lnTo>
                  <a:cubicBezTo>
                    <a:pt x="476631" y="431006"/>
                    <a:pt x="476250" y="431483"/>
                    <a:pt x="475869" y="431959"/>
                  </a:cubicBezTo>
                  <a:close/>
                  <a:moveTo>
                    <a:pt x="500825" y="393763"/>
                  </a:moveTo>
                  <a:lnTo>
                    <a:pt x="507968" y="397573"/>
                  </a:lnTo>
                  <a:lnTo>
                    <a:pt x="508825" y="395954"/>
                  </a:lnTo>
                  <a:lnTo>
                    <a:pt x="501682" y="392144"/>
                  </a:lnTo>
                  <a:cubicBezTo>
                    <a:pt x="501491" y="392716"/>
                    <a:pt x="501206" y="393192"/>
                    <a:pt x="500825" y="393763"/>
                  </a:cubicBezTo>
                  <a:close/>
                  <a:moveTo>
                    <a:pt x="508921" y="377381"/>
                  </a:moveTo>
                  <a:lnTo>
                    <a:pt x="516350" y="380714"/>
                  </a:lnTo>
                  <a:lnTo>
                    <a:pt x="517112" y="379000"/>
                  </a:lnTo>
                  <a:lnTo>
                    <a:pt x="509683" y="375666"/>
                  </a:lnTo>
                  <a:cubicBezTo>
                    <a:pt x="509492" y="376238"/>
                    <a:pt x="509207" y="376809"/>
                    <a:pt x="508921" y="377381"/>
                  </a:cubicBezTo>
                  <a:close/>
                  <a:moveTo>
                    <a:pt x="512540" y="368998"/>
                  </a:moveTo>
                  <a:lnTo>
                    <a:pt x="520065" y="372046"/>
                  </a:lnTo>
                  <a:lnTo>
                    <a:pt x="520732" y="370332"/>
                  </a:lnTo>
                  <a:lnTo>
                    <a:pt x="513207" y="367284"/>
                  </a:lnTo>
                  <a:cubicBezTo>
                    <a:pt x="513017" y="367856"/>
                    <a:pt x="512826" y="368427"/>
                    <a:pt x="512540" y="368998"/>
                  </a:cubicBezTo>
                  <a:close/>
                  <a:moveTo>
                    <a:pt x="505016" y="385667"/>
                  </a:moveTo>
                  <a:lnTo>
                    <a:pt x="512255" y="389192"/>
                  </a:lnTo>
                  <a:lnTo>
                    <a:pt x="513112" y="387477"/>
                  </a:lnTo>
                  <a:lnTo>
                    <a:pt x="505873" y="383953"/>
                  </a:lnTo>
                  <a:cubicBezTo>
                    <a:pt x="505587" y="384524"/>
                    <a:pt x="505301" y="385096"/>
                    <a:pt x="505016" y="385667"/>
                  </a:cubicBezTo>
                  <a:close/>
                  <a:moveTo>
                    <a:pt x="491681" y="409575"/>
                  </a:moveTo>
                  <a:lnTo>
                    <a:pt x="498539" y="413861"/>
                  </a:lnTo>
                  <a:lnTo>
                    <a:pt x="499491" y="412242"/>
                  </a:lnTo>
                  <a:lnTo>
                    <a:pt x="492633" y="407956"/>
                  </a:lnTo>
                  <a:cubicBezTo>
                    <a:pt x="492347" y="408527"/>
                    <a:pt x="491966" y="409004"/>
                    <a:pt x="491681" y="409575"/>
                  </a:cubicBezTo>
                  <a:close/>
                  <a:moveTo>
                    <a:pt x="52483" y="415671"/>
                  </a:moveTo>
                  <a:lnTo>
                    <a:pt x="45720" y="420243"/>
                  </a:lnTo>
                  <a:lnTo>
                    <a:pt x="46768" y="421767"/>
                  </a:lnTo>
                  <a:lnTo>
                    <a:pt x="53531" y="417195"/>
                  </a:lnTo>
                  <a:cubicBezTo>
                    <a:pt x="53150" y="416719"/>
                    <a:pt x="52769" y="416147"/>
                    <a:pt x="52483" y="415671"/>
                  </a:cubicBezTo>
                  <a:close/>
                  <a:moveTo>
                    <a:pt x="34290" y="383953"/>
                  </a:moveTo>
                  <a:lnTo>
                    <a:pt x="27051" y="387477"/>
                  </a:lnTo>
                  <a:lnTo>
                    <a:pt x="27908" y="389192"/>
                  </a:lnTo>
                  <a:lnTo>
                    <a:pt x="35147" y="385667"/>
                  </a:lnTo>
                  <a:cubicBezTo>
                    <a:pt x="34766" y="385096"/>
                    <a:pt x="34481" y="384524"/>
                    <a:pt x="34290" y="383953"/>
                  </a:cubicBezTo>
                  <a:close/>
                  <a:moveTo>
                    <a:pt x="42767" y="400145"/>
                  </a:moveTo>
                  <a:lnTo>
                    <a:pt x="35719" y="404241"/>
                  </a:lnTo>
                  <a:lnTo>
                    <a:pt x="36671" y="405860"/>
                  </a:lnTo>
                  <a:lnTo>
                    <a:pt x="43720" y="401765"/>
                  </a:lnTo>
                  <a:cubicBezTo>
                    <a:pt x="43434" y="401193"/>
                    <a:pt x="43053" y="400717"/>
                    <a:pt x="42767" y="400145"/>
                  </a:cubicBezTo>
                  <a:close/>
                  <a:moveTo>
                    <a:pt x="38386" y="392144"/>
                  </a:moveTo>
                  <a:lnTo>
                    <a:pt x="31242" y="395954"/>
                  </a:lnTo>
                  <a:lnTo>
                    <a:pt x="32099" y="397573"/>
                  </a:lnTo>
                  <a:lnTo>
                    <a:pt x="39243" y="393763"/>
                  </a:lnTo>
                  <a:cubicBezTo>
                    <a:pt x="38957" y="393192"/>
                    <a:pt x="38672" y="392716"/>
                    <a:pt x="38386" y="392144"/>
                  </a:cubicBezTo>
                  <a:close/>
                  <a:moveTo>
                    <a:pt x="57626" y="423196"/>
                  </a:moveTo>
                  <a:lnTo>
                    <a:pt x="51054" y="427958"/>
                  </a:lnTo>
                  <a:lnTo>
                    <a:pt x="52197" y="429482"/>
                  </a:lnTo>
                  <a:lnTo>
                    <a:pt x="58769" y="424720"/>
                  </a:lnTo>
                  <a:cubicBezTo>
                    <a:pt x="58388" y="424148"/>
                    <a:pt x="58007" y="423672"/>
                    <a:pt x="57626" y="423196"/>
                  </a:cubicBezTo>
                  <a:close/>
                  <a:moveTo>
                    <a:pt x="47435" y="407956"/>
                  </a:moveTo>
                  <a:lnTo>
                    <a:pt x="40577" y="412242"/>
                  </a:lnTo>
                  <a:lnTo>
                    <a:pt x="41529" y="413861"/>
                  </a:lnTo>
                  <a:lnTo>
                    <a:pt x="48387" y="409575"/>
                  </a:lnTo>
                  <a:cubicBezTo>
                    <a:pt x="48101" y="409099"/>
                    <a:pt x="47816" y="408527"/>
                    <a:pt x="47435" y="407956"/>
                  </a:cubicBezTo>
                  <a:close/>
                  <a:moveTo>
                    <a:pt x="87535" y="457676"/>
                  </a:moveTo>
                  <a:lnTo>
                    <a:pt x="81915" y="463582"/>
                  </a:lnTo>
                  <a:lnTo>
                    <a:pt x="83249" y="464915"/>
                  </a:lnTo>
                  <a:lnTo>
                    <a:pt x="88868" y="459010"/>
                  </a:lnTo>
                  <a:cubicBezTo>
                    <a:pt x="88392" y="458534"/>
                    <a:pt x="87916" y="458153"/>
                    <a:pt x="87535" y="457676"/>
                  </a:cubicBezTo>
                  <a:close/>
                  <a:moveTo>
                    <a:pt x="63151" y="430530"/>
                  </a:moveTo>
                  <a:lnTo>
                    <a:pt x="56769" y="435578"/>
                  </a:lnTo>
                  <a:lnTo>
                    <a:pt x="57912" y="437007"/>
                  </a:lnTo>
                  <a:lnTo>
                    <a:pt x="64294" y="431959"/>
                  </a:lnTo>
                  <a:cubicBezTo>
                    <a:pt x="63913" y="431483"/>
                    <a:pt x="63532" y="431006"/>
                    <a:pt x="63151" y="430530"/>
                  </a:cubicBezTo>
                  <a:close/>
                  <a:moveTo>
                    <a:pt x="81058" y="451199"/>
                  </a:moveTo>
                  <a:lnTo>
                    <a:pt x="75152" y="456914"/>
                  </a:lnTo>
                  <a:lnTo>
                    <a:pt x="76486" y="458248"/>
                  </a:lnTo>
                  <a:lnTo>
                    <a:pt x="82391" y="452628"/>
                  </a:lnTo>
                  <a:cubicBezTo>
                    <a:pt x="81915" y="452152"/>
                    <a:pt x="81534" y="451676"/>
                    <a:pt x="81058" y="451199"/>
                  </a:cubicBezTo>
                  <a:close/>
                  <a:moveTo>
                    <a:pt x="68866" y="437579"/>
                  </a:moveTo>
                  <a:lnTo>
                    <a:pt x="62579" y="442817"/>
                  </a:lnTo>
                  <a:lnTo>
                    <a:pt x="63818" y="444246"/>
                  </a:lnTo>
                  <a:lnTo>
                    <a:pt x="70104" y="439007"/>
                  </a:lnTo>
                  <a:cubicBezTo>
                    <a:pt x="69628" y="438531"/>
                    <a:pt x="69247" y="438055"/>
                    <a:pt x="68866" y="437579"/>
                  </a:cubicBezTo>
                  <a:close/>
                  <a:moveTo>
                    <a:pt x="94202" y="463963"/>
                  </a:moveTo>
                  <a:lnTo>
                    <a:pt x="88773" y="470059"/>
                  </a:lnTo>
                  <a:lnTo>
                    <a:pt x="90202" y="471297"/>
                  </a:lnTo>
                  <a:lnTo>
                    <a:pt x="95631" y="465201"/>
                  </a:lnTo>
                  <a:cubicBezTo>
                    <a:pt x="95060" y="464820"/>
                    <a:pt x="94583" y="464439"/>
                    <a:pt x="94202" y="463963"/>
                  </a:cubicBezTo>
                  <a:close/>
                  <a:moveTo>
                    <a:pt x="74867" y="444532"/>
                  </a:moveTo>
                  <a:lnTo>
                    <a:pt x="68771" y="449961"/>
                  </a:lnTo>
                  <a:lnTo>
                    <a:pt x="70009" y="451294"/>
                  </a:lnTo>
                  <a:lnTo>
                    <a:pt x="76105" y="445865"/>
                  </a:lnTo>
                  <a:cubicBezTo>
                    <a:pt x="75724" y="445484"/>
                    <a:pt x="75248" y="445008"/>
                    <a:pt x="74867" y="444532"/>
                  </a:cubicBezTo>
                  <a:close/>
                  <a:moveTo>
                    <a:pt x="30385" y="375666"/>
                  </a:moveTo>
                  <a:lnTo>
                    <a:pt x="22955" y="379000"/>
                  </a:lnTo>
                  <a:lnTo>
                    <a:pt x="23717" y="380714"/>
                  </a:lnTo>
                  <a:lnTo>
                    <a:pt x="31147" y="377381"/>
                  </a:lnTo>
                  <a:cubicBezTo>
                    <a:pt x="30956" y="376809"/>
                    <a:pt x="30671" y="376238"/>
                    <a:pt x="30385" y="375666"/>
                  </a:cubicBezTo>
                  <a:close/>
                  <a:moveTo>
                    <a:pt x="12002" y="314611"/>
                  </a:moveTo>
                  <a:lnTo>
                    <a:pt x="4001" y="316040"/>
                  </a:lnTo>
                  <a:lnTo>
                    <a:pt x="4286" y="317849"/>
                  </a:lnTo>
                  <a:lnTo>
                    <a:pt x="12287" y="316421"/>
                  </a:lnTo>
                  <a:cubicBezTo>
                    <a:pt x="12192" y="315754"/>
                    <a:pt x="12097" y="315182"/>
                    <a:pt x="12002" y="314611"/>
                  </a:cubicBezTo>
                  <a:close/>
                  <a:moveTo>
                    <a:pt x="13716" y="323564"/>
                  </a:moveTo>
                  <a:lnTo>
                    <a:pt x="5810" y="325279"/>
                  </a:lnTo>
                  <a:lnTo>
                    <a:pt x="6191" y="327088"/>
                  </a:lnTo>
                  <a:lnTo>
                    <a:pt x="14097" y="325374"/>
                  </a:lnTo>
                  <a:cubicBezTo>
                    <a:pt x="13907" y="324803"/>
                    <a:pt x="13811" y="324136"/>
                    <a:pt x="13716" y="323564"/>
                  </a:cubicBezTo>
                  <a:close/>
                  <a:moveTo>
                    <a:pt x="9525" y="296418"/>
                  </a:moveTo>
                  <a:lnTo>
                    <a:pt x="1429" y="297275"/>
                  </a:lnTo>
                  <a:lnTo>
                    <a:pt x="1619" y="299180"/>
                  </a:lnTo>
                  <a:lnTo>
                    <a:pt x="9716" y="298323"/>
                  </a:lnTo>
                  <a:cubicBezTo>
                    <a:pt x="9620" y="297656"/>
                    <a:pt x="9620" y="297085"/>
                    <a:pt x="9525" y="296418"/>
                  </a:cubicBezTo>
                  <a:close/>
                  <a:moveTo>
                    <a:pt x="8763" y="287369"/>
                  </a:moveTo>
                  <a:lnTo>
                    <a:pt x="667" y="287941"/>
                  </a:lnTo>
                  <a:lnTo>
                    <a:pt x="762" y="289846"/>
                  </a:lnTo>
                  <a:lnTo>
                    <a:pt x="8858" y="289274"/>
                  </a:lnTo>
                  <a:cubicBezTo>
                    <a:pt x="8858" y="288608"/>
                    <a:pt x="8858" y="287941"/>
                    <a:pt x="8763" y="287369"/>
                  </a:cubicBezTo>
                  <a:close/>
                  <a:moveTo>
                    <a:pt x="10573" y="305562"/>
                  </a:moveTo>
                  <a:lnTo>
                    <a:pt x="2572" y="306705"/>
                  </a:lnTo>
                  <a:lnTo>
                    <a:pt x="2858" y="308515"/>
                  </a:lnTo>
                  <a:lnTo>
                    <a:pt x="10858" y="307372"/>
                  </a:lnTo>
                  <a:cubicBezTo>
                    <a:pt x="10763" y="306705"/>
                    <a:pt x="10668" y="306134"/>
                    <a:pt x="10573" y="305562"/>
                  </a:cubicBezTo>
                  <a:close/>
                  <a:moveTo>
                    <a:pt x="20669" y="350044"/>
                  </a:moveTo>
                  <a:lnTo>
                    <a:pt x="12954" y="352520"/>
                  </a:lnTo>
                  <a:lnTo>
                    <a:pt x="13526" y="354330"/>
                  </a:lnTo>
                  <a:lnTo>
                    <a:pt x="21241" y="351854"/>
                  </a:lnTo>
                  <a:cubicBezTo>
                    <a:pt x="21050" y="351187"/>
                    <a:pt x="20860" y="350615"/>
                    <a:pt x="20669" y="350044"/>
                  </a:cubicBezTo>
                  <a:close/>
                  <a:moveTo>
                    <a:pt x="15716" y="332423"/>
                  </a:moveTo>
                  <a:lnTo>
                    <a:pt x="7906" y="334423"/>
                  </a:lnTo>
                  <a:lnTo>
                    <a:pt x="8382" y="336233"/>
                  </a:lnTo>
                  <a:lnTo>
                    <a:pt x="16193" y="334232"/>
                  </a:lnTo>
                  <a:cubicBezTo>
                    <a:pt x="16002" y="333661"/>
                    <a:pt x="15812" y="333089"/>
                    <a:pt x="15716" y="332423"/>
                  </a:cubicBezTo>
                  <a:close/>
                  <a:moveTo>
                    <a:pt x="26861" y="367284"/>
                  </a:moveTo>
                  <a:lnTo>
                    <a:pt x="19336" y="370332"/>
                  </a:lnTo>
                  <a:lnTo>
                    <a:pt x="20003" y="372046"/>
                  </a:lnTo>
                  <a:lnTo>
                    <a:pt x="27527" y="368998"/>
                  </a:lnTo>
                  <a:cubicBezTo>
                    <a:pt x="27337" y="368427"/>
                    <a:pt x="27051" y="367856"/>
                    <a:pt x="26861" y="367284"/>
                  </a:cubicBezTo>
                  <a:close/>
                  <a:moveTo>
                    <a:pt x="18002" y="341281"/>
                  </a:moveTo>
                  <a:lnTo>
                    <a:pt x="10192" y="343471"/>
                  </a:lnTo>
                  <a:lnTo>
                    <a:pt x="10668" y="345281"/>
                  </a:lnTo>
                  <a:lnTo>
                    <a:pt x="18479" y="343090"/>
                  </a:lnTo>
                  <a:cubicBezTo>
                    <a:pt x="18383" y="342519"/>
                    <a:pt x="18193" y="341948"/>
                    <a:pt x="18002" y="341281"/>
                  </a:cubicBezTo>
                  <a:close/>
                  <a:moveTo>
                    <a:pt x="108109" y="475774"/>
                  </a:moveTo>
                  <a:lnTo>
                    <a:pt x="103061" y="482156"/>
                  </a:lnTo>
                  <a:lnTo>
                    <a:pt x="104489" y="483298"/>
                  </a:lnTo>
                  <a:lnTo>
                    <a:pt x="109538" y="476917"/>
                  </a:lnTo>
                  <a:cubicBezTo>
                    <a:pt x="109061" y="476536"/>
                    <a:pt x="108585" y="476155"/>
                    <a:pt x="108109" y="475774"/>
                  </a:cubicBezTo>
                  <a:close/>
                  <a:moveTo>
                    <a:pt x="232696" y="529209"/>
                  </a:moveTo>
                  <a:lnTo>
                    <a:pt x="231553" y="537305"/>
                  </a:lnTo>
                  <a:lnTo>
                    <a:pt x="233363" y="537591"/>
                  </a:lnTo>
                  <a:lnTo>
                    <a:pt x="234506" y="529590"/>
                  </a:lnTo>
                  <a:cubicBezTo>
                    <a:pt x="233934" y="529399"/>
                    <a:pt x="233267" y="529304"/>
                    <a:pt x="232696" y="529209"/>
                  </a:cubicBezTo>
                  <a:close/>
                  <a:moveTo>
                    <a:pt x="223647" y="527780"/>
                  </a:moveTo>
                  <a:lnTo>
                    <a:pt x="222218" y="535781"/>
                  </a:lnTo>
                  <a:lnTo>
                    <a:pt x="224028" y="536067"/>
                  </a:lnTo>
                  <a:lnTo>
                    <a:pt x="225457" y="528066"/>
                  </a:lnTo>
                  <a:cubicBezTo>
                    <a:pt x="224885" y="527971"/>
                    <a:pt x="224314" y="527876"/>
                    <a:pt x="223647" y="527780"/>
                  </a:cubicBezTo>
                  <a:close/>
                  <a:moveTo>
                    <a:pt x="214694" y="525970"/>
                  </a:moveTo>
                  <a:lnTo>
                    <a:pt x="212979" y="533876"/>
                  </a:lnTo>
                  <a:lnTo>
                    <a:pt x="214789" y="534257"/>
                  </a:lnTo>
                  <a:lnTo>
                    <a:pt x="216503" y="526352"/>
                  </a:lnTo>
                  <a:cubicBezTo>
                    <a:pt x="215932" y="526256"/>
                    <a:pt x="215265" y="526161"/>
                    <a:pt x="214694" y="525970"/>
                  </a:cubicBezTo>
                  <a:close/>
                  <a:moveTo>
                    <a:pt x="205835" y="523875"/>
                  </a:moveTo>
                  <a:lnTo>
                    <a:pt x="203835" y="531686"/>
                  </a:lnTo>
                  <a:lnTo>
                    <a:pt x="205645" y="532162"/>
                  </a:lnTo>
                  <a:lnTo>
                    <a:pt x="207645" y="524351"/>
                  </a:lnTo>
                  <a:cubicBezTo>
                    <a:pt x="206978" y="524161"/>
                    <a:pt x="206407" y="524065"/>
                    <a:pt x="205835" y="523875"/>
                  </a:cubicBezTo>
                  <a:close/>
                  <a:moveTo>
                    <a:pt x="188214" y="518827"/>
                  </a:moveTo>
                  <a:lnTo>
                    <a:pt x="185738" y="526542"/>
                  </a:lnTo>
                  <a:lnTo>
                    <a:pt x="187547" y="527114"/>
                  </a:lnTo>
                  <a:lnTo>
                    <a:pt x="190024" y="519398"/>
                  </a:lnTo>
                  <a:cubicBezTo>
                    <a:pt x="189452" y="519208"/>
                    <a:pt x="188786" y="519017"/>
                    <a:pt x="188214" y="518827"/>
                  </a:cubicBezTo>
                  <a:close/>
                  <a:moveTo>
                    <a:pt x="196977" y="521494"/>
                  </a:moveTo>
                  <a:lnTo>
                    <a:pt x="194786" y="529304"/>
                  </a:lnTo>
                  <a:lnTo>
                    <a:pt x="196596" y="529781"/>
                  </a:lnTo>
                  <a:lnTo>
                    <a:pt x="198787" y="521970"/>
                  </a:lnTo>
                  <a:cubicBezTo>
                    <a:pt x="198120" y="521875"/>
                    <a:pt x="197549" y="521684"/>
                    <a:pt x="196977" y="521494"/>
                  </a:cubicBezTo>
                  <a:close/>
                  <a:moveTo>
                    <a:pt x="260033" y="531686"/>
                  </a:moveTo>
                  <a:lnTo>
                    <a:pt x="259747" y="539877"/>
                  </a:lnTo>
                  <a:lnTo>
                    <a:pt x="261652" y="539972"/>
                  </a:lnTo>
                  <a:lnTo>
                    <a:pt x="261938" y="531781"/>
                  </a:lnTo>
                  <a:cubicBezTo>
                    <a:pt x="261271" y="531686"/>
                    <a:pt x="260604" y="531686"/>
                    <a:pt x="260033" y="531686"/>
                  </a:cubicBezTo>
                  <a:close/>
                  <a:moveTo>
                    <a:pt x="270034" y="531876"/>
                  </a:moveTo>
                  <a:cubicBezTo>
                    <a:pt x="269748" y="531876"/>
                    <a:pt x="269462" y="531876"/>
                    <a:pt x="269081" y="531876"/>
                  </a:cubicBezTo>
                  <a:lnTo>
                    <a:pt x="269081" y="540068"/>
                  </a:lnTo>
                  <a:lnTo>
                    <a:pt x="270986" y="540068"/>
                  </a:lnTo>
                  <a:lnTo>
                    <a:pt x="270986" y="531876"/>
                  </a:lnTo>
                  <a:cubicBezTo>
                    <a:pt x="270701" y="531876"/>
                    <a:pt x="270415" y="531876"/>
                    <a:pt x="270034" y="531876"/>
                  </a:cubicBezTo>
                  <a:close/>
                  <a:moveTo>
                    <a:pt x="241745" y="530352"/>
                  </a:moveTo>
                  <a:lnTo>
                    <a:pt x="240887" y="538448"/>
                  </a:lnTo>
                  <a:lnTo>
                    <a:pt x="242697" y="538639"/>
                  </a:lnTo>
                  <a:lnTo>
                    <a:pt x="243554" y="530543"/>
                  </a:lnTo>
                  <a:cubicBezTo>
                    <a:pt x="242983" y="530447"/>
                    <a:pt x="242411" y="530447"/>
                    <a:pt x="241745" y="530352"/>
                  </a:cubicBezTo>
                  <a:close/>
                  <a:moveTo>
                    <a:pt x="250889" y="531209"/>
                  </a:moveTo>
                  <a:lnTo>
                    <a:pt x="250317" y="539306"/>
                  </a:lnTo>
                  <a:lnTo>
                    <a:pt x="252222" y="539401"/>
                  </a:lnTo>
                  <a:lnTo>
                    <a:pt x="252794" y="531305"/>
                  </a:lnTo>
                  <a:cubicBezTo>
                    <a:pt x="252127" y="531305"/>
                    <a:pt x="251460" y="531209"/>
                    <a:pt x="250889" y="531209"/>
                  </a:cubicBezTo>
                  <a:close/>
                  <a:moveTo>
                    <a:pt x="154400" y="505015"/>
                  </a:moveTo>
                  <a:lnTo>
                    <a:pt x="150876" y="512350"/>
                  </a:lnTo>
                  <a:lnTo>
                    <a:pt x="152591" y="513112"/>
                  </a:lnTo>
                  <a:lnTo>
                    <a:pt x="156115" y="505873"/>
                  </a:lnTo>
                  <a:cubicBezTo>
                    <a:pt x="155543" y="505587"/>
                    <a:pt x="154972" y="505301"/>
                    <a:pt x="154400" y="505015"/>
                  </a:cubicBezTo>
                  <a:close/>
                  <a:moveTo>
                    <a:pt x="130493" y="491585"/>
                  </a:moveTo>
                  <a:lnTo>
                    <a:pt x="126206" y="498443"/>
                  </a:lnTo>
                  <a:lnTo>
                    <a:pt x="127730" y="499491"/>
                  </a:lnTo>
                  <a:lnTo>
                    <a:pt x="132017" y="492633"/>
                  </a:lnTo>
                  <a:cubicBezTo>
                    <a:pt x="131540" y="492252"/>
                    <a:pt x="131064" y="491966"/>
                    <a:pt x="130493" y="491585"/>
                  </a:cubicBezTo>
                  <a:close/>
                  <a:moveTo>
                    <a:pt x="122873" y="486632"/>
                  </a:moveTo>
                  <a:lnTo>
                    <a:pt x="118301" y="493395"/>
                  </a:lnTo>
                  <a:lnTo>
                    <a:pt x="119825" y="494443"/>
                  </a:lnTo>
                  <a:lnTo>
                    <a:pt x="124397" y="487680"/>
                  </a:lnTo>
                  <a:cubicBezTo>
                    <a:pt x="123920" y="487299"/>
                    <a:pt x="123349" y="486918"/>
                    <a:pt x="122873" y="486632"/>
                  </a:cubicBezTo>
                  <a:close/>
                  <a:moveTo>
                    <a:pt x="138303" y="496348"/>
                  </a:moveTo>
                  <a:lnTo>
                    <a:pt x="134303" y="503396"/>
                  </a:lnTo>
                  <a:lnTo>
                    <a:pt x="135922" y="504349"/>
                  </a:lnTo>
                  <a:lnTo>
                    <a:pt x="140018" y="497300"/>
                  </a:lnTo>
                  <a:cubicBezTo>
                    <a:pt x="139351" y="497015"/>
                    <a:pt x="138875" y="496634"/>
                    <a:pt x="138303" y="496348"/>
                  </a:cubicBezTo>
                  <a:close/>
                  <a:moveTo>
                    <a:pt x="115348" y="481298"/>
                  </a:moveTo>
                  <a:lnTo>
                    <a:pt x="110585" y="487870"/>
                  </a:lnTo>
                  <a:lnTo>
                    <a:pt x="112109" y="489014"/>
                  </a:lnTo>
                  <a:lnTo>
                    <a:pt x="116872" y="482441"/>
                  </a:lnTo>
                  <a:cubicBezTo>
                    <a:pt x="116396" y="482060"/>
                    <a:pt x="115919" y="481679"/>
                    <a:pt x="115348" y="481298"/>
                  </a:cubicBezTo>
                  <a:close/>
                  <a:moveTo>
                    <a:pt x="278225" y="531686"/>
                  </a:moveTo>
                  <a:lnTo>
                    <a:pt x="278511" y="539877"/>
                  </a:lnTo>
                  <a:lnTo>
                    <a:pt x="280416" y="539782"/>
                  </a:lnTo>
                  <a:lnTo>
                    <a:pt x="280130" y="531686"/>
                  </a:lnTo>
                  <a:cubicBezTo>
                    <a:pt x="279464" y="531686"/>
                    <a:pt x="278892" y="531686"/>
                    <a:pt x="278225" y="531686"/>
                  </a:cubicBezTo>
                  <a:close/>
                  <a:moveTo>
                    <a:pt x="101060" y="469964"/>
                  </a:moveTo>
                  <a:lnTo>
                    <a:pt x="95822" y="476250"/>
                  </a:lnTo>
                  <a:lnTo>
                    <a:pt x="97250" y="477488"/>
                  </a:lnTo>
                  <a:lnTo>
                    <a:pt x="102489" y="471202"/>
                  </a:lnTo>
                  <a:cubicBezTo>
                    <a:pt x="102013" y="470821"/>
                    <a:pt x="101537" y="470440"/>
                    <a:pt x="101060" y="469964"/>
                  </a:cubicBezTo>
                  <a:close/>
                  <a:moveTo>
                    <a:pt x="162687" y="508921"/>
                  </a:moveTo>
                  <a:lnTo>
                    <a:pt x="159449" y="516350"/>
                  </a:lnTo>
                  <a:lnTo>
                    <a:pt x="161163" y="517112"/>
                  </a:lnTo>
                  <a:lnTo>
                    <a:pt x="164497" y="509683"/>
                  </a:lnTo>
                  <a:cubicBezTo>
                    <a:pt x="163830" y="509397"/>
                    <a:pt x="163259" y="509111"/>
                    <a:pt x="162687" y="508921"/>
                  </a:cubicBezTo>
                  <a:close/>
                  <a:moveTo>
                    <a:pt x="171069" y="512540"/>
                  </a:moveTo>
                  <a:lnTo>
                    <a:pt x="168021" y="520065"/>
                  </a:lnTo>
                  <a:lnTo>
                    <a:pt x="169736" y="520732"/>
                  </a:lnTo>
                  <a:lnTo>
                    <a:pt x="172784" y="513207"/>
                  </a:lnTo>
                  <a:cubicBezTo>
                    <a:pt x="172212" y="513016"/>
                    <a:pt x="171641" y="512731"/>
                    <a:pt x="171069" y="512540"/>
                  </a:cubicBezTo>
                  <a:close/>
                  <a:moveTo>
                    <a:pt x="179642" y="515779"/>
                  </a:moveTo>
                  <a:lnTo>
                    <a:pt x="176879" y="523399"/>
                  </a:lnTo>
                  <a:lnTo>
                    <a:pt x="178594" y="524065"/>
                  </a:lnTo>
                  <a:lnTo>
                    <a:pt x="181356" y="516445"/>
                  </a:lnTo>
                  <a:cubicBezTo>
                    <a:pt x="180785" y="516255"/>
                    <a:pt x="180213" y="516065"/>
                    <a:pt x="179642" y="515779"/>
                  </a:cubicBezTo>
                  <a:close/>
                  <a:moveTo>
                    <a:pt x="146304" y="500824"/>
                  </a:moveTo>
                  <a:lnTo>
                    <a:pt x="142494" y="507968"/>
                  </a:lnTo>
                  <a:lnTo>
                    <a:pt x="144113" y="508826"/>
                  </a:lnTo>
                  <a:lnTo>
                    <a:pt x="147923" y="501682"/>
                  </a:lnTo>
                  <a:cubicBezTo>
                    <a:pt x="147352" y="501396"/>
                    <a:pt x="146876" y="501110"/>
                    <a:pt x="146304" y="500824"/>
                  </a:cubicBezTo>
                  <a:close/>
                </a:path>
              </a:pathLst>
            </a:custGeom>
            <a:solidFill>
              <a:srgbClr val="DEBA80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cs typeface="微软雅黑" panose="020B050302020402020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FC01EF01-E772-3095-62D5-DEAE3D58B6B4}"/>
                </a:ext>
              </a:extLst>
            </p:cNvPr>
            <p:cNvSpPr/>
            <p:nvPr/>
          </p:nvSpPr>
          <p:spPr>
            <a:xfrm>
              <a:off x="4111056" y="3132565"/>
              <a:ext cx="1211815" cy="1211814"/>
            </a:xfrm>
            <a:prstGeom prst="ellipse">
              <a:avLst/>
            </a:prstGeom>
            <a:gradFill>
              <a:gsLst>
                <a:gs pos="15000">
                  <a:srgbClr val="EFD29F"/>
                </a:gs>
                <a:gs pos="100000">
                  <a:srgbClr val="DEBA80"/>
                </a:gs>
              </a:gsLst>
              <a:path path="circle">
                <a:fillToRect r="100000" b="100000"/>
              </a:path>
            </a:gradFill>
            <a:ln w="38100">
              <a:noFill/>
            </a:ln>
            <a:effectLst>
              <a:outerShdw blurRad="152400" dist="76200" dir="2700000" algn="tl" rotWithShape="0">
                <a:srgbClr val="DEBA8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sym typeface="思源黑体 CN Normal" panose="020B0400000000000000" pitchFamily="34" charset="-122"/>
                </a:rPr>
                <a:t>02</a:t>
              </a:r>
              <a:endParaRPr kumimoji="1"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3670558D-9608-BCA3-A765-379373489475}"/>
                </a:ext>
              </a:extLst>
            </p:cNvPr>
            <p:cNvSpPr txBox="1"/>
            <p:nvPr/>
          </p:nvSpPr>
          <p:spPr>
            <a:xfrm>
              <a:off x="3392194" y="4660415"/>
              <a:ext cx="2612295" cy="50489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微软雅黑" panose="020B0503020204020204" charset="-122"/>
                  <a:sym typeface="思源黑体 CN Normal" panose="020B0400000000000000" pitchFamily="34" charset="-122"/>
                </a:rPr>
                <a:t>SERVICE AREA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cs typeface="微软雅黑" panose="020B050302020402020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E974FB56-0DDF-2355-442F-25E9A90C1BAF}"/>
              </a:ext>
            </a:extLst>
          </p:cNvPr>
          <p:cNvGrpSpPr/>
          <p:nvPr/>
        </p:nvGrpSpPr>
        <p:grpSpPr>
          <a:xfrm>
            <a:off x="6254931" y="2698897"/>
            <a:ext cx="2484537" cy="3394202"/>
            <a:chOff x="6254931" y="2698897"/>
            <a:chExt cx="2484537" cy="3394202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D9E21383-A2DF-C74E-FD4C-C5C059089D12}"/>
                </a:ext>
              </a:extLst>
            </p:cNvPr>
            <p:cNvSpPr/>
            <p:nvPr/>
          </p:nvSpPr>
          <p:spPr>
            <a:xfrm>
              <a:off x="6254931" y="2698897"/>
              <a:ext cx="2469181" cy="3394202"/>
            </a:xfrm>
            <a:prstGeom prst="roundRect">
              <a:avLst>
                <a:gd name="adj" fmla="val 4437"/>
              </a:avLst>
            </a:prstGeom>
            <a:solidFill>
              <a:schemeClr val="bg1"/>
            </a:solidFill>
            <a:ln>
              <a:noFill/>
            </a:ln>
            <a:effectLst>
              <a:outerShdw blurRad="571500" dist="406400" dir="5400000" sx="95000" sy="95000" algn="t" rotWithShape="0">
                <a:schemeClr val="bg2">
                  <a:lumMod val="2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Medium" panose="020B06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42" name="任意多边形: 形状 23">
              <a:extLst>
                <a:ext uri="{FF2B5EF4-FFF2-40B4-BE49-F238E27FC236}">
                  <a16:creationId xmlns:a16="http://schemas.microsoft.com/office/drawing/2014/main" id="{D844E952-4B82-8BB7-924A-25A53CA0EDCF}"/>
                </a:ext>
              </a:extLst>
            </p:cNvPr>
            <p:cNvSpPr/>
            <p:nvPr/>
          </p:nvSpPr>
          <p:spPr>
            <a:xfrm>
              <a:off x="6756927" y="3007035"/>
              <a:ext cx="1467746" cy="1467744"/>
            </a:xfrm>
            <a:custGeom>
              <a:avLst/>
              <a:gdLst>
                <a:gd name="connsiteX0" fmla="*/ 122873 w 533400"/>
                <a:gd name="connsiteY0" fmla="*/ 53435 h 533400"/>
                <a:gd name="connsiteX1" fmla="*/ 118301 w 533400"/>
                <a:gd name="connsiteY1" fmla="*/ 46673 h 533400"/>
                <a:gd name="connsiteX2" fmla="*/ 119825 w 533400"/>
                <a:gd name="connsiteY2" fmla="*/ 45625 h 533400"/>
                <a:gd name="connsiteX3" fmla="*/ 124397 w 533400"/>
                <a:gd name="connsiteY3" fmla="*/ 52388 h 533400"/>
                <a:gd name="connsiteX4" fmla="*/ 122873 w 533400"/>
                <a:gd name="connsiteY4" fmla="*/ 53435 h 533400"/>
                <a:gd name="connsiteX5" fmla="*/ 164402 w 533400"/>
                <a:gd name="connsiteY5" fmla="*/ 30385 h 533400"/>
                <a:gd name="connsiteX6" fmla="*/ 161068 w 533400"/>
                <a:gd name="connsiteY6" fmla="*/ 22955 h 533400"/>
                <a:gd name="connsiteX7" fmla="*/ 159353 w 533400"/>
                <a:gd name="connsiteY7" fmla="*/ 23717 h 533400"/>
                <a:gd name="connsiteX8" fmla="*/ 162592 w 533400"/>
                <a:gd name="connsiteY8" fmla="*/ 31147 h 533400"/>
                <a:gd name="connsiteX9" fmla="*/ 164402 w 533400"/>
                <a:gd name="connsiteY9" fmla="*/ 30385 h 533400"/>
                <a:gd name="connsiteX10" fmla="*/ 132112 w 533400"/>
                <a:gd name="connsiteY10" fmla="*/ 47435 h 533400"/>
                <a:gd name="connsiteX11" fmla="*/ 127826 w 533400"/>
                <a:gd name="connsiteY11" fmla="*/ 40577 h 533400"/>
                <a:gd name="connsiteX12" fmla="*/ 126302 w 533400"/>
                <a:gd name="connsiteY12" fmla="*/ 41529 h 533400"/>
                <a:gd name="connsiteX13" fmla="*/ 130588 w 533400"/>
                <a:gd name="connsiteY13" fmla="*/ 48387 h 533400"/>
                <a:gd name="connsiteX14" fmla="*/ 132112 w 533400"/>
                <a:gd name="connsiteY14" fmla="*/ 47435 h 533400"/>
                <a:gd name="connsiteX15" fmla="*/ 156115 w 533400"/>
                <a:gd name="connsiteY15" fmla="*/ 34195 h 533400"/>
                <a:gd name="connsiteX16" fmla="*/ 152591 w 533400"/>
                <a:gd name="connsiteY16" fmla="*/ 26956 h 533400"/>
                <a:gd name="connsiteX17" fmla="*/ 150876 w 533400"/>
                <a:gd name="connsiteY17" fmla="*/ 27813 h 533400"/>
                <a:gd name="connsiteX18" fmla="*/ 154400 w 533400"/>
                <a:gd name="connsiteY18" fmla="*/ 35052 h 533400"/>
                <a:gd name="connsiteX19" fmla="*/ 156115 w 533400"/>
                <a:gd name="connsiteY19" fmla="*/ 34195 h 533400"/>
                <a:gd name="connsiteX20" fmla="*/ 147923 w 533400"/>
                <a:gd name="connsiteY20" fmla="*/ 38290 h 533400"/>
                <a:gd name="connsiteX21" fmla="*/ 144113 w 533400"/>
                <a:gd name="connsiteY21" fmla="*/ 31147 h 533400"/>
                <a:gd name="connsiteX22" fmla="*/ 142494 w 533400"/>
                <a:gd name="connsiteY22" fmla="*/ 32004 h 533400"/>
                <a:gd name="connsiteX23" fmla="*/ 146304 w 533400"/>
                <a:gd name="connsiteY23" fmla="*/ 39148 h 533400"/>
                <a:gd name="connsiteX24" fmla="*/ 147923 w 533400"/>
                <a:gd name="connsiteY24" fmla="*/ 38290 h 533400"/>
                <a:gd name="connsiteX25" fmla="*/ 139922 w 533400"/>
                <a:gd name="connsiteY25" fmla="*/ 42767 h 533400"/>
                <a:gd name="connsiteX26" fmla="*/ 135922 w 533400"/>
                <a:gd name="connsiteY26" fmla="*/ 35719 h 533400"/>
                <a:gd name="connsiteX27" fmla="*/ 134303 w 533400"/>
                <a:gd name="connsiteY27" fmla="*/ 36671 h 533400"/>
                <a:gd name="connsiteX28" fmla="*/ 138398 w 533400"/>
                <a:gd name="connsiteY28" fmla="*/ 43720 h 533400"/>
                <a:gd name="connsiteX29" fmla="*/ 139922 w 533400"/>
                <a:gd name="connsiteY29" fmla="*/ 42767 h 533400"/>
                <a:gd name="connsiteX30" fmla="*/ 88868 w 533400"/>
                <a:gd name="connsiteY30" fmla="*/ 80963 h 533400"/>
                <a:gd name="connsiteX31" fmla="*/ 83249 w 533400"/>
                <a:gd name="connsiteY31" fmla="*/ 75057 h 533400"/>
                <a:gd name="connsiteX32" fmla="*/ 81915 w 533400"/>
                <a:gd name="connsiteY32" fmla="*/ 76295 h 533400"/>
                <a:gd name="connsiteX33" fmla="*/ 87535 w 533400"/>
                <a:gd name="connsiteY33" fmla="*/ 82201 h 533400"/>
                <a:gd name="connsiteX34" fmla="*/ 88868 w 533400"/>
                <a:gd name="connsiteY34" fmla="*/ 80963 h 533400"/>
                <a:gd name="connsiteX35" fmla="*/ 116872 w 533400"/>
                <a:gd name="connsiteY35" fmla="*/ 57626 h 533400"/>
                <a:gd name="connsiteX36" fmla="*/ 112109 w 533400"/>
                <a:gd name="connsiteY36" fmla="*/ 51054 h 533400"/>
                <a:gd name="connsiteX37" fmla="*/ 110585 w 533400"/>
                <a:gd name="connsiteY37" fmla="*/ 52102 h 533400"/>
                <a:gd name="connsiteX38" fmla="*/ 115348 w 533400"/>
                <a:gd name="connsiteY38" fmla="*/ 58674 h 533400"/>
                <a:gd name="connsiteX39" fmla="*/ 116872 w 533400"/>
                <a:gd name="connsiteY39" fmla="*/ 57626 h 533400"/>
                <a:gd name="connsiteX40" fmla="*/ 95536 w 533400"/>
                <a:gd name="connsiteY40" fmla="*/ 74771 h 533400"/>
                <a:gd name="connsiteX41" fmla="*/ 90107 w 533400"/>
                <a:gd name="connsiteY41" fmla="*/ 68771 h 533400"/>
                <a:gd name="connsiteX42" fmla="*/ 88678 w 533400"/>
                <a:gd name="connsiteY42" fmla="*/ 70009 h 533400"/>
                <a:gd name="connsiteX43" fmla="*/ 94107 w 533400"/>
                <a:gd name="connsiteY43" fmla="*/ 76105 h 533400"/>
                <a:gd name="connsiteX44" fmla="*/ 95536 w 533400"/>
                <a:gd name="connsiteY44" fmla="*/ 74771 h 533400"/>
                <a:gd name="connsiteX45" fmla="*/ 109538 w 533400"/>
                <a:gd name="connsiteY45" fmla="*/ 63056 h 533400"/>
                <a:gd name="connsiteX46" fmla="*/ 104489 w 533400"/>
                <a:gd name="connsiteY46" fmla="*/ 56674 h 533400"/>
                <a:gd name="connsiteX47" fmla="*/ 103061 w 533400"/>
                <a:gd name="connsiteY47" fmla="*/ 57817 h 533400"/>
                <a:gd name="connsiteX48" fmla="*/ 108109 w 533400"/>
                <a:gd name="connsiteY48" fmla="*/ 64198 h 533400"/>
                <a:gd name="connsiteX49" fmla="*/ 109538 w 533400"/>
                <a:gd name="connsiteY49" fmla="*/ 63056 h 533400"/>
                <a:gd name="connsiteX50" fmla="*/ 102489 w 533400"/>
                <a:gd name="connsiteY50" fmla="*/ 68771 h 533400"/>
                <a:gd name="connsiteX51" fmla="*/ 97250 w 533400"/>
                <a:gd name="connsiteY51" fmla="*/ 62579 h 533400"/>
                <a:gd name="connsiteX52" fmla="*/ 95822 w 533400"/>
                <a:gd name="connsiteY52" fmla="*/ 63817 h 533400"/>
                <a:gd name="connsiteX53" fmla="*/ 101060 w 533400"/>
                <a:gd name="connsiteY53" fmla="*/ 70009 h 533400"/>
                <a:gd name="connsiteX54" fmla="*/ 102489 w 533400"/>
                <a:gd name="connsiteY54" fmla="*/ 68771 h 533400"/>
                <a:gd name="connsiteX55" fmla="*/ 198787 w 533400"/>
                <a:gd name="connsiteY55" fmla="*/ 18002 h 533400"/>
                <a:gd name="connsiteX56" fmla="*/ 196501 w 533400"/>
                <a:gd name="connsiteY56" fmla="*/ 10192 h 533400"/>
                <a:gd name="connsiteX57" fmla="*/ 194691 w 533400"/>
                <a:gd name="connsiteY57" fmla="*/ 10668 h 533400"/>
                <a:gd name="connsiteX58" fmla="*/ 196882 w 533400"/>
                <a:gd name="connsiteY58" fmla="*/ 18479 h 533400"/>
                <a:gd name="connsiteX59" fmla="*/ 198787 w 533400"/>
                <a:gd name="connsiteY59" fmla="*/ 18002 h 533400"/>
                <a:gd name="connsiteX60" fmla="*/ 172784 w 533400"/>
                <a:gd name="connsiteY60" fmla="*/ 26765 h 533400"/>
                <a:gd name="connsiteX61" fmla="*/ 169736 w 533400"/>
                <a:gd name="connsiteY61" fmla="*/ 19240 h 533400"/>
                <a:gd name="connsiteX62" fmla="*/ 168021 w 533400"/>
                <a:gd name="connsiteY62" fmla="*/ 19907 h 533400"/>
                <a:gd name="connsiteX63" fmla="*/ 171069 w 533400"/>
                <a:gd name="connsiteY63" fmla="*/ 27432 h 533400"/>
                <a:gd name="connsiteX64" fmla="*/ 172784 w 533400"/>
                <a:gd name="connsiteY64" fmla="*/ 26765 h 533400"/>
                <a:gd name="connsiteX65" fmla="*/ 234506 w 533400"/>
                <a:gd name="connsiteY65" fmla="*/ 10573 h 533400"/>
                <a:gd name="connsiteX66" fmla="*/ 233363 w 533400"/>
                <a:gd name="connsiteY66" fmla="*/ 2477 h 533400"/>
                <a:gd name="connsiteX67" fmla="*/ 231553 w 533400"/>
                <a:gd name="connsiteY67" fmla="*/ 2762 h 533400"/>
                <a:gd name="connsiteX68" fmla="*/ 232696 w 533400"/>
                <a:gd name="connsiteY68" fmla="*/ 10763 h 533400"/>
                <a:gd name="connsiteX69" fmla="*/ 234506 w 533400"/>
                <a:gd name="connsiteY69" fmla="*/ 10573 h 533400"/>
                <a:gd name="connsiteX70" fmla="*/ 225457 w 533400"/>
                <a:gd name="connsiteY70" fmla="*/ 11906 h 533400"/>
                <a:gd name="connsiteX71" fmla="*/ 224028 w 533400"/>
                <a:gd name="connsiteY71" fmla="*/ 3905 h 533400"/>
                <a:gd name="connsiteX72" fmla="*/ 222218 w 533400"/>
                <a:gd name="connsiteY72" fmla="*/ 4191 h 533400"/>
                <a:gd name="connsiteX73" fmla="*/ 223647 w 533400"/>
                <a:gd name="connsiteY73" fmla="*/ 12192 h 533400"/>
                <a:gd name="connsiteX74" fmla="*/ 225457 w 533400"/>
                <a:gd name="connsiteY74" fmla="*/ 11906 h 533400"/>
                <a:gd name="connsiteX75" fmla="*/ 252698 w 533400"/>
                <a:gd name="connsiteY75" fmla="*/ 8668 h 533400"/>
                <a:gd name="connsiteX76" fmla="*/ 252127 w 533400"/>
                <a:gd name="connsiteY76" fmla="*/ 571 h 533400"/>
                <a:gd name="connsiteX77" fmla="*/ 250317 w 533400"/>
                <a:gd name="connsiteY77" fmla="*/ 667 h 533400"/>
                <a:gd name="connsiteX78" fmla="*/ 250889 w 533400"/>
                <a:gd name="connsiteY78" fmla="*/ 8763 h 533400"/>
                <a:gd name="connsiteX79" fmla="*/ 252698 w 533400"/>
                <a:gd name="connsiteY79" fmla="*/ 8668 h 533400"/>
                <a:gd name="connsiteX80" fmla="*/ 243650 w 533400"/>
                <a:gd name="connsiteY80" fmla="*/ 9430 h 533400"/>
                <a:gd name="connsiteX81" fmla="*/ 242792 w 533400"/>
                <a:gd name="connsiteY81" fmla="*/ 1333 h 533400"/>
                <a:gd name="connsiteX82" fmla="*/ 240983 w 533400"/>
                <a:gd name="connsiteY82" fmla="*/ 1524 h 533400"/>
                <a:gd name="connsiteX83" fmla="*/ 241840 w 533400"/>
                <a:gd name="connsiteY83" fmla="*/ 9620 h 533400"/>
                <a:gd name="connsiteX84" fmla="*/ 243650 w 533400"/>
                <a:gd name="connsiteY84" fmla="*/ 9430 h 533400"/>
                <a:gd name="connsiteX85" fmla="*/ 216503 w 533400"/>
                <a:gd name="connsiteY85" fmla="*/ 13621 h 533400"/>
                <a:gd name="connsiteX86" fmla="*/ 214789 w 533400"/>
                <a:gd name="connsiteY86" fmla="*/ 5715 h 533400"/>
                <a:gd name="connsiteX87" fmla="*/ 212979 w 533400"/>
                <a:gd name="connsiteY87" fmla="*/ 6096 h 533400"/>
                <a:gd name="connsiteX88" fmla="*/ 214694 w 533400"/>
                <a:gd name="connsiteY88" fmla="*/ 14002 h 533400"/>
                <a:gd name="connsiteX89" fmla="*/ 216503 w 533400"/>
                <a:gd name="connsiteY89" fmla="*/ 13621 h 533400"/>
                <a:gd name="connsiteX90" fmla="*/ 261842 w 533400"/>
                <a:gd name="connsiteY90" fmla="*/ 8287 h 533400"/>
                <a:gd name="connsiteX91" fmla="*/ 261557 w 533400"/>
                <a:gd name="connsiteY91" fmla="*/ 95 h 533400"/>
                <a:gd name="connsiteX92" fmla="*/ 259652 w 533400"/>
                <a:gd name="connsiteY92" fmla="*/ 190 h 533400"/>
                <a:gd name="connsiteX93" fmla="*/ 259937 w 533400"/>
                <a:gd name="connsiteY93" fmla="*/ 8287 h 533400"/>
                <a:gd name="connsiteX94" fmla="*/ 261842 w 533400"/>
                <a:gd name="connsiteY94" fmla="*/ 8287 h 533400"/>
                <a:gd name="connsiteX95" fmla="*/ 181356 w 533400"/>
                <a:gd name="connsiteY95" fmla="*/ 23527 h 533400"/>
                <a:gd name="connsiteX96" fmla="*/ 178594 w 533400"/>
                <a:gd name="connsiteY96" fmla="*/ 15907 h 533400"/>
                <a:gd name="connsiteX97" fmla="*/ 176879 w 533400"/>
                <a:gd name="connsiteY97" fmla="*/ 16573 h 533400"/>
                <a:gd name="connsiteX98" fmla="*/ 179642 w 533400"/>
                <a:gd name="connsiteY98" fmla="*/ 24098 h 533400"/>
                <a:gd name="connsiteX99" fmla="*/ 181356 w 533400"/>
                <a:gd name="connsiteY99" fmla="*/ 23527 h 533400"/>
                <a:gd name="connsiteX100" fmla="*/ 190024 w 533400"/>
                <a:gd name="connsiteY100" fmla="*/ 20574 h 533400"/>
                <a:gd name="connsiteX101" fmla="*/ 187547 w 533400"/>
                <a:gd name="connsiteY101" fmla="*/ 12859 h 533400"/>
                <a:gd name="connsiteX102" fmla="*/ 185738 w 533400"/>
                <a:gd name="connsiteY102" fmla="*/ 13430 h 533400"/>
                <a:gd name="connsiteX103" fmla="*/ 188214 w 533400"/>
                <a:gd name="connsiteY103" fmla="*/ 21146 h 533400"/>
                <a:gd name="connsiteX104" fmla="*/ 190024 w 533400"/>
                <a:gd name="connsiteY104" fmla="*/ 20574 h 533400"/>
                <a:gd name="connsiteX105" fmla="*/ 82391 w 533400"/>
                <a:gd name="connsiteY105" fmla="*/ 87440 h 533400"/>
                <a:gd name="connsiteX106" fmla="*/ 76486 w 533400"/>
                <a:gd name="connsiteY106" fmla="*/ 81820 h 533400"/>
                <a:gd name="connsiteX107" fmla="*/ 75248 w 533400"/>
                <a:gd name="connsiteY107" fmla="*/ 83153 h 533400"/>
                <a:gd name="connsiteX108" fmla="*/ 81153 w 533400"/>
                <a:gd name="connsiteY108" fmla="*/ 88773 h 533400"/>
                <a:gd name="connsiteX109" fmla="*/ 82391 w 533400"/>
                <a:gd name="connsiteY109" fmla="*/ 87440 h 533400"/>
                <a:gd name="connsiteX110" fmla="*/ 207645 w 533400"/>
                <a:gd name="connsiteY110" fmla="*/ 15621 h 533400"/>
                <a:gd name="connsiteX111" fmla="*/ 205645 w 533400"/>
                <a:gd name="connsiteY111" fmla="*/ 7810 h 533400"/>
                <a:gd name="connsiteX112" fmla="*/ 203835 w 533400"/>
                <a:gd name="connsiteY112" fmla="*/ 8287 h 533400"/>
                <a:gd name="connsiteX113" fmla="*/ 205835 w 533400"/>
                <a:gd name="connsiteY113" fmla="*/ 16097 h 533400"/>
                <a:gd name="connsiteX114" fmla="*/ 207645 w 533400"/>
                <a:gd name="connsiteY114" fmla="*/ 15621 h 533400"/>
                <a:gd name="connsiteX115" fmla="*/ 16193 w 533400"/>
                <a:gd name="connsiteY115" fmla="*/ 205740 h 533400"/>
                <a:gd name="connsiteX116" fmla="*/ 8382 w 533400"/>
                <a:gd name="connsiteY116" fmla="*/ 203740 h 533400"/>
                <a:gd name="connsiteX117" fmla="*/ 7906 w 533400"/>
                <a:gd name="connsiteY117" fmla="*/ 205550 h 533400"/>
                <a:gd name="connsiteX118" fmla="*/ 15716 w 533400"/>
                <a:gd name="connsiteY118" fmla="*/ 207550 h 533400"/>
                <a:gd name="connsiteX119" fmla="*/ 16193 w 533400"/>
                <a:gd name="connsiteY119" fmla="*/ 205740 h 533400"/>
                <a:gd name="connsiteX120" fmla="*/ 24289 w 533400"/>
                <a:gd name="connsiteY120" fmla="*/ 179546 h 533400"/>
                <a:gd name="connsiteX121" fmla="*/ 16669 w 533400"/>
                <a:gd name="connsiteY121" fmla="*/ 176784 h 533400"/>
                <a:gd name="connsiteX122" fmla="*/ 16002 w 533400"/>
                <a:gd name="connsiteY122" fmla="*/ 178498 h 533400"/>
                <a:gd name="connsiteX123" fmla="*/ 23622 w 533400"/>
                <a:gd name="connsiteY123" fmla="*/ 181261 h 533400"/>
                <a:gd name="connsiteX124" fmla="*/ 24289 w 533400"/>
                <a:gd name="connsiteY124" fmla="*/ 179546 h 533400"/>
                <a:gd name="connsiteX125" fmla="*/ 21241 w 533400"/>
                <a:gd name="connsiteY125" fmla="*/ 188214 h 533400"/>
                <a:gd name="connsiteX126" fmla="*/ 13526 w 533400"/>
                <a:gd name="connsiteY126" fmla="*/ 185738 h 533400"/>
                <a:gd name="connsiteX127" fmla="*/ 12954 w 533400"/>
                <a:gd name="connsiteY127" fmla="*/ 187547 h 533400"/>
                <a:gd name="connsiteX128" fmla="*/ 20669 w 533400"/>
                <a:gd name="connsiteY128" fmla="*/ 190024 h 533400"/>
                <a:gd name="connsiteX129" fmla="*/ 21241 w 533400"/>
                <a:gd name="connsiteY129" fmla="*/ 188214 h 533400"/>
                <a:gd name="connsiteX130" fmla="*/ 18574 w 533400"/>
                <a:gd name="connsiteY130" fmla="*/ 196882 h 533400"/>
                <a:gd name="connsiteX131" fmla="*/ 10763 w 533400"/>
                <a:gd name="connsiteY131" fmla="*/ 194691 h 533400"/>
                <a:gd name="connsiteX132" fmla="*/ 10287 w 533400"/>
                <a:gd name="connsiteY132" fmla="*/ 196501 h 533400"/>
                <a:gd name="connsiteX133" fmla="*/ 18098 w 533400"/>
                <a:gd name="connsiteY133" fmla="*/ 198692 h 533400"/>
                <a:gd name="connsiteX134" fmla="*/ 18574 w 533400"/>
                <a:gd name="connsiteY134" fmla="*/ 196882 h 533400"/>
                <a:gd name="connsiteX135" fmla="*/ 12287 w 533400"/>
                <a:gd name="connsiteY135" fmla="*/ 223647 h 533400"/>
                <a:gd name="connsiteX136" fmla="*/ 4286 w 533400"/>
                <a:gd name="connsiteY136" fmla="*/ 222218 h 533400"/>
                <a:gd name="connsiteX137" fmla="*/ 4001 w 533400"/>
                <a:gd name="connsiteY137" fmla="*/ 224028 h 533400"/>
                <a:gd name="connsiteX138" fmla="*/ 12002 w 533400"/>
                <a:gd name="connsiteY138" fmla="*/ 225457 h 533400"/>
                <a:gd name="connsiteX139" fmla="*/ 12287 w 533400"/>
                <a:gd name="connsiteY139" fmla="*/ 223647 h 533400"/>
                <a:gd name="connsiteX140" fmla="*/ 14097 w 533400"/>
                <a:gd name="connsiteY140" fmla="*/ 214598 h 533400"/>
                <a:gd name="connsiteX141" fmla="*/ 6191 w 533400"/>
                <a:gd name="connsiteY141" fmla="*/ 212884 h 533400"/>
                <a:gd name="connsiteX142" fmla="*/ 5810 w 533400"/>
                <a:gd name="connsiteY142" fmla="*/ 214694 h 533400"/>
                <a:gd name="connsiteX143" fmla="*/ 13716 w 533400"/>
                <a:gd name="connsiteY143" fmla="*/ 216408 h 533400"/>
                <a:gd name="connsiteX144" fmla="*/ 14097 w 533400"/>
                <a:gd name="connsiteY144" fmla="*/ 214598 h 533400"/>
                <a:gd name="connsiteX145" fmla="*/ 8382 w 533400"/>
                <a:gd name="connsiteY145" fmla="*/ 259937 h 533400"/>
                <a:gd name="connsiteX146" fmla="*/ 286 w 533400"/>
                <a:gd name="connsiteY146" fmla="*/ 259652 h 533400"/>
                <a:gd name="connsiteX147" fmla="*/ 191 w 533400"/>
                <a:gd name="connsiteY147" fmla="*/ 261556 h 533400"/>
                <a:gd name="connsiteX148" fmla="*/ 8382 w 533400"/>
                <a:gd name="connsiteY148" fmla="*/ 261842 h 533400"/>
                <a:gd name="connsiteX149" fmla="*/ 8382 w 533400"/>
                <a:gd name="connsiteY149" fmla="*/ 259937 h 533400"/>
                <a:gd name="connsiteX150" fmla="*/ 8858 w 533400"/>
                <a:gd name="connsiteY150" fmla="*/ 250793 h 533400"/>
                <a:gd name="connsiteX151" fmla="*/ 762 w 533400"/>
                <a:gd name="connsiteY151" fmla="*/ 250222 h 533400"/>
                <a:gd name="connsiteX152" fmla="*/ 667 w 533400"/>
                <a:gd name="connsiteY152" fmla="*/ 252127 h 533400"/>
                <a:gd name="connsiteX153" fmla="*/ 8763 w 533400"/>
                <a:gd name="connsiteY153" fmla="*/ 252698 h 533400"/>
                <a:gd name="connsiteX154" fmla="*/ 8858 w 533400"/>
                <a:gd name="connsiteY154" fmla="*/ 250793 h 533400"/>
                <a:gd name="connsiteX155" fmla="*/ 9716 w 533400"/>
                <a:gd name="connsiteY155" fmla="*/ 241649 h 533400"/>
                <a:gd name="connsiteX156" fmla="*/ 1619 w 533400"/>
                <a:gd name="connsiteY156" fmla="*/ 240792 h 533400"/>
                <a:gd name="connsiteX157" fmla="*/ 1429 w 533400"/>
                <a:gd name="connsiteY157" fmla="*/ 242602 h 533400"/>
                <a:gd name="connsiteX158" fmla="*/ 9525 w 533400"/>
                <a:gd name="connsiteY158" fmla="*/ 243459 h 533400"/>
                <a:gd name="connsiteX159" fmla="*/ 9716 w 533400"/>
                <a:gd name="connsiteY159" fmla="*/ 241649 h 533400"/>
                <a:gd name="connsiteX160" fmla="*/ 10858 w 533400"/>
                <a:gd name="connsiteY160" fmla="*/ 232600 h 533400"/>
                <a:gd name="connsiteX161" fmla="*/ 2858 w 533400"/>
                <a:gd name="connsiteY161" fmla="*/ 231458 h 533400"/>
                <a:gd name="connsiteX162" fmla="*/ 2572 w 533400"/>
                <a:gd name="connsiteY162" fmla="*/ 233363 h 533400"/>
                <a:gd name="connsiteX163" fmla="*/ 10573 w 533400"/>
                <a:gd name="connsiteY163" fmla="*/ 234506 h 533400"/>
                <a:gd name="connsiteX164" fmla="*/ 10858 w 533400"/>
                <a:gd name="connsiteY164" fmla="*/ 232600 h 533400"/>
                <a:gd name="connsiteX165" fmla="*/ 64294 w 533400"/>
                <a:gd name="connsiteY165" fmla="*/ 108013 h 533400"/>
                <a:gd name="connsiteX166" fmla="*/ 57912 w 533400"/>
                <a:gd name="connsiteY166" fmla="*/ 102965 h 533400"/>
                <a:gd name="connsiteX167" fmla="*/ 56769 w 533400"/>
                <a:gd name="connsiteY167" fmla="*/ 104394 h 533400"/>
                <a:gd name="connsiteX168" fmla="*/ 63151 w 533400"/>
                <a:gd name="connsiteY168" fmla="*/ 109442 h 533400"/>
                <a:gd name="connsiteX169" fmla="*/ 64294 w 533400"/>
                <a:gd name="connsiteY169" fmla="*/ 108013 h 533400"/>
                <a:gd name="connsiteX170" fmla="*/ 27527 w 533400"/>
                <a:gd name="connsiteY170" fmla="*/ 170974 h 533400"/>
                <a:gd name="connsiteX171" fmla="*/ 20003 w 533400"/>
                <a:gd name="connsiteY171" fmla="*/ 167926 h 533400"/>
                <a:gd name="connsiteX172" fmla="*/ 19336 w 533400"/>
                <a:gd name="connsiteY172" fmla="*/ 169640 h 533400"/>
                <a:gd name="connsiteX173" fmla="*/ 26861 w 533400"/>
                <a:gd name="connsiteY173" fmla="*/ 172688 h 533400"/>
                <a:gd name="connsiteX174" fmla="*/ 27527 w 533400"/>
                <a:gd name="connsiteY174" fmla="*/ 170974 h 533400"/>
                <a:gd name="connsiteX175" fmla="*/ 58769 w 533400"/>
                <a:gd name="connsiteY175" fmla="*/ 115348 h 533400"/>
                <a:gd name="connsiteX176" fmla="*/ 52197 w 533400"/>
                <a:gd name="connsiteY176" fmla="*/ 110585 h 533400"/>
                <a:gd name="connsiteX177" fmla="*/ 51054 w 533400"/>
                <a:gd name="connsiteY177" fmla="*/ 112109 h 533400"/>
                <a:gd name="connsiteX178" fmla="*/ 57626 w 533400"/>
                <a:gd name="connsiteY178" fmla="*/ 116872 h 533400"/>
                <a:gd name="connsiteX179" fmla="*/ 58769 w 533400"/>
                <a:gd name="connsiteY179" fmla="*/ 115348 h 533400"/>
                <a:gd name="connsiteX180" fmla="*/ 53435 w 533400"/>
                <a:gd name="connsiteY180" fmla="*/ 122777 h 533400"/>
                <a:gd name="connsiteX181" fmla="*/ 46673 w 533400"/>
                <a:gd name="connsiteY181" fmla="*/ 118205 h 533400"/>
                <a:gd name="connsiteX182" fmla="*/ 45625 w 533400"/>
                <a:gd name="connsiteY182" fmla="*/ 119729 h 533400"/>
                <a:gd name="connsiteX183" fmla="*/ 52388 w 533400"/>
                <a:gd name="connsiteY183" fmla="*/ 124301 h 533400"/>
                <a:gd name="connsiteX184" fmla="*/ 53435 w 533400"/>
                <a:gd name="connsiteY184" fmla="*/ 122777 h 533400"/>
                <a:gd name="connsiteX185" fmla="*/ 70104 w 533400"/>
                <a:gd name="connsiteY185" fmla="*/ 100965 h 533400"/>
                <a:gd name="connsiteX186" fmla="*/ 63818 w 533400"/>
                <a:gd name="connsiteY186" fmla="*/ 95726 h 533400"/>
                <a:gd name="connsiteX187" fmla="*/ 62579 w 533400"/>
                <a:gd name="connsiteY187" fmla="*/ 97155 h 533400"/>
                <a:gd name="connsiteX188" fmla="*/ 68866 w 533400"/>
                <a:gd name="connsiteY188" fmla="*/ 102394 h 533400"/>
                <a:gd name="connsiteX189" fmla="*/ 70104 w 533400"/>
                <a:gd name="connsiteY189" fmla="*/ 100965 h 533400"/>
                <a:gd name="connsiteX190" fmla="*/ 76105 w 533400"/>
                <a:gd name="connsiteY190" fmla="*/ 94107 h 533400"/>
                <a:gd name="connsiteX191" fmla="*/ 70104 w 533400"/>
                <a:gd name="connsiteY191" fmla="*/ 88678 h 533400"/>
                <a:gd name="connsiteX192" fmla="*/ 68866 w 533400"/>
                <a:gd name="connsiteY192" fmla="*/ 90106 h 533400"/>
                <a:gd name="connsiteX193" fmla="*/ 74962 w 533400"/>
                <a:gd name="connsiteY193" fmla="*/ 95536 h 533400"/>
                <a:gd name="connsiteX194" fmla="*/ 76105 w 533400"/>
                <a:gd name="connsiteY194" fmla="*/ 94107 h 533400"/>
                <a:gd name="connsiteX195" fmla="*/ 48482 w 533400"/>
                <a:gd name="connsiteY195" fmla="*/ 130492 h 533400"/>
                <a:gd name="connsiteX196" fmla="*/ 41624 w 533400"/>
                <a:gd name="connsiteY196" fmla="*/ 126206 h 533400"/>
                <a:gd name="connsiteX197" fmla="*/ 40672 w 533400"/>
                <a:gd name="connsiteY197" fmla="*/ 127825 h 533400"/>
                <a:gd name="connsiteX198" fmla="*/ 47530 w 533400"/>
                <a:gd name="connsiteY198" fmla="*/ 132112 h 533400"/>
                <a:gd name="connsiteX199" fmla="*/ 48482 w 533400"/>
                <a:gd name="connsiteY199" fmla="*/ 130492 h 533400"/>
                <a:gd name="connsiteX200" fmla="*/ 35052 w 533400"/>
                <a:gd name="connsiteY200" fmla="*/ 154305 h 533400"/>
                <a:gd name="connsiteX201" fmla="*/ 27813 w 533400"/>
                <a:gd name="connsiteY201" fmla="*/ 150781 h 533400"/>
                <a:gd name="connsiteX202" fmla="*/ 26956 w 533400"/>
                <a:gd name="connsiteY202" fmla="*/ 152495 h 533400"/>
                <a:gd name="connsiteX203" fmla="*/ 34195 w 533400"/>
                <a:gd name="connsiteY203" fmla="*/ 156019 h 533400"/>
                <a:gd name="connsiteX204" fmla="*/ 35052 w 533400"/>
                <a:gd name="connsiteY204" fmla="*/ 154305 h 533400"/>
                <a:gd name="connsiteX205" fmla="*/ 43720 w 533400"/>
                <a:gd name="connsiteY205" fmla="*/ 138208 h 533400"/>
                <a:gd name="connsiteX206" fmla="*/ 36671 w 533400"/>
                <a:gd name="connsiteY206" fmla="*/ 134207 h 533400"/>
                <a:gd name="connsiteX207" fmla="*/ 35719 w 533400"/>
                <a:gd name="connsiteY207" fmla="*/ 135827 h 533400"/>
                <a:gd name="connsiteX208" fmla="*/ 42767 w 533400"/>
                <a:gd name="connsiteY208" fmla="*/ 139922 h 533400"/>
                <a:gd name="connsiteX209" fmla="*/ 43720 w 533400"/>
                <a:gd name="connsiteY209" fmla="*/ 138208 h 533400"/>
                <a:gd name="connsiteX210" fmla="*/ 31147 w 533400"/>
                <a:gd name="connsiteY210" fmla="*/ 162592 h 533400"/>
                <a:gd name="connsiteX211" fmla="*/ 23717 w 533400"/>
                <a:gd name="connsiteY211" fmla="*/ 159258 h 533400"/>
                <a:gd name="connsiteX212" fmla="*/ 22955 w 533400"/>
                <a:gd name="connsiteY212" fmla="*/ 160973 h 533400"/>
                <a:gd name="connsiteX213" fmla="*/ 30385 w 533400"/>
                <a:gd name="connsiteY213" fmla="*/ 164306 h 533400"/>
                <a:gd name="connsiteX214" fmla="*/ 31147 w 533400"/>
                <a:gd name="connsiteY214" fmla="*/ 162592 h 533400"/>
                <a:gd name="connsiteX215" fmla="*/ 39243 w 533400"/>
                <a:gd name="connsiteY215" fmla="*/ 146209 h 533400"/>
                <a:gd name="connsiteX216" fmla="*/ 32099 w 533400"/>
                <a:gd name="connsiteY216" fmla="*/ 142399 h 533400"/>
                <a:gd name="connsiteX217" fmla="*/ 31242 w 533400"/>
                <a:gd name="connsiteY217" fmla="*/ 144018 h 533400"/>
                <a:gd name="connsiteX218" fmla="*/ 38386 w 533400"/>
                <a:gd name="connsiteY218" fmla="*/ 147828 h 533400"/>
                <a:gd name="connsiteX219" fmla="*/ 39243 w 533400"/>
                <a:gd name="connsiteY219" fmla="*/ 146209 h 533400"/>
                <a:gd name="connsiteX220" fmla="*/ 516541 w 533400"/>
                <a:gd name="connsiteY220" fmla="*/ 181261 h 533400"/>
                <a:gd name="connsiteX221" fmla="*/ 524161 w 533400"/>
                <a:gd name="connsiteY221" fmla="*/ 178498 h 533400"/>
                <a:gd name="connsiteX222" fmla="*/ 523494 w 533400"/>
                <a:gd name="connsiteY222" fmla="*/ 176784 h 533400"/>
                <a:gd name="connsiteX223" fmla="*/ 515874 w 533400"/>
                <a:gd name="connsiteY223" fmla="*/ 179546 h 533400"/>
                <a:gd name="connsiteX224" fmla="*/ 516541 w 533400"/>
                <a:gd name="connsiteY224" fmla="*/ 181261 h 533400"/>
                <a:gd name="connsiteX225" fmla="*/ 497300 w 533400"/>
                <a:gd name="connsiteY225" fmla="*/ 139827 h 533400"/>
                <a:gd name="connsiteX226" fmla="*/ 504349 w 533400"/>
                <a:gd name="connsiteY226" fmla="*/ 135731 h 533400"/>
                <a:gd name="connsiteX227" fmla="*/ 503396 w 533400"/>
                <a:gd name="connsiteY227" fmla="*/ 134112 h 533400"/>
                <a:gd name="connsiteX228" fmla="*/ 496348 w 533400"/>
                <a:gd name="connsiteY228" fmla="*/ 138208 h 533400"/>
                <a:gd name="connsiteX229" fmla="*/ 497300 w 533400"/>
                <a:gd name="connsiteY229" fmla="*/ 139827 h 533400"/>
                <a:gd name="connsiteX230" fmla="*/ 501777 w 533400"/>
                <a:gd name="connsiteY230" fmla="*/ 147923 h 533400"/>
                <a:gd name="connsiteX231" fmla="*/ 508921 w 533400"/>
                <a:gd name="connsiteY231" fmla="*/ 144113 h 533400"/>
                <a:gd name="connsiteX232" fmla="*/ 508064 w 533400"/>
                <a:gd name="connsiteY232" fmla="*/ 142494 h 533400"/>
                <a:gd name="connsiteX233" fmla="*/ 500920 w 533400"/>
                <a:gd name="connsiteY233" fmla="*/ 146304 h 533400"/>
                <a:gd name="connsiteX234" fmla="*/ 501777 w 533400"/>
                <a:gd name="connsiteY234" fmla="*/ 147923 h 533400"/>
                <a:gd name="connsiteX235" fmla="*/ 492633 w 533400"/>
                <a:gd name="connsiteY235" fmla="*/ 132017 h 533400"/>
                <a:gd name="connsiteX236" fmla="*/ 499491 w 533400"/>
                <a:gd name="connsiteY236" fmla="*/ 127730 h 533400"/>
                <a:gd name="connsiteX237" fmla="*/ 498539 w 533400"/>
                <a:gd name="connsiteY237" fmla="*/ 126111 h 533400"/>
                <a:gd name="connsiteX238" fmla="*/ 491681 w 533400"/>
                <a:gd name="connsiteY238" fmla="*/ 130397 h 533400"/>
                <a:gd name="connsiteX239" fmla="*/ 492633 w 533400"/>
                <a:gd name="connsiteY239" fmla="*/ 132017 h 533400"/>
                <a:gd name="connsiteX240" fmla="*/ 459105 w 533400"/>
                <a:gd name="connsiteY240" fmla="*/ 88773 h 533400"/>
                <a:gd name="connsiteX241" fmla="*/ 465010 w 533400"/>
                <a:gd name="connsiteY241" fmla="*/ 83153 h 533400"/>
                <a:gd name="connsiteX242" fmla="*/ 463677 w 533400"/>
                <a:gd name="connsiteY242" fmla="*/ 81820 h 533400"/>
                <a:gd name="connsiteX243" fmla="*/ 457772 w 533400"/>
                <a:gd name="connsiteY243" fmla="*/ 87440 h 533400"/>
                <a:gd name="connsiteX244" fmla="*/ 459105 w 533400"/>
                <a:gd name="connsiteY244" fmla="*/ 88773 h 533400"/>
                <a:gd name="connsiteX245" fmla="*/ 509683 w 533400"/>
                <a:gd name="connsiteY245" fmla="*/ 164306 h 533400"/>
                <a:gd name="connsiteX246" fmla="*/ 517112 w 533400"/>
                <a:gd name="connsiteY246" fmla="*/ 160973 h 533400"/>
                <a:gd name="connsiteX247" fmla="*/ 516350 w 533400"/>
                <a:gd name="connsiteY247" fmla="*/ 159258 h 533400"/>
                <a:gd name="connsiteX248" fmla="*/ 508921 w 533400"/>
                <a:gd name="connsiteY248" fmla="*/ 162592 h 533400"/>
                <a:gd name="connsiteX249" fmla="*/ 509683 w 533400"/>
                <a:gd name="connsiteY249" fmla="*/ 164306 h 533400"/>
                <a:gd name="connsiteX250" fmla="*/ 465296 w 533400"/>
                <a:gd name="connsiteY250" fmla="*/ 95440 h 533400"/>
                <a:gd name="connsiteX251" fmla="*/ 471297 w 533400"/>
                <a:gd name="connsiteY251" fmla="*/ 90011 h 533400"/>
                <a:gd name="connsiteX252" fmla="*/ 470059 w 533400"/>
                <a:gd name="connsiteY252" fmla="*/ 88583 h 533400"/>
                <a:gd name="connsiteX253" fmla="*/ 463963 w 533400"/>
                <a:gd name="connsiteY253" fmla="*/ 94012 h 533400"/>
                <a:gd name="connsiteX254" fmla="*/ 465296 w 533400"/>
                <a:gd name="connsiteY254" fmla="*/ 95440 h 533400"/>
                <a:gd name="connsiteX255" fmla="*/ 487680 w 533400"/>
                <a:gd name="connsiteY255" fmla="*/ 124301 h 533400"/>
                <a:gd name="connsiteX256" fmla="*/ 494443 w 533400"/>
                <a:gd name="connsiteY256" fmla="*/ 119729 h 533400"/>
                <a:gd name="connsiteX257" fmla="*/ 493395 w 533400"/>
                <a:gd name="connsiteY257" fmla="*/ 118205 h 533400"/>
                <a:gd name="connsiteX258" fmla="*/ 486632 w 533400"/>
                <a:gd name="connsiteY258" fmla="*/ 122777 h 533400"/>
                <a:gd name="connsiteX259" fmla="*/ 487680 w 533400"/>
                <a:gd name="connsiteY259" fmla="*/ 124301 h 533400"/>
                <a:gd name="connsiteX260" fmla="*/ 513207 w 533400"/>
                <a:gd name="connsiteY260" fmla="*/ 172784 h 533400"/>
                <a:gd name="connsiteX261" fmla="*/ 520732 w 533400"/>
                <a:gd name="connsiteY261" fmla="*/ 169736 h 533400"/>
                <a:gd name="connsiteX262" fmla="*/ 520065 w 533400"/>
                <a:gd name="connsiteY262" fmla="*/ 168021 h 533400"/>
                <a:gd name="connsiteX263" fmla="*/ 512540 w 533400"/>
                <a:gd name="connsiteY263" fmla="*/ 171069 h 533400"/>
                <a:gd name="connsiteX264" fmla="*/ 513207 w 533400"/>
                <a:gd name="connsiteY264" fmla="*/ 172784 h 533400"/>
                <a:gd name="connsiteX265" fmla="*/ 471297 w 533400"/>
                <a:gd name="connsiteY265" fmla="*/ 102394 h 533400"/>
                <a:gd name="connsiteX266" fmla="*/ 477488 w 533400"/>
                <a:gd name="connsiteY266" fmla="*/ 97155 h 533400"/>
                <a:gd name="connsiteX267" fmla="*/ 476250 w 533400"/>
                <a:gd name="connsiteY267" fmla="*/ 95726 h 533400"/>
                <a:gd name="connsiteX268" fmla="*/ 470059 w 533400"/>
                <a:gd name="connsiteY268" fmla="*/ 100965 h 533400"/>
                <a:gd name="connsiteX269" fmla="*/ 471297 w 533400"/>
                <a:gd name="connsiteY269" fmla="*/ 102394 h 533400"/>
                <a:gd name="connsiteX270" fmla="*/ 477012 w 533400"/>
                <a:gd name="connsiteY270" fmla="*/ 109538 h 533400"/>
                <a:gd name="connsiteX271" fmla="*/ 483394 w 533400"/>
                <a:gd name="connsiteY271" fmla="*/ 104489 h 533400"/>
                <a:gd name="connsiteX272" fmla="*/ 482251 w 533400"/>
                <a:gd name="connsiteY272" fmla="*/ 103061 h 533400"/>
                <a:gd name="connsiteX273" fmla="*/ 475869 w 533400"/>
                <a:gd name="connsiteY273" fmla="*/ 108109 h 533400"/>
                <a:gd name="connsiteX274" fmla="*/ 477012 w 533400"/>
                <a:gd name="connsiteY274" fmla="*/ 109538 h 533400"/>
                <a:gd name="connsiteX275" fmla="*/ 482441 w 533400"/>
                <a:gd name="connsiteY275" fmla="*/ 116872 h 533400"/>
                <a:gd name="connsiteX276" fmla="*/ 489014 w 533400"/>
                <a:gd name="connsiteY276" fmla="*/ 112109 h 533400"/>
                <a:gd name="connsiteX277" fmla="*/ 487966 w 533400"/>
                <a:gd name="connsiteY277" fmla="*/ 110585 h 533400"/>
                <a:gd name="connsiteX278" fmla="*/ 481393 w 533400"/>
                <a:gd name="connsiteY278" fmla="*/ 115348 h 533400"/>
                <a:gd name="connsiteX279" fmla="*/ 482441 w 533400"/>
                <a:gd name="connsiteY279" fmla="*/ 116872 h 533400"/>
                <a:gd name="connsiteX280" fmla="*/ 505873 w 533400"/>
                <a:gd name="connsiteY280" fmla="*/ 156019 h 533400"/>
                <a:gd name="connsiteX281" fmla="*/ 513112 w 533400"/>
                <a:gd name="connsiteY281" fmla="*/ 152495 h 533400"/>
                <a:gd name="connsiteX282" fmla="*/ 512255 w 533400"/>
                <a:gd name="connsiteY282" fmla="*/ 150781 h 533400"/>
                <a:gd name="connsiteX283" fmla="*/ 505016 w 533400"/>
                <a:gd name="connsiteY283" fmla="*/ 154305 h 533400"/>
                <a:gd name="connsiteX284" fmla="*/ 505873 w 533400"/>
                <a:gd name="connsiteY284" fmla="*/ 156019 h 533400"/>
                <a:gd name="connsiteX285" fmla="*/ 8192 w 533400"/>
                <a:gd name="connsiteY285" fmla="*/ 270034 h 533400"/>
                <a:gd name="connsiteX286" fmla="*/ 8192 w 533400"/>
                <a:gd name="connsiteY286" fmla="*/ 269081 h 533400"/>
                <a:gd name="connsiteX287" fmla="*/ 0 w 533400"/>
                <a:gd name="connsiteY287" fmla="*/ 269081 h 533400"/>
                <a:gd name="connsiteX288" fmla="*/ 0 w 533400"/>
                <a:gd name="connsiteY288" fmla="*/ 270986 h 533400"/>
                <a:gd name="connsiteX289" fmla="*/ 8192 w 533400"/>
                <a:gd name="connsiteY289" fmla="*/ 270986 h 533400"/>
                <a:gd name="connsiteX290" fmla="*/ 8192 w 533400"/>
                <a:gd name="connsiteY290" fmla="*/ 270034 h 533400"/>
                <a:gd name="connsiteX291" fmla="*/ 530638 w 533400"/>
                <a:gd name="connsiteY291" fmla="*/ 243554 h 533400"/>
                <a:gd name="connsiteX292" fmla="*/ 538734 w 533400"/>
                <a:gd name="connsiteY292" fmla="*/ 242697 h 533400"/>
                <a:gd name="connsiteX293" fmla="*/ 538543 w 533400"/>
                <a:gd name="connsiteY293" fmla="*/ 240887 h 533400"/>
                <a:gd name="connsiteX294" fmla="*/ 530447 w 533400"/>
                <a:gd name="connsiteY294" fmla="*/ 241744 h 533400"/>
                <a:gd name="connsiteX295" fmla="*/ 530638 w 533400"/>
                <a:gd name="connsiteY295" fmla="*/ 243554 h 533400"/>
                <a:gd name="connsiteX296" fmla="*/ 531781 w 533400"/>
                <a:gd name="connsiteY296" fmla="*/ 261747 h 533400"/>
                <a:gd name="connsiteX297" fmla="*/ 539972 w 533400"/>
                <a:gd name="connsiteY297" fmla="*/ 261461 h 533400"/>
                <a:gd name="connsiteX298" fmla="*/ 539877 w 533400"/>
                <a:gd name="connsiteY298" fmla="*/ 259556 h 533400"/>
                <a:gd name="connsiteX299" fmla="*/ 531781 w 533400"/>
                <a:gd name="connsiteY299" fmla="*/ 259842 h 533400"/>
                <a:gd name="connsiteX300" fmla="*/ 531781 w 533400"/>
                <a:gd name="connsiteY300" fmla="*/ 261747 h 533400"/>
                <a:gd name="connsiteX301" fmla="*/ 531305 w 533400"/>
                <a:gd name="connsiteY301" fmla="*/ 252698 h 533400"/>
                <a:gd name="connsiteX302" fmla="*/ 539401 w 533400"/>
                <a:gd name="connsiteY302" fmla="*/ 252127 h 533400"/>
                <a:gd name="connsiteX303" fmla="*/ 539306 w 533400"/>
                <a:gd name="connsiteY303" fmla="*/ 250222 h 533400"/>
                <a:gd name="connsiteX304" fmla="*/ 531209 w 533400"/>
                <a:gd name="connsiteY304" fmla="*/ 250793 h 533400"/>
                <a:gd name="connsiteX305" fmla="*/ 531305 w 533400"/>
                <a:gd name="connsiteY305" fmla="*/ 252698 h 533400"/>
                <a:gd name="connsiteX306" fmla="*/ 528161 w 533400"/>
                <a:gd name="connsiteY306" fmla="*/ 225457 h 533400"/>
                <a:gd name="connsiteX307" fmla="*/ 536162 w 533400"/>
                <a:gd name="connsiteY307" fmla="*/ 224028 h 533400"/>
                <a:gd name="connsiteX308" fmla="*/ 535876 w 533400"/>
                <a:gd name="connsiteY308" fmla="*/ 222218 h 533400"/>
                <a:gd name="connsiteX309" fmla="*/ 527876 w 533400"/>
                <a:gd name="connsiteY309" fmla="*/ 223647 h 533400"/>
                <a:gd name="connsiteX310" fmla="*/ 528161 w 533400"/>
                <a:gd name="connsiteY310" fmla="*/ 225457 h 533400"/>
                <a:gd name="connsiteX311" fmla="*/ 529495 w 533400"/>
                <a:gd name="connsiteY311" fmla="*/ 234506 h 533400"/>
                <a:gd name="connsiteX312" fmla="*/ 537496 w 533400"/>
                <a:gd name="connsiteY312" fmla="*/ 233363 h 533400"/>
                <a:gd name="connsiteX313" fmla="*/ 537210 w 533400"/>
                <a:gd name="connsiteY313" fmla="*/ 231458 h 533400"/>
                <a:gd name="connsiteX314" fmla="*/ 529209 w 533400"/>
                <a:gd name="connsiteY314" fmla="*/ 232600 h 533400"/>
                <a:gd name="connsiteX315" fmla="*/ 529495 w 533400"/>
                <a:gd name="connsiteY315" fmla="*/ 234506 h 533400"/>
                <a:gd name="connsiteX316" fmla="*/ 526447 w 533400"/>
                <a:gd name="connsiteY316" fmla="*/ 216503 h 533400"/>
                <a:gd name="connsiteX317" fmla="*/ 534353 w 533400"/>
                <a:gd name="connsiteY317" fmla="*/ 214789 h 533400"/>
                <a:gd name="connsiteX318" fmla="*/ 533972 w 533400"/>
                <a:gd name="connsiteY318" fmla="*/ 212979 h 533400"/>
                <a:gd name="connsiteX319" fmla="*/ 526066 w 533400"/>
                <a:gd name="connsiteY319" fmla="*/ 214694 h 533400"/>
                <a:gd name="connsiteX320" fmla="*/ 526447 w 533400"/>
                <a:gd name="connsiteY320" fmla="*/ 216503 h 533400"/>
                <a:gd name="connsiteX321" fmla="*/ 522065 w 533400"/>
                <a:gd name="connsiteY321" fmla="*/ 198692 h 533400"/>
                <a:gd name="connsiteX322" fmla="*/ 529876 w 533400"/>
                <a:gd name="connsiteY322" fmla="*/ 196501 h 533400"/>
                <a:gd name="connsiteX323" fmla="*/ 529400 w 533400"/>
                <a:gd name="connsiteY323" fmla="*/ 194691 h 533400"/>
                <a:gd name="connsiteX324" fmla="*/ 521589 w 533400"/>
                <a:gd name="connsiteY324" fmla="*/ 196882 h 533400"/>
                <a:gd name="connsiteX325" fmla="*/ 522065 w 533400"/>
                <a:gd name="connsiteY325" fmla="*/ 198692 h 533400"/>
                <a:gd name="connsiteX326" fmla="*/ 519493 w 533400"/>
                <a:gd name="connsiteY326" fmla="*/ 189929 h 533400"/>
                <a:gd name="connsiteX327" fmla="*/ 527209 w 533400"/>
                <a:gd name="connsiteY327" fmla="*/ 187452 h 533400"/>
                <a:gd name="connsiteX328" fmla="*/ 526637 w 533400"/>
                <a:gd name="connsiteY328" fmla="*/ 185642 h 533400"/>
                <a:gd name="connsiteX329" fmla="*/ 518922 w 533400"/>
                <a:gd name="connsiteY329" fmla="*/ 188119 h 533400"/>
                <a:gd name="connsiteX330" fmla="*/ 519493 w 533400"/>
                <a:gd name="connsiteY330" fmla="*/ 189929 h 533400"/>
                <a:gd name="connsiteX331" fmla="*/ 524447 w 533400"/>
                <a:gd name="connsiteY331" fmla="*/ 207550 h 533400"/>
                <a:gd name="connsiteX332" fmla="*/ 532257 w 533400"/>
                <a:gd name="connsiteY332" fmla="*/ 205550 h 533400"/>
                <a:gd name="connsiteX333" fmla="*/ 531781 w 533400"/>
                <a:gd name="connsiteY333" fmla="*/ 203740 h 533400"/>
                <a:gd name="connsiteX334" fmla="*/ 523970 w 533400"/>
                <a:gd name="connsiteY334" fmla="*/ 205740 h 533400"/>
                <a:gd name="connsiteX335" fmla="*/ 524447 w 533400"/>
                <a:gd name="connsiteY335" fmla="*/ 207550 h 533400"/>
                <a:gd name="connsiteX336" fmla="*/ 369094 w 533400"/>
                <a:gd name="connsiteY336" fmla="*/ 27527 h 533400"/>
                <a:gd name="connsiteX337" fmla="*/ 372142 w 533400"/>
                <a:gd name="connsiteY337" fmla="*/ 20002 h 533400"/>
                <a:gd name="connsiteX338" fmla="*/ 370427 w 533400"/>
                <a:gd name="connsiteY338" fmla="*/ 19336 h 533400"/>
                <a:gd name="connsiteX339" fmla="*/ 367379 w 533400"/>
                <a:gd name="connsiteY339" fmla="*/ 26860 h 533400"/>
                <a:gd name="connsiteX340" fmla="*/ 369094 w 533400"/>
                <a:gd name="connsiteY340" fmla="*/ 27527 h 533400"/>
                <a:gd name="connsiteX341" fmla="*/ 334328 w 533400"/>
                <a:gd name="connsiteY341" fmla="*/ 16097 h 533400"/>
                <a:gd name="connsiteX342" fmla="*/ 336328 w 533400"/>
                <a:gd name="connsiteY342" fmla="*/ 8287 h 533400"/>
                <a:gd name="connsiteX343" fmla="*/ 334518 w 533400"/>
                <a:gd name="connsiteY343" fmla="*/ 7810 h 533400"/>
                <a:gd name="connsiteX344" fmla="*/ 332518 w 533400"/>
                <a:gd name="connsiteY344" fmla="*/ 15621 h 533400"/>
                <a:gd name="connsiteX345" fmla="*/ 334328 w 533400"/>
                <a:gd name="connsiteY345" fmla="*/ 16097 h 533400"/>
                <a:gd name="connsiteX346" fmla="*/ 343186 w 533400"/>
                <a:gd name="connsiteY346" fmla="*/ 18479 h 533400"/>
                <a:gd name="connsiteX347" fmla="*/ 345376 w 533400"/>
                <a:gd name="connsiteY347" fmla="*/ 10763 h 533400"/>
                <a:gd name="connsiteX348" fmla="*/ 343567 w 533400"/>
                <a:gd name="connsiteY348" fmla="*/ 10192 h 533400"/>
                <a:gd name="connsiteX349" fmla="*/ 341376 w 533400"/>
                <a:gd name="connsiteY349" fmla="*/ 17907 h 533400"/>
                <a:gd name="connsiteX350" fmla="*/ 343186 w 533400"/>
                <a:gd name="connsiteY350" fmla="*/ 18479 h 533400"/>
                <a:gd name="connsiteX351" fmla="*/ 360521 w 533400"/>
                <a:gd name="connsiteY351" fmla="*/ 24194 h 533400"/>
                <a:gd name="connsiteX352" fmla="*/ 363284 w 533400"/>
                <a:gd name="connsiteY352" fmla="*/ 16669 h 533400"/>
                <a:gd name="connsiteX353" fmla="*/ 361569 w 533400"/>
                <a:gd name="connsiteY353" fmla="*/ 16002 h 533400"/>
                <a:gd name="connsiteX354" fmla="*/ 358807 w 533400"/>
                <a:gd name="connsiteY354" fmla="*/ 23527 h 533400"/>
                <a:gd name="connsiteX355" fmla="*/ 360521 w 533400"/>
                <a:gd name="connsiteY355" fmla="*/ 24194 h 533400"/>
                <a:gd name="connsiteX356" fmla="*/ 351854 w 533400"/>
                <a:gd name="connsiteY356" fmla="*/ 21146 h 533400"/>
                <a:gd name="connsiteX357" fmla="*/ 354330 w 533400"/>
                <a:gd name="connsiteY357" fmla="*/ 13430 h 533400"/>
                <a:gd name="connsiteX358" fmla="*/ 352520 w 533400"/>
                <a:gd name="connsiteY358" fmla="*/ 12859 h 533400"/>
                <a:gd name="connsiteX359" fmla="*/ 350044 w 533400"/>
                <a:gd name="connsiteY359" fmla="*/ 20574 h 533400"/>
                <a:gd name="connsiteX360" fmla="*/ 351854 w 533400"/>
                <a:gd name="connsiteY360" fmla="*/ 21146 h 533400"/>
                <a:gd name="connsiteX361" fmla="*/ 325469 w 533400"/>
                <a:gd name="connsiteY361" fmla="*/ 14002 h 533400"/>
                <a:gd name="connsiteX362" fmla="*/ 327184 w 533400"/>
                <a:gd name="connsiteY362" fmla="*/ 6096 h 533400"/>
                <a:gd name="connsiteX363" fmla="*/ 325374 w 533400"/>
                <a:gd name="connsiteY363" fmla="*/ 5715 h 533400"/>
                <a:gd name="connsiteX364" fmla="*/ 323659 w 533400"/>
                <a:gd name="connsiteY364" fmla="*/ 13621 h 533400"/>
                <a:gd name="connsiteX365" fmla="*/ 325469 w 533400"/>
                <a:gd name="connsiteY365" fmla="*/ 14002 h 533400"/>
                <a:gd name="connsiteX366" fmla="*/ 289274 w 533400"/>
                <a:gd name="connsiteY366" fmla="*/ 8858 h 533400"/>
                <a:gd name="connsiteX367" fmla="*/ 289846 w 533400"/>
                <a:gd name="connsiteY367" fmla="*/ 762 h 533400"/>
                <a:gd name="connsiteX368" fmla="*/ 288036 w 533400"/>
                <a:gd name="connsiteY368" fmla="*/ 571 h 533400"/>
                <a:gd name="connsiteX369" fmla="*/ 287465 w 533400"/>
                <a:gd name="connsiteY369" fmla="*/ 8668 h 533400"/>
                <a:gd name="connsiteX370" fmla="*/ 289274 w 533400"/>
                <a:gd name="connsiteY370" fmla="*/ 8858 h 533400"/>
                <a:gd name="connsiteX371" fmla="*/ 316421 w 533400"/>
                <a:gd name="connsiteY371" fmla="*/ 12192 h 533400"/>
                <a:gd name="connsiteX372" fmla="*/ 317849 w 533400"/>
                <a:gd name="connsiteY372" fmla="*/ 4191 h 533400"/>
                <a:gd name="connsiteX373" fmla="*/ 316040 w 533400"/>
                <a:gd name="connsiteY373" fmla="*/ 3810 h 533400"/>
                <a:gd name="connsiteX374" fmla="*/ 314611 w 533400"/>
                <a:gd name="connsiteY374" fmla="*/ 11811 h 533400"/>
                <a:gd name="connsiteX375" fmla="*/ 316421 w 533400"/>
                <a:gd name="connsiteY375" fmla="*/ 12192 h 533400"/>
                <a:gd name="connsiteX376" fmla="*/ 270034 w 533400"/>
                <a:gd name="connsiteY376" fmla="*/ 8192 h 533400"/>
                <a:gd name="connsiteX377" fmla="*/ 270986 w 533400"/>
                <a:gd name="connsiteY377" fmla="*/ 8192 h 533400"/>
                <a:gd name="connsiteX378" fmla="*/ 270986 w 533400"/>
                <a:gd name="connsiteY378" fmla="*/ 0 h 533400"/>
                <a:gd name="connsiteX379" fmla="*/ 269081 w 533400"/>
                <a:gd name="connsiteY379" fmla="*/ 0 h 533400"/>
                <a:gd name="connsiteX380" fmla="*/ 269081 w 533400"/>
                <a:gd name="connsiteY380" fmla="*/ 8192 h 533400"/>
                <a:gd name="connsiteX381" fmla="*/ 270034 w 533400"/>
                <a:gd name="connsiteY381" fmla="*/ 8192 h 533400"/>
                <a:gd name="connsiteX382" fmla="*/ 280130 w 533400"/>
                <a:gd name="connsiteY382" fmla="*/ 8287 h 533400"/>
                <a:gd name="connsiteX383" fmla="*/ 280416 w 533400"/>
                <a:gd name="connsiteY383" fmla="*/ 190 h 533400"/>
                <a:gd name="connsiteX384" fmla="*/ 278511 w 533400"/>
                <a:gd name="connsiteY384" fmla="*/ 95 h 533400"/>
                <a:gd name="connsiteX385" fmla="*/ 278225 w 533400"/>
                <a:gd name="connsiteY385" fmla="*/ 8287 h 533400"/>
                <a:gd name="connsiteX386" fmla="*/ 280130 w 533400"/>
                <a:gd name="connsiteY386" fmla="*/ 8287 h 533400"/>
                <a:gd name="connsiteX387" fmla="*/ 298323 w 533400"/>
                <a:gd name="connsiteY387" fmla="*/ 9715 h 533400"/>
                <a:gd name="connsiteX388" fmla="*/ 299180 w 533400"/>
                <a:gd name="connsiteY388" fmla="*/ 1619 h 533400"/>
                <a:gd name="connsiteX389" fmla="*/ 297371 w 533400"/>
                <a:gd name="connsiteY389" fmla="*/ 1429 h 533400"/>
                <a:gd name="connsiteX390" fmla="*/ 296513 w 533400"/>
                <a:gd name="connsiteY390" fmla="*/ 9525 h 533400"/>
                <a:gd name="connsiteX391" fmla="*/ 298323 w 533400"/>
                <a:gd name="connsiteY391" fmla="*/ 9715 h 533400"/>
                <a:gd name="connsiteX392" fmla="*/ 307467 w 533400"/>
                <a:gd name="connsiteY392" fmla="*/ 10763 h 533400"/>
                <a:gd name="connsiteX393" fmla="*/ 308610 w 533400"/>
                <a:gd name="connsiteY393" fmla="*/ 2762 h 533400"/>
                <a:gd name="connsiteX394" fmla="*/ 306800 w 533400"/>
                <a:gd name="connsiteY394" fmla="*/ 2477 h 533400"/>
                <a:gd name="connsiteX395" fmla="*/ 305657 w 533400"/>
                <a:gd name="connsiteY395" fmla="*/ 10477 h 533400"/>
                <a:gd name="connsiteX396" fmla="*/ 307467 w 533400"/>
                <a:gd name="connsiteY396" fmla="*/ 10763 h 533400"/>
                <a:gd name="connsiteX397" fmla="*/ 445960 w 533400"/>
                <a:gd name="connsiteY397" fmla="*/ 76010 h 533400"/>
                <a:gd name="connsiteX398" fmla="*/ 451390 w 533400"/>
                <a:gd name="connsiteY398" fmla="*/ 70009 h 533400"/>
                <a:gd name="connsiteX399" fmla="*/ 450056 w 533400"/>
                <a:gd name="connsiteY399" fmla="*/ 68771 h 533400"/>
                <a:gd name="connsiteX400" fmla="*/ 444627 w 533400"/>
                <a:gd name="connsiteY400" fmla="*/ 74771 h 533400"/>
                <a:gd name="connsiteX401" fmla="*/ 445960 w 533400"/>
                <a:gd name="connsiteY401" fmla="*/ 76010 h 533400"/>
                <a:gd name="connsiteX402" fmla="*/ 377476 w 533400"/>
                <a:gd name="connsiteY402" fmla="*/ 31147 h 533400"/>
                <a:gd name="connsiteX403" fmla="*/ 380714 w 533400"/>
                <a:gd name="connsiteY403" fmla="*/ 23717 h 533400"/>
                <a:gd name="connsiteX404" fmla="*/ 379000 w 533400"/>
                <a:gd name="connsiteY404" fmla="*/ 22955 h 533400"/>
                <a:gd name="connsiteX405" fmla="*/ 375761 w 533400"/>
                <a:gd name="connsiteY405" fmla="*/ 30385 h 533400"/>
                <a:gd name="connsiteX406" fmla="*/ 377476 w 533400"/>
                <a:gd name="connsiteY406" fmla="*/ 31147 h 533400"/>
                <a:gd name="connsiteX407" fmla="*/ 424720 w 533400"/>
                <a:gd name="connsiteY407" fmla="*/ 58674 h 533400"/>
                <a:gd name="connsiteX408" fmla="*/ 429482 w 533400"/>
                <a:gd name="connsiteY408" fmla="*/ 52102 h 533400"/>
                <a:gd name="connsiteX409" fmla="*/ 427958 w 533400"/>
                <a:gd name="connsiteY409" fmla="*/ 50959 h 533400"/>
                <a:gd name="connsiteX410" fmla="*/ 423196 w 533400"/>
                <a:gd name="connsiteY410" fmla="*/ 57531 h 533400"/>
                <a:gd name="connsiteX411" fmla="*/ 424720 w 533400"/>
                <a:gd name="connsiteY411" fmla="*/ 58674 h 533400"/>
                <a:gd name="connsiteX412" fmla="*/ 432054 w 533400"/>
                <a:gd name="connsiteY412" fmla="*/ 64198 h 533400"/>
                <a:gd name="connsiteX413" fmla="*/ 437102 w 533400"/>
                <a:gd name="connsiteY413" fmla="*/ 57817 h 533400"/>
                <a:gd name="connsiteX414" fmla="*/ 435674 w 533400"/>
                <a:gd name="connsiteY414" fmla="*/ 56674 h 533400"/>
                <a:gd name="connsiteX415" fmla="*/ 430625 w 533400"/>
                <a:gd name="connsiteY415" fmla="*/ 63056 h 533400"/>
                <a:gd name="connsiteX416" fmla="*/ 432054 w 533400"/>
                <a:gd name="connsiteY416" fmla="*/ 64198 h 533400"/>
                <a:gd name="connsiteX417" fmla="*/ 452628 w 533400"/>
                <a:gd name="connsiteY417" fmla="*/ 82296 h 533400"/>
                <a:gd name="connsiteX418" fmla="*/ 458248 w 533400"/>
                <a:gd name="connsiteY418" fmla="*/ 76486 h 533400"/>
                <a:gd name="connsiteX419" fmla="*/ 456914 w 533400"/>
                <a:gd name="connsiteY419" fmla="*/ 75152 h 533400"/>
                <a:gd name="connsiteX420" fmla="*/ 451295 w 533400"/>
                <a:gd name="connsiteY420" fmla="*/ 81058 h 533400"/>
                <a:gd name="connsiteX421" fmla="*/ 452628 w 533400"/>
                <a:gd name="connsiteY421" fmla="*/ 82296 h 533400"/>
                <a:gd name="connsiteX422" fmla="*/ 439103 w 533400"/>
                <a:gd name="connsiteY422" fmla="*/ 70009 h 533400"/>
                <a:gd name="connsiteX423" fmla="*/ 444341 w 533400"/>
                <a:gd name="connsiteY423" fmla="*/ 63817 h 533400"/>
                <a:gd name="connsiteX424" fmla="*/ 442913 w 533400"/>
                <a:gd name="connsiteY424" fmla="*/ 62579 h 533400"/>
                <a:gd name="connsiteX425" fmla="*/ 437674 w 533400"/>
                <a:gd name="connsiteY425" fmla="*/ 68771 h 533400"/>
                <a:gd name="connsiteX426" fmla="*/ 439103 w 533400"/>
                <a:gd name="connsiteY426" fmla="*/ 70009 h 533400"/>
                <a:gd name="connsiteX427" fmla="*/ 417290 w 533400"/>
                <a:gd name="connsiteY427" fmla="*/ 53435 h 533400"/>
                <a:gd name="connsiteX428" fmla="*/ 421862 w 533400"/>
                <a:gd name="connsiteY428" fmla="*/ 46673 h 533400"/>
                <a:gd name="connsiteX429" fmla="*/ 420338 w 533400"/>
                <a:gd name="connsiteY429" fmla="*/ 45625 h 533400"/>
                <a:gd name="connsiteX430" fmla="*/ 415766 w 533400"/>
                <a:gd name="connsiteY430" fmla="*/ 52388 h 533400"/>
                <a:gd name="connsiteX431" fmla="*/ 417290 w 533400"/>
                <a:gd name="connsiteY431" fmla="*/ 53435 h 533400"/>
                <a:gd name="connsiteX432" fmla="*/ 393859 w 533400"/>
                <a:gd name="connsiteY432" fmla="*/ 39148 h 533400"/>
                <a:gd name="connsiteX433" fmla="*/ 397669 w 533400"/>
                <a:gd name="connsiteY433" fmla="*/ 32004 h 533400"/>
                <a:gd name="connsiteX434" fmla="*/ 396050 w 533400"/>
                <a:gd name="connsiteY434" fmla="*/ 31147 h 533400"/>
                <a:gd name="connsiteX435" fmla="*/ 392240 w 533400"/>
                <a:gd name="connsiteY435" fmla="*/ 38290 h 533400"/>
                <a:gd name="connsiteX436" fmla="*/ 393859 w 533400"/>
                <a:gd name="connsiteY436" fmla="*/ 39148 h 533400"/>
                <a:gd name="connsiteX437" fmla="*/ 385763 w 533400"/>
                <a:gd name="connsiteY437" fmla="*/ 35052 h 533400"/>
                <a:gd name="connsiteX438" fmla="*/ 389287 w 533400"/>
                <a:gd name="connsiteY438" fmla="*/ 27813 h 533400"/>
                <a:gd name="connsiteX439" fmla="*/ 387572 w 533400"/>
                <a:gd name="connsiteY439" fmla="*/ 26956 h 533400"/>
                <a:gd name="connsiteX440" fmla="*/ 384048 w 533400"/>
                <a:gd name="connsiteY440" fmla="*/ 34195 h 533400"/>
                <a:gd name="connsiteX441" fmla="*/ 385763 w 533400"/>
                <a:gd name="connsiteY441" fmla="*/ 35052 h 533400"/>
                <a:gd name="connsiteX442" fmla="*/ 409670 w 533400"/>
                <a:gd name="connsiteY442" fmla="*/ 48387 h 533400"/>
                <a:gd name="connsiteX443" fmla="*/ 413957 w 533400"/>
                <a:gd name="connsiteY443" fmla="*/ 41529 h 533400"/>
                <a:gd name="connsiteX444" fmla="*/ 412337 w 533400"/>
                <a:gd name="connsiteY444" fmla="*/ 40481 h 533400"/>
                <a:gd name="connsiteX445" fmla="*/ 408051 w 533400"/>
                <a:gd name="connsiteY445" fmla="*/ 47339 h 533400"/>
                <a:gd name="connsiteX446" fmla="*/ 409670 w 533400"/>
                <a:gd name="connsiteY446" fmla="*/ 48387 h 533400"/>
                <a:gd name="connsiteX447" fmla="*/ 401860 w 533400"/>
                <a:gd name="connsiteY447" fmla="*/ 43625 h 533400"/>
                <a:gd name="connsiteX448" fmla="*/ 405860 w 533400"/>
                <a:gd name="connsiteY448" fmla="*/ 36576 h 533400"/>
                <a:gd name="connsiteX449" fmla="*/ 404241 w 533400"/>
                <a:gd name="connsiteY449" fmla="*/ 35623 h 533400"/>
                <a:gd name="connsiteX450" fmla="*/ 400241 w 533400"/>
                <a:gd name="connsiteY450" fmla="*/ 42672 h 533400"/>
                <a:gd name="connsiteX451" fmla="*/ 401860 w 533400"/>
                <a:gd name="connsiteY451" fmla="*/ 43625 h 533400"/>
                <a:gd name="connsiteX452" fmla="*/ 23622 w 533400"/>
                <a:gd name="connsiteY452" fmla="*/ 358711 h 533400"/>
                <a:gd name="connsiteX453" fmla="*/ 16002 w 533400"/>
                <a:gd name="connsiteY453" fmla="*/ 361474 h 533400"/>
                <a:gd name="connsiteX454" fmla="*/ 16669 w 533400"/>
                <a:gd name="connsiteY454" fmla="*/ 363188 h 533400"/>
                <a:gd name="connsiteX455" fmla="*/ 24289 w 533400"/>
                <a:gd name="connsiteY455" fmla="*/ 360426 h 533400"/>
                <a:gd name="connsiteX456" fmla="*/ 23622 w 533400"/>
                <a:gd name="connsiteY456" fmla="*/ 358711 h 533400"/>
                <a:gd name="connsiteX457" fmla="*/ 415766 w 533400"/>
                <a:gd name="connsiteY457" fmla="*/ 487680 h 533400"/>
                <a:gd name="connsiteX458" fmla="*/ 420338 w 533400"/>
                <a:gd name="connsiteY458" fmla="*/ 494443 h 533400"/>
                <a:gd name="connsiteX459" fmla="*/ 421862 w 533400"/>
                <a:gd name="connsiteY459" fmla="*/ 493395 h 533400"/>
                <a:gd name="connsiteX460" fmla="*/ 417290 w 533400"/>
                <a:gd name="connsiteY460" fmla="*/ 486632 h 533400"/>
                <a:gd name="connsiteX461" fmla="*/ 415766 w 533400"/>
                <a:gd name="connsiteY461" fmla="*/ 487680 h 533400"/>
                <a:gd name="connsiteX462" fmla="*/ 408051 w 533400"/>
                <a:gd name="connsiteY462" fmla="*/ 492538 h 533400"/>
                <a:gd name="connsiteX463" fmla="*/ 412337 w 533400"/>
                <a:gd name="connsiteY463" fmla="*/ 499396 h 533400"/>
                <a:gd name="connsiteX464" fmla="*/ 413957 w 533400"/>
                <a:gd name="connsiteY464" fmla="*/ 498443 h 533400"/>
                <a:gd name="connsiteX465" fmla="*/ 409670 w 533400"/>
                <a:gd name="connsiteY465" fmla="*/ 491585 h 533400"/>
                <a:gd name="connsiteX466" fmla="*/ 408051 w 533400"/>
                <a:gd name="connsiteY466" fmla="*/ 492538 h 533400"/>
                <a:gd name="connsiteX467" fmla="*/ 384048 w 533400"/>
                <a:gd name="connsiteY467" fmla="*/ 505778 h 533400"/>
                <a:gd name="connsiteX468" fmla="*/ 387572 w 533400"/>
                <a:gd name="connsiteY468" fmla="*/ 513016 h 533400"/>
                <a:gd name="connsiteX469" fmla="*/ 389287 w 533400"/>
                <a:gd name="connsiteY469" fmla="*/ 512159 h 533400"/>
                <a:gd name="connsiteX470" fmla="*/ 385763 w 533400"/>
                <a:gd name="connsiteY470" fmla="*/ 504920 h 533400"/>
                <a:gd name="connsiteX471" fmla="*/ 384048 w 533400"/>
                <a:gd name="connsiteY471" fmla="*/ 505778 h 533400"/>
                <a:gd name="connsiteX472" fmla="*/ 423196 w 533400"/>
                <a:gd name="connsiteY472" fmla="*/ 482441 h 533400"/>
                <a:gd name="connsiteX473" fmla="*/ 427958 w 533400"/>
                <a:gd name="connsiteY473" fmla="*/ 489014 h 533400"/>
                <a:gd name="connsiteX474" fmla="*/ 429482 w 533400"/>
                <a:gd name="connsiteY474" fmla="*/ 487870 h 533400"/>
                <a:gd name="connsiteX475" fmla="*/ 424720 w 533400"/>
                <a:gd name="connsiteY475" fmla="*/ 481298 h 533400"/>
                <a:gd name="connsiteX476" fmla="*/ 423196 w 533400"/>
                <a:gd name="connsiteY476" fmla="*/ 482441 h 533400"/>
                <a:gd name="connsiteX477" fmla="*/ 400241 w 533400"/>
                <a:gd name="connsiteY477" fmla="*/ 497300 h 533400"/>
                <a:gd name="connsiteX478" fmla="*/ 404336 w 533400"/>
                <a:gd name="connsiteY478" fmla="*/ 504349 h 533400"/>
                <a:gd name="connsiteX479" fmla="*/ 405956 w 533400"/>
                <a:gd name="connsiteY479" fmla="*/ 503396 h 533400"/>
                <a:gd name="connsiteX480" fmla="*/ 401860 w 533400"/>
                <a:gd name="connsiteY480" fmla="*/ 496348 h 533400"/>
                <a:gd name="connsiteX481" fmla="*/ 400241 w 533400"/>
                <a:gd name="connsiteY481" fmla="*/ 497300 h 533400"/>
                <a:gd name="connsiteX482" fmla="*/ 392240 w 533400"/>
                <a:gd name="connsiteY482" fmla="*/ 501682 h 533400"/>
                <a:gd name="connsiteX483" fmla="*/ 396050 w 533400"/>
                <a:gd name="connsiteY483" fmla="*/ 508826 h 533400"/>
                <a:gd name="connsiteX484" fmla="*/ 397669 w 533400"/>
                <a:gd name="connsiteY484" fmla="*/ 507968 h 533400"/>
                <a:gd name="connsiteX485" fmla="*/ 393859 w 533400"/>
                <a:gd name="connsiteY485" fmla="*/ 500824 h 533400"/>
                <a:gd name="connsiteX486" fmla="*/ 392240 w 533400"/>
                <a:gd name="connsiteY486" fmla="*/ 501682 h 533400"/>
                <a:gd name="connsiteX487" fmla="*/ 457772 w 533400"/>
                <a:gd name="connsiteY487" fmla="*/ 452533 h 533400"/>
                <a:gd name="connsiteX488" fmla="*/ 463677 w 533400"/>
                <a:gd name="connsiteY488" fmla="*/ 458153 h 533400"/>
                <a:gd name="connsiteX489" fmla="*/ 465010 w 533400"/>
                <a:gd name="connsiteY489" fmla="*/ 456819 h 533400"/>
                <a:gd name="connsiteX490" fmla="*/ 459105 w 533400"/>
                <a:gd name="connsiteY490" fmla="*/ 451199 h 533400"/>
                <a:gd name="connsiteX491" fmla="*/ 457772 w 533400"/>
                <a:gd name="connsiteY491" fmla="*/ 452533 h 533400"/>
                <a:gd name="connsiteX492" fmla="*/ 430530 w 533400"/>
                <a:gd name="connsiteY492" fmla="*/ 476917 h 533400"/>
                <a:gd name="connsiteX493" fmla="*/ 435578 w 533400"/>
                <a:gd name="connsiteY493" fmla="*/ 483298 h 533400"/>
                <a:gd name="connsiteX494" fmla="*/ 437007 w 533400"/>
                <a:gd name="connsiteY494" fmla="*/ 482156 h 533400"/>
                <a:gd name="connsiteX495" fmla="*/ 431959 w 533400"/>
                <a:gd name="connsiteY495" fmla="*/ 475774 h 533400"/>
                <a:gd name="connsiteX496" fmla="*/ 430530 w 533400"/>
                <a:gd name="connsiteY496" fmla="*/ 476917 h 533400"/>
                <a:gd name="connsiteX497" fmla="*/ 451295 w 533400"/>
                <a:gd name="connsiteY497" fmla="*/ 459010 h 533400"/>
                <a:gd name="connsiteX498" fmla="*/ 456914 w 533400"/>
                <a:gd name="connsiteY498" fmla="*/ 464915 h 533400"/>
                <a:gd name="connsiteX499" fmla="*/ 458248 w 533400"/>
                <a:gd name="connsiteY499" fmla="*/ 463677 h 533400"/>
                <a:gd name="connsiteX500" fmla="*/ 452628 w 533400"/>
                <a:gd name="connsiteY500" fmla="*/ 457772 h 533400"/>
                <a:gd name="connsiteX501" fmla="*/ 451295 w 533400"/>
                <a:gd name="connsiteY501" fmla="*/ 459010 h 533400"/>
                <a:gd name="connsiteX502" fmla="*/ 444627 w 533400"/>
                <a:gd name="connsiteY502" fmla="*/ 465201 h 533400"/>
                <a:gd name="connsiteX503" fmla="*/ 450056 w 533400"/>
                <a:gd name="connsiteY503" fmla="*/ 471297 h 533400"/>
                <a:gd name="connsiteX504" fmla="*/ 451485 w 533400"/>
                <a:gd name="connsiteY504" fmla="*/ 470059 h 533400"/>
                <a:gd name="connsiteX505" fmla="*/ 446056 w 533400"/>
                <a:gd name="connsiteY505" fmla="*/ 464058 h 533400"/>
                <a:gd name="connsiteX506" fmla="*/ 444627 w 533400"/>
                <a:gd name="connsiteY506" fmla="*/ 465201 h 533400"/>
                <a:gd name="connsiteX507" fmla="*/ 287369 w 533400"/>
                <a:gd name="connsiteY507" fmla="*/ 531305 h 533400"/>
                <a:gd name="connsiteX508" fmla="*/ 287941 w 533400"/>
                <a:gd name="connsiteY508" fmla="*/ 539401 h 533400"/>
                <a:gd name="connsiteX509" fmla="*/ 289846 w 533400"/>
                <a:gd name="connsiteY509" fmla="*/ 539306 h 533400"/>
                <a:gd name="connsiteX510" fmla="*/ 289274 w 533400"/>
                <a:gd name="connsiteY510" fmla="*/ 531209 h 533400"/>
                <a:gd name="connsiteX511" fmla="*/ 287369 w 533400"/>
                <a:gd name="connsiteY511" fmla="*/ 531305 h 533400"/>
                <a:gd name="connsiteX512" fmla="*/ 437674 w 533400"/>
                <a:gd name="connsiteY512" fmla="*/ 471202 h 533400"/>
                <a:gd name="connsiteX513" fmla="*/ 442913 w 533400"/>
                <a:gd name="connsiteY513" fmla="*/ 477488 h 533400"/>
                <a:gd name="connsiteX514" fmla="*/ 444341 w 533400"/>
                <a:gd name="connsiteY514" fmla="*/ 476250 h 533400"/>
                <a:gd name="connsiteX515" fmla="*/ 439103 w 533400"/>
                <a:gd name="connsiteY515" fmla="*/ 469964 h 533400"/>
                <a:gd name="connsiteX516" fmla="*/ 437674 w 533400"/>
                <a:gd name="connsiteY516" fmla="*/ 471202 h 533400"/>
                <a:gd name="connsiteX517" fmla="*/ 323564 w 533400"/>
                <a:gd name="connsiteY517" fmla="*/ 526352 h 533400"/>
                <a:gd name="connsiteX518" fmla="*/ 325279 w 533400"/>
                <a:gd name="connsiteY518" fmla="*/ 534257 h 533400"/>
                <a:gd name="connsiteX519" fmla="*/ 327089 w 533400"/>
                <a:gd name="connsiteY519" fmla="*/ 533876 h 533400"/>
                <a:gd name="connsiteX520" fmla="*/ 325374 w 533400"/>
                <a:gd name="connsiteY520" fmla="*/ 525970 h 533400"/>
                <a:gd name="connsiteX521" fmla="*/ 323564 w 533400"/>
                <a:gd name="connsiteY521" fmla="*/ 526352 h 533400"/>
                <a:gd name="connsiteX522" fmla="*/ 314611 w 533400"/>
                <a:gd name="connsiteY522" fmla="*/ 528066 h 533400"/>
                <a:gd name="connsiteX523" fmla="*/ 316040 w 533400"/>
                <a:gd name="connsiteY523" fmla="*/ 536067 h 533400"/>
                <a:gd name="connsiteX524" fmla="*/ 317849 w 533400"/>
                <a:gd name="connsiteY524" fmla="*/ 535686 h 533400"/>
                <a:gd name="connsiteX525" fmla="*/ 316421 w 533400"/>
                <a:gd name="connsiteY525" fmla="*/ 527685 h 533400"/>
                <a:gd name="connsiteX526" fmla="*/ 314611 w 533400"/>
                <a:gd name="connsiteY526" fmla="*/ 528066 h 533400"/>
                <a:gd name="connsiteX527" fmla="*/ 296513 w 533400"/>
                <a:gd name="connsiteY527" fmla="*/ 530543 h 533400"/>
                <a:gd name="connsiteX528" fmla="*/ 297371 w 533400"/>
                <a:gd name="connsiteY528" fmla="*/ 538639 h 533400"/>
                <a:gd name="connsiteX529" fmla="*/ 299180 w 533400"/>
                <a:gd name="connsiteY529" fmla="*/ 538448 h 533400"/>
                <a:gd name="connsiteX530" fmla="*/ 298323 w 533400"/>
                <a:gd name="connsiteY530" fmla="*/ 530352 h 533400"/>
                <a:gd name="connsiteX531" fmla="*/ 296513 w 533400"/>
                <a:gd name="connsiteY531" fmla="*/ 530543 h 533400"/>
                <a:gd name="connsiteX532" fmla="*/ 375761 w 533400"/>
                <a:gd name="connsiteY532" fmla="*/ 509683 h 533400"/>
                <a:gd name="connsiteX533" fmla="*/ 379095 w 533400"/>
                <a:gd name="connsiteY533" fmla="*/ 517112 h 533400"/>
                <a:gd name="connsiteX534" fmla="*/ 380809 w 533400"/>
                <a:gd name="connsiteY534" fmla="*/ 516350 h 533400"/>
                <a:gd name="connsiteX535" fmla="*/ 377571 w 533400"/>
                <a:gd name="connsiteY535" fmla="*/ 508921 h 533400"/>
                <a:gd name="connsiteX536" fmla="*/ 375761 w 533400"/>
                <a:gd name="connsiteY536" fmla="*/ 509683 h 533400"/>
                <a:gd name="connsiteX537" fmla="*/ 305562 w 533400"/>
                <a:gd name="connsiteY537" fmla="*/ 529495 h 533400"/>
                <a:gd name="connsiteX538" fmla="*/ 306705 w 533400"/>
                <a:gd name="connsiteY538" fmla="*/ 537496 h 533400"/>
                <a:gd name="connsiteX539" fmla="*/ 308515 w 533400"/>
                <a:gd name="connsiteY539" fmla="*/ 537210 h 533400"/>
                <a:gd name="connsiteX540" fmla="*/ 307372 w 533400"/>
                <a:gd name="connsiteY540" fmla="*/ 529114 h 533400"/>
                <a:gd name="connsiteX541" fmla="*/ 305562 w 533400"/>
                <a:gd name="connsiteY541" fmla="*/ 529495 h 533400"/>
                <a:gd name="connsiteX542" fmla="*/ 332518 w 533400"/>
                <a:gd name="connsiteY542" fmla="*/ 524351 h 533400"/>
                <a:gd name="connsiteX543" fmla="*/ 334518 w 533400"/>
                <a:gd name="connsiteY543" fmla="*/ 532162 h 533400"/>
                <a:gd name="connsiteX544" fmla="*/ 336328 w 533400"/>
                <a:gd name="connsiteY544" fmla="*/ 531686 h 533400"/>
                <a:gd name="connsiteX545" fmla="*/ 334328 w 533400"/>
                <a:gd name="connsiteY545" fmla="*/ 523875 h 533400"/>
                <a:gd name="connsiteX546" fmla="*/ 332518 w 533400"/>
                <a:gd name="connsiteY546" fmla="*/ 524351 h 533400"/>
                <a:gd name="connsiteX547" fmla="*/ 358807 w 533400"/>
                <a:gd name="connsiteY547" fmla="*/ 516445 h 533400"/>
                <a:gd name="connsiteX548" fmla="*/ 361569 w 533400"/>
                <a:gd name="connsiteY548" fmla="*/ 524065 h 533400"/>
                <a:gd name="connsiteX549" fmla="*/ 363284 w 533400"/>
                <a:gd name="connsiteY549" fmla="*/ 523399 h 533400"/>
                <a:gd name="connsiteX550" fmla="*/ 360521 w 533400"/>
                <a:gd name="connsiteY550" fmla="*/ 515779 h 533400"/>
                <a:gd name="connsiteX551" fmla="*/ 358807 w 533400"/>
                <a:gd name="connsiteY551" fmla="*/ 516445 h 533400"/>
                <a:gd name="connsiteX552" fmla="*/ 341376 w 533400"/>
                <a:gd name="connsiteY552" fmla="*/ 522065 h 533400"/>
                <a:gd name="connsiteX553" fmla="*/ 343567 w 533400"/>
                <a:gd name="connsiteY553" fmla="*/ 529876 h 533400"/>
                <a:gd name="connsiteX554" fmla="*/ 345376 w 533400"/>
                <a:gd name="connsiteY554" fmla="*/ 529399 h 533400"/>
                <a:gd name="connsiteX555" fmla="*/ 343186 w 533400"/>
                <a:gd name="connsiteY555" fmla="*/ 521589 h 533400"/>
                <a:gd name="connsiteX556" fmla="*/ 341376 w 533400"/>
                <a:gd name="connsiteY556" fmla="*/ 522065 h 533400"/>
                <a:gd name="connsiteX557" fmla="*/ 367284 w 533400"/>
                <a:gd name="connsiteY557" fmla="*/ 513207 h 533400"/>
                <a:gd name="connsiteX558" fmla="*/ 370332 w 533400"/>
                <a:gd name="connsiteY558" fmla="*/ 520732 h 533400"/>
                <a:gd name="connsiteX559" fmla="*/ 372047 w 533400"/>
                <a:gd name="connsiteY559" fmla="*/ 520065 h 533400"/>
                <a:gd name="connsiteX560" fmla="*/ 368999 w 533400"/>
                <a:gd name="connsiteY560" fmla="*/ 512540 h 533400"/>
                <a:gd name="connsiteX561" fmla="*/ 367284 w 533400"/>
                <a:gd name="connsiteY561" fmla="*/ 513207 h 533400"/>
                <a:gd name="connsiteX562" fmla="*/ 350139 w 533400"/>
                <a:gd name="connsiteY562" fmla="*/ 519398 h 533400"/>
                <a:gd name="connsiteX563" fmla="*/ 352616 w 533400"/>
                <a:gd name="connsiteY563" fmla="*/ 527114 h 533400"/>
                <a:gd name="connsiteX564" fmla="*/ 354425 w 533400"/>
                <a:gd name="connsiteY564" fmla="*/ 526542 h 533400"/>
                <a:gd name="connsiteX565" fmla="*/ 351949 w 533400"/>
                <a:gd name="connsiteY565" fmla="*/ 518827 h 533400"/>
                <a:gd name="connsiteX566" fmla="*/ 350139 w 533400"/>
                <a:gd name="connsiteY566" fmla="*/ 519398 h 533400"/>
                <a:gd name="connsiteX567" fmla="*/ 464058 w 533400"/>
                <a:gd name="connsiteY567" fmla="*/ 445865 h 533400"/>
                <a:gd name="connsiteX568" fmla="*/ 470059 w 533400"/>
                <a:gd name="connsiteY568" fmla="*/ 451294 h 533400"/>
                <a:gd name="connsiteX569" fmla="*/ 471297 w 533400"/>
                <a:gd name="connsiteY569" fmla="*/ 449961 h 533400"/>
                <a:gd name="connsiteX570" fmla="*/ 465201 w 533400"/>
                <a:gd name="connsiteY570" fmla="*/ 444532 h 533400"/>
                <a:gd name="connsiteX571" fmla="*/ 464058 w 533400"/>
                <a:gd name="connsiteY571" fmla="*/ 445865 h 533400"/>
                <a:gd name="connsiteX572" fmla="*/ 526066 w 533400"/>
                <a:gd name="connsiteY572" fmla="*/ 325374 h 533400"/>
                <a:gd name="connsiteX573" fmla="*/ 533972 w 533400"/>
                <a:gd name="connsiteY573" fmla="*/ 327088 h 533400"/>
                <a:gd name="connsiteX574" fmla="*/ 534353 w 533400"/>
                <a:gd name="connsiteY574" fmla="*/ 325279 h 533400"/>
                <a:gd name="connsiteX575" fmla="*/ 526447 w 533400"/>
                <a:gd name="connsiteY575" fmla="*/ 323564 h 533400"/>
                <a:gd name="connsiteX576" fmla="*/ 526066 w 533400"/>
                <a:gd name="connsiteY576" fmla="*/ 325374 h 533400"/>
                <a:gd name="connsiteX577" fmla="*/ 529304 w 533400"/>
                <a:gd name="connsiteY577" fmla="*/ 307372 h 533400"/>
                <a:gd name="connsiteX578" fmla="*/ 537305 w 533400"/>
                <a:gd name="connsiteY578" fmla="*/ 308515 h 533400"/>
                <a:gd name="connsiteX579" fmla="*/ 537591 w 533400"/>
                <a:gd name="connsiteY579" fmla="*/ 306705 h 533400"/>
                <a:gd name="connsiteX580" fmla="*/ 529590 w 533400"/>
                <a:gd name="connsiteY580" fmla="*/ 305562 h 533400"/>
                <a:gd name="connsiteX581" fmla="*/ 529304 w 533400"/>
                <a:gd name="connsiteY581" fmla="*/ 307372 h 533400"/>
                <a:gd name="connsiteX582" fmla="*/ 527780 w 533400"/>
                <a:gd name="connsiteY582" fmla="*/ 316421 h 533400"/>
                <a:gd name="connsiteX583" fmla="*/ 535781 w 533400"/>
                <a:gd name="connsiteY583" fmla="*/ 317849 h 533400"/>
                <a:gd name="connsiteX584" fmla="*/ 536067 w 533400"/>
                <a:gd name="connsiteY584" fmla="*/ 316040 h 533400"/>
                <a:gd name="connsiteX585" fmla="*/ 528066 w 533400"/>
                <a:gd name="connsiteY585" fmla="*/ 314611 h 533400"/>
                <a:gd name="connsiteX586" fmla="*/ 527780 w 533400"/>
                <a:gd name="connsiteY586" fmla="*/ 316421 h 533400"/>
                <a:gd name="connsiteX587" fmla="*/ 518827 w 533400"/>
                <a:gd name="connsiteY587" fmla="*/ 351854 h 533400"/>
                <a:gd name="connsiteX588" fmla="*/ 526542 w 533400"/>
                <a:gd name="connsiteY588" fmla="*/ 354330 h 533400"/>
                <a:gd name="connsiteX589" fmla="*/ 527114 w 533400"/>
                <a:gd name="connsiteY589" fmla="*/ 352520 h 533400"/>
                <a:gd name="connsiteX590" fmla="*/ 519398 w 533400"/>
                <a:gd name="connsiteY590" fmla="*/ 350044 h 533400"/>
                <a:gd name="connsiteX591" fmla="*/ 518827 w 533400"/>
                <a:gd name="connsiteY591" fmla="*/ 351854 h 533400"/>
                <a:gd name="connsiteX592" fmla="*/ 521589 w 533400"/>
                <a:gd name="connsiteY592" fmla="*/ 343090 h 533400"/>
                <a:gd name="connsiteX593" fmla="*/ 529400 w 533400"/>
                <a:gd name="connsiteY593" fmla="*/ 345281 h 533400"/>
                <a:gd name="connsiteX594" fmla="*/ 529876 w 533400"/>
                <a:gd name="connsiteY594" fmla="*/ 343471 h 533400"/>
                <a:gd name="connsiteX595" fmla="*/ 522065 w 533400"/>
                <a:gd name="connsiteY595" fmla="*/ 341281 h 533400"/>
                <a:gd name="connsiteX596" fmla="*/ 521589 w 533400"/>
                <a:gd name="connsiteY596" fmla="*/ 343090 h 533400"/>
                <a:gd name="connsiteX597" fmla="*/ 523970 w 533400"/>
                <a:gd name="connsiteY597" fmla="*/ 334232 h 533400"/>
                <a:gd name="connsiteX598" fmla="*/ 531781 w 533400"/>
                <a:gd name="connsiteY598" fmla="*/ 336233 h 533400"/>
                <a:gd name="connsiteX599" fmla="*/ 532257 w 533400"/>
                <a:gd name="connsiteY599" fmla="*/ 334423 h 533400"/>
                <a:gd name="connsiteX600" fmla="*/ 524447 w 533400"/>
                <a:gd name="connsiteY600" fmla="*/ 332423 h 533400"/>
                <a:gd name="connsiteX601" fmla="*/ 523970 w 533400"/>
                <a:gd name="connsiteY601" fmla="*/ 334232 h 533400"/>
                <a:gd name="connsiteX602" fmla="*/ 531876 w 533400"/>
                <a:gd name="connsiteY602" fmla="*/ 269081 h 533400"/>
                <a:gd name="connsiteX603" fmla="*/ 531876 w 533400"/>
                <a:gd name="connsiteY603" fmla="*/ 270034 h 533400"/>
                <a:gd name="connsiteX604" fmla="*/ 531876 w 533400"/>
                <a:gd name="connsiteY604" fmla="*/ 270986 h 533400"/>
                <a:gd name="connsiteX605" fmla="*/ 540068 w 533400"/>
                <a:gd name="connsiteY605" fmla="*/ 270986 h 533400"/>
                <a:gd name="connsiteX606" fmla="*/ 540068 w 533400"/>
                <a:gd name="connsiteY606" fmla="*/ 269081 h 533400"/>
                <a:gd name="connsiteX607" fmla="*/ 531876 w 533400"/>
                <a:gd name="connsiteY607" fmla="*/ 269081 h 533400"/>
                <a:gd name="connsiteX608" fmla="*/ 531685 w 533400"/>
                <a:gd name="connsiteY608" fmla="*/ 280035 h 533400"/>
                <a:gd name="connsiteX609" fmla="*/ 539782 w 533400"/>
                <a:gd name="connsiteY609" fmla="*/ 280321 h 533400"/>
                <a:gd name="connsiteX610" fmla="*/ 539877 w 533400"/>
                <a:gd name="connsiteY610" fmla="*/ 278416 h 533400"/>
                <a:gd name="connsiteX611" fmla="*/ 531685 w 533400"/>
                <a:gd name="connsiteY611" fmla="*/ 278130 h 533400"/>
                <a:gd name="connsiteX612" fmla="*/ 531685 w 533400"/>
                <a:gd name="connsiteY612" fmla="*/ 280035 h 533400"/>
                <a:gd name="connsiteX613" fmla="*/ 530352 w 533400"/>
                <a:gd name="connsiteY613" fmla="*/ 298323 h 533400"/>
                <a:gd name="connsiteX614" fmla="*/ 538448 w 533400"/>
                <a:gd name="connsiteY614" fmla="*/ 299180 h 533400"/>
                <a:gd name="connsiteX615" fmla="*/ 538639 w 533400"/>
                <a:gd name="connsiteY615" fmla="*/ 297275 h 533400"/>
                <a:gd name="connsiteX616" fmla="*/ 530543 w 533400"/>
                <a:gd name="connsiteY616" fmla="*/ 296418 h 533400"/>
                <a:gd name="connsiteX617" fmla="*/ 530352 w 533400"/>
                <a:gd name="connsiteY617" fmla="*/ 298323 h 533400"/>
                <a:gd name="connsiteX618" fmla="*/ 531209 w 533400"/>
                <a:gd name="connsiteY618" fmla="*/ 289179 h 533400"/>
                <a:gd name="connsiteX619" fmla="*/ 539306 w 533400"/>
                <a:gd name="connsiteY619" fmla="*/ 289750 h 533400"/>
                <a:gd name="connsiteX620" fmla="*/ 539401 w 533400"/>
                <a:gd name="connsiteY620" fmla="*/ 287846 h 533400"/>
                <a:gd name="connsiteX621" fmla="*/ 531305 w 533400"/>
                <a:gd name="connsiteY621" fmla="*/ 287274 h 533400"/>
                <a:gd name="connsiteX622" fmla="*/ 531209 w 533400"/>
                <a:gd name="connsiteY622" fmla="*/ 289179 h 533400"/>
                <a:gd name="connsiteX623" fmla="*/ 8382 w 533400"/>
                <a:gd name="connsiteY623" fmla="*/ 278225 h 533400"/>
                <a:gd name="connsiteX624" fmla="*/ 286 w 533400"/>
                <a:gd name="connsiteY624" fmla="*/ 278511 h 533400"/>
                <a:gd name="connsiteX625" fmla="*/ 381 w 533400"/>
                <a:gd name="connsiteY625" fmla="*/ 280321 h 533400"/>
                <a:gd name="connsiteX626" fmla="*/ 8477 w 533400"/>
                <a:gd name="connsiteY626" fmla="*/ 280035 h 533400"/>
                <a:gd name="connsiteX627" fmla="*/ 8382 w 533400"/>
                <a:gd name="connsiteY627" fmla="*/ 278225 h 533400"/>
                <a:gd name="connsiteX628" fmla="*/ 470059 w 533400"/>
                <a:gd name="connsiteY628" fmla="*/ 439007 h 533400"/>
                <a:gd name="connsiteX629" fmla="*/ 476345 w 533400"/>
                <a:gd name="connsiteY629" fmla="*/ 444246 h 533400"/>
                <a:gd name="connsiteX630" fmla="*/ 477584 w 533400"/>
                <a:gd name="connsiteY630" fmla="*/ 442817 h 533400"/>
                <a:gd name="connsiteX631" fmla="*/ 471297 w 533400"/>
                <a:gd name="connsiteY631" fmla="*/ 437579 h 533400"/>
                <a:gd name="connsiteX632" fmla="*/ 470059 w 533400"/>
                <a:gd name="connsiteY632" fmla="*/ 439007 h 533400"/>
                <a:gd name="connsiteX633" fmla="*/ 496443 w 533400"/>
                <a:gd name="connsiteY633" fmla="*/ 401765 h 533400"/>
                <a:gd name="connsiteX634" fmla="*/ 503492 w 533400"/>
                <a:gd name="connsiteY634" fmla="*/ 405765 h 533400"/>
                <a:gd name="connsiteX635" fmla="*/ 504444 w 533400"/>
                <a:gd name="connsiteY635" fmla="*/ 404146 h 533400"/>
                <a:gd name="connsiteX636" fmla="*/ 497396 w 533400"/>
                <a:gd name="connsiteY636" fmla="*/ 400050 h 533400"/>
                <a:gd name="connsiteX637" fmla="*/ 496443 w 533400"/>
                <a:gd name="connsiteY637" fmla="*/ 401765 h 533400"/>
                <a:gd name="connsiteX638" fmla="*/ 486632 w 533400"/>
                <a:gd name="connsiteY638" fmla="*/ 417195 h 533400"/>
                <a:gd name="connsiteX639" fmla="*/ 493395 w 533400"/>
                <a:gd name="connsiteY639" fmla="*/ 421767 h 533400"/>
                <a:gd name="connsiteX640" fmla="*/ 494443 w 533400"/>
                <a:gd name="connsiteY640" fmla="*/ 420243 h 533400"/>
                <a:gd name="connsiteX641" fmla="*/ 487680 w 533400"/>
                <a:gd name="connsiteY641" fmla="*/ 415671 h 533400"/>
                <a:gd name="connsiteX642" fmla="*/ 486632 w 533400"/>
                <a:gd name="connsiteY642" fmla="*/ 417195 h 533400"/>
                <a:gd name="connsiteX643" fmla="*/ 515874 w 533400"/>
                <a:gd name="connsiteY643" fmla="*/ 360426 h 533400"/>
                <a:gd name="connsiteX644" fmla="*/ 523494 w 533400"/>
                <a:gd name="connsiteY644" fmla="*/ 363188 h 533400"/>
                <a:gd name="connsiteX645" fmla="*/ 524161 w 533400"/>
                <a:gd name="connsiteY645" fmla="*/ 361474 h 533400"/>
                <a:gd name="connsiteX646" fmla="*/ 516541 w 533400"/>
                <a:gd name="connsiteY646" fmla="*/ 358711 h 533400"/>
                <a:gd name="connsiteX647" fmla="*/ 515874 w 533400"/>
                <a:gd name="connsiteY647" fmla="*/ 360426 h 533400"/>
                <a:gd name="connsiteX648" fmla="*/ 481393 w 533400"/>
                <a:gd name="connsiteY648" fmla="*/ 424720 h 533400"/>
                <a:gd name="connsiteX649" fmla="*/ 487966 w 533400"/>
                <a:gd name="connsiteY649" fmla="*/ 429482 h 533400"/>
                <a:gd name="connsiteX650" fmla="*/ 489109 w 533400"/>
                <a:gd name="connsiteY650" fmla="*/ 427958 h 533400"/>
                <a:gd name="connsiteX651" fmla="*/ 482537 w 533400"/>
                <a:gd name="connsiteY651" fmla="*/ 423196 h 533400"/>
                <a:gd name="connsiteX652" fmla="*/ 481393 w 533400"/>
                <a:gd name="connsiteY652" fmla="*/ 424720 h 533400"/>
                <a:gd name="connsiteX653" fmla="*/ 475869 w 533400"/>
                <a:gd name="connsiteY653" fmla="*/ 431959 h 533400"/>
                <a:gd name="connsiteX654" fmla="*/ 482251 w 533400"/>
                <a:gd name="connsiteY654" fmla="*/ 437007 h 533400"/>
                <a:gd name="connsiteX655" fmla="*/ 483394 w 533400"/>
                <a:gd name="connsiteY655" fmla="*/ 435578 h 533400"/>
                <a:gd name="connsiteX656" fmla="*/ 477012 w 533400"/>
                <a:gd name="connsiteY656" fmla="*/ 430530 h 533400"/>
                <a:gd name="connsiteX657" fmla="*/ 475869 w 533400"/>
                <a:gd name="connsiteY657" fmla="*/ 431959 h 533400"/>
                <a:gd name="connsiteX658" fmla="*/ 500825 w 533400"/>
                <a:gd name="connsiteY658" fmla="*/ 393763 h 533400"/>
                <a:gd name="connsiteX659" fmla="*/ 507968 w 533400"/>
                <a:gd name="connsiteY659" fmla="*/ 397573 h 533400"/>
                <a:gd name="connsiteX660" fmla="*/ 508825 w 533400"/>
                <a:gd name="connsiteY660" fmla="*/ 395954 h 533400"/>
                <a:gd name="connsiteX661" fmla="*/ 501682 w 533400"/>
                <a:gd name="connsiteY661" fmla="*/ 392144 h 533400"/>
                <a:gd name="connsiteX662" fmla="*/ 500825 w 533400"/>
                <a:gd name="connsiteY662" fmla="*/ 393763 h 533400"/>
                <a:gd name="connsiteX663" fmla="*/ 508921 w 533400"/>
                <a:gd name="connsiteY663" fmla="*/ 377381 h 533400"/>
                <a:gd name="connsiteX664" fmla="*/ 516350 w 533400"/>
                <a:gd name="connsiteY664" fmla="*/ 380714 h 533400"/>
                <a:gd name="connsiteX665" fmla="*/ 517112 w 533400"/>
                <a:gd name="connsiteY665" fmla="*/ 379000 h 533400"/>
                <a:gd name="connsiteX666" fmla="*/ 509683 w 533400"/>
                <a:gd name="connsiteY666" fmla="*/ 375666 h 533400"/>
                <a:gd name="connsiteX667" fmla="*/ 508921 w 533400"/>
                <a:gd name="connsiteY667" fmla="*/ 377381 h 533400"/>
                <a:gd name="connsiteX668" fmla="*/ 512540 w 533400"/>
                <a:gd name="connsiteY668" fmla="*/ 368998 h 533400"/>
                <a:gd name="connsiteX669" fmla="*/ 520065 w 533400"/>
                <a:gd name="connsiteY669" fmla="*/ 372046 h 533400"/>
                <a:gd name="connsiteX670" fmla="*/ 520732 w 533400"/>
                <a:gd name="connsiteY670" fmla="*/ 370332 h 533400"/>
                <a:gd name="connsiteX671" fmla="*/ 513207 w 533400"/>
                <a:gd name="connsiteY671" fmla="*/ 367284 h 533400"/>
                <a:gd name="connsiteX672" fmla="*/ 512540 w 533400"/>
                <a:gd name="connsiteY672" fmla="*/ 368998 h 533400"/>
                <a:gd name="connsiteX673" fmla="*/ 505016 w 533400"/>
                <a:gd name="connsiteY673" fmla="*/ 385667 h 533400"/>
                <a:gd name="connsiteX674" fmla="*/ 512255 w 533400"/>
                <a:gd name="connsiteY674" fmla="*/ 389192 h 533400"/>
                <a:gd name="connsiteX675" fmla="*/ 513112 w 533400"/>
                <a:gd name="connsiteY675" fmla="*/ 387477 h 533400"/>
                <a:gd name="connsiteX676" fmla="*/ 505873 w 533400"/>
                <a:gd name="connsiteY676" fmla="*/ 383953 h 533400"/>
                <a:gd name="connsiteX677" fmla="*/ 505016 w 533400"/>
                <a:gd name="connsiteY677" fmla="*/ 385667 h 533400"/>
                <a:gd name="connsiteX678" fmla="*/ 491681 w 533400"/>
                <a:gd name="connsiteY678" fmla="*/ 409575 h 533400"/>
                <a:gd name="connsiteX679" fmla="*/ 498539 w 533400"/>
                <a:gd name="connsiteY679" fmla="*/ 413861 h 533400"/>
                <a:gd name="connsiteX680" fmla="*/ 499491 w 533400"/>
                <a:gd name="connsiteY680" fmla="*/ 412242 h 533400"/>
                <a:gd name="connsiteX681" fmla="*/ 492633 w 533400"/>
                <a:gd name="connsiteY681" fmla="*/ 407956 h 533400"/>
                <a:gd name="connsiteX682" fmla="*/ 491681 w 533400"/>
                <a:gd name="connsiteY682" fmla="*/ 409575 h 533400"/>
                <a:gd name="connsiteX683" fmla="*/ 52483 w 533400"/>
                <a:gd name="connsiteY683" fmla="*/ 415671 h 533400"/>
                <a:gd name="connsiteX684" fmla="*/ 45720 w 533400"/>
                <a:gd name="connsiteY684" fmla="*/ 420243 h 533400"/>
                <a:gd name="connsiteX685" fmla="*/ 46768 w 533400"/>
                <a:gd name="connsiteY685" fmla="*/ 421767 h 533400"/>
                <a:gd name="connsiteX686" fmla="*/ 53531 w 533400"/>
                <a:gd name="connsiteY686" fmla="*/ 417195 h 533400"/>
                <a:gd name="connsiteX687" fmla="*/ 52483 w 533400"/>
                <a:gd name="connsiteY687" fmla="*/ 415671 h 533400"/>
                <a:gd name="connsiteX688" fmla="*/ 34290 w 533400"/>
                <a:gd name="connsiteY688" fmla="*/ 383953 h 533400"/>
                <a:gd name="connsiteX689" fmla="*/ 27051 w 533400"/>
                <a:gd name="connsiteY689" fmla="*/ 387477 h 533400"/>
                <a:gd name="connsiteX690" fmla="*/ 27908 w 533400"/>
                <a:gd name="connsiteY690" fmla="*/ 389192 h 533400"/>
                <a:gd name="connsiteX691" fmla="*/ 35147 w 533400"/>
                <a:gd name="connsiteY691" fmla="*/ 385667 h 533400"/>
                <a:gd name="connsiteX692" fmla="*/ 34290 w 533400"/>
                <a:gd name="connsiteY692" fmla="*/ 383953 h 533400"/>
                <a:gd name="connsiteX693" fmla="*/ 42767 w 533400"/>
                <a:gd name="connsiteY693" fmla="*/ 400145 h 533400"/>
                <a:gd name="connsiteX694" fmla="*/ 35719 w 533400"/>
                <a:gd name="connsiteY694" fmla="*/ 404241 h 533400"/>
                <a:gd name="connsiteX695" fmla="*/ 36671 w 533400"/>
                <a:gd name="connsiteY695" fmla="*/ 405860 h 533400"/>
                <a:gd name="connsiteX696" fmla="*/ 43720 w 533400"/>
                <a:gd name="connsiteY696" fmla="*/ 401765 h 533400"/>
                <a:gd name="connsiteX697" fmla="*/ 42767 w 533400"/>
                <a:gd name="connsiteY697" fmla="*/ 400145 h 533400"/>
                <a:gd name="connsiteX698" fmla="*/ 38386 w 533400"/>
                <a:gd name="connsiteY698" fmla="*/ 392144 h 533400"/>
                <a:gd name="connsiteX699" fmla="*/ 31242 w 533400"/>
                <a:gd name="connsiteY699" fmla="*/ 395954 h 533400"/>
                <a:gd name="connsiteX700" fmla="*/ 32099 w 533400"/>
                <a:gd name="connsiteY700" fmla="*/ 397573 h 533400"/>
                <a:gd name="connsiteX701" fmla="*/ 39243 w 533400"/>
                <a:gd name="connsiteY701" fmla="*/ 393763 h 533400"/>
                <a:gd name="connsiteX702" fmla="*/ 38386 w 533400"/>
                <a:gd name="connsiteY702" fmla="*/ 392144 h 533400"/>
                <a:gd name="connsiteX703" fmla="*/ 57626 w 533400"/>
                <a:gd name="connsiteY703" fmla="*/ 423196 h 533400"/>
                <a:gd name="connsiteX704" fmla="*/ 51054 w 533400"/>
                <a:gd name="connsiteY704" fmla="*/ 427958 h 533400"/>
                <a:gd name="connsiteX705" fmla="*/ 52197 w 533400"/>
                <a:gd name="connsiteY705" fmla="*/ 429482 h 533400"/>
                <a:gd name="connsiteX706" fmla="*/ 58769 w 533400"/>
                <a:gd name="connsiteY706" fmla="*/ 424720 h 533400"/>
                <a:gd name="connsiteX707" fmla="*/ 57626 w 533400"/>
                <a:gd name="connsiteY707" fmla="*/ 423196 h 533400"/>
                <a:gd name="connsiteX708" fmla="*/ 47435 w 533400"/>
                <a:gd name="connsiteY708" fmla="*/ 407956 h 533400"/>
                <a:gd name="connsiteX709" fmla="*/ 40577 w 533400"/>
                <a:gd name="connsiteY709" fmla="*/ 412242 h 533400"/>
                <a:gd name="connsiteX710" fmla="*/ 41529 w 533400"/>
                <a:gd name="connsiteY710" fmla="*/ 413861 h 533400"/>
                <a:gd name="connsiteX711" fmla="*/ 48387 w 533400"/>
                <a:gd name="connsiteY711" fmla="*/ 409575 h 533400"/>
                <a:gd name="connsiteX712" fmla="*/ 47435 w 533400"/>
                <a:gd name="connsiteY712" fmla="*/ 407956 h 533400"/>
                <a:gd name="connsiteX713" fmla="*/ 87535 w 533400"/>
                <a:gd name="connsiteY713" fmla="*/ 457676 h 533400"/>
                <a:gd name="connsiteX714" fmla="*/ 81915 w 533400"/>
                <a:gd name="connsiteY714" fmla="*/ 463582 h 533400"/>
                <a:gd name="connsiteX715" fmla="*/ 83249 w 533400"/>
                <a:gd name="connsiteY715" fmla="*/ 464915 h 533400"/>
                <a:gd name="connsiteX716" fmla="*/ 88868 w 533400"/>
                <a:gd name="connsiteY716" fmla="*/ 459010 h 533400"/>
                <a:gd name="connsiteX717" fmla="*/ 87535 w 533400"/>
                <a:gd name="connsiteY717" fmla="*/ 457676 h 533400"/>
                <a:gd name="connsiteX718" fmla="*/ 63151 w 533400"/>
                <a:gd name="connsiteY718" fmla="*/ 430530 h 533400"/>
                <a:gd name="connsiteX719" fmla="*/ 56769 w 533400"/>
                <a:gd name="connsiteY719" fmla="*/ 435578 h 533400"/>
                <a:gd name="connsiteX720" fmla="*/ 57912 w 533400"/>
                <a:gd name="connsiteY720" fmla="*/ 437007 h 533400"/>
                <a:gd name="connsiteX721" fmla="*/ 64294 w 533400"/>
                <a:gd name="connsiteY721" fmla="*/ 431959 h 533400"/>
                <a:gd name="connsiteX722" fmla="*/ 63151 w 533400"/>
                <a:gd name="connsiteY722" fmla="*/ 430530 h 533400"/>
                <a:gd name="connsiteX723" fmla="*/ 81058 w 533400"/>
                <a:gd name="connsiteY723" fmla="*/ 451199 h 533400"/>
                <a:gd name="connsiteX724" fmla="*/ 75152 w 533400"/>
                <a:gd name="connsiteY724" fmla="*/ 456914 h 533400"/>
                <a:gd name="connsiteX725" fmla="*/ 76486 w 533400"/>
                <a:gd name="connsiteY725" fmla="*/ 458248 h 533400"/>
                <a:gd name="connsiteX726" fmla="*/ 82391 w 533400"/>
                <a:gd name="connsiteY726" fmla="*/ 452628 h 533400"/>
                <a:gd name="connsiteX727" fmla="*/ 81058 w 533400"/>
                <a:gd name="connsiteY727" fmla="*/ 451199 h 533400"/>
                <a:gd name="connsiteX728" fmla="*/ 68866 w 533400"/>
                <a:gd name="connsiteY728" fmla="*/ 437579 h 533400"/>
                <a:gd name="connsiteX729" fmla="*/ 62579 w 533400"/>
                <a:gd name="connsiteY729" fmla="*/ 442817 h 533400"/>
                <a:gd name="connsiteX730" fmla="*/ 63818 w 533400"/>
                <a:gd name="connsiteY730" fmla="*/ 444246 h 533400"/>
                <a:gd name="connsiteX731" fmla="*/ 70104 w 533400"/>
                <a:gd name="connsiteY731" fmla="*/ 439007 h 533400"/>
                <a:gd name="connsiteX732" fmla="*/ 68866 w 533400"/>
                <a:gd name="connsiteY732" fmla="*/ 437579 h 533400"/>
                <a:gd name="connsiteX733" fmla="*/ 94202 w 533400"/>
                <a:gd name="connsiteY733" fmla="*/ 463963 h 533400"/>
                <a:gd name="connsiteX734" fmla="*/ 88773 w 533400"/>
                <a:gd name="connsiteY734" fmla="*/ 470059 h 533400"/>
                <a:gd name="connsiteX735" fmla="*/ 90202 w 533400"/>
                <a:gd name="connsiteY735" fmla="*/ 471297 h 533400"/>
                <a:gd name="connsiteX736" fmla="*/ 95631 w 533400"/>
                <a:gd name="connsiteY736" fmla="*/ 465201 h 533400"/>
                <a:gd name="connsiteX737" fmla="*/ 94202 w 533400"/>
                <a:gd name="connsiteY737" fmla="*/ 463963 h 533400"/>
                <a:gd name="connsiteX738" fmla="*/ 74867 w 533400"/>
                <a:gd name="connsiteY738" fmla="*/ 444532 h 533400"/>
                <a:gd name="connsiteX739" fmla="*/ 68771 w 533400"/>
                <a:gd name="connsiteY739" fmla="*/ 449961 h 533400"/>
                <a:gd name="connsiteX740" fmla="*/ 70009 w 533400"/>
                <a:gd name="connsiteY740" fmla="*/ 451294 h 533400"/>
                <a:gd name="connsiteX741" fmla="*/ 76105 w 533400"/>
                <a:gd name="connsiteY741" fmla="*/ 445865 h 533400"/>
                <a:gd name="connsiteX742" fmla="*/ 74867 w 533400"/>
                <a:gd name="connsiteY742" fmla="*/ 444532 h 533400"/>
                <a:gd name="connsiteX743" fmla="*/ 30385 w 533400"/>
                <a:gd name="connsiteY743" fmla="*/ 375666 h 533400"/>
                <a:gd name="connsiteX744" fmla="*/ 22955 w 533400"/>
                <a:gd name="connsiteY744" fmla="*/ 379000 h 533400"/>
                <a:gd name="connsiteX745" fmla="*/ 23717 w 533400"/>
                <a:gd name="connsiteY745" fmla="*/ 380714 h 533400"/>
                <a:gd name="connsiteX746" fmla="*/ 31147 w 533400"/>
                <a:gd name="connsiteY746" fmla="*/ 377381 h 533400"/>
                <a:gd name="connsiteX747" fmla="*/ 30385 w 533400"/>
                <a:gd name="connsiteY747" fmla="*/ 375666 h 533400"/>
                <a:gd name="connsiteX748" fmla="*/ 12002 w 533400"/>
                <a:gd name="connsiteY748" fmla="*/ 314611 h 533400"/>
                <a:gd name="connsiteX749" fmla="*/ 4001 w 533400"/>
                <a:gd name="connsiteY749" fmla="*/ 316040 h 533400"/>
                <a:gd name="connsiteX750" fmla="*/ 4286 w 533400"/>
                <a:gd name="connsiteY750" fmla="*/ 317849 h 533400"/>
                <a:gd name="connsiteX751" fmla="*/ 12287 w 533400"/>
                <a:gd name="connsiteY751" fmla="*/ 316421 h 533400"/>
                <a:gd name="connsiteX752" fmla="*/ 12002 w 533400"/>
                <a:gd name="connsiteY752" fmla="*/ 314611 h 533400"/>
                <a:gd name="connsiteX753" fmla="*/ 13716 w 533400"/>
                <a:gd name="connsiteY753" fmla="*/ 323564 h 533400"/>
                <a:gd name="connsiteX754" fmla="*/ 5810 w 533400"/>
                <a:gd name="connsiteY754" fmla="*/ 325279 h 533400"/>
                <a:gd name="connsiteX755" fmla="*/ 6191 w 533400"/>
                <a:gd name="connsiteY755" fmla="*/ 327088 h 533400"/>
                <a:gd name="connsiteX756" fmla="*/ 14097 w 533400"/>
                <a:gd name="connsiteY756" fmla="*/ 325374 h 533400"/>
                <a:gd name="connsiteX757" fmla="*/ 13716 w 533400"/>
                <a:gd name="connsiteY757" fmla="*/ 323564 h 533400"/>
                <a:gd name="connsiteX758" fmla="*/ 9525 w 533400"/>
                <a:gd name="connsiteY758" fmla="*/ 296418 h 533400"/>
                <a:gd name="connsiteX759" fmla="*/ 1429 w 533400"/>
                <a:gd name="connsiteY759" fmla="*/ 297275 h 533400"/>
                <a:gd name="connsiteX760" fmla="*/ 1619 w 533400"/>
                <a:gd name="connsiteY760" fmla="*/ 299180 h 533400"/>
                <a:gd name="connsiteX761" fmla="*/ 9716 w 533400"/>
                <a:gd name="connsiteY761" fmla="*/ 298323 h 533400"/>
                <a:gd name="connsiteX762" fmla="*/ 9525 w 533400"/>
                <a:gd name="connsiteY762" fmla="*/ 296418 h 533400"/>
                <a:gd name="connsiteX763" fmla="*/ 8763 w 533400"/>
                <a:gd name="connsiteY763" fmla="*/ 287369 h 533400"/>
                <a:gd name="connsiteX764" fmla="*/ 667 w 533400"/>
                <a:gd name="connsiteY764" fmla="*/ 287941 h 533400"/>
                <a:gd name="connsiteX765" fmla="*/ 762 w 533400"/>
                <a:gd name="connsiteY765" fmla="*/ 289846 h 533400"/>
                <a:gd name="connsiteX766" fmla="*/ 8858 w 533400"/>
                <a:gd name="connsiteY766" fmla="*/ 289274 h 533400"/>
                <a:gd name="connsiteX767" fmla="*/ 8763 w 533400"/>
                <a:gd name="connsiteY767" fmla="*/ 287369 h 533400"/>
                <a:gd name="connsiteX768" fmla="*/ 10573 w 533400"/>
                <a:gd name="connsiteY768" fmla="*/ 305562 h 533400"/>
                <a:gd name="connsiteX769" fmla="*/ 2572 w 533400"/>
                <a:gd name="connsiteY769" fmla="*/ 306705 h 533400"/>
                <a:gd name="connsiteX770" fmla="*/ 2858 w 533400"/>
                <a:gd name="connsiteY770" fmla="*/ 308515 h 533400"/>
                <a:gd name="connsiteX771" fmla="*/ 10858 w 533400"/>
                <a:gd name="connsiteY771" fmla="*/ 307372 h 533400"/>
                <a:gd name="connsiteX772" fmla="*/ 10573 w 533400"/>
                <a:gd name="connsiteY772" fmla="*/ 305562 h 533400"/>
                <a:gd name="connsiteX773" fmla="*/ 20669 w 533400"/>
                <a:gd name="connsiteY773" fmla="*/ 350044 h 533400"/>
                <a:gd name="connsiteX774" fmla="*/ 12954 w 533400"/>
                <a:gd name="connsiteY774" fmla="*/ 352520 h 533400"/>
                <a:gd name="connsiteX775" fmla="*/ 13526 w 533400"/>
                <a:gd name="connsiteY775" fmla="*/ 354330 h 533400"/>
                <a:gd name="connsiteX776" fmla="*/ 21241 w 533400"/>
                <a:gd name="connsiteY776" fmla="*/ 351854 h 533400"/>
                <a:gd name="connsiteX777" fmla="*/ 20669 w 533400"/>
                <a:gd name="connsiteY777" fmla="*/ 350044 h 533400"/>
                <a:gd name="connsiteX778" fmla="*/ 15716 w 533400"/>
                <a:gd name="connsiteY778" fmla="*/ 332423 h 533400"/>
                <a:gd name="connsiteX779" fmla="*/ 7906 w 533400"/>
                <a:gd name="connsiteY779" fmla="*/ 334423 h 533400"/>
                <a:gd name="connsiteX780" fmla="*/ 8382 w 533400"/>
                <a:gd name="connsiteY780" fmla="*/ 336233 h 533400"/>
                <a:gd name="connsiteX781" fmla="*/ 16193 w 533400"/>
                <a:gd name="connsiteY781" fmla="*/ 334232 h 533400"/>
                <a:gd name="connsiteX782" fmla="*/ 15716 w 533400"/>
                <a:gd name="connsiteY782" fmla="*/ 332423 h 533400"/>
                <a:gd name="connsiteX783" fmla="*/ 26861 w 533400"/>
                <a:gd name="connsiteY783" fmla="*/ 367284 h 533400"/>
                <a:gd name="connsiteX784" fmla="*/ 19336 w 533400"/>
                <a:gd name="connsiteY784" fmla="*/ 370332 h 533400"/>
                <a:gd name="connsiteX785" fmla="*/ 20003 w 533400"/>
                <a:gd name="connsiteY785" fmla="*/ 372046 h 533400"/>
                <a:gd name="connsiteX786" fmla="*/ 27527 w 533400"/>
                <a:gd name="connsiteY786" fmla="*/ 368998 h 533400"/>
                <a:gd name="connsiteX787" fmla="*/ 26861 w 533400"/>
                <a:gd name="connsiteY787" fmla="*/ 367284 h 533400"/>
                <a:gd name="connsiteX788" fmla="*/ 18002 w 533400"/>
                <a:gd name="connsiteY788" fmla="*/ 341281 h 533400"/>
                <a:gd name="connsiteX789" fmla="*/ 10192 w 533400"/>
                <a:gd name="connsiteY789" fmla="*/ 343471 h 533400"/>
                <a:gd name="connsiteX790" fmla="*/ 10668 w 533400"/>
                <a:gd name="connsiteY790" fmla="*/ 345281 h 533400"/>
                <a:gd name="connsiteX791" fmla="*/ 18479 w 533400"/>
                <a:gd name="connsiteY791" fmla="*/ 343090 h 533400"/>
                <a:gd name="connsiteX792" fmla="*/ 18002 w 533400"/>
                <a:gd name="connsiteY792" fmla="*/ 341281 h 533400"/>
                <a:gd name="connsiteX793" fmla="*/ 108109 w 533400"/>
                <a:gd name="connsiteY793" fmla="*/ 475774 h 533400"/>
                <a:gd name="connsiteX794" fmla="*/ 103061 w 533400"/>
                <a:gd name="connsiteY794" fmla="*/ 482156 h 533400"/>
                <a:gd name="connsiteX795" fmla="*/ 104489 w 533400"/>
                <a:gd name="connsiteY795" fmla="*/ 483298 h 533400"/>
                <a:gd name="connsiteX796" fmla="*/ 109538 w 533400"/>
                <a:gd name="connsiteY796" fmla="*/ 476917 h 533400"/>
                <a:gd name="connsiteX797" fmla="*/ 108109 w 533400"/>
                <a:gd name="connsiteY797" fmla="*/ 475774 h 533400"/>
                <a:gd name="connsiteX798" fmla="*/ 232696 w 533400"/>
                <a:gd name="connsiteY798" fmla="*/ 529209 h 533400"/>
                <a:gd name="connsiteX799" fmla="*/ 231553 w 533400"/>
                <a:gd name="connsiteY799" fmla="*/ 537305 h 533400"/>
                <a:gd name="connsiteX800" fmla="*/ 233363 w 533400"/>
                <a:gd name="connsiteY800" fmla="*/ 537591 h 533400"/>
                <a:gd name="connsiteX801" fmla="*/ 234506 w 533400"/>
                <a:gd name="connsiteY801" fmla="*/ 529590 h 533400"/>
                <a:gd name="connsiteX802" fmla="*/ 232696 w 533400"/>
                <a:gd name="connsiteY802" fmla="*/ 529209 h 533400"/>
                <a:gd name="connsiteX803" fmla="*/ 223647 w 533400"/>
                <a:gd name="connsiteY803" fmla="*/ 527780 h 533400"/>
                <a:gd name="connsiteX804" fmla="*/ 222218 w 533400"/>
                <a:gd name="connsiteY804" fmla="*/ 535781 h 533400"/>
                <a:gd name="connsiteX805" fmla="*/ 224028 w 533400"/>
                <a:gd name="connsiteY805" fmla="*/ 536067 h 533400"/>
                <a:gd name="connsiteX806" fmla="*/ 225457 w 533400"/>
                <a:gd name="connsiteY806" fmla="*/ 528066 h 533400"/>
                <a:gd name="connsiteX807" fmla="*/ 223647 w 533400"/>
                <a:gd name="connsiteY807" fmla="*/ 527780 h 533400"/>
                <a:gd name="connsiteX808" fmla="*/ 214694 w 533400"/>
                <a:gd name="connsiteY808" fmla="*/ 525970 h 533400"/>
                <a:gd name="connsiteX809" fmla="*/ 212979 w 533400"/>
                <a:gd name="connsiteY809" fmla="*/ 533876 h 533400"/>
                <a:gd name="connsiteX810" fmla="*/ 214789 w 533400"/>
                <a:gd name="connsiteY810" fmla="*/ 534257 h 533400"/>
                <a:gd name="connsiteX811" fmla="*/ 216503 w 533400"/>
                <a:gd name="connsiteY811" fmla="*/ 526352 h 533400"/>
                <a:gd name="connsiteX812" fmla="*/ 214694 w 533400"/>
                <a:gd name="connsiteY812" fmla="*/ 525970 h 533400"/>
                <a:gd name="connsiteX813" fmla="*/ 205835 w 533400"/>
                <a:gd name="connsiteY813" fmla="*/ 523875 h 533400"/>
                <a:gd name="connsiteX814" fmla="*/ 203835 w 533400"/>
                <a:gd name="connsiteY814" fmla="*/ 531686 h 533400"/>
                <a:gd name="connsiteX815" fmla="*/ 205645 w 533400"/>
                <a:gd name="connsiteY815" fmla="*/ 532162 h 533400"/>
                <a:gd name="connsiteX816" fmla="*/ 207645 w 533400"/>
                <a:gd name="connsiteY816" fmla="*/ 524351 h 533400"/>
                <a:gd name="connsiteX817" fmla="*/ 205835 w 533400"/>
                <a:gd name="connsiteY817" fmla="*/ 523875 h 533400"/>
                <a:gd name="connsiteX818" fmla="*/ 188214 w 533400"/>
                <a:gd name="connsiteY818" fmla="*/ 518827 h 533400"/>
                <a:gd name="connsiteX819" fmla="*/ 185738 w 533400"/>
                <a:gd name="connsiteY819" fmla="*/ 526542 h 533400"/>
                <a:gd name="connsiteX820" fmla="*/ 187547 w 533400"/>
                <a:gd name="connsiteY820" fmla="*/ 527114 h 533400"/>
                <a:gd name="connsiteX821" fmla="*/ 190024 w 533400"/>
                <a:gd name="connsiteY821" fmla="*/ 519398 h 533400"/>
                <a:gd name="connsiteX822" fmla="*/ 188214 w 533400"/>
                <a:gd name="connsiteY822" fmla="*/ 518827 h 533400"/>
                <a:gd name="connsiteX823" fmla="*/ 196977 w 533400"/>
                <a:gd name="connsiteY823" fmla="*/ 521494 h 533400"/>
                <a:gd name="connsiteX824" fmla="*/ 194786 w 533400"/>
                <a:gd name="connsiteY824" fmla="*/ 529304 h 533400"/>
                <a:gd name="connsiteX825" fmla="*/ 196596 w 533400"/>
                <a:gd name="connsiteY825" fmla="*/ 529781 h 533400"/>
                <a:gd name="connsiteX826" fmla="*/ 198787 w 533400"/>
                <a:gd name="connsiteY826" fmla="*/ 521970 h 533400"/>
                <a:gd name="connsiteX827" fmla="*/ 196977 w 533400"/>
                <a:gd name="connsiteY827" fmla="*/ 521494 h 533400"/>
                <a:gd name="connsiteX828" fmla="*/ 260033 w 533400"/>
                <a:gd name="connsiteY828" fmla="*/ 531686 h 533400"/>
                <a:gd name="connsiteX829" fmla="*/ 259747 w 533400"/>
                <a:gd name="connsiteY829" fmla="*/ 539877 h 533400"/>
                <a:gd name="connsiteX830" fmla="*/ 261652 w 533400"/>
                <a:gd name="connsiteY830" fmla="*/ 539972 h 533400"/>
                <a:gd name="connsiteX831" fmla="*/ 261938 w 533400"/>
                <a:gd name="connsiteY831" fmla="*/ 531781 h 533400"/>
                <a:gd name="connsiteX832" fmla="*/ 260033 w 533400"/>
                <a:gd name="connsiteY832" fmla="*/ 531686 h 533400"/>
                <a:gd name="connsiteX833" fmla="*/ 270034 w 533400"/>
                <a:gd name="connsiteY833" fmla="*/ 531876 h 533400"/>
                <a:gd name="connsiteX834" fmla="*/ 269081 w 533400"/>
                <a:gd name="connsiteY834" fmla="*/ 531876 h 533400"/>
                <a:gd name="connsiteX835" fmla="*/ 269081 w 533400"/>
                <a:gd name="connsiteY835" fmla="*/ 540068 h 533400"/>
                <a:gd name="connsiteX836" fmla="*/ 270986 w 533400"/>
                <a:gd name="connsiteY836" fmla="*/ 540068 h 533400"/>
                <a:gd name="connsiteX837" fmla="*/ 270986 w 533400"/>
                <a:gd name="connsiteY837" fmla="*/ 531876 h 533400"/>
                <a:gd name="connsiteX838" fmla="*/ 270034 w 533400"/>
                <a:gd name="connsiteY838" fmla="*/ 531876 h 533400"/>
                <a:gd name="connsiteX839" fmla="*/ 241745 w 533400"/>
                <a:gd name="connsiteY839" fmla="*/ 530352 h 533400"/>
                <a:gd name="connsiteX840" fmla="*/ 240887 w 533400"/>
                <a:gd name="connsiteY840" fmla="*/ 538448 h 533400"/>
                <a:gd name="connsiteX841" fmla="*/ 242697 w 533400"/>
                <a:gd name="connsiteY841" fmla="*/ 538639 h 533400"/>
                <a:gd name="connsiteX842" fmla="*/ 243554 w 533400"/>
                <a:gd name="connsiteY842" fmla="*/ 530543 h 533400"/>
                <a:gd name="connsiteX843" fmla="*/ 241745 w 533400"/>
                <a:gd name="connsiteY843" fmla="*/ 530352 h 533400"/>
                <a:gd name="connsiteX844" fmla="*/ 250889 w 533400"/>
                <a:gd name="connsiteY844" fmla="*/ 531209 h 533400"/>
                <a:gd name="connsiteX845" fmla="*/ 250317 w 533400"/>
                <a:gd name="connsiteY845" fmla="*/ 539306 h 533400"/>
                <a:gd name="connsiteX846" fmla="*/ 252222 w 533400"/>
                <a:gd name="connsiteY846" fmla="*/ 539401 h 533400"/>
                <a:gd name="connsiteX847" fmla="*/ 252794 w 533400"/>
                <a:gd name="connsiteY847" fmla="*/ 531305 h 533400"/>
                <a:gd name="connsiteX848" fmla="*/ 250889 w 533400"/>
                <a:gd name="connsiteY848" fmla="*/ 531209 h 533400"/>
                <a:gd name="connsiteX849" fmla="*/ 154400 w 533400"/>
                <a:gd name="connsiteY849" fmla="*/ 505015 h 533400"/>
                <a:gd name="connsiteX850" fmla="*/ 150876 w 533400"/>
                <a:gd name="connsiteY850" fmla="*/ 512350 h 533400"/>
                <a:gd name="connsiteX851" fmla="*/ 152591 w 533400"/>
                <a:gd name="connsiteY851" fmla="*/ 513112 h 533400"/>
                <a:gd name="connsiteX852" fmla="*/ 156115 w 533400"/>
                <a:gd name="connsiteY852" fmla="*/ 505873 h 533400"/>
                <a:gd name="connsiteX853" fmla="*/ 154400 w 533400"/>
                <a:gd name="connsiteY853" fmla="*/ 505015 h 533400"/>
                <a:gd name="connsiteX854" fmla="*/ 130493 w 533400"/>
                <a:gd name="connsiteY854" fmla="*/ 491585 h 533400"/>
                <a:gd name="connsiteX855" fmla="*/ 126206 w 533400"/>
                <a:gd name="connsiteY855" fmla="*/ 498443 h 533400"/>
                <a:gd name="connsiteX856" fmla="*/ 127730 w 533400"/>
                <a:gd name="connsiteY856" fmla="*/ 499491 h 533400"/>
                <a:gd name="connsiteX857" fmla="*/ 132017 w 533400"/>
                <a:gd name="connsiteY857" fmla="*/ 492633 h 533400"/>
                <a:gd name="connsiteX858" fmla="*/ 130493 w 533400"/>
                <a:gd name="connsiteY858" fmla="*/ 491585 h 533400"/>
                <a:gd name="connsiteX859" fmla="*/ 122873 w 533400"/>
                <a:gd name="connsiteY859" fmla="*/ 486632 h 533400"/>
                <a:gd name="connsiteX860" fmla="*/ 118301 w 533400"/>
                <a:gd name="connsiteY860" fmla="*/ 493395 h 533400"/>
                <a:gd name="connsiteX861" fmla="*/ 119825 w 533400"/>
                <a:gd name="connsiteY861" fmla="*/ 494443 h 533400"/>
                <a:gd name="connsiteX862" fmla="*/ 124397 w 533400"/>
                <a:gd name="connsiteY862" fmla="*/ 487680 h 533400"/>
                <a:gd name="connsiteX863" fmla="*/ 122873 w 533400"/>
                <a:gd name="connsiteY863" fmla="*/ 486632 h 533400"/>
                <a:gd name="connsiteX864" fmla="*/ 138303 w 533400"/>
                <a:gd name="connsiteY864" fmla="*/ 496348 h 533400"/>
                <a:gd name="connsiteX865" fmla="*/ 134303 w 533400"/>
                <a:gd name="connsiteY865" fmla="*/ 503396 h 533400"/>
                <a:gd name="connsiteX866" fmla="*/ 135922 w 533400"/>
                <a:gd name="connsiteY866" fmla="*/ 504349 h 533400"/>
                <a:gd name="connsiteX867" fmla="*/ 140018 w 533400"/>
                <a:gd name="connsiteY867" fmla="*/ 497300 h 533400"/>
                <a:gd name="connsiteX868" fmla="*/ 138303 w 533400"/>
                <a:gd name="connsiteY868" fmla="*/ 496348 h 533400"/>
                <a:gd name="connsiteX869" fmla="*/ 115348 w 533400"/>
                <a:gd name="connsiteY869" fmla="*/ 481298 h 533400"/>
                <a:gd name="connsiteX870" fmla="*/ 110585 w 533400"/>
                <a:gd name="connsiteY870" fmla="*/ 487870 h 533400"/>
                <a:gd name="connsiteX871" fmla="*/ 112109 w 533400"/>
                <a:gd name="connsiteY871" fmla="*/ 489014 h 533400"/>
                <a:gd name="connsiteX872" fmla="*/ 116872 w 533400"/>
                <a:gd name="connsiteY872" fmla="*/ 482441 h 533400"/>
                <a:gd name="connsiteX873" fmla="*/ 115348 w 533400"/>
                <a:gd name="connsiteY873" fmla="*/ 481298 h 533400"/>
                <a:gd name="connsiteX874" fmla="*/ 278225 w 533400"/>
                <a:gd name="connsiteY874" fmla="*/ 531686 h 533400"/>
                <a:gd name="connsiteX875" fmla="*/ 278511 w 533400"/>
                <a:gd name="connsiteY875" fmla="*/ 539877 h 533400"/>
                <a:gd name="connsiteX876" fmla="*/ 280416 w 533400"/>
                <a:gd name="connsiteY876" fmla="*/ 539782 h 533400"/>
                <a:gd name="connsiteX877" fmla="*/ 280130 w 533400"/>
                <a:gd name="connsiteY877" fmla="*/ 531686 h 533400"/>
                <a:gd name="connsiteX878" fmla="*/ 278225 w 533400"/>
                <a:gd name="connsiteY878" fmla="*/ 531686 h 533400"/>
                <a:gd name="connsiteX879" fmla="*/ 101060 w 533400"/>
                <a:gd name="connsiteY879" fmla="*/ 469964 h 533400"/>
                <a:gd name="connsiteX880" fmla="*/ 95822 w 533400"/>
                <a:gd name="connsiteY880" fmla="*/ 476250 h 533400"/>
                <a:gd name="connsiteX881" fmla="*/ 97250 w 533400"/>
                <a:gd name="connsiteY881" fmla="*/ 477488 h 533400"/>
                <a:gd name="connsiteX882" fmla="*/ 102489 w 533400"/>
                <a:gd name="connsiteY882" fmla="*/ 471202 h 533400"/>
                <a:gd name="connsiteX883" fmla="*/ 101060 w 533400"/>
                <a:gd name="connsiteY883" fmla="*/ 469964 h 533400"/>
                <a:gd name="connsiteX884" fmla="*/ 162687 w 533400"/>
                <a:gd name="connsiteY884" fmla="*/ 508921 h 533400"/>
                <a:gd name="connsiteX885" fmla="*/ 159449 w 533400"/>
                <a:gd name="connsiteY885" fmla="*/ 516350 h 533400"/>
                <a:gd name="connsiteX886" fmla="*/ 161163 w 533400"/>
                <a:gd name="connsiteY886" fmla="*/ 517112 h 533400"/>
                <a:gd name="connsiteX887" fmla="*/ 164497 w 533400"/>
                <a:gd name="connsiteY887" fmla="*/ 509683 h 533400"/>
                <a:gd name="connsiteX888" fmla="*/ 162687 w 533400"/>
                <a:gd name="connsiteY888" fmla="*/ 508921 h 533400"/>
                <a:gd name="connsiteX889" fmla="*/ 171069 w 533400"/>
                <a:gd name="connsiteY889" fmla="*/ 512540 h 533400"/>
                <a:gd name="connsiteX890" fmla="*/ 168021 w 533400"/>
                <a:gd name="connsiteY890" fmla="*/ 520065 h 533400"/>
                <a:gd name="connsiteX891" fmla="*/ 169736 w 533400"/>
                <a:gd name="connsiteY891" fmla="*/ 520732 h 533400"/>
                <a:gd name="connsiteX892" fmla="*/ 172784 w 533400"/>
                <a:gd name="connsiteY892" fmla="*/ 513207 h 533400"/>
                <a:gd name="connsiteX893" fmla="*/ 171069 w 533400"/>
                <a:gd name="connsiteY893" fmla="*/ 512540 h 533400"/>
                <a:gd name="connsiteX894" fmla="*/ 179642 w 533400"/>
                <a:gd name="connsiteY894" fmla="*/ 515779 h 533400"/>
                <a:gd name="connsiteX895" fmla="*/ 176879 w 533400"/>
                <a:gd name="connsiteY895" fmla="*/ 523399 h 533400"/>
                <a:gd name="connsiteX896" fmla="*/ 178594 w 533400"/>
                <a:gd name="connsiteY896" fmla="*/ 524065 h 533400"/>
                <a:gd name="connsiteX897" fmla="*/ 181356 w 533400"/>
                <a:gd name="connsiteY897" fmla="*/ 516445 h 533400"/>
                <a:gd name="connsiteX898" fmla="*/ 179642 w 533400"/>
                <a:gd name="connsiteY898" fmla="*/ 515779 h 533400"/>
                <a:gd name="connsiteX899" fmla="*/ 146304 w 533400"/>
                <a:gd name="connsiteY899" fmla="*/ 500824 h 533400"/>
                <a:gd name="connsiteX900" fmla="*/ 142494 w 533400"/>
                <a:gd name="connsiteY900" fmla="*/ 507968 h 533400"/>
                <a:gd name="connsiteX901" fmla="*/ 144113 w 533400"/>
                <a:gd name="connsiteY901" fmla="*/ 508826 h 533400"/>
                <a:gd name="connsiteX902" fmla="*/ 147923 w 533400"/>
                <a:gd name="connsiteY902" fmla="*/ 501682 h 533400"/>
                <a:gd name="connsiteX903" fmla="*/ 146304 w 533400"/>
                <a:gd name="connsiteY903" fmla="*/ 500824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</a:cxnLst>
              <a:rect l="l" t="t" r="r" b="b"/>
              <a:pathLst>
                <a:path w="533400" h="533400">
                  <a:moveTo>
                    <a:pt x="122873" y="53435"/>
                  </a:moveTo>
                  <a:lnTo>
                    <a:pt x="118301" y="46673"/>
                  </a:lnTo>
                  <a:lnTo>
                    <a:pt x="119825" y="45625"/>
                  </a:lnTo>
                  <a:lnTo>
                    <a:pt x="124397" y="52388"/>
                  </a:lnTo>
                  <a:cubicBezTo>
                    <a:pt x="123920" y="52673"/>
                    <a:pt x="123349" y="53054"/>
                    <a:pt x="122873" y="53435"/>
                  </a:cubicBezTo>
                  <a:close/>
                  <a:moveTo>
                    <a:pt x="164402" y="30385"/>
                  </a:moveTo>
                  <a:lnTo>
                    <a:pt x="161068" y="22955"/>
                  </a:lnTo>
                  <a:lnTo>
                    <a:pt x="159353" y="23717"/>
                  </a:lnTo>
                  <a:lnTo>
                    <a:pt x="162592" y="31147"/>
                  </a:lnTo>
                  <a:cubicBezTo>
                    <a:pt x="163259" y="30861"/>
                    <a:pt x="163830" y="30575"/>
                    <a:pt x="164402" y="30385"/>
                  </a:cubicBezTo>
                  <a:close/>
                  <a:moveTo>
                    <a:pt x="132112" y="47435"/>
                  </a:moveTo>
                  <a:lnTo>
                    <a:pt x="127826" y="40577"/>
                  </a:lnTo>
                  <a:lnTo>
                    <a:pt x="126302" y="41529"/>
                  </a:lnTo>
                  <a:lnTo>
                    <a:pt x="130588" y="48387"/>
                  </a:lnTo>
                  <a:cubicBezTo>
                    <a:pt x="131064" y="48101"/>
                    <a:pt x="131540" y="47720"/>
                    <a:pt x="132112" y="47435"/>
                  </a:cubicBezTo>
                  <a:close/>
                  <a:moveTo>
                    <a:pt x="156115" y="34195"/>
                  </a:moveTo>
                  <a:lnTo>
                    <a:pt x="152591" y="26956"/>
                  </a:lnTo>
                  <a:lnTo>
                    <a:pt x="150876" y="27813"/>
                  </a:lnTo>
                  <a:lnTo>
                    <a:pt x="154400" y="35052"/>
                  </a:lnTo>
                  <a:cubicBezTo>
                    <a:pt x="154972" y="34766"/>
                    <a:pt x="155543" y="34481"/>
                    <a:pt x="156115" y="34195"/>
                  </a:cubicBezTo>
                  <a:close/>
                  <a:moveTo>
                    <a:pt x="147923" y="38290"/>
                  </a:moveTo>
                  <a:lnTo>
                    <a:pt x="144113" y="31147"/>
                  </a:lnTo>
                  <a:lnTo>
                    <a:pt x="142494" y="32004"/>
                  </a:lnTo>
                  <a:lnTo>
                    <a:pt x="146304" y="39148"/>
                  </a:lnTo>
                  <a:cubicBezTo>
                    <a:pt x="146876" y="38862"/>
                    <a:pt x="147352" y="38576"/>
                    <a:pt x="147923" y="38290"/>
                  </a:cubicBezTo>
                  <a:close/>
                  <a:moveTo>
                    <a:pt x="139922" y="42767"/>
                  </a:moveTo>
                  <a:lnTo>
                    <a:pt x="135922" y="35719"/>
                  </a:lnTo>
                  <a:lnTo>
                    <a:pt x="134303" y="36671"/>
                  </a:lnTo>
                  <a:lnTo>
                    <a:pt x="138398" y="43720"/>
                  </a:lnTo>
                  <a:cubicBezTo>
                    <a:pt x="138875" y="43339"/>
                    <a:pt x="139351" y="43053"/>
                    <a:pt x="139922" y="42767"/>
                  </a:cubicBezTo>
                  <a:close/>
                  <a:moveTo>
                    <a:pt x="88868" y="80963"/>
                  </a:moveTo>
                  <a:lnTo>
                    <a:pt x="83249" y="75057"/>
                  </a:lnTo>
                  <a:lnTo>
                    <a:pt x="81915" y="76295"/>
                  </a:lnTo>
                  <a:lnTo>
                    <a:pt x="87535" y="82201"/>
                  </a:lnTo>
                  <a:cubicBezTo>
                    <a:pt x="87916" y="81820"/>
                    <a:pt x="88392" y="81439"/>
                    <a:pt x="88868" y="80963"/>
                  </a:cubicBezTo>
                  <a:close/>
                  <a:moveTo>
                    <a:pt x="116872" y="57626"/>
                  </a:moveTo>
                  <a:lnTo>
                    <a:pt x="112109" y="51054"/>
                  </a:lnTo>
                  <a:lnTo>
                    <a:pt x="110585" y="52102"/>
                  </a:lnTo>
                  <a:lnTo>
                    <a:pt x="115348" y="58674"/>
                  </a:lnTo>
                  <a:cubicBezTo>
                    <a:pt x="115919" y="58293"/>
                    <a:pt x="116396" y="58007"/>
                    <a:pt x="116872" y="57626"/>
                  </a:cubicBezTo>
                  <a:close/>
                  <a:moveTo>
                    <a:pt x="95536" y="74771"/>
                  </a:moveTo>
                  <a:lnTo>
                    <a:pt x="90107" y="68771"/>
                  </a:lnTo>
                  <a:lnTo>
                    <a:pt x="88678" y="70009"/>
                  </a:lnTo>
                  <a:lnTo>
                    <a:pt x="94107" y="76105"/>
                  </a:lnTo>
                  <a:cubicBezTo>
                    <a:pt x="94583" y="75629"/>
                    <a:pt x="95060" y="75152"/>
                    <a:pt x="95536" y="74771"/>
                  </a:cubicBezTo>
                  <a:close/>
                  <a:moveTo>
                    <a:pt x="109538" y="63056"/>
                  </a:moveTo>
                  <a:lnTo>
                    <a:pt x="104489" y="56674"/>
                  </a:lnTo>
                  <a:lnTo>
                    <a:pt x="103061" y="57817"/>
                  </a:lnTo>
                  <a:lnTo>
                    <a:pt x="108109" y="64198"/>
                  </a:lnTo>
                  <a:cubicBezTo>
                    <a:pt x="108585" y="63817"/>
                    <a:pt x="109061" y="63436"/>
                    <a:pt x="109538" y="63056"/>
                  </a:cubicBezTo>
                  <a:close/>
                  <a:moveTo>
                    <a:pt x="102489" y="68771"/>
                  </a:moveTo>
                  <a:lnTo>
                    <a:pt x="97250" y="62579"/>
                  </a:lnTo>
                  <a:lnTo>
                    <a:pt x="95822" y="63817"/>
                  </a:lnTo>
                  <a:lnTo>
                    <a:pt x="101060" y="70009"/>
                  </a:lnTo>
                  <a:cubicBezTo>
                    <a:pt x="101537" y="69628"/>
                    <a:pt x="102013" y="69247"/>
                    <a:pt x="102489" y="68771"/>
                  </a:cubicBezTo>
                  <a:close/>
                  <a:moveTo>
                    <a:pt x="198787" y="18002"/>
                  </a:moveTo>
                  <a:lnTo>
                    <a:pt x="196501" y="10192"/>
                  </a:lnTo>
                  <a:lnTo>
                    <a:pt x="194691" y="10668"/>
                  </a:lnTo>
                  <a:lnTo>
                    <a:pt x="196882" y="18479"/>
                  </a:lnTo>
                  <a:cubicBezTo>
                    <a:pt x="197549" y="18288"/>
                    <a:pt x="198120" y="18098"/>
                    <a:pt x="198787" y="18002"/>
                  </a:cubicBezTo>
                  <a:close/>
                  <a:moveTo>
                    <a:pt x="172784" y="26765"/>
                  </a:moveTo>
                  <a:lnTo>
                    <a:pt x="169736" y="19240"/>
                  </a:lnTo>
                  <a:lnTo>
                    <a:pt x="168021" y="19907"/>
                  </a:lnTo>
                  <a:lnTo>
                    <a:pt x="171069" y="27432"/>
                  </a:lnTo>
                  <a:cubicBezTo>
                    <a:pt x="171641" y="27242"/>
                    <a:pt x="172212" y="27051"/>
                    <a:pt x="172784" y="26765"/>
                  </a:cubicBezTo>
                  <a:close/>
                  <a:moveTo>
                    <a:pt x="234506" y="10573"/>
                  </a:moveTo>
                  <a:lnTo>
                    <a:pt x="233363" y="2477"/>
                  </a:lnTo>
                  <a:lnTo>
                    <a:pt x="231553" y="2762"/>
                  </a:lnTo>
                  <a:lnTo>
                    <a:pt x="232696" y="10763"/>
                  </a:lnTo>
                  <a:cubicBezTo>
                    <a:pt x="233267" y="10668"/>
                    <a:pt x="233934" y="10573"/>
                    <a:pt x="234506" y="10573"/>
                  </a:cubicBezTo>
                  <a:close/>
                  <a:moveTo>
                    <a:pt x="225457" y="11906"/>
                  </a:moveTo>
                  <a:lnTo>
                    <a:pt x="224028" y="3905"/>
                  </a:lnTo>
                  <a:lnTo>
                    <a:pt x="222218" y="4191"/>
                  </a:lnTo>
                  <a:lnTo>
                    <a:pt x="223647" y="12192"/>
                  </a:lnTo>
                  <a:cubicBezTo>
                    <a:pt x="224314" y="12097"/>
                    <a:pt x="224885" y="12002"/>
                    <a:pt x="225457" y="11906"/>
                  </a:cubicBezTo>
                  <a:close/>
                  <a:moveTo>
                    <a:pt x="252698" y="8668"/>
                  </a:moveTo>
                  <a:lnTo>
                    <a:pt x="252127" y="571"/>
                  </a:lnTo>
                  <a:lnTo>
                    <a:pt x="250317" y="667"/>
                  </a:lnTo>
                  <a:lnTo>
                    <a:pt x="250889" y="8763"/>
                  </a:lnTo>
                  <a:cubicBezTo>
                    <a:pt x="251460" y="8763"/>
                    <a:pt x="252127" y="8763"/>
                    <a:pt x="252698" y="8668"/>
                  </a:cubicBezTo>
                  <a:close/>
                  <a:moveTo>
                    <a:pt x="243650" y="9430"/>
                  </a:moveTo>
                  <a:lnTo>
                    <a:pt x="242792" y="1333"/>
                  </a:lnTo>
                  <a:lnTo>
                    <a:pt x="240983" y="1524"/>
                  </a:lnTo>
                  <a:lnTo>
                    <a:pt x="241840" y="9620"/>
                  </a:lnTo>
                  <a:cubicBezTo>
                    <a:pt x="242411" y="9620"/>
                    <a:pt x="242983" y="9525"/>
                    <a:pt x="243650" y="9430"/>
                  </a:cubicBezTo>
                  <a:close/>
                  <a:moveTo>
                    <a:pt x="216503" y="13621"/>
                  </a:moveTo>
                  <a:lnTo>
                    <a:pt x="214789" y="5715"/>
                  </a:lnTo>
                  <a:lnTo>
                    <a:pt x="212979" y="6096"/>
                  </a:lnTo>
                  <a:lnTo>
                    <a:pt x="214694" y="14002"/>
                  </a:lnTo>
                  <a:cubicBezTo>
                    <a:pt x="215265" y="13906"/>
                    <a:pt x="215932" y="13716"/>
                    <a:pt x="216503" y="13621"/>
                  </a:cubicBezTo>
                  <a:close/>
                  <a:moveTo>
                    <a:pt x="261842" y="8287"/>
                  </a:moveTo>
                  <a:lnTo>
                    <a:pt x="261557" y="95"/>
                  </a:lnTo>
                  <a:lnTo>
                    <a:pt x="259652" y="190"/>
                  </a:lnTo>
                  <a:lnTo>
                    <a:pt x="259937" y="8287"/>
                  </a:lnTo>
                  <a:cubicBezTo>
                    <a:pt x="260604" y="8287"/>
                    <a:pt x="261271" y="8287"/>
                    <a:pt x="261842" y="8287"/>
                  </a:cubicBezTo>
                  <a:close/>
                  <a:moveTo>
                    <a:pt x="181356" y="23527"/>
                  </a:moveTo>
                  <a:lnTo>
                    <a:pt x="178594" y="15907"/>
                  </a:lnTo>
                  <a:lnTo>
                    <a:pt x="176879" y="16573"/>
                  </a:lnTo>
                  <a:lnTo>
                    <a:pt x="179642" y="24098"/>
                  </a:lnTo>
                  <a:cubicBezTo>
                    <a:pt x="180213" y="24003"/>
                    <a:pt x="180785" y="23813"/>
                    <a:pt x="181356" y="23527"/>
                  </a:cubicBezTo>
                  <a:close/>
                  <a:moveTo>
                    <a:pt x="190024" y="20574"/>
                  </a:moveTo>
                  <a:lnTo>
                    <a:pt x="187547" y="12859"/>
                  </a:lnTo>
                  <a:lnTo>
                    <a:pt x="185738" y="13430"/>
                  </a:lnTo>
                  <a:lnTo>
                    <a:pt x="188214" y="21146"/>
                  </a:lnTo>
                  <a:cubicBezTo>
                    <a:pt x="188786" y="20955"/>
                    <a:pt x="189452" y="20765"/>
                    <a:pt x="190024" y="20574"/>
                  </a:cubicBezTo>
                  <a:close/>
                  <a:moveTo>
                    <a:pt x="82391" y="87440"/>
                  </a:moveTo>
                  <a:lnTo>
                    <a:pt x="76486" y="81820"/>
                  </a:lnTo>
                  <a:lnTo>
                    <a:pt x="75248" y="83153"/>
                  </a:lnTo>
                  <a:lnTo>
                    <a:pt x="81153" y="88773"/>
                  </a:lnTo>
                  <a:cubicBezTo>
                    <a:pt x="81439" y="88297"/>
                    <a:pt x="81915" y="87916"/>
                    <a:pt x="82391" y="87440"/>
                  </a:cubicBezTo>
                  <a:close/>
                  <a:moveTo>
                    <a:pt x="207645" y="15621"/>
                  </a:moveTo>
                  <a:lnTo>
                    <a:pt x="205645" y="7810"/>
                  </a:lnTo>
                  <a:lnTo>
                    <a:pt x="203835" y="8287"/>
                  </a:lnTo>
                  <a:lnTo>
                    <a:pt x="205835" y="16097"/>
                  </a:lnTo>
                  <a:cubicBezTo>
                    <a:pt x="206407" y="15907"/>
                    <a:pt x="206978" y="15811"/>
                    <a:pt x="207645" y="15621"/>
                  </a:cubicBezTo>
                  <a:close/>
                  <a:moveTo>
                    <a:pt x="16193" y="205740"/>
                  </a:moveTo>
                  <a:lnTo>
                    <a:pt x="8382" y="203740"/>
                  </a:lnTo>
                  <a:lnTo>
                    <a:pt x="7906" y="205550"/>
                  </a:lnTo>
                  <a:lnTo>
                    <a:pt x="15716" y="207550"/>
                  </a:lnTo>
                  <a:cubicBezTo>
                    <a:pt x="15812" y="206978"/>
                    <a:pt x="16002" y="206311"/>
                    <a:pt x="16193" y="205740"/>
                  </a:cubicBezTo>
                  <a:close/>
                  <a:moveTo>
                    <a:pt x="24289" y="179546"/>
                  </a:moveTo>
                  <a:lnTo>
                    <a:pt x="16669" y="176784"/>
                  </a:lnTo>
                  <a:lnTo>
                    <a:pt x="16002" y="178498"/>
                  </a:lnTo>
                  <a:lnTo>
                    <a:pt x="23622" y="181261"/>
                  </a:lnTo>
                  <a:cubicBezTo>
                    <a:pt x="23813" y="180689"/>
                    <a:pt x="24003" y="180118"/>
                    <a:pt x="24289" y="179546"/>
                  </a:cubicBezTo>
                  <a:close/>
                  <a:moveTo>
                    <a:pt x="21241" y="188214"/>
                  </a:moveTo>
                  <a:lnTo>
                    <a:pt x="13526" y="185738"/>
                  </a:lnTo>
                  <a:lnTo>
                    <a:pt x="12954" y="187547"/>
                  </a:lnTo>
                  <a:lnTo>
                    <a:pt x="20669" y="190024"/>
                  </a:lnTo>
                  <a:cubicBezTo>
                    <a:pt x="20860" y="189357"/>
                    <a:pt x="21050" y="188786"/>
                    <a:pt x="21241" y="188214"/>
                  </a:cubicBezTo>
                  <a:close/>
                  <a:moveTo>
                    <a:pt x="18574" y="196882"/>
                  </a:moveTo>
                  <a:lnTo>
                    <a:pt x="10763" y="194691"/>
                  </a:lnTo>
                  <a:lnTo>
                    <a:pt x="10287" y="196501"/>
                  </a:lnTo>
                  <a:lnTo>
                    <a:pt x="18098" y="198692"/>
                  </a:lnTo>
                  <a:cubicBezTo>
                    <a:pt x="18193" y="198120"/>
                    <a:pt x="18383" y="197548"/>
                    <a:pt x="18574" y="196882"/>
                  </a:cubicBezTo>
                  <a:close/>
                  <a:moveTo>
                    <a:pt x="12287" y="223647"/>
                  </a:moveTo>
                  <a:lnTo>
                    <a:pt x="4286" y="222218"/>
                  </a:lnTo>
                  <a:lnTo>
                    <a:pt x="4001" y="224028"/>
                  </a:lnTo>
                  <a:lnTo>
                    <a:pt x="12002" y="225457"/>
                  </a:lnTo>
                  <a:cubicBezTo>
                    <a:pt x="12097" y="224885"/>
                    <a:pt x="12192" y="224219"/>
                    <a:pt x="12287" y="223647"/>
                  </a:cubicBezTo>
                  <a:close/>
                  <a:moveTo>
                    <a:pt x="14097" y="214598"/>
                  </a:moveTo>
                  <a:lnTo>
                    <a:pt x="6191" y="212884"/>
                  </a:lnTo>
                  <a:lnTo>
                    <a:pt x="5810" y="214694"/>
                  </a:lnTo>
                  <a:lnTo>
                    <a:pt x="13716" y="216408"/>
                  </a:lnTo>
                  <a:cubicBezTo>
                    <a:pt x="13811" y="215836"/>
                    <a:pt x="13907" y="215265"/>
                    <a:pt x="14097" y="214598"/>
                  </a:cubicBezTo>
                  <a:close/>
                  <a:moveTo>
                    <a:pt x="8382" y="259937"/>
                  </a:moveTo>
                  <a:lnTo>
                    <a:pt x="286" y="259652"/>
                  </a:lnTo>
                  <a:lnTo>
                    <a:pt x="191" y="261556"/>
                  </a:lnTo>
                  <a:lnTo>
                    <a:pt x="8382" y="261842"/>
                  </a:lnTo>
                  <a:cubicBezTo>
                    <a:pt x="8382" y="261175"/>
                    <a:pt x="8382" y="260604"/>
                    <a:pt x="8382" y="259937"/>
                  </a:cubicBezTo>
                  <a:close/>
                  <a:moveTo>
                    <a:pt x="8858" y="250793"/>
                  </a:moveTo>
                  <a:lnTo>
                    <a:pt x="762" y="250222"/>
                  </a:lnTo>
                  <a:lnTo>
                    <a:pt x="667" y="252127"/>
                  </a:lnTo>
                  <a:lnTo>
                    <a:pt x="8763" y="252698"/>
                  </a:lnTo>
                  <a:cubicBezTo>
                    <a:pt x="8763" y="252031"/>
                    <a:pt x="8858" y="251460"/>
                    <a:pt x="8858" y="250793"/>
                  </a:cubicBezTo>
                  <a:close/>
                  <a:moveTo>
                    <a:pt x="9716" y="241649"/>
                  </a:moveTo>
                  <a:lnTo>
                    <a:pt x="1619" y="240792"/>
                  </a:lnTo>
                  <a:lnTo>
                    <a:pt x="1429" y="242602"/>
                  </a:lnTo>
                  <a:lnTo>
                    <a:pt x="9525" y="243459"/>
                  </a:lnTo>
                  <a:cubicBezTo>
                    <a:pt x="9620" y="242983"/>
                    <a:pt x="9620" y="242316"/>
                    <a:pt x="9716" y="241649"/>
                  </a:cubicBezTo>
                  <a:close/>
                  <a:moveTo>
                    <a:pt x="10858" y="232600"/>
                  </a:moveTo>
                  <a:lnTo>
                    <a:pt x="2858" y="231458"/>
                  </a:lnTo>
                  <a:lnTo>
                    <a:pt x="2572" y="233363"/>
                  </a:lnTo>
                  <a:lnTo>
                    <a:pt x="10573" y="234506"/>
                  </a:lnTo>
                  <a:cubicBezTo>
                    <a:pt x="10668" y="233839"/>
                    <a:pt x="10763" y="233267"/>
                    <a:pt x="10858" y="232600"/>
                  </a:cubicBezTo>
                  <a:close/>
                  <a:moveTo>
                    <a:pt x="64294" y="108013"/>
                  </a:moveTo>
                  <a:lnTo>
                    <a:pt x="57912" y="102965"/>
                  </a:lnTo>
                  <a:lnTo>
                    <a:pt x="56769" y="104394"/>
                  </a:lnTo>
                  <a:lnTo>
                    <a:pt x="63151" y="109442"/>
                  </a:lnTo>
                  <a:cubicBezTo>
                    <a:pt x="63532" y="109061"/>
                    <a:pt x="63913" y="108490"/>
                    <a:pt x="64294" y="108013"/>
                  </a:cubicBezTo>
                  <a:close/>
                  <a:moveTo>
                    <a:pt x="27527" y="170974"/>
                  </a:moveTo>
                  <a:lnTo>
                    <a:pt x="20003" y="167926"/>
                  </a:lnTo>
                  <a:lnTo>
                    <a:pt x="19336" y="169640"/>
                  </a:lnTo>
                  <a:lnTo>
                    <a:pt x="26861" y="172688"/>
                  </a:lnTo>
                  <a:cubicBezTo>
                    <a:pt x="27051" y="172212"/>
                    <a:pt x="27337" y="171640"/>
                    <a:pt x="27527" y="170974"/>
                  </a:cubicBezTo>
                  <a:close/>
                  <a:moveTo>
                    <a:pt x="58769" y="115348"/>
                  </a:moveTo>
                  <a:lnTo>
                    <a:pt x="52197" y="110585"/>
                  </a:lnTo>
                  <a:lnTo>
                    <a:pt x="51054" y="112109"/>
                  </a:lnTo>
                  <a:lnTo>
                    <a:pt x="57626" y="116872"/>
                  </a:lnTo>
                  <a:cubicBezTo>
                    <a:pt x="58007" y="116300"/>
                    <a:pt x="58388" y="115824"/>
                    <a:pt x="58769" y="115348"/>
                  </a:cubicBezTo>
                  <a:close/>
                  <a:moveTo>
                    <a:pt x="53435" y="122777"/>
                  </a:moveTo>
                  <a:lnTo>
                    <a:pt x="46673" y="118205"/>
                  </a:lnTo>
                  <a:lnTo>
                    <a:pt x="45625" y="119729"/>
                  </a:lnTo>
                  <a:lnTo>
                    <a:pt x="52388" y="124301"/>
                  </a:lnTo>
                  <a:cubicBezTo>
                    <a:pt x="52769" y="123825"/>
                    <a:pt x="53150" y="123349"/>
                    <a:pt x="53435" y="122777"/>
                  </a:cubicBezTo>
                  <a:close/>
                  <a:moveTo>
                    <a:pt x="70104" y="100965"/>
                  </a:moveTo>
                  <a:lnTo>
                    <a:pt x="63818" y="95726"/>
                  </a:lnTo>
                  <a:lnTo>
                    <a:pt x="62579" y="97155"/>
                  </a:lnTo>
                  <a:lnTo>
                    <a:pt x="68866" y="102394"/>
                  </a:lnTo>
                  <a:cubicBezTo>
                    <a:pt x="69247" y="101917"/>
                    <a:pt x="69628" y="101441"/>
                    <a:pt x="70104" y="100965"/>
                  </a:cubicBezTo>
                  <a:close/>
                  <a:moveTo>
                    <a:pt x="76105" y="94107"/>
                  </a:moveTo>
                  <a:lnTo>
                    <a:pt x="70104" y="88678"/>
                  </a:lnTo>
                  <a:lnTo>
                    <a:pt x="68866" y="90106"/>
                  </a:lnTo>
                  <a:lnTo>
                    <a:pt x="74962" y="95536"/>
                  </a:lnTo>
                  <a:cubicBezTo>
                    <a:pt x="75248" y="95060"/>
                    <a:pt x="75629" y="94583"/>
                    <a:pt x="76105" y="94107"/>
                  </a:cubicBezTo>
                  <a:close/>
                  <a:moveTo>
                    <a:pt x="48482" y="130492"/>
                  </a:moveTo>
                  <a:lnTo>
                    <a:pt x="41624" y="126206"/>
                  </a:lnTo>
                  <a:lnTo>
                    <a:pt x="40672" y="127825"/>
                  </a:lnTo>
                  <a:lnTo>
                    <a:pt x="47530" y="132112"/>
                  </a:lnTo>
                  <a:cubicBezTo>
                    <a:pt x="47816" y="131445"/>
                    <a:pt x="48101" y="130969"/>
                    <a:pt x="48482" y="130492"/>
                  </a:cubicBezTo>
                  <a:close/>
                  <a:moveTo>
                    <a:pt x="35052" y="154305"/>
                  </a:moveTo>
                  <a:lnTo>
                    <a:pt x="27813" y="150781"/>
                  </a:lnTo>
                  <a:lnTo>
                    <a:pt x="26956" y="152495"/>
                  </a:lnTo>
                  <a:lnTo>
                    <a:pt x="34195" y="156019"/>
                  </a:lnTo>
                  <a:cubicBezTo>
                    <a:pt x="34481" y="155448"/>
                    <a:pt x="34766" y="154877"/>
                    <a:pt x="35052" y="154305"/>
                  </a:cubicBezTo>
                  <a:close/>
                  <a:moveTo>
                    <a:pt x="43720" y="138208"/>
                  </a:moveTo>
                  <a:lnTo>
                    <a:pt x="36671" y="134207"/>
                  </a:lnTo>
                  <a:lnTo>
                    <a:pt x="35719" y="135827"/>
                  </a:lnTo>
                  <a:lnTo>
                    <a:pt x="42767" y="139922"/>
                  </a:lnTo>
                  <a:cubicBezTo>
                    <a:pt x="43053" y="139351"/>
                    <a:pt x="43434" y="138779"/>
                    <a:pt x="43720" y="138208"/>
                  </a:cubicBezTo>
                  <a:close/>
                  <a:moveTo>
                    <a:pt x="31147" y="162592"/>
                  </a:moveTo>
                  <a:lnTo>
                    <a:pt x="23717" y="159258"/>
                  </a:lnTo>
                  <a:lnTo>
                    <a:pt x="22955" y="160973"/>
                  </a:lnTo>
                  <a:lnTo>
                    <a:pt x="30385" y="164306"/>
                  </a:lnTo>
                  <a:cubicBezTo>
                    <a:pt x="30671" y="163735"/>
                    <a:pt x="30956" y="163163"/>
                    <a:pt x="31147" y="162592"/>
                  </a:cubicBezTo>
                  <a:close/>
                  <a:moveTo>
                    <a:pt x="39243" y="146209"/>
                  </a:moveTo>
                  <a:lnTo>
                    <a:pt x="32099" y="142399"/>
                  </a:lnTo>
                  <a:lnTo>
                    <a:pt x="31242" y="144018"/>
                  </a:lnTo>
                  <a:lnTo>
                    <a:pt x="38386" y="147828"/>
                  </a:lnTo>
                  <a:cubicBezTo>
                    <a:pt x="38672" y="147352"/>
                    <a:pt x="38957" y="146780"/>
                    <a:pt x="39243" y="146209"/>
                  </a:cubicBezTo>
                  <a:close/>
                  <a:moveTo>
                    <a:pt x="516541" y="181261"/>
                  </a:moveTo>
                  <a:lnTo>
                    <a:pt x="524161" y="178498"/>
                  </a:lnTo>
                  <a:lnTo>
                    <a:pt x="523494" y="176784"/>
                  </a:lnTo>
                  <a:lnTo>
                    <a:pt x="515874" y="179546"/>
                  </a:lnTo>
                  <a:cubicBezTo>
                    <a:pt x="516065" y="180118"/>
                    <a:pt x="516255" y="180689"/>
                    <a:pt x="516541" y="181261"/>
                  </a:cubicBezTo>
                  <a:close/>
                  <a:moveTo>
                    <a:pt x="497300" y="139827"/>
                  </a:moveTo>
                  <a:lnTo>
                    <a:pt x="504349" y="135731"/>
                  </a:lnTo>
                  <a:lnTo>
                    <a:pt x="503396" y="134112"/>
                  </a:lnTo>
                  <a:lnTo>
                    <a:pt x="496348" y="138208"/>
                  </a:lnTo>
                  <a:cubicBezTo>
                    <a:pt x="496729" y="138779"/>
                    <a:pt x="497015" y="139351"/>
                    <a:pt x="497300" y="139827"/>
                  </a:cubicBezTo>
                  <a:close/>
                  <a:moveTo>
                    <a:pt x="501777" y="147923"/>
                  </a:moveTo>
                  <a:lnTo>
                    <a:pt x="508921" y="144113"/>
                  </a:lnTo>
                  <a:lnTo>
                    <a:pt x="508064" y="142494"/>
                  </a:lnTo>
                  <a:lnTo>
                    <a:pt x="500920" y="146304"/>
                  </a:lnTo>
                  <a:cubicBezTo>
                    <a:pt x="501206" y="146780"/>
                    <a:pt x="501491" y="147352"/>
                    <a:pt x="501777" y="147923"/>
                  </a:cubicBezTo>
                  <a:close/>
                  <a:moveTo>
                    <a:pt x="492633" y="132017"/>
                  </a:moveTo>
                  <a:lnTo>
                    <a:pt x="499491" y="127730"/>
                  </a:lnTo>
                  <a:lnTo>
                    <a:pt x="498539" y="126111"/>
                  </a:lnTo>
                  <a:lnTo>
                    <a:pt x="491681" y="130397"/>
                  </a:lnTo>
                  <a:cubicBezTo>
                    <a:pt x="491966" y="130969"/>
                    <a:pt x="492347" y="131445"/>
                    <a:pt x="492633" y="132017"/>
                  </a:cubicBezTo>
                  <a:close/>
                  <a:moveTo>
                    <a:pt x="459105" y="88773"/>
                  </a:moveTo>
                  <a:lnTo>
                    <a:pt x="465010" y="83153"/>
                  </a:lnTo>
                  <a:lnTo>
                    <a:pt x="463677" y="81820"/>
                  </a:lnTo>
                  <a:lnTo>
                    <a:pt x="457772" y="87440"/>
                  </a:lnTo>
                  <a:cubicBezTo>
                    <a:pt x="458248" y="87916"/>
                    <a:pt x="458629" y="88297"/>
                    <a:pt x="459105" y="88773"/>
                  </a:cubicBezTo>
                  <a:close/>
                  <a:moveTo>
                    <a:pt x="509683" y="164306"/>
                  </a:moveTo>
                  <a:lnTo>
                    <a:pt x="517112" y="160973"/>
                  </a:lnTo>
                  <a:lnTo>
                    <a:pt x="516350" y="159258"/>
                  </a:lnTo>
                  <a:lnTo>
                    <a:pt x="508921" y="162592"/>
                  </a:lnTo>
                  <a:cubicBezTo>
                    <a:pt x="509207" y="163163"/>
                    <a:pt x="509492" y="163735"/>
                    <a:pt x="509683" y="164306"/>
                  </a:cubicBezTo>
                  <a:close/>
                  <a:moveTo>
                    <a:pt x="465296" y="95440"/>
                  </a:moveTo>
                  <a:lnTo>
                    <a:pt x="471297" y="90011"/>
                  </a:lnTo>
                  <a:lnTo>
                    <a:pt x="470059" y="88583"/>
                  </a:lnTo>
                  <a:lnTo>
                    <a:pt x="463963" y="94012"/>
                  </a:lnTo>
                  <a:cubicBezTo>
                    <a:pt x="464439" y="94583"/>
                    <a:pt x="464820" y="95060"/>
                    <a:pt x="465296" y="95440"/>
                  </a:cubicBezTo>
                  <a:close/>
                  <a:moveTo>
                    <a:pt x="487680" y="124301"/>
                  </a:moveTo>
                  <a:lnTo>
                    <a:pt x="494443" y="119729"/>
                  </a:lnTo>
                  <a:lnTo>
                    <a:pt x="493395" y="118205"/>
                  </a:lnTo>
                  <a:lnTo>
                    <a:pt x="486632" y="122777"/>
                  </a:lnTo>
                  <a:cubicBezTo>
                    <a:pt x="487013" y="123349"/>
                    <a:pt x="487299" y="123825"/>
                    <a:pt x="487680" y="124301"/>
                  </a:cubicBezTo>
                  <a:close/>
                  <a:moveTo>
                    <a:pt x="513207" y="172784"/>
                  </a:moveTo>
                  <a:lnTo>
                    <a:pt x="520732" y="169736"/>
                  </a:lnTo>
                  <a:lnTo>
                    <a:pt x="520065" y="168021"/>
                  </a:lnTo>
                  <a:lnTo>
                    <a:pt x="512540" y="171069"/>
                  </a:lnTo>
                  <a:cubicBezTo>
                    <a:pt x="512826" y="171640"/>
                    <a:pt x="513017" y="172212"/>
                    <a:pt x="513207" y="172784"/>
                  </a:cubicBezTo>
                  <a:close/>
                  <a:moveTo>
                    <a:pt x="471297" y="102394"/>
                  </a:moveTo>
                  <a:lnTo>
                    <a:pt x="477488" y="97155"/>
                  </a:lnTo>
                  <a:lnTo>
                    <a:pt x="476250" y="95726"/>
                  </a:lnTo>
                  <a:lnTo>
                    <a:pt x="470059" y="100965"/>
                  </a:lnTo>
                  <a:cubicBezTo>
                    <a:pt x="470440" y="101441"/>
                    <a:pt x="470821" y="101917"/>
                    <a:pt x="471297" y="102394"/>
                  </a:cubicBezTo>
                  <a:close/>
                  <a:moveTo>
                    <a:pt x="477012" y="109538"/>
                  </a:moveTo>
                  <a:lnTo>
                    <a:pt x="483394" y="104489"/>
                  </a:lnTo>
                  <a:lnTo>
                    <a:pt x="482251" y="103061"/>
                  </a:lnTo>
                  <a:lnTo>
                    <a:pt x="475869" y="108109"/>
                  </a:lnTo>
                  <a:cubicBezTo>
                    <a:pt x="476250" y="108490"/>
                    <a:pt x="476631" y="109061"/>
                    <a:pt x="477012" y="109538"/>
                  </a:cubicBezTo>
                  <a:close/>
                  <a:moveTo>
                    <a:pt x="482441" y="116872"/>
                  </a:moveTo>
                  <a:lnTo>
                    <a:pt x="489014" y="112109"/>
                  </a:lnTo>
                  <a:lnTo>
                    <a:pt x="487966" y="110585"/>
                  </a:lnTo>
                  <a:lnTo>
                    <a:pt x="481393" y="115348"/>
                  </a:lnTo>
                  <a:cubicBezTo>
                    <a:pt x="481775" y="115824"/>
                    <a:pt x="482060" y="116300"/>
                    <a:pt x="482441" y="116872"/>
                  </a:cubicBezTo>
                  <a:close/>
                  <a:moveTo>
                    <a:pt x="505873" y="156019"/>
                  </a:moveTo>
                  <a:lnTo>
                    <a:pt x="513112" y="152495"/>
                  </a:lnTo>
                  <a:lnTo>
                    <a:pt x="512255" y="150781"/>
                  </a:lnTo>
                  <a:lnTo>
                    <a:pt x="505016" y="154305"/>
                  </a:lnTo>
                  <a:cubicBezTo>
                    <a:pt x="505301" y="154877"/>
                    <a:pt x="505587" y="155448"/>
                    <a:pt x="505873" y="156019"/>
                  </a:cubicBezTo>
                  <a:close/>
                  <a:moveTo>
                    <a:pt x="8192" y="270034"/>
                  </a:moveTo>
                  <a:cubicBezTo>
                    <a:pt x="8192" y="269748"/>
                    <a:pt x="8192" y="269462"/>
                    <a:pt x="8192" y="269081"/>
                  </a:cubicBezTo>
                  <a:lnTo>
                    <a:pt x="0" y="269081"/>
                  </a:lnTo>
                  <a:lnTo>
                    <a:pt x="0" y="270986"/>
                  </a:lnTo>
                  <a:lnTo>
                    <a:pt x="8192" y="270986"/>
                  </a:lnTo>
                  <a:cubicBezTo>
                    <a:pt x="8192" y="270605"/>
                    <a:pt x="8192" y="270319"/>
                    <a:pt x="8192" y="270034"/>
                  </a:cubicBezTo>
                  <a:close/>
                  <a:moveTo>
                    <a:pt x="530638" y="243554"/>
                  </a:moveTo>
                  <a:lnTo>
                    <a:pt x="538734" y="242697"/>
                  </a:lnTo>
                  <a:lnTo>
                    <a:pt x="538543" y="240887"/>
                  </a:lnTo>
                  <a:lnTo>
                    <a:pt x="530447" y="241744"/>
                  </a:lnTo>
                  <a:cubicBezTo>
                    <a:pt x="530447" y="242316"/>
                    <a:pt x="530543" y="242983"/>
                    <a:pt x="530638" y="243554"/>
                  </a:cubicBezTo>
                  <a:close/>
                  <a:moveTo>
                    <a:pt x="531781" y="261747"/>
                  </a:moveTo>
                  <a:lnTo>
                    <a:pt x="539972" y="261461"/>
                  </a:lnTo>
                  <a:lnTo>
                    <a:pt x="539877" y="259556"/>
                  </a:lnTo>
                  <a:lnTo>
                    <a:pt x="531781" y="259842"/>
                  </a:lnTo>
                  <a:cubicBezTo>
                    <a:pt x="531781" y="260604"/>
                    <a:pt x="531781" y="261175"/>
                    <a:pt x="531781" y="261747"/>
                  </a:cubicBezTo>
                  <a:close/>
                  <a:moveTo>
                    <a:pt x="531305" y="252698"/>
                  </a:moveTo>
                  <a:lnTo>
                    <a:pt x="539401" y="252127"/>
                  </a:lnTo>
                  <a:lnTo>
                    <a:pt x="539306" y="250222"/>
                  </a:lnTo>
                  <a:lnTo>
                    <a:pt x="531209" y="250793"/>
                  </a:lnTo>
                  <a:cubicBezTo>
                    <a:pt x="531305" y="251460"/>
                    <a:pt x="531305" y="252031"/>
                    <a:pt x="531305" y="252698"/>
                  </a:cubicBezTo>
                  <a:close/>
                  <a:moveTo>
                    <a:pt x="528161" y="225457"/>
                  </a:moveTo>
                  <a:lnTo>
                    <a:pt x="536162" y="224028"/>
                  </a:lnTo>
                  <a:lnTo>
                    <a:pt x="535876" y="222218"/>
                  </a:lnTo>
                  <a:lnTo>
                    <a:pt x="527876" y="223647"/>
                  </a:lnTo>
                  <a:cubicBezTo>
                    <a:pt x="527876" y="224219"/>
                    <a:pt x="528066" y="224885"/>
                    <a:pt x="528161" y="225457"/>
                  </a:cubicBezTo>
                  <a:close/>
                  <a:moveTo>
                    <a:pt x="529495" y="234506"/>
                  </a:moveTo>
                  <a:lnTo>
                    <a:pt x="537496" y="233363"/>
                  </a:lnTo>
                  <a:lnTo>
                    <a:pt x="537210" y="231458"/>
                  </a:lnTo>
                  <a:lnTo>
                    <a:pt x="529209" y="232600"/>
                  </a:lnTo>
                  <a:cubicBezTo>
                    <a:pt x="529400" y="233267"/>
                    <a:pt x="529400" y="233839"/>
                    <a:pt x="529495" y="234506"/>
                  </a:cubicBezTo>
                  <a:close/>
                  <a:moveTo>
                    <a:pt x="526447" y="216503"/>
                  </a:moveTo>
                  <a:lnTo>
                    <a:pt x="534353" y="214789"/>
                  </a:lnTo>
                  <a:lnTo>
                    <a:pt x="533972" y="212979"/>
                  </a:lnTo>
                  <a:lnTo>
                    <a:pt x="526066" y="214694"/>
                  </a:lnTo>
                  <a:cubicBezTo>
                    <a:pt x="526161" y="215265"/>
                    <a:pt x="526351" y="215836"/>
                    <a:pt x="526447" y="216503"/>
                  </a:cubicBezTo>
                  <a:close/>
                  <a:moveTo>
                    <a:pt x="522065" y="198692"/>
                  </a:moveTo>
                  <a:lnTo>
                    <a:pt x="529876" y="196501"/>
                  </a:lnTo>
                  <a:lnTo>
                    <a:pt x="529400" y="194691"/>
                  </a:lnTo>
                  <a:lnTo>
                    <a:pt x="521589" y="196882"/>
                  </a:lnTo>
                  <a:cubicBezTo>
                    <a:pt x="521780" y="197548"/>
                    <a:pt x="521970" y="198120"/>
                    <a:pt x="522065" y="198692"/>
                  </a:cubicBezTo>
                  <a:close/>
                  <a:moveTo>
                    <a:pt x="519493" y="189929"/>
                  </a:moveTo>
                  <a:lnTo>
                    <a:pt x="527209" y="187452"/>
                  </a:lnTo>
                  <a:lnTo>
                    <a:pt x="526637" y="185642"/>
                  </a:lnTo>
                  <a:lnTo>
                    <a:pt x="518922" y="188119"/>
                  </a:lnTo>
                  <a:cubicBezTo>
                    <a:pt x="519113" y="188786"/>
                    <a:pt x="519303" y="189357"/>
                    <a:pt x="519493" y="189929"/>
                  </a:cubicBezTo>
                  <a:close/>
                  <a:moveTo>
                    <a:pt x="524447" y="207550"/>
                  </a:moveTo>
                  <a:lnTo>
                    <a:pt x="532257" y="205550"/>
                  </a:lnTo>
                  <a:lnTo>
                    <a:pt x="531781" y="203740"/>
                  </a:lnTo>
                  <a:lnTo>
                    <a:pt x="523970" y="205740"/>
                  </a:lnTo>
                  <a:cubicBezTo>
                    <a:pt x="524161" y="206311"/>
                    <a:pt x="524256" y="206978"/>
                    <a:pt x="524447" y="207550"/>
                  </a:cubicBezTo>
                  <a:close/>
                  <a:moveTo>
                    <a:pt x="369094" y="27527"/>
                  </a:moveTo>
                  <a:lnTo>
                    <a:pt x="372142" y="20002"/>
                  </a:lnTo>
                  <a:lnTo>
                    <a:pt x="370427" y="19336"/>
                  </a:lnTo>
                  <a:lnTo>
                    <a:pt x="367379" y="26860"/>
                  </a:lnTo>
                  <a:cubicBezTo>
                    <a:pt x="367856" y="27051"/>
                    <a:pt x="368427" y="27242"/>
                    <a:pt x="369094" y="27527"/>
                  </a:cubicBezTo>
                  <a:close/>
                  <a:moveTo>
                    <a:pt x="334328" y="16097"/>
                  </a:moveTo>
                  <a:lnTo>
                    <a:pt x="336328" y="8287"/>
                  </a:lnTo>
                  <a:lnTo>
                    <a:pt x="334518" y="7810"/>
                  </a:lnTo>
                  <a:lnTo>
                    <a:pt x="332518" y="15621"/>
                  </a:lnTo>
                  <a:cubicBezTo>
                    <a:pt x="333089" y="15811"/>
                    <a:pt x="333756" y="15907"/>
                    <a:pt x="334328" y="16097"/>
                  </a:cubicBezTo>
                  <a:close/>
                  <a:moveTo>
                    <a:pt x="343186" y="18479"/>
                  </a:moveTo>
                  <a:lnTo>
                    <a:pt x="345376" y="10763"/>
                  </a:lnTo>
                  <a:lnTo>
                    <a:pt x="343567" y="10192"/>
                  </a:lnTo>
                  <a:lnTo>
                    <a:pt x="341376" y="17907"/>
                  </a:lnTo>
                  <a:cubicBezTo>
                    <a:pt x="341948" y="18098"/>
                    <a:pt x="342519" y="18288"/>
                    <a:pt x="343186" y="18479"/>
                  </a:cubicBezTo>
                  <a:close/>
                  <a:moveTo>
                    <a:pt x="360521" y="24194"/>
                  </a:moveTo>
                  <a:lnTo>
                    <a:pt x="363284" y="16669"/>
                  </a:lnTo>
                  <a:lnTo>
                    <a:pt x="361569" y="16002"/>
                  </a:lnTo>
                  <a:lnTo>
                    <a:pt x="358807" y="23527"/>
                  </a:lnTo>
                  <a:cubicBezTo>
                    <a:pt x="359378" y="23813"/>
                    <a:pt x="359950" y="24003"/>
                    <a:pt x="360521" y="24194"/>
                  </a:cubicBezTo>
                  <a:close/>
                  <a:moveTo>
                    <a:pt x="351854" y="21146"/>
                  </a:moveTo>
                  <a:lnTo>
                    <a:pt x="354330" y="13430"/>
                  </a:lnTo>
                  <a:lnTo>
                    <a:pt x="352520" y="12859"/>
                  </a:lnTo>
                  <a:lnTo>
                    <a:pt x="350044" y="20574"/>
                  </a:lnTo>
                  <a:cubicBezTo>
                    <a:pt x="350710" y="20765"/>
                    <a:pt x="351282" y="20955"/>
                    <a:pt x="351854" y="21146"/>
                  </a:cubicBezTo>
                  <a:close/>
                  <a:moveTo>
                    <a:pt x="325469" y="14002"/>
                  </a:moveTo>
                  <a:lnTo>
                    <a:pt x="327184" y="6096"/>
                  </a:lnTo>
                  <a:lnTo>
                    <a:pt x="325374" y="5715"/>
                  </a:lnTo>
                  <a:lnTo>
                    <a:pt x="323659" y="13621"/>
                  </a:lnTo>
                  <a:cubicBezTo>
                    <a:pt x="324231" y="13716"/>
                    <a:pt x="324803" y="13906"/>
                    <a:pt x="325469" y="14002"/>
                  </a:cubicBezTo>
                  <a:close/>
                  <a:moveTo>
                    <a:pt x="289274" y="8858"/>
                  </a:moveTo>
                  <a:lnTo>
                    <a:pt x="289846" y="762"/>
                  </a:lnTo>
                  <a:lnTo>
                    <a:pt x="288036" y="571"/>
                  </a:lnTo>
                  <a:lnTo>
                    <a:pt x="287465" y="8668"/>
                  </a:lnTo>
                  <a:cubicBezTo>
                    <a:pt x="288036" y="8763"/>
                    <a:pt x="288608" y="8763"/>
                    <a:pt x="289274" y="8858"/>
                  </a:cubicBezTo>
                  <a:close/>
                  <a:moveTo>
                    <a:pt x="316421" y="12192"/>
                  </a:moveTo>
                  <a:lnTo>
                    <a:pt x="317849" y="4191"/>
                  </a:lnTo>
                  <a:lnTo>
                    <a:pt x="316040" y="3810"/>
                  </a:lnTo>
                  <a:lnTo>
                    <a:pt x="314611" y="11811"/>
                  </a:lnTo>
                  <a:cubicBezTo>
                    <a:pt x="315278" y="12002"/>
                    <a:pt x="315849" y="12097"/>
                    <a:pt x="316421" y="12192"/>
                  </a:cubicBezTo>
                  <a:close/>
                  <a:moveTo>
                    <a:pt x="270034" y="8192"/>
                  </a:moveTo>
                  <a:cubicBezTo>
                    <a:pt x="270320" y="8192"/>
                    <a:pt x="270701" y="8192"/>
                    <a:pt x="270986" y="8192"/>
                  </a:cubicBezTo>
                  <a:lnTo>
                    <a:pt x="270986" y="0"/>
                  </a:lnTo>
                  <a:lnTo>
                    <a:pt x="269081" y="0"/>
                  </a:lnTo>
                  <a:lnTo>
                    <a:pt x="269081" y="8192"/>
                  </a:lnTo>
                  <a:cubicBezTo>
                    <a:pt x="269462" y="8192"/>
                    <a:pt x="269748" y="8192"/>
                    <a:pt x="270034" y="8192"/>
                  </a:cubicBezTo>
                  <a:close/>
                  <a:moveTo>
                    <a:pt x="280130" y="8287"/>
                  </a:moveTo>
                  <a:lnTo>
                    <a:pt x="280416" y="190"/>
                  </a:lnTo>
                  <a:lnTo>
                    <a:pt x="278511" y="95"/>
                  </a:lnTo>
                  <a:lnTo>
                    <a:pt x="278225" y="8287"/>
                  </a:lnTo>
                  <a:cubicBezTo>
                    <a:pt x="278892" y="8287"/>
                    <a:pt x="279559" y="8287"/>
                    <a:pt x="280130" y="8287"/>
                  </a:cubicBezTo>
                  <a:close/>
                  <a:moveTo>
                    <a:pt x="298323" y="9715"/>
                  </a:moveTo>
                  <a:lnTo>
                    <a:pt x="299180" y="1619"/>
                  </a:lnTo>
                  <a:lnTo>
                    <a:pt x="297371" y="1429"/>
                  </a:lnTo>
                  <a:lnTo>
                    <a:pt x="296513" y="9525"/>
                  </a:lnTo>
                  <a:cubicBezTo>
                    <a:pt x="297085" y="9525"/>
                    <a:pt x="297751" y="9620"/>
                    <a:pt x="298323" y="9715"/>
                  </a:cubicBezTo>
                  <a:close/>
                  <a:moveTo>
                    <a:pt x="307467" y="10763"/>
                  </a:moveTo>
                  <a:lnTo>
                    <a:pt x="308610" y="2762"/>
                  </a:lnTo>
                  <a:lnTo>
                    <a:pt x="306800" y="2477"/>
                  </a:lnTo>
                  <a:lnTo>
                    <a:pt x="305657" y="10477"/>
                  </a:lnTo>
                  <a:cubicBezTo>
                    <a:pt x="306229" y="10573"/>
                    <a:pt x="306800" y="10668"/>
                    <a:pt x="307467" y="10763"/>
                  </a:cubicBezTo>
                  <a:close/>
                  <a:moveTo>
                    <a:pt x="445960" y="76010"/>
                  </a:moveTo>
                  <a:lnTo>
                    <a:pt x="451390" y="70009"/>
                  </a:lnTo>
                  <a:lnTo>
                    <a:pt x="450056" y="68771"/>
                  </a:lnTo>
                  <a:lnTo>
                    <a:pt x="444627" y="74771"/>
                  </a:lnTo>
                  <a:cubicBezTo>
                    <a:pt x="445008" y="75152"/>
                    <a:pt x="445484" y="75629"/>
                    <a:pt x="445960" y="76010"/>
                  </a:cubicBezTo>
                  <a:close/>
                  <a:moveTo>
                    <a:pt x="377476" y="31147"/>
                  </a:moveTo>
                  <a:lnTo>
                    <a:pt x="380714" y="23717"/>
                  </a:lnTo>
                  <a:lnTo>
                    <a:pt x="379000" y="22955"/>
                  </a:lnTo>
                  <a:lnTo>
                    <a:pt x="375761" y="30385"/>
                  </a:lnTo>
                  <a:cubicBezTo>
                    <a:pt x="376333" y="30575"/>
                    <a:pt x="376904" y="30861"/>
                    <a:pt x="377476" y="31147"/>
                  </a:cubicBezTo>
                  <a:close/>
                  <a:moveTo>
                    <a:pt x="424720" y="58674"/>
                  </a:moveTo>
                  <a:lnTo>
                    <a:pt x="429482" y="52102"/>
                  </a:lnTo>
                  <a:lnTo>
                    <a:pt x="427958" y="50959"/>
                  </a:lnTo>
                  <a:lnTo>
                    <a:pt x="423196" y="57531"/>
                  </a:lnTo>
                  <a:cubicBezTo>
                    <a:pt x="423767" y="58007"/>
                    <a:pt x="424243" y="58293"/>
                    <a:pt x="424720" y="58674"/>
                  </a:cubicBezTo>
                  <a:close/>
                  <a:moveTo>
                    <a:pt x="432054" y="64198"/>
                  </a:moveTo>
                  <a:lnTo>
                    <a:pt x="437102" y="57817"/>
                  </a:lnTo>
                  <a:lnTo>
                    <a:pt x="435674" y="56674"/>
                  </a:lnTo>
                  <a:lnTo>
                    <a:pt x="430625" y="63056"/>
                  </a:lnTo>
                  <a:cubicBezTo>
                    <a:pt x="431006" y="63436"/>
                    <a:pt x="431483" y="63817"/>
                    <a:pt x="432054" y="64198"/>
                  </a:cubicBezTo>
                  <a:close/>
                  <a:moveTo>
                    <a:pt x="452628" y="82296"/>
                  </a:moveTo>
                  <a:lnTo>
                    <a:pt x="458248" y="76486"/>
                  </a:lnTo>
                  <a:lnTo>
                    <a:pt x="456914" y="75152"/>
                  </a:lnTo>
                  <a:lnTo>
                    <a:pt x="451295" y="81058"/>
                  </a:lnTo>
                  <a:cubicBezTo>
                    <a:pt x="451771" y="81439"/>
                    <a:pt x="452152" y="81820"/>
                    <a:pt x="452628" y="82296"/>
                  </a:cubicBezTo>
                  <a:close/>
                  <a:moveTo>
                    <a:pt x="439103" y="70009"/>
                  </a:moveTo>
                  <a:lnTo>
                    <a:pt x="444341" y="63817"/>
                  </a:lnTo>
                  <a:lnTo>
                    <a:pt x="442913" y="62579"/>
                  </a:lnTo>
                  <a:lnTo>
                    <a:pt x="437674" y="68771"/>
                  </a:lnTo>
                  <a:cubicBezTo>
                    <a:pt x="438150" y="69247"/>
                    <a:pt x="438626" y="69628"/>
                    <a:pt x="439103" y="70009"/>
                  </a:cubicBezTo>
                  <a:close/>
                  <a:moveTo>
                    <a:pt x="417290" y="53435"/>
                  </a:moveTo>
                  <a:lnTo>
                    <a:pt x="421862" y="46673"/>
                  </a:lnTo>
                  <a:lnTo>
                    <a:pt x="420338" y="45625"/>
                  </a:lnTo>
                  <a:lnTo>
                    <a:pt x="415766" y="52388"/>
                  </a:lnTo>
                  <a:cubicBezTo>
                    <a:pt x="416242" y="52673"/>
                    <a:pt x="416814" y="53054"/>
                    <a:pt x="417290" y="53435"/>
                  </a:cubicBezTo>
                  <a:close/>
                  <a:moveTo>
                    <a:pt x="393859" y="39148"/>
                  </a:moveTo>
                  <a:lnTo>
                    <a:pt x="397669" y="32004"/>
                  </a:lnTo>
                  <a:lnTo>
                    <a:pt x="396050" y="31147"/>
                  </a:lnTo>
                  <a:lnTo>
                    <a:pt x="392240" y="38290"/>
                  </a:lnTo>
                  <a:cubicBezTo>
                    <a:pt x="392716" y="38576"/>
                    <a:pt x="393287" y="38862"/>
                    <a:pt x="393859" y="39148"/>
                  </a:cubicBezTo>
                  <a:close/>
                  <a:moveTo>
                    <a:pt x="385763" y="35052"/>
                  </a:moveTo>
                  <a:lnTo>
                    <a:pt x="389287" y="27813"/>
                  </a:lnTo>
                  <a:lnTo>
                    <a:pt x="387572" y="26956"/>
                  </a:lnTo>
                  <a:lnTo>
                    <a:pt x="384048" y="34195"/>
                  </a:lnTo>
                  <a:cubicBezTo>
                    <a:pt x="384620" y="34481"/>
                    <a:pt x="385191" y="34766"/>
                    <a:pt x="385763" y="35052"/>
                  </a:cubicBezTo>
                  <a:close/>
                  <a:moveTo>
                    <a:pt x="409670" y="48387"/>
                  </a:moveTo>
                  <a:lnTo>
                    <a:pt x="413957" y="41529"/>
                  </a:lnTo>
                  <a:lnTo>
                    <a:pt x="412337" y="40481"/>
                  </a:lnTo>
                  <a:lnTo>
                    <a:pt x="408051" y="47339"/>
                  </a:lnTo>
                  <a:cubicBezTo>
                    <a:pt x="408623" y="47720"/>
                    <a:pt x="409099" y="48101"/>
                    <a:pt x="409670" y="48387"/>
                  </a:cubicBezTo>
                  <a:close/>
                  <a:moveTo>
                    <a:pt x="401860" y="43625"/>
                  </a:moveTo>
                  <a:lnTo>
                    <a:pt x="405860" y="36576"/>
                  </a:lnTo>
                  <a:lnTo>
                    <a:pt x="404241" y="35623"/>
                  </a:lnTo>
                  <a:lnTo>
                    <a:pt x="400241" y="42672"/>
                  </a:lnTo>
                  <a:cubicBezTo>
                    <a:pt x="400717" y="43053"/>
                    <a:pt x="401288" y="43339"/>
                    <a:pt x="401860" y="43625"/>
                  </a:cubicBezTo>
                  <a:close/>
                  <a:moveTo>
                    <a:pt x="23622" y="358711"/>
                  </a:moveTo>
                  <a:lnTo>
                    <a:pt x="16002" y="361474"/>
                  </a:lnTo>
                  <a:lnTo>
                    <a:pt x="16669" y="363188"/>
                  </a:lnTo>
                  <a:lnTo>
                    <a:pt x="24289" y="360426"/>
                  </a:lnTo>
                  <a:cubicBezTo>
                    <a:pt x="24003" y="359855"/>
                    <a:pt x="23813" y="359283"/>
                    <a:pt x="23622" y="358711"/>
                  </a:cubicBezTo>
                  <a:close/>
                  <a:moveTo>
                    <a:pt x="415766" y="487680"/>
                  </a:moveTo>
                  <a:lnTo>
                    <a:pt x="420338" y="494443"/>
                  </a:lnTo>
                  <a:lnTo>
                    <a:pt x="421862" y="493395"/>
                  </a:lnTo>
                  <a:lnTo>
                    <a:pt x="417290" y="486632"/>
                  </a:lnTo>
                  <a:cubicBezTo>
                    <a:pt x="416719" y="486918"/>
                    <a:pt x="416242" y="487299"/>
                    <a:pt x="415766" y="487680"/>
                  </a:cubicBezTo>
                  <a:close/>
                  <a:moveTo>
                    <a:pt x="408051" y="492538"/>
                  </a:moveTo>
                  <a:lnTo>
                    <a:pt x="412337" y="499396"/>
                  </a:lnTo>
                  <a:lnTo>
                    <a:pt x="413957" y="498443"/>
                  </a:lnTo>
                  <a:lnTo>
                    <a:pt x="409670" y="491585"/>
                  </a:lnTo>
                  <a:cubicBezTo>
                    <a:pt x="409099" y="491966"/>
                    <a:pt x="408527" y="492252"/>
                    <a:pt x="408051" y="492538"/>
                  </a:cubicBezTo>
                  <a:close/>
                  <a:moveTo>
                    <a:pt x="384048" y="505778"/>
                  </a:moveTo>
                  <a:lnTo>
                    <a:pt x="387572" y="513016"/>
                  </a:lnTo>
                  <a:lnTo>
                    <a:pt x="389287" y="512159"/>
                  </a:lnTo>
                  <a:lnTo>
                    <a:pt x="385763" y="504920"/>
                  </a:lnTo>
                  <a:cubicBezTo>
                    <a:pt x="385191" y="505301"/>
                    <a:pt x="384620" y="505587"/>
                    <a:pt x="384048" y="505778"/>
                  </a:cubicBezTo>
                  <a:close/>
                  <a:moveTo>
                    <a:pt x="423196" y="482441"/>
                  </a:moveTo>
                  <a:lnTo>
                    <a:pt x="427958" y="489014"/>
                  </a:lnTo>
                  <a:lnTo>
                    <a:pt x="429482" y="487870"/>
                  </a:lnTo>
                  <a:lnTo>
                    <a:pt x="424720" y="481298"/>
                  </a:lnTo>
                  <a:cubicBezTo>
                    <a:pt x="424243" y="481679"/>
                    <a:pt x="423767" y="482060"/>
                    <a:pt x="423196" y="482441"/>
                  </a:cubicBezTo>
                  <a:close/>
                  <a:moveTo>
                    <a:pt x="400241" y="497300"/>
                  </a:moveTo>
                  <a:lnTo>
                    <a:pt x="404336" y="504349"/>
                  </a:lnTo>
                  <a:lnTo>
                    <a:pt x="405956" y="503396"/>
                  </a:lnTo>
                  <a:lnTo>
                    <a:pt x="401860" y="496348"/>
                  </a:lnTo>
                  <a:cubicBezTo>
                    <a:pt x="401288" y="496634"/>
                    <a:pt x="400717" y="497015"/>
                    <a:pt x="400241" y="497300"/>
                  </a:cubicBezTo>
                  <a:close/>
                  <a:moveTo>
                    <a:pt x="392240" y="501682"/>
                  </a:moveTo>
                  <a:lnTo>
                    <a:pt x="396050" y="508826"/>
                  </a:lnTo>
                  <a:lnTo>
                    <a:pt x="397669" y="507968"/>
                  </a:lnTo>
                  <a:lnTo>
                    <a:pt x="393859" y="500824"/>
                  </a:lnTo>
                  <a:cubicBezTo>
                    <a:pt x="393287" y="501110"/>
                    <a:pt x="392716" y="501396"/>
                    <a:pt x="392240" y="501682"/>
                  </a:cubicBezTo>
                  <a:close/>
                  <a:moveTo>
                    <a:pt x="457772" y="452533"/>
                  </a:moveTo>
                  <a:lnTo>
                    <a:pt x="463677" y="458153"/>
                  </a:lnTo>
                  <a:lnTo>
                    <a:pt x="465010" y="456819"/>
                  </a:lnTo>
                  <a:lnTo>
                    <a:pt x="459105" y="451199"/>
                  </a:lnTo>
                  <a:cubicBezTo>
                    <a:pt x="458629" y="451676"/>
                    <a:pt x="458248" y="452152"/>
                    <a:pt x="457772" y="452533"/>
                  </a:cubicBezTo>
                  <a:close/>
                  <a:moveTo>
                    <a:pt x="430530" y="476917"/>
                  </a:moveTo>
                  <a:lnTo>
                    <a:pt x="435578" y="483298"/>
                  </a:lnTo>
                  <a:lnTo>
                    <a:pt x="437007" y="482156"/>
                  </a:lnTo>
                  <a:lnTo>
                    <a:pt x="431959" y="475774"/>
                  </a:lnTo>
                  <a:cubicBezTo>
                    <a:pt x="431483" y="476155"/>
                    <a:pt x="431006" y="476536"/>
                    <a:pt x="430530" y="476917"/>
                  </a:cubicBezTo>
                  <a:close/>
                  <a:moveTo>
                    <a:pt x="451295" y="459010"/>
                  </a:moveTo>
                  <a:lnTo>
                    <a:pt x="456914" y="464915"/>
                  </a:lnTo>
                  <a:lnTo>
                    <a:pt x="458248" y="463677"/>
                  </a:lnTo>
                  <a:lnTo>
                    <a:pt x="452628" y="457772"/>
                  </a:lnTo>
                  <a:cubicBezTo>
                    <a:pt x="452152" y="458153"/>
                    <a:pt x="451771" y="458534"/>
                    <a:pt x="451295" y="459010"/>
                  </a:cubicBezTo>
                  <a:close/>
                  <a:moveTo>
                    <a:pt x="444627" y="465201"/>
                  </a:moveTo>
                  <a:lnTo>
                    <a:pt x="450056" y="471297"/>
                  </a:lnTo>
                  <a:lnTo>
                    <a:pt x="451485" y="470059"/>
                  </a:lnTo>
                  <a:lnTo>
                    <a:pt x="446056" y="464058"/>
                  </a:lnTo>
                  <a:cubicBezTo>
                    <a:pt x="445484" y="464439"/>
                    <a:pt x="445008" y="464820"/>
                    <a:pt x="444627" y="465201"/>
                  </a:cubicBezTo>
                  <a:close/>
                  <a:moveTo>
                    <a:pt x="287369" y="531305"/>
                  </a:moveTo>
                  <a:lnTo>
                    <a:pt x="287941" y="539401"/>
                  </a:lnTo>
                  <a:lnTo>
                    <a:pt x="289846" y="539306"/>
                  </a:lnTo>
                  <a:lnTo>
                    <a:pt x="289274" y="531209"/>
                  </a:lnTo>
                  <a:cubicBezTo>
                    <a:pt x="288608" y="531209"/>
                    <a:pt x="288036" y="531305"/>
                    <a:pt x="287369" y="531305"/>
                  </a:cubicBezTo>
                  <a:close/>
                  <a:moveTo>
                    <a:pt x="437674" y="471202"/>
                  </a:moveTo>
                  <a:lnTo>
                    <a:pt x="442913" y="477488"/>
                  </a:lnTo>
                  <a:lnTo>
                    <a:pt x="444341" y="476250"/>
                  </a:lnTo>
                  <a:lnTo>
                    <a:pt x="439103" y="469964"/>
                  </a:lnTo>
                  <a:cubicBezTo>
                    <a:pt x="438626" y="470344"/>
                    <a:pt x="438150" y="470821"/>
                    <a:pt x="437674" y="471202"/>
                  </a:cubicBezTo>
                  <a:close/>
                  <a:moveTo>
                    <a:pt x="323564" y="526352"/>
                  </a:moveTo>
                  <a:lnTo>
                    <a:pt x="325279" y="534257"/>
                  </a:lnTo>
                  <a:lnTo>
                    <a:pt x="327089" y="533876"/>
                  </a:lnTo>
                  <a:lnTo>
                    <a:pt x="325374" y="525970"/>
                  </a:lnTo>
                  <a:cubicBezTo>
                    <a:pt x="324803" y="526161"/>
                    <a:pt x="324231" y="526256"/>
                    <a:pt x="323564" y="526352"/>
                  </a:cubicBezTo>
                  <a:close/>
                  <a:moveTo>
                    <a:pt x="314611" y="528066"/>
                  </a:moveTo>
                  <a:lnTo>
                    <a:pt x="316040" y="536067"/>
                  </a:lnTo>
                  <a:lnTo>
                    <a:pt x="317849" y="535686"/>
                  </a:lnTo>
                  <a:lnTo>
                    <a:pt x="316421" y="527685"/>
                  </a:lnTo>
                  <a:cubicBezTo>
                    <a:pt x="315849" y="527876"/>
                    <a:pt x="315278" y="527971"/>
                    <a:pt x="314611" y="528066"/>
                  </a:cubicBezTo>
                  <a:close/>
                  <a:moveTo>
                    <a:pt x="296513" y="530543"/>
                  </a:moveTo>
                  <a:lnTo>
                    <a:pt x="297371" y="538639"/>
                  </a:lnTo>
                  <a:lnTo>
                    <a:pt x="299180" y="538448"/>
                  </a:lnTo>
                  <a:lnTo>
                    <a:pt x="298323" y="530352"/>
                  </a:lnTo>
                  <a:cubicBezTo>
                    <a:pt x="297751" y="530447"/>
                    <a:pt x="297085" y="530447"/>
                    <a:pt x="296513" y="530543"/>
                  </a:cubicBezTo>
                  <a:close/>
                  <a:moveTo>
                    <a:pt x="375761" y="509683"/>
                  </a:moveTo>
                  <a:lnTo>
                    <a:pt x="379095" y="517112"/>
                  </a:lnTo>
                  <a:lnTo>
                    <a:pt x="380809" y="516350"/>
                  </a:lnTo>
                  <a:lnTo>
                    <a:pt x="377571" y="508921"/>
                  </a:lnTo>
                  <a:cubicBezTo>
                    <a:pt x="376904" y="509111"/>
                    <a:pt x="376333" y="509397"/>
                    <a:pt x="375761" y="509683"/>
                  </a:cubicBezTo>
                  <a:close/>
                  <a:moveTo>
                    <a:pt x="305562" y="529495"/>
                  </a:moveTo>
                  <a:lnTo>
                    <a:pt x="306705" y="537496"/>
                  </a:lnTo>
                  <a:lnTo>
                    <a:pt x="308515" y="537210"/>
                  </a:lnTo>
                  <a:lnTo>
                    <a:pt x="307372" y="529114"/>
                  </a:lnTo>
                  <a:cubicBezTo>
                    <a:pt x="306800" y="529304"/>
                    <a:pt x="306229" y="529399"/>
                    <a:pt x="305562" y="529495"/>
                  </a:cubicBezTo>
                  <a:close/>
                  <a:moveTo>
                    <a:pt x="332518" y="524351"/>
                  </a:moveTo>
                  <a:lnTo>
                    <a:pt x="334518" y="532162"/>
                  </a:lnTo>
                  <a:lnTo>
                    <a:pt x="336328" y="531686"/>
                  </a:lnTo>
                  <a:lnTo>
                    <a:pt x="334328" y="523875"/>
                  </a:lnTo>
                  <a:cubicBezTo>
                    <a:pt x="333756" y="524065"/>
                    <a:pt x="333089" y="524161"/>
                    <a:pt x="332518" y="524351"/>
                  </a:cubicBezTo>
                  <a:close/>
                  <a:moveTo>
                    <a:pt x="358807" y="516445"/>
                  </a:moveTo>
                  <a:lnTo>
                    <a:pt x="361569" y="524065"/>
                  </a:lnTo>
                  <a:lnTo>
                    <a:pt x="363284" y="523399"/>
                  </a:lnTo>
                  <a:lnTo>
                    <a:pt x="360521" y="515779"/>
                  </a:lnTo>
                  <a:cubicBezTo>
                    <a:pt x="359950" y="516065"/>
                    <a:pt x="359378" y="516255"/>
                    <a:pt x="358807" y="516445"/>
                  </a:cubicBezTo>
                  <a:close/>
                  <a:moveTo>
                    <a:pt x="341376" y="522065"/>
                  </a:moveTo>
                  <a:lnTo>
                    <a:pt x="343567" y="529876"/>
                  </a:lnTo>
                  <a:lnTo>
                    <a:pt x="345376" y="529399"/>
                  </a:lnTo>
                  <a:lnTo>
                    <a:pt x="343186" y="521589"/>
                  </a:lnTo>
                  <a:cubicBezTo>
                    <a:pt x="342519" y="521684"/>
                    <a:pt x="341948" y="521875"/>
                    <a:pt x="341376" y="522065"/>
                  </a:cubicBezTo>
                  <a:close/>
                  <a:moveTo>
                    <a:pt x="367284" y="513207"/>
                  </a:moveTo>
                  <a:lnTo>
                    <a:pt x="370332" y="520732"/>
                  </a:lnTo>
                  <a:lnTo>
                    <a:pt x="372047" y="520065"/>
                  </a:lnTo>
                  <a:lnTo>
                    <a:pt x="368999" y="512540"/>
                  </a:lnTo>
                  <a:cubicBezTo>
                    <a:pt x="368427" y="512731"/>
                    <a:pt x="367856" y="512921"/>
                    <a:pt x="367284" y="513207"/>
                  </a:cubicBezTo>
                  <a:close/>
                  <a:moveTo>
                    <a:pt x="350139" y="519398"/>
                  </a:moveTo>
                  <a:lnTo>
                    <a:pt x="352616" y="527114"/>
                  </a:lnTo>
                  <a:lnTo>
                    <a:pt x="354425" y="526542"/>
                  </a:lnTo>
                  <a:lnTo>
                    <a:pt x="351949" y="518827"/>
                  </a:lnTo>
                  <a:cubicBezTo>
                    <a:pt x="351282" y="519017"/>
                    <a:pt x="350710" y="519208"/>
                    <a:pt x="350139" y="519398"/>
                  </a:cubicBezTo>
                  <a:close/>
                  <a:moveTo>
                    <a:pt x="464058" y="445865"/>
                  </a:moveTo>
                  <a:lnTo>
                    <a:pt x="470059" y="451294"/>
                  </a:lnTo>
                  <a:lnTo>
                    <a:pt x="471297" y="449961"/>
                  </a:lnTo>
                  <a:lnTo>
                    <a:pt x="465201" y="444532"/>
                  </a:lnTo>
                  <a:cubicBezTo>
                    <a:pt x="464820" y="445008"/>
                    <a:pt x="464439" y="445484"/>
                    <a:pt x="464058" y="445865"/>
                  </a:cubicBezTo>
                  <a:close/>
                  <a:moveTo>
                    <a:pt x="526066" y="325374"/>
                  </a:moveTo>
                  <a:lnTo>
                    <a:pt x="533972" y="327088"/>
                  </a:lnTo>
                  <a:lnTo>
                    <a:pt x="534353" y="325279"/>
                  </a:lnTo>
                  <a:lnTo>
                    <a:pt x="526447" y="323564"/>
                  </a:lnTo>
                  <a:cubicBezTo>
                    <a:pt x="526351" y="324136"/>
                    <a:pt x="526161" y="324803"/>
                    <a:pt x="526066" y="325374"/>
                  </a:cubicBezTo>
                  <a:close/>
                  <a:moveTo>
                    <a:pt x="529304" y="307372"/>
                  </a:moveTo>
                  <a:lnTo>
                    <a:pt x="537305" y="308515"/>
                  </a:lnTo>
                  <a:lnTo>
                    <a:pt x="537591" y="306705"/>
                  </a:lnTo>
                  <a:lnTo>
                    <a:pt x="529590" y="305562"/>
                  </a:lnTo>
                  <a:cubicBezTo>
                    <a:pt x="529400" y="306134"/>
                    <a:pt x="529304" y="306705"/>
                    <a:pt x="529304" y="307372"/>
                  </a:cubicBezTo>
                  <a:close/>
                  <a:moveTo>
                    <a:pt x="527780" y="316421"/>
                  </a:moveTo>
                  <a:lnTo>
                    <a:pt x="535781" y="317849"/>
                  </a:lnTo>
                  <a:lnTo>
                    <a:pt x="536067" y="316040"/>
                  </a:lnTo>
                  <a:lnTo>
                    <a:pt x="528066" y="314611"/>
                  </a:lnTo>
                  <a:cubicBezTo>
                    <a:pt x="528066" y="315182"/>
                    <a:pt x="527876" y="315754"/>
                    <a:pt x="527780" y="316421"/>
                  </a:cubicBezTo>
                  <a:close/>
                  <a:moveTo>
                    <a:pt x="518827" y="351854"/>
                  </a:moveTo>
                  <a:lnTo>
                    <a:pt x="526542" y="354330"/>
                  </a:lnTo>
                  <a:lnTo>
                    <a:pt x="527114" y="352520"/>
                  </a:lnTo>
                  <a:lnTo>
                    <a:pt x="519398" y="350044"/>
                  </a:lnTo>
                  <a:cubicBezTo>
                    <a:pt x="519208" y="350615"/>
                    <a:pt x="519017" y="351187"/>
                    <a:pt x="518827" y="351854"/>
                  </a:cubicBezTo>
                  <a:close/>
                  <a:moveTo>
                    <a:pt x="521589" y="343090"/>
                  </a:moveTo>
                  <a:lnTo>
                    <a:pt x="529400" y="345281"/>
                  </a:lnTo>
                  <a:lnTo>
                    <a:pt x="529876" y="343471"/>
                  </a:lnTo>
                  <a:lnTo>
                    <a:pt x="522065" y="341281"/>
                  </a:lnTo>
                  <a:cubicBezTo>
                    <a:pt x="521970" y="341852"/>
                    <a:pt x="521780" y="342519"/>
                    <a:pt x="521589" y="343090"/>
                  </a:cubicBezTo>
                  <a:close/>
                  <a:moveTo>
                    <a:pt x="523970" y="334232"/>
                  </a:moveTo>
                  <a:lnTo>
                    <a:pt x="531781" y="336233"/>
                  </a:lnTo>
                  <a:lnTo>
                    <a:pt x="532257" y="334423"/>
                  </a:lnTo>
                  <a:lnTo>
                    <a:pt x="524447" y="332423"/>
                  </a:lnTo>
                  <a:cubicBezTo>
                    <a:pt x="524256" y="333089"/>
                    <a:pt x="524161" y="333661"/>
                    <a:pt x="523970" y="334232"/>
                  </a:cubicBezTo>
                  <a:close/>
                  <a:moveTo>
                    <a:pt x="531876" y="269081"/>
                  </a:moveTo>
                  <a:cubicBezTo>
                    <a:pt x="531876" y="269367"/>
                    <a:pt x="531876" y="269653"/>
                    <a:pt x="531876" y="270034"/>
                  </a:cubicBezTo>
                  <a:cubicBezTo>
                    <a:pt x="531876" y="270319"/>
                    <a:pt x="531876" y="270700"/>
                    <a:pt x="531876" y="270986"/>
                  </a:cubicBezTo>
                  <a:lnTo>
                    <a:pt x="540068" y="270986"/>
                  </a:lnTo>
                  <a:lnTo>
                    <a:pt x="540068" y="269081"/>
                  </a:lnTo>
                  <a:lnTo>
                    <a:pt x="531876" y="269081"/>
                  </a:lnTo>
                  <a:close/>
                  <a:moveTo>
                    <a:pt x="531685" y="280035"/>
                  </a:moveTo>
                  <a:lnTo>
                    <a:pt x="539782" y="280321"/>
                  </a:lnTo>
                  <a:lnTo>
                    <a:pt x="539877" y="278416"/>
                  </a:lnTo>
                  <a:lnTo>
                    <a:pt x="531685" y="278130"/>
                  </a:lnTo>
                  <a:cubicBezTo>
                    <a:pt x="531781" y="278797"/>
                    <a:pt x="531781" y="279463"/>
                    <a:pt x="531685" y="280035"/>
                  </a:cubicBezTo>
                  <a:close/>
                  <a:moveTo>
                    <a:pt x="530352" y="298323"/>
                  </a:moveTo>
                  <a:lnTo>
                    <a:pt x="538448" y="299180"/>
                  </a:lnTo>
                  <a:lnTo>
                    <a:pt x="538639" y="297275"/>
                  </a:lnTo>
                  <a:lnTo>
                    <a:pt x="530543" y="296418"/>
                  </a:lnTo>
                  <a:cubicBezTo>
                    <a:pt x="530543" y="297085"/>
                    <a:pt x="530447" y="297656"/>
                    <a:pt x="530352" y="298323"/>
                  </a:cubicBezTo>
                  <a:close/>
                  <a:moveTo>
                    <a:pt x="531209" y="289179"/>
                  </a:moveTo>
                  <a:lnTo>
                    <a:pt x="539306" y="289750"/>
                  </a:lnTo>
                  <a:lnTo>
                    <a:pt x="539401" y="287846"/>
                  </a:lnTo>
                  <a:lnTo>
                    <a:pt x="531305" y="287274"/>
                  </a:lnTo>
                  <a:cubicBezTo>
                    <a:pt x="531305" y="287941"/>
                    <a:pt x="531305" y="288608"/>
                    <a:pt x="531209" y="289179"/>
                  </a:cubicBezTo>
                  <a:close/>
                  <a:moveTo>
                    <a:pt x="8382" y="278225"/>
                  </a:moveTo>
                  <a:lnTo>
                    <a:pt x="286" y="278511"/>
                  </a:lnTo>
                  <a:lnTo>
                    <a:pt x="381" y="280321"/>
                  </a:lnTo>
                  <a:lnTo>
                    <a:pt x="8477" y="280035"/>
                  </a:lnTo>
                  <a:cubicBezTo>
                    <a:pt x="8382" y="279463"/>
                    <a:pt x="8382" y="278797"/>
                    <a:pt x="8382" y="278225"/>
                  </a:cubicBezTo>
                  <a:close/>
                  <a:moveTo>
                    <a:pt x="470059" y="439007"/>
                  </a:moveTo>
                  <a:lnTo>
                    <a:pt x="476345" y="444246"/>
                  </a:lnTo>
                  <a:lnTo>
                    <a:pt x="477584" y="442817"/>
                  </a:lnTo>
                  <a:lnTo>
                    <a:pt x="471297" y="437579"/>
                  </a:lnTo>
                  <a:cubicBezTo>
                    <a:pt x="470821" y="438055"/>
                    <a:pt x="470440" y="438531"/>
                    <a:pt x="470059" y="439007"/>
                  </a:cubicBezTo>
                  <a:close/>
                  <a:moveTo>
                    <a:pt x="496443" y="401765"/>
                  </a:moveTo>
                  <a:lnTo>
                    <a:pt x="503492" y="405765"/>
                  </a:lnTo>
                  <a:lnTo>
                    <a:pt x="504444" y="404146"/>
                  </a:lnTo>
                  <a:lnTo>
                    <a:pt x="497396" y="400050"/>
                  </a:lnTo>
                  <a:cubicBezTo>
                    <a:pt x="497015" y="400717"/>
                    <a:pt x="496729" y="401193"/>
                    <a:pt x="496443" y="401765"/>
                  </a:cubicBezTo>
                  <a:close/>
                  <a:moveTo>
                    <a:pt x="486632" y="417195"/>
                  </a:moveTo>
                  <a:lnTo>
                    <a:pt x="493395" y="421767"/>
                  </a:lnTo>
                  <a:lnTo>
                    <a:pt x="494443" y="420243"/>
                  </a:lnTo>
                  <a:lnTo>
                    <a:pt x="487680" y="415671"/>
                  </a:lnTo>
                  <a:cubicBezTo>
                    <a:pt x="487299" y="416147"/>
                    <a:pt x="487013" y="416719"/>
                    <a:pt x="486632" y="417195"/>
                  </a:cubicBezTo>
                  <a:close/>
                  <a:moveTo>
                    <a:pt x="515874" y="360426"/>
                  </a:moveTo>
                  <a:lnTo>
                    <a:pt x="523494" y="363188"/>
                  </a:lnTo>
                  <a:lnTo>
                    <a:pt x="524161" y="361474"/>
                  </a:lnTo>
                  <a:lnTo>
                    <a:pt x="516541" y="358711"/>
                  </a:lnTo>
                  <a:cubicBezTo>
                    <a:pt x="516255" y="359283"/>
                    <a:pt x="516065" y="359855"/>
                    <a:pt x="515874" y="360426"/>
                  </a:cubicBezTo>
                  <a:close/>
                  <a:moveTo>
                    <a:pt x="481393" y="424720"/>
                  </a:moveTo>
                  <a:lnTo>
                    <a:pt x="487966" y="429482"/>
                  </a:lnTo>
                  <a:lnTo>
                    <a:pt x="489109" y="427958"/>
                  </a:lnTo>
                  <a:lnTo>
                    <a:pt x="482537" y="423196"/>
                  </a:lnTo>
                  <a:cubicBezTo>
                    <a:pt x="482060" y="423672"/>
                    <a:pt x="481775" y="424148"/>
                    <a:pt x="481393" y="424720"/>
                  </a:cubicBezTo>
                  <a:close/>
                  <a:moveTo>
                    <a:pt x="475869" y="431959"/>
                  </a:moveTo>
                  <a:lnTo>
                    <a:pt x="482251" y="437007"/>
                  </a:lnTo>
                  <a:lnTo>
                    <a:pt x="483394" y="435578"/>
                  </a:lnTo>
                  <a:lnTo>
                    <a:pt x="477012" y="430530"/>
                  </a:lnTo>
                  <a:cubicBezTo>
                    <a:pt x="476631" y="431006"/>
                    <a:pt x="476250" y="431483"/>
                    <a:pt x="475869" y="431959"/>
                  </a:cubicBezTo>
                  <a:close/>
                  <a:moveTo>
                    <a:pt x="500825" y="393763"/>
                  </a:moveTo>
                  <a:lnTo>
                    <a:pt x="507968" y="397573"/>
                  </a:lnTo>
                  <a:lnTo>
                    <a:pt x="508825" y="395954"/>
                  </a:lnTo>
                  <a:lnTo>
                    <a:pt x="501682" y="392144"/>
                  </a:lnTo>
                  <a:cubicBezTo>
                    <a:pt x="501491" y="392716"/>
                    <a:pt x="501206" y="393192"/>
                    <a:pt x="500825" y="393763"/>
                  </a:cubicBezTo>
                  <a:close/>
                  <a:moveTo>
                    <a:pt x="508921" y="377381"/>
                  </a:moveTo>
                  <a:lnTo>
                    <a:pt x="516350" y="380714"/>
                  </a:lnTo>
                  <a:lnTo>
                    <a:pt x="517112" y="379000"/>
                  </a:lnTo>
                  <a:lnTo>
                    <a:pt x="509683" y="375666"/>
                  </a:lnTo>
                  <a:cubicBezTo>
                    <a:pt x="509492" y="376238"/>
                    <a:pt x="509207" y="376809"/>
                    <a:pt x="508921" y="377381"/>
                  </a:cubicBezTo>
                  <a:close/>
                  <a:moveTo>
                    <a:pt x="512540" y="368998"/>
                  </a:moveTo>
                  <a:lnTo>
                    <a:pt x="520065" y="372046"/>
                  </a:lnTo>
                  <a:lnTo>
                    <a:pt x="520732" y="370332"/>
                  </a:lnTo>
                  <a:lnTo>
                    <a:pt x="513207" y="367284"/>
                  </a:lnTo>
                  <a:cubicBezTo>
                    <a:pt x="513017" y="367856"/>
                    <a:pt x="512826" y="368427"/>
                    <a:pt x="512540" y="368998"/>
                  </a:cubicBezTo>
                  <a:close/>
                  <a:moveTo>
                    <a:pt x="505016" y="385667"/>
                  </a:moveTo>
                  <a:lnTo>
                    <a:pt x="512255" y="389192"/>
                  </a:lnTo>
                  <a:lnTo>
                    <a:pt x="513112" y="387477"/>
                  </a:lnTo>
                  <a:lnTo>
                    <a:pt x="505873" y="383953"/>
                  </a:lnTo>
                  <a:cubicBezTo>
                    <a:pt x="505587" y="384524"/>
                    <a:pt x="505301" y="385096"/>
                    <a:pt x="505016" y="385667"/>
                  </a:cubicBezTo>
                  <a:close/>
                  <a:moveTo>
                    <a:pt x="491681" y="409575"/>
                  </a:moveTo>
                  <a:lnTo>
                    <a:pt x="498539" y="413861"/>
                  </a:lnTo>
                  <a:lnTo>
                    <a:pt x="499491" y="412242"/>
                  </a:lnTo>
                  <a:lnTo>
                    <a:pt x="492633" y="407956"/>
                  </a:lnTo>
                  <a:cubicBezTo>
                    <a:pt x="492347" y="408527"/>
                    <a:pt x="491966" y="409004"/>
                    <a:pt x="491681" y="409575"/>
                  </a:cubicBezTo>
                  <a:close/>
                  <a:moveTo>
                    <a:pt x="52483" y="415671"/>
                  </a:moveTo>
                  <a:lnTo>
                    <a:pt x="45720" y="420243"/>
                  </a:lnTo>
                  <a:lnTo>
                    <a:pt x="46768" y="421767"/>
                  </a:lnTo>
                  <a:lnTo>
                    <a:pt x="53531" y="417195"/>
                  </a:lnTo>
                  <a:cubicBezTo>
                    <a:pt x="53150" y="416719"/>
                    <a:pt x="52769" y="416147"/>
                    <a:pt x="52483" y="415671"/>
                  </a:cubicBezTo>
                  <a:close/>
                  <a:moveTo>
                    <a:pt x="34290" y="383953"/>
                  </a:moveTo>
                  <a:lnTo>
                    <a:pt x="27051" y="387477"/>
                  </a:lnTo>
                  <a:lnTo>
                    <a:pt x="27908" y="389192"/>
                  </a:lnTo>
                  <a:lnTo>
                    <a:pt x="35147" y="385667"/>
                  </a:lnTo>
                  <a:cubicBezTo>
                    <a:pt x="34766" y="385096"/>
                    <a:pt x="34481" y="384524"/>
                    <a:pt x="34290" y="383953"/>
                  </a:cubicBezTo>
                  <a:close/>
                  <a:moveTo>
                    <a:pt x="42767" y="400145"/>
                  </a:moveTo>
                  <a:lnTo>
                    <a:pt x="35719" y="404241"/>
                  </a:lnTo>
                  <a:lnTo>
                    <a:pt x="36671" y="405860"/>
                  </a:lnTo>
                  <a:lnTo>
                    <a:pt x="43720" y="401765"/>
                  </a:lnTo>
                  <a:cubicBezTo>
                    <a:pt x="43434" y="401193"/>
                    <a:pt x="43053" y="400717"/>
                    <a:pt x="42767" y="400145"/>
                  </a:cubicBezTo>
                  <a:close/>
                  <a:moveTo>
                    <a:pt x="38386" y="392144"/>
                  </a:moveTo>
                  <a:lnTo>
                    <a:pt x="31242" y="395954"/>
                  </a:lnTo>
                  <a:lnTo>
                    <a:pt x="32099" y="397573"/>
                  </a:lnTo>
                  <a:lnTo>
                    <a:pt x="39243" y="393763"/>
                  </a:lnTo>
                  <a:cubicBezTo>
                    <a:pt x="38957" y="393192"/>
                    <a:pt x="38672" y="392716"/>
                    <a:pt x="38386" y="392144"/>
                  </a:cubicBezTo>
                  <a:close/>
                  <a:moveTo>
                    <a:pt x="57626" y="423196"/>
                  </a:moveTo>
                  <a:lnTo>
                    <a:pt x="51054" y="427958"/>
                  </a:lnTo>
                  <a:lnTo>
                    <a:pt x="52197" y="429482"/>
                  </a:lnTo>
                  <a:lnTo>
                    <a:pt x="58769" y="424720"/>
                  </a:lnTo>
                  <a:cubicBezTo>
                    <a:pt x="58388" y="424148"/>
                    <a:pt x="58007" y="423672"/>
                    <a:pt x="57626" y="423196"/>
                  </a:cubicBezTo>
                  <a:close/>
                  <a:moveTo>
                    <a:pt x="47435" y="407956"/>
                  </a:moveTo>
                  <a:lnTo>
                    <a:pt x="40577" y="412242"/>
                  </a:lnTo>
                  <a:lnTo>
                    <a:pt x="41529" y="413861"/>
                  </a:lnTo>
                  <a:lnTo>
                    <a:pt x="48387" y="409575"/>
                  </a:lnTo>
                  <a:cubicBezTo>
                    <a:pt x="48101" y="409099"/>
                    <a:pt x="47816" y="408527"/>
                    <a:pt x="47435" y="407956"/>
                  </a:cubicBezTo>
                  <a:close/>
                  <a:moveTo>
                    <a:pt x="87535" y="457676"/>
                  </a:moveTo>
                  <a:lnTo>
                    <a:pt x="81915" y="463582"/>
                  </a:lnTo>
                  <a:lnTo>
                    <a:pt x="83249" y="464915"/>
                  </a:lnTo>
                  <a:lnTo>
                    <a:pt x="88868" y="459010"/>
                  </a:lnTo>
                  <a:cubicBezTo>
                    <a:pt x="88392" y="458534"/>
                    <a:pt x="87916" y="458153"/>
                    <a:pt x="87535" y="457676"/>
                  </a:cubicBezTo>
                  <a:close/>
                  <a:moveTo>
                    <a:pt x="63151" y="430530"/>
                  </a:moveTo>
                  <a:lnTo>
                    <a:pt x="56769" y="435578"/>
                  </a:lnTo>
                  <a:lnTo>
                    <a:pt x="57912" y="437007"/>
                  </a:lnTo>
                  <a:lnTo>
                    <a:pt x="64294" y="431959"/>
                  </a:lnTo>
                  <a:cubicBezTo>
                    <a:pt x="63913" y="431483"/>
                    <a:pt x="63532" y="431006"/>
                    <a:pt x="63151" y="430530"/>
                  </a:cubicBezTo>
                  <a:close/>
                  <a:moveTo>
                    <a:pt x="81058" y="451199"/>
                  </a:moveTo>
                  <a:lnTo>
                    <a:pt x="75152" y="456914"/>
                  </a:lnTo>
                  <a:lnTo>
                    <a:pt x="76486" y="458248"/>
                  </a:lnTo>
                  <a:lnTo>
                    <a:pt x="82391" y="452628"/>
                  </a:lnTo>
                  <a:cubicBezTo>
                    <a:pt x="81915" y="452152"/>
                    <a:pt x="81534" y="451676"/>
                    <a:pt x="81058" y="451199"/>
                  </a:cubicBezTo>
                  <a:close/>
                  <a:moveTo>
                    <a:pt x="68866" y="437579"/>
                  </a:moveTo>
                  <a:lnTo>
                    <a:pt x="62579" y="442817"/>
                  </a:lnTo>
                  <a:lnTo>
                    <a:pt x="63818" y="444246"/>
                  </a:lnTo>
                  <a:lnTo>
                    <a:pt x="70104" y="439007"/>
                  </a:lnTo>
                  <a:cubicBezTo>
                    <a:pt x="69628" y="438531"/>
                    <a:pt x="69247" y="438055"/>
                    <a:pt x="68866" y="437579"/>
                  </a:cubicBezTo>
                  <a:close/>
                  <a:moveTo>
                    <a:pt x="94202" y="463963"/>
                  </a:moveTo>
                  <a:lnTo>
                    <a:pt x="88773" y="470059"/>
                  </a:lnTo>
                  <a:lnTo>
                    <a:pt x="90202" y="471297"/>
                  </a:lnTo>
                  <a:lnTo>
                    <a:pt x="95631" y="465201"/>
                  </a:lnTo>
                  <a:cubicBezTo>
                    <a:pt x="95060" y="464820"/>
                    <a:pt x="94583" y="464439"/>
                    <a:pt x="94202" y="463963"/>
                  </a:cubicBezTo>
                  <a:close/>
                  <a:moveTo>
                    <a:pt x="74867" y="444532"/>
                  </a:moveTo>
                  <a:lnTo>
                    <a:pt x="68771" y="449961"/>
                  </a:lnTo>
                  <a:lnTo>
                    <a:pt x="70009" y="451294"/>
                  </a:lnTo>
                  <a:lnTo>
                    <a:pt x="76105" y="445865"/>
                  </a:lnTo>
                  <a:cubicBezTo>
                    <a:pt x="75724" y="445484"/>
                    <a:pt x="75248" y="445008"/>
                    <a:pt x="74867" y="444532"/>
                  </a:cubicBezTo>
                  <a:close/>
                  <a:moveTo>
                    <a:pt x="30385" y="375666"/>
                  </a:moveTo>
                  <a:lnTo>
                    <a:pt x="22955" y="379000"/>
                  </a:lnTo>
                  <a:lnTo>
                    <a:pt x="23717" y="380714"/>
                  </a:lnTo>
                  <a:lnTo>
                    <a:pt x="31147" y="377381"/>
                  </a:lnTo>
                  <a:cubicBezTo>
                    <a:pt x="30956" y="376809"/>
                    <a:pt x="30671" y="376238"/>
                    <a:pt x="30385" y="375666"/>
                  </a:cubicBezTo>
                  <a:close/>
                  <a:moveTo>
                    <a:pt x="12002" y="314611"/>
                  </a:moveTo>
                  <a:lnTo>
                    <a:pt x="4001" y="316040"/>
                  </a:lnTo>
                  <a:lnTo>
                    <a:pt x="4286" y="317849"/>
                  </a:lnTo>
                  <a:lnTo>
                    <a:pt x="12287" y="316421"/>
                  </a:lnTo>
                  <a:cubicBezTo>
                    <a:pt x="12192" y="315754"/>
                    <a:pt x="12097" y="315182"/>
                    <a:pt x="12002" y="314611"/>
                  </a:cubicBezTo>
                  <a:close/>
                  <a:moveTo>
                    <a:pt x="13716" y="323564"/>
                  </a:moveTo>
                  <a:lnTo>
                    <a:pt x="5810" y="325279"/>
                  </a:lnTo>
                  <a:lnTo>
                    <a:pt x="6191" y="327088"/>
                  </a:lnTo>
                  <a:lnTo>
                    <a:pt x="14097" y="325374"/>
                  </a:lnTo>
                  <a:cubicBezTo>
                    <a:pt x="13907" y="324803"/>
                    <a:pt x="13811" y="324136"/>
                    <a:pt x="13716" y="323564"/>
                  </a:cubicBezTo>
                  <a:close/>
                  <a:moveTo>
                    <a:pt x="9525" y="296418"/>
                  </a:moveTo>
                  <a:lnTo>
                    <a:pt x="1429" y="297275"/>
                  </a:lnTo>
                  <a:lnTo>
                    <a:pt x="1619" y="299180"/>
                  </a:lnTo>
                  <a:lnTo>
                    <a:pt x="9716" y="298323"/>
                  </a:lnTo>
                  <a:cubicBezTo>
                    <a:pt x="9620" y="297656"/>
                    <a:pt x="9620" y="297085"/>
                    <a:pt x="9525" y="296418"/>
                  </a:cubicBezTo>
                  <a:close/>
                  <a:moveTo>
                    <a:pt x="8763" y="287369"/>
                  </a:moveTo>
                  <a:lnTo>
                    <a:pt x="667" y="287941"/>
                  </a:lnTo>
                  <a:lnTo>
                    <a:pt x="762" y="289846"/>
                  </a:lnTo>
                  <a:lnTo>
                    <a:pt x="8858" y="289274"/>
                  </a:lnTo>
                  <a:cubicBezTo>
                    <a:pt x="8858" y="288608"/>
                    <a:pt x="8858" y="287941"/>
                    <a:pt x="8763" y="287369"/>
                  </a:cubicBezTo>
                  <a:close/>
                  <a:moveTo>
                    <a:pt x="10573" y="305562"/>
                  </a:moveTo>
                  <a:lnTo>
                    <a:pt x="2572" y="306705"/>
                  </a:lnTo>
                  <a:lnTo>
                    <a:pt x="2858" y="308515"/>
                  </a:lnTo>
                  <a:lnTo>
                    <a:pt x="10858" y="307372"/>
                  </a:lnTo>
                  <a:cubicBezTo>
                    <a:pt x="10763" y="306705"/>
                    <a:pt x="10668" y="306134"/>
                    <a:pt x="10573" y="305562"/>
                  </a:cubicBezTo>
                  <a:close/>
                  <a:moveTo>
                    <a:pt x="20669" y="350044"/>
                  </a:moveTo>
                  <a:lnTo>
                    <a:pt x="12954" y="352520"/>
                  </a:lnTo>
                  <a:lnTo>
                    <a:pt x="13526" y="354330"/>
                  </a:lnTo>
                  <a:lnTo>
                    <a:pt x="21241" y="351854"/>
                  </a:lnTo>
                  <a:cubicBezTo>
                    <a:pt x="21050" y="351187"/>
                    <a:pt x="20860" y="350615"/>
                    <a:pt x="20669" y="350044"/>
                  </a:cubicBezTo>
                  <a:close/>
                  <a:moveTo>
                    <a:pt x="15716" y="332423"/>
                  </a:moveTo>
                  <a:lnTo>
                    <a:pt x="7906" y="334423"/>
                  </a:lnTo>
                  <a:lnTo>
                    <a:pt x="8382" y="336233"/>
                  </a:lnTo>
                  <a:lnTo>
                    <a:pt x="16193" y="334232"/>
                  </a:lnTo>
                  <a:cubicBezTo>
                    <a:pt x="16002" y="333661"/>
                    <a:pt x="15812" y="333089"/>
                    <a:pt x="15716" y="332423"/>
                  </a:cubicBezTo>
                  <a:close/>
                  <a:moveTo>
                    <a:pt x="26861" y="367284"/>
                  </a:moveTo>
                  <a:lnTo>
                    <a:pt x="19336" y="370332"/>
                  </a:lnTo>
                  <a:lnTo>
                    <a:pt x="20003" y="372046"/>
                  </a:lnTo>
                  <a:lnTo>
                    <a:pt x="27527" y="368998"/>
                  </a:lnTo>
                  <a:cubicBezTo>
                    <a:pt x="27337" y="368427"/>
                    <a:pt x="27051" y="367856"/>
                    <a:pt x="26861" y="367284"/>
                  </a:cubicBezTo>
                  <a:close/>
                  <a:moveTo>
                    <a:pt x="18002" y="341281"/>
                  </a:moveTo>
                  <a:lnTo>
                    <a:pt x="10192" y="343471"/>
                  </a:lnTo>
                  <a:lnTo>
                    <a:pt x="10668" y="345281"/>
                  </a:lnTo>
                  <a:lnTo>
                    <a:pt x="18479" y="343090"/>
                  </a:lnTo>
                  <a:cubicBezTo>
                    <a:pt x="18383" y="342519"/>
                    <a:pt x="18193" y="341948"/>
                    <a:pt x="18002" y="341281"/>
                  </a:cubicBezTo>
                  <a:close/>
                  <a:moveTo>
                    <a:pt x="108109" y="475774"/>
                  </a:moveTo>
                  <a:lnTo>
                    <a:pt x="103061" y="482156"/>
                  </a:lnTo>
                  <a:lnTo>
                    <a:pt x="104489" y="483298"/>
                  </a:lnTo>
                  <a:lnTo>
                    <a:pt x="109538" y="476917"/>
                  </a:lnTo>
                  <a:cubicBezTo>
                    <a:pt x="109061" y="476536"/>
                    <a:pt x="108585" y="476155"/>
                    <a:pt x="108109" y="475774"/>
                  </a:cubicBezTo>
                  <a:close/>
                  <a:moveTo>
                    <a:pt x="232696" y="529209"/>
                  </a:moveTo>
                  <a:lnTo>
                    <a:pt x="231553" y="537305"/>
                  </a:lnTo>
                  <a:lnTo>
                    <a:pt x="233363" y="537591"/>
                  </a:lnTo>
                  <a:lnTo>
                    <a:pt x="234506" y="529590"/>
                  </a:lnTo>
                  <a:cubicBezTo>
                    <a:pt x="233934" y="529399"/>
                    <a:pt x="233267" y="529304"/>
                    <a:pt x="232696" y="529209"/>
                  </a:cubicBezTo>
                  <a:close/>
                  <a:moveTo>
                    <a:pt x="223647" y="527780"/>
                  </a:moveTo>
                  <a:lnTo>
                    <a:pt x="222218" y="535781"/>
                  </a:lnTo>
                  <a:lnTo>
                    <a:pt x="224028" y="536067"/>
                  </a:lnTo>
                  <a:lnTo>
                    <a:pt x="225457" y="528066"/>
                  </a:lnTo>
                  <a:cubicBezTo>
                    <a:pt x="224885" y="527971"/>
                    <a:pt x="224314" y="527876"/>
                    <a:pt x="223647" y="527780"/>
                  </a:cubicBezTo>
                  <a:close/>
                  <a:moveTo>
                    <a:pt x="214694" y="525970"/>
                  </a:moveTo>
                  <a:lnTo>
                    <a:pt x="212979" y="533876"/>
                  </a:lnTo>
                  <a:lnTo>
                    <a:pt x="214789" y="534257"/>
                  </a:lnTo>
                  <a:lnTo>
                    <a:pt x="216503" y="526352"/>
                  </a:lnTo>
                  <a:cubicBezTo>
                    <a:pt x="215932" y="526256"/>
                    <a:pt x="215265" y="526161"/>
                    <a:pt x="214694" y="525970"/>
                  </a:cubicBezTo>
                  <a:close/>
                  <a:moveTo>
                    <a:pt x="205835" y="523875"/>
                  </a:moveTo>
                  <a:lnTo>
                    <a:pt x="203835" y="531686"/>
                  </a:lnTo>
                  <a:lnTo>
                    <a:pt x="205645" y="532162"/>
                  </a:lnTo>
                  <a:lnTo>
                    <a:pt x="207645" y="524351"/>
                  </a:lnTo>
                  <a:cubicBezTo>
                    <a:pt x="206978" y="524161"/>
                    <a:pt x="206407" y="524065"/>
                    <a:pt x="205835" y="523875"/>
                  </a:cubicBezTo>
                  <a:close/>
                  <a:moveTo>
                    <a:pt x="188214" y="518827"/>
                  </a:moveTo>
                  <a:lnTo>
                    <a:pt x="185738" y="526542"/>
                  </a:lnTo>
                  <a:lnTo>
                    <a:pt x="187547" y="527114"/>
                  </a:lnTo>
                  <a:lnTo>
                    <a:pt x="190024" y="519398"/>
                  </a:lnTo>
                  <a:cubicBezTo>
                    <a:pt x="189452" y="519208"/>
                    <a:pt x="188786" y="519017"/>
                    <a:pt x="188214" y="518827"/>
                  </a:cubicBezTo>
                  <a:close/>
                  <a:moveTo>
                    <a:pt x="196977" y="521494"/>
                  </a:moveTo>
                  <a:lnTo>
                    <a:pt x="194786" y="529304"/>
                  </a:lnTo>
                  <a:lnTo>
                    <a:pt x="196596" y="529781"/>
                  </a:lnTo>
                  <a:lnTo>
                    <a:pt x="198787" y="521970"/>
                  </a:lnTo>
                  <a:cubicBezTo>
                    <a:pt x="198120" y="521875"/>
                    <a:pt x="197549" y="521684"/>
                    <a:pt x="196977" y="521494"/>
                  </a:cubicBezTo>
                  <a:close/>
                  <a:moveTo>
                    <a:pt x="260033" y="531686"/>
                  </a:moveTo>
                  <a:lnTo>
                    <a:pt x="259747" y="539877"/>
                  </a:lnTo>
                  <a:lnTo>
                    <a:pt x="261652" y="539972"/>
                  </a:lnTo>
                  <a:lnTo>
                    <a:pt x="261938" y="531781"/>
                  </a:lnTo>
                  <a:cubicBezTo>
                    <a:pt x="261271" y="531686"/>
                    <a:pt x="260604" y="531686"/>
                    <a:pt x="260033" y="531686"/>
                  </a:cubicBezTo>
                  <a:close/>
                  <a:moveTo>
                    <a:pt x="270034" y="531876"/>
                  </a:moveTo>
                  <a:cubicBezTo>
                    <a:pt x="269748" y="531876"/>
                    <a:pt x="269462" y="531876"/>
                    <a:pt x="269081" y="531876"/>
                  </a:cubicBezTo>
                  <a:lnTo>
                    <a:pt x="269081" y="540068"/>
                  </a:lnTo>
                  <a:lnTo>
                    <a:pt x="270986" y="540068"/>
                  </a:lnTo>
                  <a:lnTo>
                    <a:pt x="270986" y="531876"/>
                  </a:lnTo>
                  <a:cubicBezTo>
                    <a:pt x="270701" y="531876"/>
                    <a:pt x="270415" y="531876"/>
                    <a:pt x="270034" y="531876"/>
                  </a:cubicBezTo>
                  <a:close/>
                  <a:moveTo>
                    <a:pt x="241745" y="530352"/>
                  </a:moveTo>
                  <a:lnTo>
                    <a:pt x="240887" y="538448"/>
                  </a:lnTo>
                  <a:lnTo>
                    <a:pt x="242697" y="538639"/>
                  </a:lnTo>
                  <a:lnTo>
                    <a:pt x="243554" y="530543"/>
                  </a:lnTo>
                  <a:cubicBezTo>
                    <a:pt x="242983" y="530447"/>
                    <a:pt x="242411" y="530447"/>
                    <a:pt x="241745" y="530352"/>
                  </a:cubicBezTo>
                  <a:close/>
                  <a:moveTo>
                    <a:pt x="250889" y="531209"/>
                  </a:moveTo>
                  <a:lnTo>
                    <a:pt x="250317" y="539306"/>
                  </a:lnTo>
                  <a:lnTo>
                    <a:pt x="252222" y="539401"/>
                  </a:lnTo>
                  <a:lnTo>
                    <a:pt x="252794" y="531305"/>
                  </a:lnTo>
                  <a:cubicBezTo>
                    <a:pt x="252127" y="531305"/>
                    <a:pt x="251460" y="531209"/>
                    <a:pt x="250889" y="531209"/>
                  </a:cubicBezTo>
                  <a:close/>
                  <a:moveTo>
                    <a:pt x="154400" y="505015"/>
                  </a:moveTo>
                  <a:lnTo>
                    <a:pt x="150876" y="512350"/>
                  </a:lnTo>
                  <a:lnTo>
                    <a:pt x="152591" y="513112"/>
                  </a:lnTo>
                  <a:lnTo>
                    <a:pt x="156115" y="505873"/>
                  </a:lnTo>
                  <a:cubicBezTo>
                    <a:pt x="155543" y="505587"/>
                    <a:pt x="154972" y="505301"/>
                    <a:pt x="154400" y="505015"/>
                  </a:cubicBezTo>
                  <a:close/>
                  <a:moveTo>
                    <a:pt x="130493" y="491585"/>
                  </a:moveTo>
                  <a:lnTo>
                    <a:pt x="126206" y="498443"/>
                  </a:lnTo>
                  <a:lnTo>
                    <a:pt x="127730" y="499491"/>
                  </a:lnTo>
                  <a:lnTo>
                    <a:pt x="132017" y="492633"/>
                  </a:lnTo>
                  <a:cubicBezTo>
                    <a:pt x="131540" y="492252"/>
                    <a:pt x="131064" y="491966"/>
                    <a:pt x="130493" y="491585"/>
                  </a:cubicBezTo>
                  <a:close/>
                  <a:moveTo>
                    <a:pt x="122873" y="486632"/>
                  </a:moveTo>
                  <a:lnTo>
                    <a:pt x="118301" y="493395"/>
                  </a:lnTo>
                  <a:lnTo>
                    <a:pt x="119825" y="494443"/>
                  </a:lnTo>
                  <a:lnTo>
                    <a:pt x="124397" y="487680"/>
                  </a:lnTo>
                  <a:cubicBezTo>
                    <a:pt x="123920" y="487299"/>
                    <a:pt x="123349" y="486918"/>
                    <a:pt x="122873" y="486632"/>
                  </a:cubicBezTo>
                  <a:close/>
                  <a:moveTo>
                    <a:pt x="138303" y="496348"/>
                  </a:moveTo>
                  <a:lnTo>
                    <a:pt x="134303" y="503396"/>
                  </a:lnTo>
                  <a:lnTo>
                    <a:pt x="135922" y="504349"/>
                  </a:lnTo>
                  <a:lnTo>
                    <a:pt x="140018" y="497300"/>
                  </a:lnTo>
                  <a:cubicBezTo>
                    <a:pt x="139351" y="497015"/>
                    <a:pt x="138875" y="496634"/>
                    <a:pt x="138303" y="496348"/>
                  </a:cubicBezTo>
                  <a:close/>
                  <a:moveTo>
                    <a:pt x="115348" y="481298"/>
                  </a:moveTo>
                  <a:lnTo>
                    <a:pt x="110585" y="487870"/>
                  </a:lnTo>
                  <a:lnTo>
                    <a:pt x="112109" y="489014"/>
                  </a:lnTo>
                  <a:lnTo>
                    <a:pt x="116872" y="482441"/>
                  </a:lnTo>
                  <a:cubicBezTo>
                    <a:pt x="116396" y="482060"/>
                    <a:pt x="115919" y="481679"/>
                    <a:pt x="115348" y="481298"/>
                  </a:cubicBezTo>
                  <a:close/>
                  <a:moveTo>
                    <a:pt x="278225" y="531686"/>
                  </a:moveTo>
                  <a:lnTo>
                    <a:pt x="278511" y="539877"/>
                  </a:lnTo>
                  <a:lnTo>
                    <a:pt x="280416" y="539782"/>
                  </a:lnTo>
                  <a:lnTo>
                    <a:pt x="280130" y="531686"/>
                  </a:lnTo>
                  <a:cubicBezTo>
                    <a:pt x="279464" y="531686"/>
                    <a:pt x="278892" y="531686"/>
                    <a:pt x="278225" y="531686"/>
                  </a:cubicBezTo>
                  <a:close/>
                  <a:moveTo>
                    <a:pt x="101060" y="469964"/>
                  </a:moveTo>
                  <a:lnTo>
                    <a:pt x="95822" y="476250"/>
                  </a:lnTo>
                  <a:lnTo>
                    <a:pt x="97250" y="477488"/>
                  </a:lnTo>
                  <a:lnTo>
                    <a:pt x="102489" y="471202"/>
                  </a:lnTo>
                  <a:cubicBezTo>
                    <a:pt x="102013" y="470821"/>
                    <a:pt x="101537" y="470440"/>
                    <a:pt x="101060" y="469964"/>
                  </a:cubicBezTo>
                  <a:close/>
                  <a:moveTo>
                    <a:pt x="162687" y="508921"/>
                  </a:moveTo>
                  <a:lnTo>
                    <a:pt x="159449" y="516350"/>
                  </a:lnTo>
                  <a:lnTo>
                    <a:pt x="161163" y="517112"/>
                  </a:lnTo>
                  <a:lnTo>
                    <a:pt x="164497" y="509683"/>
                  </a:lnTo>
                  <a:cubicBezTo>
                    <a:pt x="163830" y="509397"/>
                    <a:pt x="163259" y="509111"/>
                    <a:pt x="162687" y="508921"/>
                  </a:cubicBezTo>
                  <a:close/>
                  <a:moveTo>
                    <a:pt x="171069" y="512540"/>
                  </a:moveTo>
                  <a:lnTo>
                    <a:pt x="168021" y="520065"/>
                  </a:lnTo>
                  <a:lnTo>
                    <a:pt x="169736" y="520732"/>
                  </a:lnTo>
                  <a:lnTo>
                    <a:pt x="172784" y="513207"/>
                  </a:lnTo>
                  <a:cubicBezTo>
                    <a:pt x="172212" y="513016"/>
                    <a:pt x="171641" y="512731"/>
                    <a:pt x="171069" y="512540"/>
                  </a:cubicBezTo>
                  <a:close/>
                  <a:moveTo>
                    <a:pt x="179642" y="515779"/>
                  </a:moveTo>
                  <a:lnTo>
                    <a:pt x="176879" y="523399"/>
                  </a:lnTo>
                  <a:lnTo>
                    <a:pt x="178594" y="524065"/>
                  </a:lnTo>
                  <a:lnTo>
                    <a:pt x="181356" y="516445"/>
                  </a:lnTo>
                  <a:cubicBezTo>
                    <a:pt x="180785" y="516255"/>
                    <a:pt x="180213" y="516065"/>
                    <a:pt x="179642" y="515779"/>
                  </a:cubicBezTo>
                  <a:close/>
                  <a:moveTo>
                    <a:pt x="146304" y="500824"/>
                  </a:moveTo>
                  <a:lnTo>
                    <a:pt x="142494" y="507968"/>
                  </a:lnTo>
                  <a:lnTo>
                    <a:pt x="144113" y="508826"/>
                  </a:lnTo>
                  <a:lnTo>
                    <a:pt x="147923" y="501682"/>
                  </a:lnTo>
                  <a:cubicBezTo>
                    <a:pt x="147352" y="501396"/>
                    <a:pt x="146876" y="501110"/>
                    <a:pt x="146304" y="500824"/>
                  </a:cubicBezTo>
                  <a:close/>
                </a:path>
              </a:pathLst>
            </a:custGeom>
            <a:solidFill>
              <a:srgbClr val="03366D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cs typeface="微软雅黑" panose="020B050302020402020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D361B47D-26CD-C670-7207-91CD7E767417}"/>
                </a:ext>
              </a:extLst>
            </p:cNvPr>
            <p:cNvSpPr/>
            <p:nvPr/>
          </p:nvSpPr>
          <p:spPr>
            <a:xfrm>
              <a:off x="6884893" y="3132565"/>
              <a:ext cx="1211815" cy="1211814"/>
            </a:xfrm>
            <a:prstGeom prst="ellipse">
              <a:avLst/>
            </a:prstGeom>
            <a:gradFill>
              <a:gsLst>
                <a:gs pos="15000">
                  <a:srgbClr val="03366D">
                    <a:lumMod val="85000"/>
                    <a:lumOff val="15000"/>
                  </a:srgbClr>
                </a:gs>
                <a:gs pos="100000">
                  <a:srgbClr val="03366D"/>
                </a:gs>
              </a:gsLst>
              <a:path path="circle">
                <a:fillToRect r="100000" b="100000"/>
              </a:path>
            </a:gradFill>
            <a:ln w="38100">
              <a:noFill/>
            </a:ln>
            <a:effectLst>
              <a:outerShdw blurRad="152400" dist="76200" dir="2700000" algn="tl" rotWithShape="0">
                <a:srgbClr val="03366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sym typeface="思源黑体 CN Normal" panose="020B0400000000000000" pitchFamily="34" charset="-122"/>
                </a:rPr>
                <a:t>03</a:t>
              </a:r>
              <a:endParaRPr kumimoji="1"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B232D1A4-1D15-4CC4-F509-15E575622119}"/>
                </a:ext>
              </a:extLst>
            </p:cNvPr>
            <p:cNvSpPr txBox="1"/>
            <p:nvPr/>
          </p:nvSpPr>
          <p:spPr>
            <a:xfrm>
              <a:off x="6254931" y="4660415"/>
              <a:ext cx="2484537" cy="50489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微软雅黑" panose="020B0503020204020204" charset="-122"/>
                  <a:sym typeface="思源黑体 CN Normal" panose="020B0400000000000000" pitchFamily="34" charset="-122"/>
                </a:rPr>
                <a:t>STRATEGIC</a:t>
              </a:r>
            </a:p>
            <a:p>
              <a:pPr algn="ctr">
                <a:lnSpc>
                  <a:spcPct val="140000"/>
                </a:lnSpc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微软雅黑" panose="020B0503020204020204" charset="-122"/>
                  <a:sym typeface="思源黑体 CN Normal" panose="020B0400000000000000" pitchFamily="34" charset="-122"/>
                </a:rPr>
                <a:t>LAYOUT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cs typeface="微软雅黑" panose="020B050302020402020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75E22FC6-6AD7-E9ED-5367-33E6F3EB246B}"/>
              </a:ext>
            </a:extLst>
          </p:cNvPr>
          <p:cNvGrpSpPr/>
          <p:nvPr/>
        </p:nvGrpSpPr>
        <p:grpSpPr>
          <a:xfrm>
            <a:off x="9028766" y="2698897"/>
            <a:ext cx="2471332" cy="3394202"/>
            <a:chOff x="9028766" y="2698897"/>
            <a:chExt cx="2471332" cy="3394202"/>
          </a:xfrm>
        </p:grpSpPr>
        <p:sp>
          <p:nvSpPr>
            <p:cNvPr id="36" name="矩形: 圆角 11">
              <a:extLst>
                <a:ext uri="{FF2B5EF4-FFF2-40B4-BE49-F238E27FC236}">
                  <a16:creationId xmlns:a16="http://schemas.microsoft.com/office/drawing/2014/main" id="{4F85A12E-5D78-76F4-CF60-23F5D7F06287}"/>
                </a:ext>
              </a:extLst>
            </p:cNvPr>
            <p:cNvSpPr/>
            <p:nvPr/>
          </p:nvSpPr>
          <p:spPr>
            <a:xfrm>
              <a:off x="9028767" y="2698897"/>
              <a:ext cx="2469181" cy="3394202"/>
            </a:xfrm>
            <a:prstGeom prst="roundRect">
              <a:avLst>
                <a:gd name="adj" fmla="val 4437"/>
              </a:avLst>
            </a:prstGeom>
            <a:solidFill>
              <a:schemeClr val="bg1"/>
            </a:solidFill>
            <a:ln>
              <a:noFill/>
            </a:ln>
            <a:effectLst>
              <a:outerShdw blurRad="571500" dist="406400" dir="5400000" sx="95000" sy="95000" algn="t" rotWithShape="0">
                <a:schemeClr val="bg2">
                  <a:lumMod val="2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40" name="任意多边形: 形状 11">
              <a:extLst>
                <a:ext uri="{FF2B5EF4-FFF2-40B4-BE49-F238E27FC236}">
                  <a16:creationId xmlns:a16="http://schemas.microsoft.com/office/drawing/2014/main" id="{F2186DA0-5BF1-21B6-D28C-757C3F79D54C}"/>
                </a:ext>
              </a:extLst>
            </p:cNvPr>
            <p:cNvSpPr/>
            <p:nvPr/>
          </p:nvSpPr>
          <p:spPr>
            <a:xfrm>
              <a:off x="9530763" y="3007035"/>
              <a:ext cx="1467746" cy="1467744"/>
            </a:xfrm>
            <a:custGeom>
              <a:avLst/>
              <a:gdLst>
                <a:gd name="connsiteX0" fmla="*/ 122873 w 533400"/>
                <a:gd name="connsiteY0" fmla="*/ 53435 h 533400"/>
                <a:gd name="connsiteX1" fmla="*/ 118301 w 533400"/>
                <a:gd name="connsiteY1" fmla="*/ 46673 h 533400"/>
                <a:gd name="connsiteX2" fmla="*/ 119825 w 533400"/>
                <a:gd name="connsiteY2" fmla="*/ 45625 h 533400"/>
                <a:gd name="connsiteX3" fmla="*/ 124397 w 533400"/>
                <a:gd name="connsiteY3" fmla="*/ 52388 h 533400"/>
                <a:gd name="connsiteX4" fmla="*/ 122873 w 533400"/>
                <a:gd name="connsiteY4" fmla="*/ 53435 h 533400"/>
                <a:gd name="connsiteX5" fmla="*/ 164402 w 533400"/>
                <a:gd name="connsiteY5" fmla="*/ 30385 h 533400"/>
                <a:gd name="connsiteX6" fmla="*/ 161068 w 533400"/>
                <a:gd name="connsiteY6" fmla="*/ 22955 h 533400"/>
                <a:gd name="connsiteX7" fmla="*/ 159353 w 533400"/>
                <a:gd name="connsiteY7" fmla="*/ 23717 h 533400"/>
                <a:gd name="connsiteX8" fmla="*/ 162592 w 533400"/>
                <a:gd name="connsiteY8" fmla="*/ 31147 h 533400"/>
                <a:gd name="connsiteX9" fmla="*/ 164402 w 533400"/>
                <a:gd name="connsiteY9" fmla="*/ 30385 h 533400"/>
                <a:gd name="connsiteX10" fmla="*/ 132112 w 533400"/>
                <a:gd name="connsiteY10" fmla="*/ 47435 h 533400"/>
                <a:gd name="connsiteX11" fmla="*/ 127826 w 533400"/>
                <a:gd name="connsiteY11" fmla="*/ 40577 h 533400"/>
                <a:gd name="connsiteX12" fmla="*/ 126302 w 533400"/>
                <a:gd name="connsiteY12" fmla="*/ 41529 h 533400"/>
                <a:gd name="connsiteX13" fmla="*/ 130588 w 533400"/>
                <a:gd name="connsiteY13" fmla="*/ 48387 h 533400"/>
                <a:gd name="connsiteX14" fmla="*/ 132112 w 533400"/>
                <a:gd name="connsiteY14" fmla="*/ 47435 h 533400"/>
                <a:gd name="connsiteX15" fmla="*/ 156115 w 533400"/>
                <a:gd name="connsiteY15" fmla="*/ 34195 h 533400"/>
                <a:gd name="connsiteX16" fmla="*/ 152591 w 533400"/>
                <a:gd name="connsiteY16" fmla="*/ 26956 h 533400"/>
                <a:gd name="connsiteX17" fmla="*/ 150876 w 533400"/>
                <a:gd name="connsiteY17" fmla="*/ 27813 h 533400"/>
                <a:gd name="connsiteX18" fmla="*/ 154400 w 533400"/>
                <a:gd name="connsiteY18" fmla="*/ 35052 h 533400"/>
                <a:gd name="connsiteX19" fmla="*/ 156115 w 533400"/>
                <a:gd name="connsiteY19" fmla="*/ 34195 h 533400"/>
                <a:gd name="connsiteX20" fmla="*/ 147923 w 533400"/>
                <a:gd name="connsiteY20" fmla="*/ 38290 h 533400"/>
                <a:gd name="connsiteX21" fmla="*/ 144113 w 533400"/>
                <a:gd name="connsiteY21" fmla="*/ 31147 h 533400"/>
                <a:gd name="connsiteX22" fmla="*/ 142494 w 533400"/>
                <a:gd name="connsiteY22" fmla="*/ 32004 h 533400"/>
                <a:gd name="connsiteX23" fmla="*/ 146304 w 533400"/>
                <a:gd name="connsiteY23" fmla="*/ 39148 h 533400"/>
                <a:gd name="connsiteX24" fmla="*/ 147923 w 533400"/>
                <a:gd name="connsiteY24" fmla="*/ 38290 h 533400"/>
                <a:gd name="connsiteX25" fmla="*/ 139922 w 533400"/>
                <a:gd name="connsiteY25" fmla="*/ 42767 h 533400"/>
                <a:gd name="connsiteX26" fmla="*/ 135922 w 533400"/>
                <a:gd name="connsiteY26" fmla="*/ 35719 h 533400"/>
                <a:gd name="connsiteX27" fmla="*/ 134303 w 533400"/>
                <a:gd name="connsiteY27" fmla="*/ 36671 h 533400"/>
                <a:gd name="connsiteX28" fmla="*/ 138398 w 533400"/>
                <a:gd name="connsiteY28" fmla="*/ 43720 h 533400"/>
                <a:gd name="connsiteX29" fmla="*/ 139922 w 533400"/>
                <a:gd name="connsiteY29" fmla="*/ 42767 h 533400"/>
                <a:gd name="connsiteX30" fmla="*/ 88868 w 533400"/>
                <a:gd name="connsiteY30" fmla="*/ 80963 h 533400"/>
                <a:gd name="connsiteX31" fmla="*/ 83249 w 533400"/>
                <a:gd name="connsiteY31" fmla="*/ 75057 h 533400"/>
                <a:gd name="connsiteX32" fmla="*/ 81915 w 533400"/>
                <a:gd name="connsiteY32" fmla="*/ 76295 h 533400"/>
                <a:gd name="connsiteX33" fmla="*/ 87535 w 533400"/>
                <a:gd name="connsiteY33" fmla="*/ 82201 h 533400"/>
                <a:gd name="connsiteX34" fmla="*/ 88868 w 533400"/>
                <a:gd name="connsiteY34" fmla="*/ 80963 h 533400"/>
                <a:gd name="connsiteX35" fmla="*/ 116872 w 533400"/>
                <a:gd name="connsiteY35" fmla="*/ 57626 h 533400"/>
                <a:gd name="connsiteX36" fmla="*/ 112109 w 533400"/>
                <a:gd name="connsiteY36" fmla="*/ 51054 h 533400"/>
                <a:gd name="connsiteX37" fmla="*/ 110585 w 533400"/>
                <a:gd name="connsiteY37" fmla="*/ 52102 h 533400"/>
                <a:gd name="connsiteX38" fmla="*/ 115348 w 533400"/>
                <a:gd name="connsiteY38" fmla="*/ 58674 h 533400"/>
                <a:gd name="connsiteX39" fmla="*/ 116872 w 533400"/>
                <a:gd name="connsiteY39" fmla="*/ 57626 h 533400"/>
                <a:gd name="connsiteX40" fmla="*/ 95536 w 533400"/>
                <a:gd name="connsiteY40" fmla="*/ 74771 h 533400"/>
                <a:gd name="connsiteX41" fmla="*/ 90107 w 533400"/>
                <a:gd name="connsiteY41" fmla="*/ 68771 h 533400"/>
                <a:gd name="connsiteX42" fmla="*/ 88678 w 533400"/>
                <a:gd name="connsiteY42" fmla="*/ 70009 h 533400"/>
                <a:gd name="connsiteX43" fmla="*/ 94107 w 533400"/>
                <a:gd name="connsiteY43" fmla="*/ 76105 h 533400"/>
                <a:gd name="connsiteX44" fmla="*/ 95536 w 533400"/>
                <a:gd name="connsiteY44" fmla="*/ 74771 h 533400"/>
                <a:gd name="connsiteX45" fmla="*/ 109538 w 533400"/>
                <a:gd name="connsiteY45" fmla="*/ 63056 h 533400"/>
                <a:gd name="connsiteX46" fmla="*/ 104489 w 533400"/>
                <a:gd name="connsiteY46" fmla="*/ 56674 h 533400"/>
                <a:gd name="connsiteX47" fmla="*/ 103061 w 533400"/>
                <a:gd name="connsiteY47" fmla="*/ 57817 h 533400"/>
                <a:gd name="connsiteX48" fmla="*/ 108109 w 533400"/>
                <a:gd name="connsiteY48" fmla="*/ 64198 h 533400"/>
                <a:gd name="connsiteX49" fmla="*/ 109538 w 533400"/>
                <a:gd name="connsiteY49" fmla="*/ 63056 h 533400"/>
                <a:gd name="connsiteX50" fmla="*/ 102489 w 533400"/>
                <a:gd name="connsiteY50" fmla="*/ 68771 h 533400"/>
                <a:gd name="connsiteX51" fmla="*/ 97250 w 533400"/>
                <a:gd name="connsiteY51" fmla="*/ 62579 h 533400"/>
                <a:gd name="connsiteX52" fmla="*/ 95822 w 533400"/>
                <a:gd name="connsiteY52" fmla="*/ 63817 h 533400"/>
                <a:gd name="connsiteX53" fmla="*/ 101060 w 533400"/>
                <a:gd name="connsiteY53" fmla="*/ 70009 h 533400"/>
                <a:gd name="connsiteX54" fmla="*/ 102489 w 533400"/>
                <a:gd name="connsiteY54" fmla="*/ 68771 h 533400"/>
                <a:gd name="connsiteX55" fmla="*/ 198787 w 533400"/>
                <a:gd name="connsiteY55" fmla="*/ 18002 h 533400"/>
                <a:gd name="connsiteX56" fmla="*/ 196501 w 533400"/>
                <a:gd name="connsiteY56" fmla="*/ 10192 h 533400"/>
                <a:gd name="connsiteX57" fmla="*/ 194691 w 533400"/>
                <a:gd name="connsiteY57" fmla="*/ 10668 h 533400"/>
                <a:gd name="connsiteX58" fmla="*/ 196882 w 533400"/>
                <a:gd name="connsiteY58" fmla="*/ 18479 h 533400"/>
                <a:gd name="connsiteX59" fmla="*/ 198787 w 533400"/>
                <a:gd name="connsiteY59" fmla="*/ 18002 h 533400"/>
                <a:gd name="connsiteX60" fmla="*/ 172784 w 533400"/>
                <a:gd name="connsiteY60" fmla="*/ 26765 h 533400"/>
                <a:gd name="connsiteX61" fmla="*/ 169736 w 533400"/>
                <a:gd name="connsiteY61" fmla="*/ 19240 h 533400"/>
                <a:gd name="connsiteX62" fmla="*/ 168021 w 533400"/>
                <a:gd name="connsiteY62" fmla="*/ 19907 h 533400"/>
                <a:gd name="connsiteX63" fmla="*/ 171069 w 533400"/>
                <a:gd name="connsiteY63" fmla="*/ 27432 h 533400"/>
                <a:gd name="connsiteX64" fmla="*/ 172784 w 533400"/>
                <a:gd name="connsiteY64" fmla="*/ 26765 h 533400"/>
                <a:gd name="connsiteX65" fmla="*/ 234506 w 533400"/>
                <a:gd name="connsiteY65" fmla="*/ 10573 h 533400"/>
                <a:gd name="connsiteX66" fmla="*/ 233363 w 533400"/>
                <a:gd name="connsiteY66" fmla="*/ 2477 h 533400"/>
                <a:gd name="connsiteX67" fmla="*/ 231553 w 533400"/>
                <a:gd name="connsiteY67" fmla="*/ 2762 h 533400"/>
                <a:gd name="connsiteX68" fmla="*/ 232696 w 533400"/>
                <a:gd name="connsiteY68" fmla="*/ 10763 h 533400"/>
                <a:gd name="connsiteX69" fmla="*/ 234506 w 533400"/>
                <a:gd name="connsiteY69" fmla="*/ 10573 h 533400"/>
                <a:gd name="connsiteX70" fmla="*/ 225457 w 533400"/>
                <a:gd name="connsiteY70" fmla="*/ 11906 h 533400"/>
                <a:gd name="connsiteX71" fmla="*/ 224028 w 533400"/>
                <a:gd name="connsiteY71" fmla="*/ 3905 h 533400"/>
                <a:gd name="connsiteX72" fmla="*/ 222218 w 533400"/>
                <a:gd name="connsiteY72" fmla="*/ 4191 h 533400"/>
                <a:gd name="connsiteX73" fmla="*/ 223647 w 533400"/>
                <a:gd name="connsiteY73" fmla="*/ 12192 h 533400"/>
                <a:gd name="connsiteX74" fmla="*/ 225457 w 533400"/>
                <a:gd name="connsiteY74" fmla="*/ 11906 h 533400"/>
                <a:gd name="connsiteX75" fmla="*/ 252698 w 533400"/>
                <a:gd name="connsiteY75" fmla="*/ 8668 h 533400"/>
                <a:gd name="connsiteX76" fmla="*/ 252127 w 533400"/>
                <a:gd name="connsiteY76" fmla="*/ 571 h 533400"/>
                <a:gd name="connsiteX77" fmla="*/ 250317 w 533400"/>
                <a:gd name="connsiteY77" fmla="*/ 667 h 533400"/>
                <a:gd name="connsiteX78" fmla="*/ 250889 w 533400"/>
                <a:gd name="connsiteY78" fmla="*/ 8763 h 533400"/>
                <a:gd name="connsiteX79" fmla="*/ 252698 w 533400"/>
                <a:gd name="connsiteY79" fmla="*/ 8668 h 533400"/>
                <a:gd name="connsiteX80" fmla="*/ 243650 w 533400"/>
                <a:gd name="connsiteY80" fmla="*/ 9430 h 533400"/>
                <a:gd name="connsiteX81" fmla="*/ 242792 w 533400"/>
                <a:gd name="connsiteY81" fmla="*/ 1333 h 533400"/>
                <a:gd name="connsiteX82" fmla="*/ 240983 w 533400"/>
                <a:gd name="connsiteY82" fmla="*/ 1524 h 533400"/>
                <a:gd name="connsiteX83" fmla="*/ 241840 w 533400"/>
                <a:gd name="connsiteY83" fmla="*/ 9620 h 533400"/>
                <a:gd name="connsiteX84" fmla="*/ 243650 w 533400"/>
                <a:gd name="connsiteY84" fmla="*/ 9430 h 533400"/>
                <a:gd name="connsiteX85" fmla="*/ 216503 w 533400"/>
                <a:gd name="connsiteY85" fmla="*/ 13621 h 533400"/>
                <a:gd name="connsiteX86" fmla="*/ 214789 w 533400"/>
                <a:gd name="connsiteY86" fmla="*/ 5715 h 533400"/>
                <a:gd name="connsiteX87" fmla="*/ 212979 w 533400"/>
                <a:gd name="connsiteY87" fmla="*/ 6096 h 533400"/>
                <a:gd name="connsiteX88" fmla="*/ 214694 w 533400"/>
                <a:gd name="connsiteY88" fmla="*/ 14002 h 533400"/>
                <a:gd name="connsiteX89" fmla="*/ 216503 w 533400"/>
                <a:gd name="connsiteY89" fmla="*/ 13621 h 533400"/>
                <a:gd name="connsiteX90" fmla="*/ 261842 w 533400"/>
                <a:gd name="connsiteY90" fmla="*/ 8287 h 533400"/>
                <a:gd name="connsiteX91" fmla="*/ 261557 w 533400"/>
                <a:gd name="connsiteY91" fmla="*/ 95 h 533400"/>
                <a:gd name="connsiteX92" fmla="*/ 259652 w 533400"/>
                <a:gd name="connsiteY92" fmla="*/ 190 h 533400"/>
                <a:gd name="connsiteX93" fmla="*/ 259937 w 533400"/>
                <a:gd name="connsiteY93" fmla="*/ 8287 h 533400"/>
                <a:gd name="connsiteX94" fmla="*/ 261842 w 533400"/>
                <a:gd name="connsiteY94" fmla="*/ 8287 h 533400"/>
                <a:gd name="connsiteX95" fmla="*/ 181356 w 533400"/>
                <a:gd name="connsiteY95" fmla="*/ 23527 h 533400"/>
                <a:gd name="connsiteX96" fmla="*/ 178594 w 533400"/>
                <a:gd name="connsiteY96" fmla="*/ 15907 h 533400"/>
                <a:gd name="connsiteX97" fmla="*/ 176879 w 533400"/>
                <a:gd name="connsiteY97" fmla="*/ 16573 h 533400"/>
                <a:gd name="connsiteX98" fmla="*/ 179642 w 533400"/>
                <a:gd name="connsiteY98" fmla="*/ 24098 h 533400"/>
                <a:gd name="connsiteX99" fmla="*/ 181356 w 533400"/>
                <a:gd name="connsiteY99" fmla="*/ 23527 h 533400"/>
                <a:gd name="connsiteX100" fmla="*/ 190024 w 533400"/>
                <a:gd name="connsiteY100" fmla="*/ 20574 h 533400"/>
                <a:gd name="connsiteX101" fmla="*/ 187547 w 533400"/>
                <a:gd name="connsiteY101" fmla="*/ 12859 h 533400"/>
                <a:gd name="connsiteX102" fmla="*/ 185738 w 533400"/>
                <a:gd name="connsiteY102" fmla="*/ 13430 h 533400"/>
                <a:gd name="connsiteX103" fmla="*/ 188214 w 533400"/>
                <a:gd name="connsiteY103" fmla="*/ 21146 h 533400"/>
                <a:gd name="connsiteX104" fmla="*/ 190024 w 533400"/>
                <a:gd name="connsiteY104" fmla="*/ 20574 h 533400"/>
                <a:gd name="connsiteX105" fmla="*/ 82391 w 533400"/>
                <a:gd name="connsiteY105" fmla="*/ 87440 h 533400"/>
                <a:gd name="connsiteX106" fmla="*/ 76486 w 533400"/>
                <a:gd name="connsiteY106" fmla="*/ 81820 h 533400"/>
                <a:gd name="connsiteX107" fmla="*/ 75248 w 533400"/>
                <a:gd name="connsiteY107" fmla="*/ 83153 h 533400"/>
                <a:gd name="connsiteX108" fmla="*/ 81153 w 533400"/>
                <a:gd name="connsiteY108" fmla="*/ 88773 h 533400"/>
                <a:gd name="connsiteX109" fmla="*/ 82391 w 533400"/>
                <a:gd name="connsiteY109" fmla="*/ 87440 h 533400"/>
                <a:gd name="connsiteX110" fmla="*/ 207645 w 533400"/>
                <a:gd name="connsiteY110" fmla="*/ 15621 h 533400"/>
                <a:gd name="connsiteX111" fmla="*/ 205645 w 533400"/>
                <a:gd name="connsiteY111" fmla="*/ 7810 h 533400"/>
                <a:gd name="connsiteX112" fmla="*/ 203835 w 533400"/>
                <a:gd name="connsiteY112" fmla="*/ 8287 h 533400"/>
                <a:gd name="connsiteX113" fmla="*/ 205835 w 533400"/>
                <a:gd name="connsiteY113" fmla="*/ 16097 h 533400"/>
                <a:gd name="connsiteX114" fmla="*/ 207645 w 533400"/>
                <a:gd name="connsiteY114" fmla="*/ 15621 h 533400"/>
                <a:gd name="connsiteX115" fmla="*/ 16193 w 533400"/>
                <a:gd name="connsiteY115" fmla="*/ 205740 h 533400"/>
                <a:gd name="connsiteX116" fmla="*/ 8382 w 533400"/>
                <a:gd name="connsiteY116" fmla="*/ 203740 h 533400"/>
                <a:gd name="connsiteX117" fmla="*/ 7906 w 533400"/>
                <a:gd name="connsiteY117" fmla="*/ 205550 h 533400"/>
                <a:gd name="connsiteX118" fmla="*/ 15716 w 533400"/>
                <a:gd name="connsiteY118" fmla="*/ 207550 h 533400"/>
                <a:gd name="connsiteX119" fmla="*/ 16193 w 533400"/>
                <a:gd name="connsiteY119" fmla="*/ 205740 h 533400"/>
                <a:gd name="connsiteX120" fmla="*/ 24289 w 533400"/>
                <a:gd name="connsiteY120" fmla="*/ 179546 h 533400"/>
                <a:gd name="connsiteX121" fmla="*/ 16669 w 533400"/>
                <a:gd name="connsiteY121" fmla="*/ 176784 h 533400"/>
                <a:gd name="connsiteX122" fmla="*/ 16002 w 533400"/>
                <a:gd name="connsiteY122" fmla="*/ 178498 h 533400"/>
                <a:gd name="connsiteX123" fmla="*/ 23622 w 533400"/>
                <a:gd name="connsiteY123" fmla="*/ 181261 h 533400"/>
                <a:gd name="connsiteX124" fmla="*/ 24289 w 533400"/>
                <a:gd name="connsiteY124" fmla="*/ 179546 h 533400"/>
                <a:gd name="connsiteX125" fmla="*/ 21241 w 533400"/>
                <a:gd name="connsiteY125" fmla="*/ 188214 h 533400"/>
                <a:gd name="connsiteX126" fmla="*/ 13526 w 533400"/>
                <a:gd name="connsiteY126" fmla="*/ 185738 h 533400"/>
                <a:gd name="connsiteX127" fmla="*/ 12954 w 533400"/>
                <a:gd name="connsiteY127" fmla="*/ 187547 h 533400"/>
                <a:gd name="connsiteX128" fmla="*/ 20669 w 533400"/>
                <a:gd name="connsiteY128" fmla="*/ 190024 h 533400"/>
                <a:gd name="connsiteX129" fmla="*/ 21241 w 533400"/>
                <a:gd name="connsiteY129" fmla="*/ 188214 h 533400"/>
                <a:gd name="connsiteX130" fmla="*/ 18574 w 533400"/>
                <a:gd name="connsiteY130" fmla="*/ 196882 h 533400"/>
                <a:gd name="connsiteX131" fmla="*/ 10763 w 533400"/>
                <a:gd name="connsiteY131" fmla="*/ 194691 h 533400"/>
                <a:gd name="connsiteX132" fmla="*/ 10287 w 533400"/>
                <a:gd name="connsiteY132" fmla="*/ 196501 h 533400"/>
                <a:gd name="connsiteX133" fmla="*/ 18098 w 533400"/>
                <a:gd name="connsiteY133" fmla="*/ 198692 h 533400"/>
                <a:gd name="connsiteX134" fmla="*/ 18574 w 533400"/>
                <a:gd name="connsiteY134" fmla="*/ 196882 h 533400"/>
                <a:gd name="connsiteX135" fmla="*/ 12287 w 533400"/>
                <a:gd name="connsiteY135" fmla="*/ 223647 h 533400"/>
                <a:gd name="connsiteX136" fmla="*/ 4286 w 533400"/>
                <a:gd name="connsiteY136" fmla="*/ 222218 h 533400"/>
                <a:gd name="connsiteX137" fmla="*/ 4001 w 533400"/>
                <a:gd name="connsiteY137" fmla="*/ 224028 h 533400"/>
                <a:gd name="connsiteX138" fmla="*/ 12002 w 533400"/>
                <a:gd name="connsiteY138" fmla="*/ 225457 h 533400"/>
                <a:gd name="connsiteX139" fmla="*/ 12287 w 533400"/>
                <a:gd name="connsiteY139" fmla="*/ 223647 h 533400"/>
                <a:gd name="connsiteX140" fmla="*/ 14097 w 533400"/>
                <a:gd name="connsiteY140" fmla="*/ 214598 h 533400"/>
                <a:gd name="connsiteX141" fmla="*/ 6191 w 533400"/>
                <a:gd name="connsiteY141" fmla="*/ 212884 h 533400"/>
                <a:gd name="connsiteX142" fmla="*/ 5810 w 533400"/>
                <a:gd name="connsiteY142" fmla="*/ 214694 h 533400"/>
                <a:gd name="connsiteX143" fmla="*/ 13716 w 533400"/>
                <a:gd name="connsiteY143" fmla="*/ 216408 h 533400"/>
                <a:gd name="connsiteX144" fmla="*/ 14097 w 533400"/>
                <a:gd name="connsiteY144" fmla="*/ 214598 h 533400"/>
                <a:gd name="connsiteX145" fmla="*/ 8382 w 533400"/>
                <a:gd name="connsiteY145" fmla="*/ 259937 h 533400"/>
                <a:gd name="connsiteX146" fmla="*/ 286 w 533400"/>
                <a:gd name="connsiteY146" fmla="*/ 259652 h 533400"/>
                <a:gd name="connsiteX147" fmla="*/ 191 w 533400"/>
                <a:gd name="connsiteY147" fmla="*/ 261556 h 533400"/>
                <a:gd name="connsiteX148" fmla="*/ 8382 w 533400"/>
                <a:gd name="connsiteY148" fmla="*/ 261842 h 533400"/>
                <a:gd name="connsiteX149" fmla="*/ 8382 w 533400"/>
                <a:gd name="connsiteY149" fmla="*/ 259937 h 533400"/>
                <a:gd name="connsiteX150" fmla="*/ 8858 w 533400"/>
                <a:gd name="connsiteY150" fmla="*/ 250793 h 533400"/>
                <a:gd name="connsiteX151" fmla="*/ 762 w 533400"/>
                <a:gd name="connsiteY151" fmla="*/ 250222 h 533400"/>
                <a:gd name="connsiteX152" fmla="*/ 667 w 533400"/>
                <a:gd name="connsiteY152" fmla="*/ 252127 h 533400"/>
                <a:gd name="connsiteX153" fmla="*/ 8763 w 533400"/>
                <a:gd name="connsiteY153" fmla="*/ 252698 h 533400"/>
                <a:gd name="connsiteX154" fmla="*/ 8858 w 533400"/>
                <a:gd name="connsiteY154" fmla="*/ 250793 h 533400"/>
                <a:gd name="connsiteX155" fmla="*/ 9716 w 533400"/>
                <a:gd name="connsiteY155" fmla="*/ 241649 h 533400"/>
                <a:gd name="connsiteX156" fmla="*/ 1619 w 533400"/>
                <a:gd name="connsiteY156" fmla="*/ 240792 h 533400"/>
                <a:gd name="connsiteX157" fmla="*/ 1429 w 533400"/>
                <a:gd name="connsiteY157" fmla="*/ 242602 h 533400"/>
                <a:gd name="connsiteX158" fmla="*/ 9525 w 533400"/>
                <a:gd name="connsiteY158" fmla="*/ 243459 h 533400"/>
                <a:gd name="connsiteX159" fmla="*/ 9716 w 533400"/>
                <a:gd name="connsiteY159" fmla="*/ 241649 h 533400"/>
                <a:gd name="connsiteX160" fmla="*/ 10858 w 533400"/>
                <a:gd name="connsiteY160" fmla="*/ 232600 h 533400"/>
                <a:gd name="connsiteX161" fmla="*/ 2858 w 533400"/>
                <a:gd name="connsiteY161" fmla="*/ 231458 h 533400"/>
                <a:gd name="connsiteX162" fmla="*/ 2572 w 533400"/>
                <a:gd name="connsiteY162" fmla="*/ 233363 h 533400"/>
                <a:gd name="connsiteX163" fmla="*/ 10573 w 533400"/>
                <a:gd name="connsiteY163" fmla="*/ 234506 h 533400"/>
                <a:gd name="connsiteX164" fmla="*/ 10858 w 533400"/>
                <a:gd name="connsiteY164" fmla="*/ 232600 h 533400"/>
                <a:gd name="connsiteX165" fmla="*/ 64294 w 533400"/>
                <a:gd name="connsiteY165" fmla="*/ 108013 h 533400"/>
                <a:gd name="connsiteX166" fmla="*/ 57912 w 533400"/>
                <a:gd name="connsiteY166" fmla="*/ 102965 h 533400"/>
                <a:gd name="connsiteX167" fmla="*/ 56769 w 533400"/>
                <a:gd name="connsiteY167" fmla="*/ 104394 h 533400"/>
                <a:gd name="connsiteX168" fmla="*/ 63151 w 533400"/>
                <a:gd name="connsiteY168" fmla="*/ 109442 h 533400"/>
                <a:gd name="connsiteX169" fmla="*/ 64294 w 533400"/>
                <a:gd name="connsiteY169" fmla="*/ 108013 h 533400"/>
                <a:gd name="connsiteX170" fmla="*/ 27527 w 533400"/>
                <a:gd name="connsiteY170" fmla="*/ 170974 h 533400"/>
                <a:gd name="connsiteX171" fmla="*/ 20003 w 533400"/>
                <a:gd name="connsiteY171" fmla="*/ 167926 h 533400"/>
                <a:gd name="connsiteX172" fmla="*/ 19336 w 533400"/>
                <a:gd name="connsiteY172" fmla="*/ 169640 h 533400"/>
                <a:gd name="connsiteX173" fmla="*/ 26861 w 533400"/>
                <a:gd name="connsiteY173" fmla="*/ 172688 h 533400"/>
                <a:gd name="connsiteX174" fmla="*/ 27527 w 533400"/>
                <a:gd name="connsiteY174" fmla="*/ 170974 h 533400"/>
                <a:gd name="connsiteX175" fmla="*/ 58769 w 533400"/>
                <a:gd name="connsiteY175" fmla="*/ 115348 h 533400"/>
                <a:gd name="connsiteX176" fmla="*/ 52197 w 533400"/>
                <a:gd name="connsiteY176" fmla="*/ 110585 h 533400"/>
                <a:gd name="connsiteX177" fmla="*/ 51054 w 533400"/>
                <a:gd name="connsiteY177" fmla="*/ 112109 h 533400"/>
                <a:gd name="connsiteX178" fmla="*/ 57626 w 533400"/>
                <a:gd name="connsiteY178" fmla="*/ 116872 h 533400"/>
                <a:gd name="connsiteX179" fmla="*/ 58769 w 533400"/>
                <a:gd name="connsiteY179" fmla="*/ 115348 h 533400"/>
                <a:gd name="connsiteX180" fmla="*/ 53435 w 533400"/>
                <a:gd name="connsiteY180" fmla="*/ 122777 h 533400"/>
                <a:gd name="connsiteX181" fmla="*/ 46673 w 533400"/>
                <a:gd name="connsiteY181" fmla="*/ 118205 h 533400"/>
                <a:gd name="connsiteX182" fmla="*/ 45625 w 533400"/>
                <a:gd name="connsiteY182" fmla="*/ 119729 h 533400"/>
                <a:gd name="connsiteX183" fmla="*/ 52388 w 533400"/>
                <a:gd name="connsiteY183" fmla="*/ 124301 h 533400"/>
                <a:gd name="connsiteX184" fmla="*/ 53435 w 533400"/>
                <a:gd name="connsiteY184" fmla="*/ 122777 h 533400"/>
                <a:gd name="connsiteX185" fmla="*/ 70104 w 533400"/>
                <a:gd name="connsiteY185" fmla="*/ 100965 h 533400"/>
                <a:gd name="connsiteX186" fmla="*/ 63818 w 533400"/>
                <a:gd name="connsiteY186" fmla="*/ 95726 h 533400"/>
                <a:gd name="connsiteX187" fmla="*/ 62579 w 533400"/>
                <a:gd name="connsiteY187" fmla="*/ 97155 h 533400"/>
                <a:gd name="connsiteX188" fmla="*/ 68866 w 533400"/>
                <a:gd name="connsiteY188" fmla="*/ 102394 h 533400"/>
                <a:gd name="connsiteX189" fmla="*/ 70104 w 533400"/>
                <a:gd name="connsiteY189" fmla="*/ 100965 h 533400"/>
                <a:gd name="connsiteX190" fmla="*/ 76105 w 533400"/>
                <a:gd name="connsiteY190" fmla="*/ 94107 h 533400"/>
                <a:gd name="connsiteX191" fmla="*/ 70104 w 533400"/>
                <a:gd name="connsiteY191" fmla="*/ 88678 h 533400"/>
                <a:gd name="connsiteX192" fmla="*/ 68866 w 533400"/>
                <a:gd name="connsiteY192" fmla="*/ 90106 h 533400"/>
                <a:gd name="connsiteX193" fmla="*/ 74962 w 533400"/>
                <a:gd name="connsiteY193" fmla="*/ 95536 h 533400"/>
                <a:gd name="connsiteX194" fmla="*/ 76105 w 533400"/>
                <a:gd name="connsiteY194" fmla="*/ 94107 h 533400"/>
                <a:gd name="connsiteX195" fmla="*/ 48482 w 533400"/>
                <a:gd name="connsiteY195" fmla="*/ 130492 h 533400"/>
                <a:gd name="connsiteX196" fmla="*/ 41624 w 533400"/>
                <a:gd name="connsiteY196" fmla="*/ 126206 h 533400"/>
                <a:gd name="connsiteX197" fmla="*/ 40672 w 533400"/>
                <a:gd name="connsiteY197" fmla="*/ 127825 h 533400"/>
                <a:gd name="connsiteX198" fmla="*/ 47530 w 533400"/>
                <a:gd name="connsiteY198" fmla="*/ 132112 h 533400"/>
                <a:gd name="connsiteX199" fmla="*/ 48482 w 533400"/>
                <a:gd name="connsiteY199" fmla="*/ 130492 h 533400"/>
                <a:gd name="connsiteX200" fmla="*/ 35052 w 533400"/>
                <a:gd name="connsiteY200" fmla="*/ 154305 h 533400"/>
                <a:gd name="connsiteX201" fmla="*/ 27813 w 533400"/>
                <a:gd name="connsiteY201" fmla="*/ 150781 h 533400"/>
                <a:gd name="connsiteX202" fmla="*/ 26956 w 533400"/>
                <a:gd name="connsiteY202" fmla="*/ 152495 h 533400"/>
                <a:gd name="connsiteX203" fmla="*/ 34195 w 533400"/>
                <a:gd name="connsiteY203" fmla="*/ 156019 h 533400"/>
                <a:gd name="connsiteX204" fmla="*/ 35052 w 533400"/>
                <a:gd name="connsiteY204" fmla="*/ 154305 h 533400"/>
                <a:gd name="connsiteX205" fmla="*/ 43720 w 533400"/>
                <a:gd name="connsiteY205" fmla="*/ 138208 h 533400"/>
                <a:gd name="connsiteX206" fmla="*/ 36671 w 533400"/>
                <a:gd name="connsiteY206" fmla="*/ 134207 h 533400"/>
                <a:gd name="connsiteX207" fmla="*/ 35719 w 533400"/>
                <a:gd name="connsiteY207" fmla="*/ 135827 h 533400"/>
                <a:gd name="connsiteX208" fmla="*/ 42767 w 533400"/>
                <a:gd name="connsiteY208" fmla="*/ 139922 h 533400"/>
                <a:gd name="connsiteX209" fmla="*/ 43720 w 533400"/>
                <a:gd name="connsiteY209" fmla="*/ 138208 h 533400"/>
                <a:gd name="connsiteX210" fmla="*/ 31147 w 533400"/>
                <a:gd name="connsiteY210" fmla="*/ 162592 h 533400"/>
                <a:gd name="connsiteX211" fmla="*/ 23717 w 533400"/>
                <a:gd name="connsiteY211" fmla="*/ 159258 h 533400"/>
                <a:gd name="connsiteX212" fmla="*/ 22955 w 533400"/>
                <a:gd name="connsiteY212" fmla="*/ 160973 h 533400"/>
                <a:gd name="connsiteX213" fmla="*/ 30385 w 533400"/>
                <a:gd name="connsiteY213" fmla="*/ 164306 h 533400"/>
                <a:gd name="connsiteX214" fmla="*/ 31147 w 533400"/>
                <a:gd name="connsiteY214" fmla="*/ 162592 h 533400"/>
                <a:gd name="connsiteX215" fmla="*/ 39243 w 533400"/>
                <a:gd name="connsiteY215" fmla="*/ 146209 h 533400"/>
                <a:gd name="connsiteX216" fmla="*/ 32099 w 533400"/>
                <a:gd name="connsiteY216" fmla="*/ 142399 h 533400"/>
                <a:gd name="connsiteX217" fmla="*/ 31242 w 533400"/>
                <a:gd name="connsiteY217" fmla="*/ 144018 h 533400"/>
                <a:gd name="connsiteX218" fmla="*/ 38386 w 533400"/>
                <a:gd name="connsiteY218" fmla="*/ 147828 h 533400"/>
                <a:gd name="connsiteX219" fmla="*/ 39243 w 533400"/>
                <a:gd name="connsiteY219" fmla="*/ 146209 h 533400"/>
                <a:gd name="connsiteX220" fmla="*/ 516541 w 533400"/>
                <a:gd name="connsiteY220" fmla="*/ 181261 h 533400"/>
                <a:gd name="connsiteX221" fmla="*/ 524161 w 533400"/>
                <a:gd name="connsiteY221" fmla="*/ 178498 h 533400"/>
                <a:gd name="connsiteX222" fmla="*/ 523494 w 533400"/>
                <a:gd name="connsiteY222" fmla="*/ 176784 h 533400"/>
                <a:gd name="connsiteX223" fmla="*/ 515874 w 533400"/>
                <a:gd name="connsiteY223" fmla="*/ 179546 h 533400"/>
                <a:gd name="connsiteX224" fmla="*/ 516541 w 533400"/>
                <a:gd name="connsiteY224" fmla="*/ 181261 h 533400"/>
                <a:gd name="connsiteX225" fmla="*/ 497300 w 533400"/>
                <a:gd name="connsiteY225" fmla="*/ 139827 h 533400"/>
                <a:gd name="connsiteX226" fmla="*/ 504349 w 533400"/>
                <a:gd name="connsiteY226" fmla="*/ 135731 h 533400"/>
                <a:gd name="connsiteX227" fmla="*/ 503396 w 533400"/>
                <a:gd name="connsiteY227" fmla="*/ 134112 h 533400"/>
                <a:gd name="connsiteX228" fmla="*/ 496348 w 533400"/>
                <a:gd name="connsiteY228" fmla="*/ 138208 h 533400"/>
                <a:gd name="connsiteX229" fmla="*/ 497300 w 533400"/>
                <a:gd name="connsiteY229" fmla="*/ 139827 h 533400"/>
                <a:gd name="connsiteX230" fmla="*/ 501777 w 533400"/>
                <a:gd name="connsiteY230" fmla="*/ 147923 h 533400"/>
                <a:gd name="connsiteX231" fmla="*/ 508921 w 533400"/>
                <a:gd name="connsiteY231" fmla="*/ 144113 h 533400"/>
                <a:gd name="connsiteX232" fmla="*/ 508064 w 533400"/>
                <a:gd name="connsiteY232" fmla="*/ 142494 h 533400"/>
                <a:gd name="connsiteX233" fmla="*/ 500920 w 533400"/>
                <a:gd name="connsiteY233" fmla="*/ 146304 h 533400"/>
                <a:gd name="connsiteX234" fmla="*/ 501777 w 533400"/>
                <a:gd name="connsiteY234" fmla="*/ 147923 h 533400"/>
                <a:gd name="connsiteX235" fmla="*/ 492633 w 533400"/>
                <a:gd name="connsiteY235" fmla="*/ 132017 h 533400"/>
                <a:gd name="connsiteX236" fmla="*/ 499491 w 533400"/>
                <a:gd name="connsiteY236" fmla="*/ 127730 h 533400"/>
                <a:gd name="connsiteX237" fmla="*/ 498539 w 533400"/>
                <a:gd name="connsiteY237" fmla="*/ 126111 h 533400"/>
                <a:gd name="connsiteX238" fmla="*/ 491681 w 533400"/>
                <a:gd name="connsiteY238" fmla="*/ 130397 h 533400"/>
                <a:gd name="connsiteX239" fmla="*/ 492633 w 533400"/>
                <a:gd name="connsiteY239" fmla="*/ 132017 h 533400"/>
                <a:gd name="connsiteX240" fmla="*/ 459105 w 533400"/>
                <a:gd name="connsiteY240" fmla="*/ 88773 h 533400"/>
                <a:gd name="connsiteX241" fmla="*/ 465010 w 533400"/>
                <a:gd name="connsiteY241" fmla="*/ 83153 h 533400"/>
                <a:gd name="connsiteX242" fmla="*/ 463677 w 533400"/>
                <a:gd name="connsiteY242" fmla="*/ 81820 h 533400"/>
                <a:gd name="connsiteX243" fmla="*/ 457772 w 533400"/>
                <a:gd name="connsiteY243" fmla="*/ 87440 h 533400"/>
                <a:gd name="connsiteX244" fmla="*/ 459105 w 533400"/>
                <a:gd name="connsiteY244" fmla="*/ 88773 h 533400"/>
                <a:gd name="connsiteX245" fmla="*/ 509683 w 533400"/>
                <a:gd name="connsiteY245" fmla="*/ 164306 h 533400"/>
                <a:gd name="connsiteX246" fmla="*/ 517112 w 533400"/>
                <a:gd name="connsiteY246" fmla="*/ 160973 h 533400"/>
                <a:gd name="connsiteX247" fmla="*/ 516350 w 533400"/>
                <a:gd name="connsiteY247" fmla="*/ 159258 h 533400"/>
                <a:gd name="connsiteX248" fmla="*/ 508921 w 533400"/>
                <a:gd name="connsiteY248" fmla="*/ 162592 h 533400"/>
                <a:gd name="connsiteX249" fmla="*/ 509683 w 533400"/>
                <a:gd name="connsiteY249" fmla="*/ 164306 h 533400"/>
                <a:gd name="connsiteX250" fmla="*/ 465296 w 533400"/>
                <a:gd name="connsiteY250" fmla="*/ 95440 h 533400"/>
                <a:gd name="connsiteX251" fmla="*/ 471297 w 533400"/>
                <a:gd name="connsiteY251" fmla="*/ 90011 h 533400"/>
                <a:gd name="connsiteX252" fmla="*/ 470059 w 533400"/>
                <a:gd name="connsiteY252" fmla="*/ 88583 h 533400"/>
                <a:gd name="connsiteX253" fmla="*/ 463963 w 533400"/>
                <a:gd name="connsiteY253" fmla="*/ 94012 h 533400"/>
                <a:gd name="connsiteX254" fmla="*/ 465296 w 533400"/>
                <a:gd name="connsiteY254" fmla="*/ 95440 h 533400"/>
                <a:gd name="connsiteX255" fmla="*/ 487680 w 533400"/>
                <a:gd name="connsiteY255" fmla="*/ 124301 h 533400"/>
                <a:gd name="connsiteX256" fmla="*/ 494443 w 533400"/>
                <a:gd name="connsiteY256" fmla="*/ 119729 h 533400"/>
                <a:gd name="connsiteX257" fmla="*/ 493395 w 533400"/>
                <a:gd name="connsiteY257" fmla="*/ 118205 h 533400"/>
                <a:gd name="connsiteX258" fmla="*/ 486632 w 533400"/>
                <a:gd name="connsiteY258" fmla="*/ 122777 h 533400"/>
                <a:gd name="connsiteX259" fmla="*/ 487680 w 533400"/>
                <a:gd name="connsiteY259" fmla="*/ 124301 h 533400"/>
                <a:gd name="connsiteX260" fmla="*/ 513207 w 533400"/>
                <a:gd name="connsiteY260" fmla="*/ 172784 h 533400"/>
                <a:gd name="connsiteX261" fmla="*/ 520732 w 533400"/>
                <a:gd name="connsiteY261" fmla="*/ 169736 h 533400"/>
                <a:gd name="connsiteX262" fmla="*/ 520065 w 533400"/>
                <a:gd name="connsiteY262" fmla="*/ 168021 h 533400"/>
                <a:gd name="connsiteX263" fmla="*/ 512540 w 533400"/>
                <a:gd name="connsiteY263" fmla="*/ 171069 h 533400"/>
                <a:gd name="connsiteX264" fmla="*/ 513207 w 533400"/>
                <a:gd name="connsiteY264" fmla="*/ 172784 h 533400"/>
                <a:gd name="connsiteX265" fmla="*/ 471297 w 533400"/>
                <a:gd name="connsiteY265" fmla="*/ 102394 h 533400"/>
                <a:gd name="connsiteX266" fmla="*/ 477488 w 533400"/>
                <a:gd name="connsiteY266" fmla="*/ 97155 h 533400"/>
                <a:gd name="connsiteX267" fmla="*/ 476250 w 533400"/>
                <a:gd name="connsiteY267" fmla="*/ 95726 h 533400"/>
                <a:gd name="connsiteX268" fmla="*/ 470059 w 533400"/>
                <a:gd name="connsiteY268" fmla="*/ 100965 h 533400"/>
                <a:gd name="connsiteX269" fmla="*/ 471297 w 533400"/>
                <a:gd name="connsiteY269" fmla="*/ 102394 h 533400"/>
                <a:gd name="connsiteX270" fmla="*/ 477012 w 533400"/>
                <a:gd name="connsiteY270" fmla="*/ 109538 h 533400"/>
                <a:gd name="connsiteX271" fmla="*/ 483394 w 533400"/>
                <a:gd name="connsiteY271" fmla="*/ 104489 h 533400"/>
                <a:gd name="connsiteX272" fmla="*/ 482251 w 533400"/>
                <a:gd name="connsiteY272" fmla="*/ 103061 h 533400"/>
                <a:gd name="connsiteX273" fmla="*/ 475869 w 533400"/>
                <a:gd name="connsiteY273" fmla="*/ 108109 h 533400"/>
                <a:gd name="connsiteX274" fmla="*/ 477012 w 533400"/>
                <a:gd name="connsiteY274" fmla="*/ 109538 h 533400"/>
                <a:gd name="connsiteX275" fmla="*/ 482441 w 533400"/>
                <a:gd name="connsiteY275" fmla="*/ 116872 h 533400"/>
                <a:gd name="connsiteX276" fmla="*/ 489014 w 533400"/>
                <a:gd name="connsiteY276" fmla="*/ 112109 h 533400"/>
                <a:gd name="connsiteX277" fmla="*/ 487966 w 533400"/>
                <a:gd name="connsiteY277" fmla="*/ 110585 h 533400"/>
                <a:gd name="connsiteX278" fmla="*/ 481393 w 533400"/>
                <a:gd name="connsiteY278" fmla="*/ 115348 h 533400"/>
                <a:gd name="connsiteX279" fmla="*/ 482441 w 533400"/>
                <a:gd name="connsiteY279" fmla="*/ 116872 h 533400"/>
                <a:gd name="connsiteX280" fmla="*/ 505873 w 533400"/>
                <a:gd name="connsiteY280" fmla="*/ 156019 h 533400"/>
                <a:gd name="connsiteX281" fmla="*/ 513112 w 533400"/>
                <a:gd name="connsiteY281" fmla="*/ 152495 h 533400"/>
                <a:gd name="connsiteX282" fmla="*/ 512255 w 533400"/>
                <a:gd name="connsiteY282" fmla="*/ 150781 h 533400"/>
                <a:gd name="connsiteX283" fmla="*/ 505016 w 533400"/>
                <a:gd name="connsiteY283" fmla="*/ 154305 h 533400"/>
                <a:gd name="connsiteX284" fmla="*/ 505873 w 533400"/>
                <a:gd name="connsiteY284" fmla="*/ 156019 h 533400"/>
                <a:gd name="connsiteX285" fmla="*/ 8192 w 533400"/>
                <a:gd name="connsiteY285" fmla="*/ 270034 h 533400"/>
                <a:gd name="connsiteX286" fmla="*/ 8192 w 533400"/>
                <a:gd name="connsiteY286" fmla="*/ 269081 h 533400"/>
                <a:gd name="connsiteX287" fmla="*/ 0 w 533400"/>
                <a:gd name="connsiteY287" fmla="*/ 269081 h 533400"/>
                <a:gd name="connsiteX288" fmla="*/ 0 w 533400"/>
                <a:gd name="connsiteY288" fmla="*/ 270986 h 533400"/>
                <a:gd name="connsiteX289" fmla="*/ 8192 w 533400"/>
                <a:gd name="connsiteY289" fmla="*/ 270986 h 533400"/>
                <a:gd name="connsiteX290" fmla="*/ 8192 w 533400"/>
                <a:gd name="connsiteY290" fmla="*/ 270034 h 533400"/>
                <a:gd name="connsiteX291" fmla="*/ 530638 w 533400"/>
                <a:gd name="connsiteY291" fmla="*/ 243554 h 533400"/>
                <a:gd name="connsiteX292" fmla="*/ 538734 w 533400"/>
                <a:gd name="connsiteY292" fmla="*/ 242697 h 533400"/>
                <a:gd name="connsiteX293" fmla="*/ 538543 w 533400"/>
                <a:gd name="connsiteY293" fmla="*/ 240887 h 533400"/>
                <a:gd name="connsiteX294" fmla="*/ 530447 w 533400"/>
                <a:gd name="connsiteY294" fmla="*/ 241744 h 533400"/>
                <a:gd name="connsiteX295" fmla="*/ 530638 w 533400"/>
                <a:gd name="connsiteY295" fmla="*/ 243554 h 533400"/>
                <a:gd name="connsiteX296" fmla="*/ 531781 w 533400"/>
                <a:gd name="connsiteY296" fmla="*/ 261747 h 533400"/>
                <a:gd name="connsiteX297" fmla="*/ 539972 w 533400"/>
                <a:gd name="connsiteY297" fmla="*/ 261461 h 533400"/>
                <a:gd name="connsiteX298" fmla="*/ 539877 w 533400"/>
                <a:gd name="connsiteY298" fmla="*/ 259556 h 533400"/>
                <a:gd name="connsiteX299" fmla="*/ 531781 w 533400"/>
                <a:gd name="connsiteY299" fmla="*/ 259842 h 533400"/>
                <a:gd name="connsiteX300" fmla="*/ 531781 w 533400"/>
                <a:gd name="connsiteY300" fmla="*/ 261747 h 533400"/>
                <a:gd name="connsiteX301" fmla="*/ 531305 w 533400"/>
                <a:gd name="connsiteY301" fmla="*/ 252698 h 533400"/>
                <a:gd name="connsiteX302" fmla="*/ 539401 w 533400"/>
                <a:gd name="connsiteY302" fmla="*/ 252127 h 533400"/>
                <a:gd name="connsiteX303" fmla="*/ 539306 w 533400"/>
                <a:gd name="connsiteY303" fmla="*/ 250222 h 533400"/>
                <a:gd name="connsiteX304" fmla="*/ 531209 w 533400"/>
                <a:gd name="connsiteY304" fmla="*/ 250793 h 533400"/>
                <a:gd name="connsiteX305" fmla="*/ 531305 w 533400"/>
                <a:gd name="connsiteY305" fmla="*/ 252698 h 533400"/>
                <a:gd name="connsiteX306" fmla="*/ 528161 w 533400"/>
                <a:gd name="connsiteY306" fmla="*/ 225457 h 533400"/>
                <a:gd name="connsiteX307" fmla="*/ 536162 w 533400"/>
                <a:gd name="connsiteY307" fmla="*/ 224028 h 533400"/>
                <a:gd name="connsiteX308" fmla="*/ 535876 w 533400"/>
                <a:gd name="connsiteY308" fmla="*/ 222218 h 533400"/>
                <a:gd name="connsiteX309" fmla="*/ 527876 w 533400"/>
                <a:gd name="connsiteY309" fmla="*/ 223647 h 533400"/>
                <a:gd name="connsiteX310" fmla="*/ 528161 w 533400"/>
                <a:gd name="connsiteY310" fmla="*/ 225457 h 533400"/>
                <a:gd name="connsiteX311" fmla="*/ 529495 w 533400"/>
                <a:gd name="connsiteY311" fmla="*/ 234506 h 533400"/>
                <a:gd name="connsiteX312" fmla="*/ 537496 w 533400"/>
                <a:gd name="connsiteY312" fmla="*/ 233363 h 533400"/>
                <a:gd name="connsiteX313" fmla="*/ 537210 w 533400"/>
                <a:gd name="connsiteY313" fmla="*/ 231458 h 533400"/>
                <a:gd name="connsiteX314" fmla="*/ 529209 w 533400"/>
                <a:gd name="connsiteY314" fmla="*/ 232600 h 533400"/>
                <a:gd name="connsiteX315" fmla="*/ 529495 w 533400"/>
                <a:gd name="connsiteY315" fmla="*/ 234506 h 533400"/>
                <a:gd name="connsiteX316" fmla="*/ 526447 w 533400"/>
                <a:gd name="connsiteY316" fmla="*/ 216503 h 533400"/>
                <a:gd name="connsiteX317" fmla="*/ 534353 w 533400"/>
                <a:gd name="connsiteY317" fmla="*/ 214789 h 533400"/>
                <a:gd name="connsiteX318" fmla="*/ 533972 w 533400"/>
                <a:gd name="connsiteY318" fmla="*/ 212979 h 533400"/>
                <a:gd name="connsiteX319" fmla="*/ 526066 w 533400"/>
                <a:gd name="connsiteY319" fmla="*/ 214694 h 533400"/>
                <a:gd name="connsiteX320" fmla="*/ 526447 w 533400"/>
                <a:gd name="connsiteY320" fmla="*/ 216503 h 533400"/>
                <a:gd name="connsiteX321" fmla="*/ 522065 w 533400"/>
                <a:gd name="connsiteY321" fmla="*/ 198692 h 533400"/>
                <a:gd name="connsiteX322" fmla="*/ 529876 w 533400"/>
                <a:gd name="connsiteY322" fmla="*/ 196501 h 533400"/>
                <a:gd name="connsiteX323" fmla="*/ 529400 w 533400"/>
                <a:gd name="connsiteY323" fmla="*/ 194691 h 533400"/>
                <a:gd name="connsiteX324" fmla="*/ 521589 w 533400"/>
                <a:gd name="connsiteY324" fmla="*/ 196882 h 533400"/>
                <a:gd name="connsiteX325" fmla="*/ 522065 w 533400"/>
                <a:gd name="connsiteY325" fmla="*/ 198692 h 533400"/>
                <a:gd name="connsiteX326" fmla="*/ 519493 w 533400"/>
                <a:gd name="connsiteY326" fmla="*/ 189929 h 533400"/>
                <a:gd name="connsiteX327" fmla="*/ 527209 w 533400"/>
                <a:gd name="connsiteY327" fmla="*/ 187452 h 533400"/>
                <a:gd name="connsiteX328" fmla="*/ 526637 w 533400"/>
                <a:gd name="connsiteY328" fmla="*/ 185642 h 533400"/>
                <a:gd name="connsiteX329" fmla="*/ 518922 w 533400"/>
                <a:gd name="connsiteY329" fmla="*/ 188119 h 533400"/>
                <a:gd name="connsiteX330" fmla="*/ 519493 w 533400"/>
                <a:gd name="connsiteY330" fmla="*/ 189929 h 533400"/>
                <a:gd name="connsiteX331" fmla="*/ 524447 w 533400"/>
                <a:gd name="connsiteY331" fmla="*/ 207550 h 533400"/>
                <a:gd name="connsiteX332" fmla="*/ 532257 w 533400"/>
                <a:gd name="connsiteY332" fmla="*/ 205550 h 533400"/>
                <a:gd name="connsiteX333" fmla="*/ 531781 w 533400"/>
                <a:gd name="connsiteY333" fmla="*/ 203740 h 533400"/>
                <a:gd name="connsiteX334" fmla="*/ 523970 w 533400"/>
                <a:gd name="connsiteY334" fmla="*/ 205740 h 533400"/>
                <a:gd name="connsiteX335" fmla="*/ 524447 w 533400"/>
                <a:gd name="connsiteY335" fmla="*/ 207550 h 533400"/>
                <a:gd name="connsiteX336" fmla="*/ 369094 w 533400"/>
                <a:gd name="connsiteY336" fmla="*/ 27527 h 533400"/>
                <a:gd name="connsiteX337" fmla="*/ 372142 w 533400"/>
                <a:gd name="connsiteY337" fmla="*/ 20002 h 533400"/>
                <a:gd name="connsiteX338" fmla="*/ 370427 w 533400"/>
                <a:gd name="connsiteY338" fmla="*/ 19336 h 533400"/>
                <a:gd name="connsiteX339" fmla="*/ 367379 w 533400"/>
                <a:gd name="connsiteY339" fmla="*/ 26860 h 533400"/>
                <a:gd name="connsiteX340" fmla="*/ 369094 w 533400"/>
                <a:gd name="connsiteY340" fmla="*/ 27527 h 533400"/>
                <a:gd name="connsiteX341" fmla="*/ 334328 w 533400"/>
                <a:gd name="connsiteY341" fmla="*/ 16097 h 533400"/>
                <a:gd name="connsiteX342" fmla="*/ 336328 w 533400"/>
                <a:gd name="connsiteY342" fmla="*/ 8287 h 533400"/>
                <a:gd name="connsiteX343" fmla="*/ 334518 w 533400"/>
                <a:gd name="connsiteY343" fmla="*/ 7810 h 533400"/>
                <a:gd name="connsiteX344" fmla="*/ 332518 w 533400"/>
                <a:gd name="connsiteY344" fmla="*/ 15621 h 533400"/>
                <a:gd name="connsiteX345" fmla="*/ 334328 w 533400"/>
                <a:gd name="connsiteY345" fmla="*/ 16097 h 533400"/>
                <a:gd name="connsiteX346" fmla="*/ 343186 w 533400"/>
                <a:gd name="connsiteY346" fmla="*/ 18479 h 533400"/>
                <a:gd name="connsiteX347" fmla="*/ 345376 w 533400"/>
                <a:gd name="connsiteY347" fmla="*/ 10763 h 533400"/>
                <a:gd name="connsiteX348" fmla="*/ 343567 w 533400"/>
                <a:gd name="connsiteY348" fmla="*/ 10192 h 533400"/>
                <a:gd name="connsiteX349" fmla="*/ 341376 w 533400"/>
                <a:gd name="connsiteY349" fmla="*/ 17907 h 533400"/>
                <a:gd name="connsiteX350" fmla="*/ 343186 w 533400"/>
                <a:gd name="connsiteY350" fmla="*/ 18479 h 533400"/>
                <a:gd name="connsiteX351" fmla="*/ 360521 w 533400"/>
                <a:gd name="connsiteY351" fmla="*/ 24194 h 533400"/>
                <a:gd name="connsiteX352" fmla="*/ 363284 w 533400"/>
                <a:gd name="connsiteY352" fmla="*/ 16669 h 533400"/>
                <a:gd name="connsiteX353" fmla="*/ 361569 w 533400"/>
                <a:gd name="connsiteY353" fmla="*/ 16002 h 533400"/>
                <a:gd name="connsiteX354" fmla="*/ 358807 w 533400"/>
                <a:gd name="connsiteY354" fmla="*/ 23527 h 533400"/>
                <a:gd name="connsiteX355" fmla="*/ 360521 w 533400"/>
                <a:gd name="connsiteY355" fmla="*/ 24194 h 533400"/>
                <a:gd name="connsiteX356" fmla="*/ 351854 w 533400"/>
                <a:gd name="connsiteY356" fmla="*/ 21146 h 533400"/>
                <a:gd name="connsiteX357" fmla="*/ 354330 w 533400"/>
                <a:gd name="connsiteY357" fmla="*/ 13430 h 533400"/>
                <a:gd name="connsiteX358" fmla="*/ 352520 w 533400"/>
                <a:gd name="connsiteY358" fmla="*/ 12859 h 533400"/>
                <a:gd name="connsiteX359" fmla="*/ 350044 w 533400"/>
                <a:gd name="connsiteY359" fmla="*/ 20574 h 533400"/>
                <a:gd name="connsiteX360" fmla="*/ 351854 w 533400"/>
                <a:gd name="connsiteY360" fmla="*/ 21146 h 533400"/>
                <a:gd name="connsiteX361" fmla="*/ 325469 w 533400"/>
                <a:gd name="connsiteY361" fmla="*/ 14002 h 533400"/>
                <a:gd name="connsiteX362" fmla="*/ 327184 w 533400"/>
                <a:gd name="connsiteY362" fmla="*/ 6096 h 533400"/>
                <a:gd name="connsiteX363" fmla="*/ 325374 w 533400"/>
                <a:gd name="connsiteY363" fmla="*/ 5715 h 533400"/>
                <a:gd name="connsiteX364" fmla="*/ 323659 w 533400"/>
                <a:gd name="connsiteY364" fmla="*/ 13621 h 533400"/>
                <a:gd name="connsiteX365" fmla="*/ 325469 w 533400"/>
                <a:gd name="connsiteY365" fmla="*/ 14002 h 533400"/>
                <a:gd name="connsiteX366" fmla="*/ 289274 w 533400"/>
                <a:gd name="connsiteY366" fmla="*/ 8858 h 533400"/>
                <a:gd name="connsiteX367" fmla="*/ 289846 w 533400"/>
                <a:gd name="connsiteY367" fmla="*/ 762 h 533400"/>
                <a:gd name="connsiteX368" fmla="*/ 288036 w 533400"/>
                <a:gd name="connsiteY368" fmla="*/ 571 h 533400"/>
                <a:gd name="connsiteX369" fmla="*/ 287465 w 533400"/>
                <a:gd name="connsiteY369" fmla="*/ 8668 h 533400"/>
                <a:gd name="connsiteX370" fmla="*/ 289274 w 533400"/>
                <a:gd name="connsiteY370" fmla="*/ 8858 h 533400"/>
                <a:gd name="connsiteX371" fmla="*/ 316421 w 533400"/>
                <a:gd name="connsiteY371" fmla="*/ 12192 h 533400"/>
                <a:gd name="connsiteX372" fmla="*/ 317849 w 533400"/>
                <a:gd name="connsiteY372" fmla="*/ 4191 h 533400"/>
                <a:gd name="connsiteX373" fmla="*/ 316040 w 533400"/>
                <a:gd name="connsiteY373" fmla="*/ 3810 h 533400"/>
                <a:gd name="connsiteX374" fmla="*/ 314611 w 533400"/>
                <a:gd name="connsiteY374" fmla="*/ 11811 h 533400"/>
                <a:gd name="connsiteX375" fmla="*/ 316421 w 533400"/>
                <a:gd name="connsiteY375" fmla="*/ 12192 h 533400"/>
                <a:gd name="connsiteX376" fmla="*/ 270034 w 533400"/>
                <a:gd name="connsiteY376" fmla="*/ 8192 h 533400"/>
                <a:gd name="connsiteX377" fmla="*/ 270986 w 533400"/>
                <a:gd name="connsiteY377" fmla="*/ 8192 h 533400"/>
                <a:gd name="connsiteX378" fmla="*/ 270986 w 533400"/>
                <a:gd name="connsiteY378" fmla="*/ 0 h 533400"/>
                <a:gd name="connsiteX379" fmla="*/ 269081 w 533400"/>
                <a:gd name="connsiteY379" fmla="*/ 0 h 533400"/>
                <a:gd name="connsiteX380" fmla="*/ 269081 w 533400"/>
                <a:gd name="connsiteY380" fmla="*/ 8192 h 533400"/>
                <a:gd name="connsiteX381" fmla="*/ 270034 w 533400"/>
                <a:gd name="connsiteY381" fmla="*/ 8192 h 533400"/>
                <a:gd name="connsiteX382" fmla="*/ 280130 w 533400"/>
                <a:gd name="connsiteY382" fmla="*/ 8287 h 533400"/>
                <a:gd name="connsiteX383" fmla="*/ 280416 w 533400"/>
                <a:gd name="connsiteY383" fmla="*/ 190 h 533400"/>
                <a:gd name="connsiteX384" fmla="*/ 278511 w 533400"/>
                <a:gd name="connsiteY384" fmla="*/ 95 h 533400"/>
                <a:gd name="connsiteX385" fmla="*/ 278225 w 533400"/>
                <a:gd name="connsiteY385" fmla="*/ 8287 h 533400"/>
                <a:gd name="connsiteX386" fmla="*/ 280130 w 533400"/>
                <a:gd name="connsiteY386" fmla="*/ 8287 h 533400"/>
                <a:gd name="connsiteX387" fmla="*/ 298323 w 533400"/>
                <a:gd name="connsiteY387" fmla="*/ 9715 h 533400"/>
                <a:gd name="connsiteX388" fmla="*/ 299180 w 533400"/>
                <a:gd name="connsiteY388" fmla="*/ 1619 h 533400"/>
                <a:gd name="connsiteX389" fmla="*/ 297371 w 533400"/>
                <a:gd name="connsiteY389" fmla="*/ 1429 h 533400"/>
                <a:gd name="connsiteX390" fmla="*/ 296513 w 533400"/>
                <a:gd name="connsiteY390" fmla="*/ 9525 h 533400"/>
                <a:gd name="connsiteX391" fmla="*/ 298323 w 533400"/>
                <a:gd name="connsiteY391" fmla="*/ 9715 h 533400"/>
                <a:gd name="connsiteX392" fmla="*/ 307467 w 533400"/>
                <a:gd name="connsiteY392" fmla="*/ 10763 h 533400"/>
                <a:gd name="connsiteX393" fmla="*/ 308610 w 533400"/>
                <a:gd name="connsiteY393" fmla="*/ 2762 h 533400"/>
                <a:gd name="connsiteX394" fmla="*/ 306800 w 533400"/>
                <a:gd name="connsiteY394" fmla="*/ 2477 h 533400"/>
                <a:gd name="connsiteX395" fmla="*/ 305657 w 533400"/>
                <a:gd name="connsiteY395" fmla="*/ 10477 h 533400"/>
                <a:gd name="connsiteX396" fmla="*/ 307467 w 533400"/>
                <a:gd name="connsiteY396" fmla="*/ 10763 h 533400"/>
                <a:gd name="connsiteX397" fmla="*/ 445960 w 533400"/>
                <a:gd name="connsiteY397" fmla="*/ 76010 h 533400"/>
                <a:gd name="connsiteX398" fmla="*/ 451390 w 533400"/>
                <a:gd name="connsiteY398" fmla="*/ 70009 h 533400"/>
                <a:gd name="connsiteX399" fmla="*/ 450056 w 533400"/>
                <a:gd name="connsiteY399" fmla="*/ 68771 h 533400"/>
                <a:gd name="connsiteX400" fmla="*/ 444627 w 533400"/>
                <a:gd name="connsiteY400" fmla="*/ 74771 h 533400"/>
                <a:gd name="connsiteX401" fmla="*/ 445960 w 533400"/>
                <a:gd name="connsiteY401" fmla="*/ 76010 h 533400"/>
                <a:gd name="connsiteX402" fmla="*/ 377476 w 533400"/>
                <a:gd name="connsiteY402" fmla="*/ 31147 h 533400"/>
                <a:gd name="connsiteX403" fmla="*/ 380714 w 533400"/>
                <a:gd name="connsiteY403" fmla="*/ 23717 h 533400"/>
                <a:gd name="connsiteX404" fmla="*/ 379000 w 533400"/>
                <a:gd name="connsiteY404" fmla="*/ 22955 h 533400"/>
                <a:gd name="connsiteX405" fmla="*/ 375761 w 533400"/>
                <a:gd name="connsiteY405" fmla="*/ 30385 h 533400"/>
                <a:gd name="connsiteX406" fmla="*/ 377476 w 533400"/>
                <a:gd name="connsiteY406" fmla="*/ 31147 h 533400"/>
                <a:gd name="connsiteX407" fmla="*/ 424720 w 533400"/>
                <a:gd name="connsiteY407" fmla="*/ 58674 h 533400"/>
                <a:gd name="connsiteX408" fmla="*/ 429482 w 533400"/>
                <a:gd name="connsiteY408" fmla="*/ 52102 h 533400"/>
                <a:gd name="connsiteX409" fmla="*/ 427958 w 533400"/>
                <a:gd name="connsiteY409" fmla="*/ 50959 h 533400"/>
                <a:gd name="connsiteX410" fmla="*/ 423196 w 533400"/>
                <a:gd name="connsiteY410" fmla="*/ 57531 h 533400"/>
                <a:gd name="connsiteX411" fmla="*/ 424720 w 533400"/>
                <a:gd name="connsiteY411" fmla="*/ 58674 h 533400"/>
                <a:gd name="connsiteX412" fmla="*/ 432054 w 533400"/>
                <a:gd name="connsiteY412" fmla="*/ 64198 h 533400"/>
                <a:gd name="connsiteX413" fmla="*/ 437102 w 533400"/>
                <a:gd name="connsiteY413" fmla="*/ 57817 h 533400"/>
                <a:gd name="connsiteX414" fmla="*/ 435674 w 533400"/>
                <a:gd name="connsiteY414" fmla="*/ 56674 h 533400"/>
                <a:gd name="connsiteX415" fmla="*/ 430625 w 533400"/>
                <a:gd name="connsiteY415" fmla="*/ 63056 h 533400"/>
                <a:gd name="connsiteX416" fmla="*/ 432054 w 533400"/>
                <a:gd name="connsiteY416" fmla="*/ 64198 h 533400"/>
                <a:gd name="connsiteX417" fmla="*/ 452628 w 533400"/>
                <a:gd name="connsiteY417" fmla="*/ 82296 h 533400"/>
                <a:gd name="connsiteX418" fmla="*/ 458248 w 533400"/>
                <a:gd name="connsiteY418" fmla="*/ 76486 h 533400"/>
                <a:gd name="connsiteX419" fmla="*/ 456914 w 533400"/>
                <a:gd name="connsiteY419" fmla="*/ 75152 h 533400"/>
                <a:gd name="connsiteX420" fmla="*/ 451295 w 533400"/>
                <a:gd name="connsiteY420" fmla="*/ 81058 h 533400"/>
                <a:gd name="connsiteX421" fmla="*/ 452628 w 533400"/>
                <a:gd name="connsiteY421" fmla="*/ 82296 h 533400"/>
                <a:gd name="connsiteX422" fmla="*/ 439103 w 533400"/>
                <a:gd name="connsiteY422" fmla="*/ 70009 h 533400"/>
                <a:gd name="connsiteX423" fmla="*/ 444341 w 533400"/>
                <a:gd name="connsiteY423" fmla="*/ 63817 h 533400"/>
                <a:gd name="connsiteX424" fmla="*/ 442913 w 533400"/>
                <a:gd name="connsiteY424" fmla="*/ 62579 h 533400"/>
                <a:gd name="connsiteX425" fmla="*/ 437674 w 533400"/>
                <a:gd name="connsiteY425" fmla="*/ 68771 h 533400"/>
                <a:gd name="connsiteX426" fmla="*/ 439103 w 533400"/>
                <a:gd name="connsiteY426" fmla="*/ 70009 h 533400"/>
                <a:gd name="connsiteX427" fmla="*/ 417290 w 533400"/>
                <a:gd name="connsiteY427" fmla="*/ 53435 h 533400"/>
                <a:gd name="connsiteX428" fmla="*/ 421862 w 533400"/>
                <a:gd name="connsiteY428" fmla="*/ 46673 h 533400"/>
                <a:gd name="connsiteX429" fmla="*/ 420338 w 533400"/>
                <a:gd name="connsiteY429" fmla="*/ 45625 h 533400"/>
                <a:gd name="connsiteX430" fmla="*/ 415766 w 533400"/>
                <a:gd name="connsiteY430" fmla="*/ 52388 h 533400"/>
                <a:gd name="connsiteX431" fmla="*/ 417290 w 533400"/>
                <a:gd name="connsiteY431" fmla="*/ 53435 h 533400"/>
                <a:gd name="connsiteX432" fmla="*/ 393859 w 533400"/>
                <a:gd name="connsiteY432" fmla="*/ 39148 h 533400"/>
                <a:gd name="connsiteX433" fmla="*/ 397669 w 533400"/>
                <a:gd name="connsiteY433" fmla="*/ 32004 h 533400"/>
                <a:gd name="connsiteX434" fmla="*/ 396050 w 533400"/>
                <a:gd name="connsiteY434" fmla="*/ 31147 h 533400"/>
                <a:gd name="connsiteX435" fmla="*/ 392240 w 533400"/>
                <a:gd name="connsiteY435" fmla="*/ 38290 h 533400"/>
                <a:gd name="connsiteX436" fmla="*/ 393859 w 533400"/>
                <a:gd name="connsiteY436" fmla="*/ 39148 h 533400"/>
                <a:gd name="connsiteX437" fmla="*/ 385763 w 533400"/>
                <a:gd name="connsiteY437" fmla="*/ 35052 h 533400"/>
                <a:gd name="connsiteX438" fmla="*/ 389287 w 533400"/>
                <a:gd name="connsiteY438" fmla="*/ 27813 h 533400"/>
                <a:gd name="connsiteX439" fmla="*/ 387572 w 533400"/>
                <a:gd name="connsiteY439" fmla="*/ 26956 h 533400"/>
                <a:gd name="connsiteX440" fmla="*/ 384048 w 533400"/>
                <a:gd name="connsiteY440" fmla="*/ 34195 h 533400"/>
                <a:gd name="connsiteX441" fmla="*/ 385763 w 533400"/>
                <a:gd name="connsiteY441" fmla="*/ 35052 h 533400"/>
                <a:gd name="connsiteX442" fmla="*/ 409670 w 533400"/>
                <a:gd name="connsiteY442" fmla="*/ 48387 h 533400"/>
                <a:gd name="connsiteX443" fmla="*/ 413957 w 533400"/>
                <a:gd name="connsiteY443" fmla="*/ 41529 h 533400"/>
                <a:gd name="connsiteX444" fmla="*/ 412337 w 533400"/>
                <a:gd name="connsiteY444" fmla="*/ 40481 h 533400"/>
                <a:gd name="connsiteX445" fmla="*/ 408051 w 533400"/>
                <a:gd name="connsiteY445" fmla="*/ 47339 h 533400"/>
                <a:gd name="connsiteX446" fmla="*/ 409670 w 533400"/>
                <a:gd name="connsiteY446" fmla="*/ 48387 h 533400"/>
                <a:gd name="connsiteX447" fmla="*/ 401860 w 533400"/>
                <a:gd name="connsiteY447" fmla="*/ 43625 h 533400"/>
                <a:gd name="connsiteX448" fmla="*/ 405860 w 533400"/>
                <a:gd name="connsiteY448" fmla="*/ 36576 h 533400"/>
                <a:gd name="connsiteX449" fmla="*/ 404241 w 533400"/>
                <a:gd name="connsiteY449" fmla="*/ 35623 h 533400"/>
                <a:gd name="connsiteX450" fmla="*/ 400241 w 533400"/>
                <a:gd name="connsiteY450" fmla="*/ 42672 h 533400"/>
                <a:gd name="connsiteX451" fmla="*/ 401860 w 533400"/>
                <a:gd name="connsiteY451" fmla="*/ 43625 h 533400"/>
                <a:gd name="connsiteX452" fmla="*/ 23622 w 533400"/>
                <a:gd name="connsiteY452" fmla="*/ 358711 h 533400"/>
                <a:gd name="connsiteX453" fmla="*/ 16002 w 533400"/>
                <a:gd name="connsiteY453" fmla="*/ 361474 h 533400"/>
                <a:gd name="connsiteX454" fmla="*/ 16669 w 533400"/>
                <a:gd name="connsiteY454" fmla="*/ 363188 h 533400"/>
                <a:gd name="connsiteX455" fmla="*/ 24289 w 533400"/>
                <a:gd name="connsiteY455" fmla="*/ 360426 h 533400"/>
                <a:gd name="connsiteX456" fmla="*/ 23622 w 533400"/>
                <a:gd name="connsiteY456" fmla="*/ 358711 h 533400"/>
                <a:gd name="connsiteX457" fmla="*/ 415766 w 533400"/>
                <a:gd name="connsiteY457" fmla="*/ 487680 h 533400"/>
                <a:gd name="connsiteX458" fmla="*/ 420338 w 533400"/>
                <a:gd name="connsiteY458" fmla="*/ 494443 h 533400"/>
                <a:gd name="connsiteX459" fmla="*/ 421862 w 533400"/>
                <a:gd name="connsiteY459" fmla="*/ 493395 h 533400"/>
                <a:gd name="connsiteX460" fmla="*/ 417290 w 533400"/>
                <a:gd name="connsiteY460" fmla="*/ 486632 h 533400"/>
                <a:gd name="connsiteX461" fmla="*/ 415766 w 533400"/>
                <a:gd name="connsiteY461" fmla="*/ 487680 h 533400"/>
                <a:gd name="connsiteX462" fmla="*/ 408051 w 533400"/>
                <a:gd name="connsiteY462" fmla="*/ 492538 h 533400"/>
                <a:gd name="connsiteX463" fmla="*/ 412337 w 533400"/>
                <a:gd name="connsiteY463" fmla="*/ 499396 h 533400"/>
                <a:gd name="connsiteX464" fmla="*/ 413957 w 533400"/>
                <a:gd name="connsiteY464" fmla="*/ 498443 h 533400"/>
                <a:gd name="connsiteX465" fmla="*/ 409670 w 533400"/>
                <a:gd name="connsiteY465" fmla="*/ 491585 h 533400"/>
                <a:gd name="connsiteX466" fmla="*/ 408051 w 533400"/>
                <a:gd name="connsiteY466" fmla="*/ 492538 h 533400"/>
                <a:gd name="connsiteX467" fmla="*/ 384048 w 533400"/>
                <a:gd name="connsiteY467" fmla="*/ 505778 h 533400"/>
                <a:gd name="connsiteX468" fmla="*/ 387572 w 533400"/>
                <a:gd name="connsiteY468" fmla="*/ 513016 h 533400"/>
                <a:gd name="connsiteX469" fmla="*/ 389287 w 533400"/>
                <a:gd name="connsiteY469" fmla="*/ 512159 h 533400"/>
                <a:gd name="connsiteX470" fmla="*/ 385763 w 533400"/>
                <a:gd name="connsiteY470" fmla="*/ 504920 h 533400"/>
                <a:gd name="connsiteX471" fmla="*/ 384048 w 533400"/>
                <a:gd name="connsiteY471" fmla="*/ 505778 h 533400"/>
                <a:gd name="connsiteX472" fmla="*/ 423196 w 533400"/>
                <a:gd name="connsiteY472" fmla="*/ 482441 h 533400"/>
                <a:gd name="connsiteX473" fmla="*/ 427958 w 533400"/>
                <a:gd name="connsiteY473" fmla="*/ 489014 h 533400"/>
                <a:gd name="connsiteX474" fmla="*/ 429482 w 533400"/>
                <a:gd name="connsiteY474" fmla="*/ 487870 h 533400"/>
                <a:gd name="connsiteX475" fmla="*/ 424720 w 533400"/>
                <a:gd name="connsiteY475" fmla="*/ 481298 h 533400"/>
                <a:gd name="connsiteX476" fmla="*/ 423196 w 533400"/>
                <a:gd name="connsiteY476" fmla="*/ 482441 h 533400"/>
                <a:gd name="connsiteX477" fmla="*/ 400241 w 533400"/>
                <a:gd name="connsiteY477" fmla="*/ 497300 h 533400"/>
                <a:gd name="connsiteX478" fmla="*/ 404336 w 533400"/>
                <a:gd name="connsiteY478" fmla="*/ 504349 h 533400"/>
                <a:gd name="connsiteX479" fmla="*/ 405956 w 533400"/>
                <a:gd name="connsiteY479" fmla="*/ 503396 h 533400"/>
                <a:gd name="connsiteX480" fmla="*/ 401860 w 533400"/>
                <a:gd name="connsiteY480" fmla="*/ 496348 h 533400"/>
                <a:gd name="connsiteX481" fmla="*/ 400241 w 533400"/>
                <a:gd name="connsiteY481" fmla="*/ 497300 h 533400"/>
                <a:gd name="connsiteX482" fmla="*/ 392240 w 533400"/>
                <a:gd name="connsiteY482" fmla="*/ 501682 h 533400"/>
                <a:gd name="connsiteX483" fmla="*/ 396050 w 533400"/>
                <a:gd name="connsiteY483" fmla="*/ 508826 h 533400"/>
                <a:gd name="connsiteX484" fmla="*/ 397669 w 533400"/>
                <a:gd name="connsiteY484" fmla="*/ 507968 h 533400"/>
                <a:gd name="connsiteX485" fmla="*/ 393859 w 533400"/>
                <a:gd name="connsiteY485" fmla="*/ 500824 h 533400"/>
                <a:gd name="connsiteX486" fmla="*/ 392240 w 533400"/>
                <a:gd name="connsiteY486" fmla="*/ 501682 h 533400"/>
                <a:gd name="connsiteX487" fmla="*/ 457772 w 533400"/>
                <a:gd name="connsiteY487" fmla="*/ 452533 h 533400"/>
                <a:gd name="connsiteX488" fmla="*/ 463677 w 533400"/>
                <a:gd name="connsiteY488" fmla="*/ 458153 h 533400"/>
                <a:gd name="connsiteX489" fmla="*/ 465010 w 533400"/>
                <a:gd name="connsiteY489" fmla="*/ 456819 h 533400"/>
                <a:gd name="connsiteX490" fmla="*/ 459105 w 533400"/>
                <a:gd name="connsiteY490" fmla="*/ 451199 h 533400"/>
                <a:gd name="connsiteX491" fmla="*/ 457772 w 533400"/>
                <a:gd name="connsiteY491" fmla="*/ 452533 h 533400"/>
                <a:gd name="connsiteX492" fmla="*/ 430530 w 533400"/>
                <a:gd name="connsiteY492" fmla="*/ 476917 h 533400"/>
                <a:gd name="connsiteX493" fmla="*/ 435578 w 533400"/>
                <a:gd name="connsiteY493" fmla="*/ 483298 h 533400"/>
                <a:gd name="connsiteX494" fmla="*/ 437007 w 533400"/>
                <a:gd name="connsiteY494" fmla="*/ 482156 h 533400"/>
                <a:gd name="connsiteX495" fmla="*/ 431959 w 533400"/>
                <a:gd name="connsiteY495" fmla="*/ 475774 h 533400"/>
                <a:gd name="connsiteX496" fmla="*/ 430530 w 533400"/>
                <a:gd name="connsiteY496" fmla="*/ 476917 h 533400"/>
                <a:gd name="connsiteX497" fmla="*/ 451295 w 533400"/>
                <a:gd name="connsiteY497" fmla="*/ 459010 h 533400"/>
                <a:gd name="connsiteX498" fmla="*/ 456914 w 533400"/>
                <a:gd name="connsiteY498" fmla="*/ 464915 h 533400"/>
                <a:gd name="connsiteX499" fmla="*/ 458248 w 533400"/>
                <a:gd name="connsiteY499" fmla="*/ 463677 h 533400"/>
                <a:gd name="connsiteX500" fmla="*/ 452628 w 533400"/>
                <a:gd name="connsiteY500" fmla="*/ 457772 h 533400"/>
                <a:gd name="connsiteX501" fmla="*/ 451295 w 533400"/>
                <a:gd name="connsiteY501" fmla="*/ 459010 h 533400"/>
                <a:gd name="connsiteX502" fmla="*/ 444627 w 533400"/>
                <a:gd name="connsiteY502" fmla="*/ 465201 h 533400"/>
                <a:gd name="connsiteX503" fmla="*/ 450056 w 533400"/>
                <a:gd name="connsiteY503" fmla="*/ 471297 h 533400"/>
                <a:gd name="connsiteX504" fmla="*/ 451485 w 533400"/>
                <a:gd name="connsiteY504" fmla="*/ 470059 h 533400"/>
                <a:gd name="connsiteX505" fmla="*/ 446056 w 533400"/>
                <a:gd name="connsiteY505" fmla="*/ 464058 h 533400"/>
                <a:gd name="connsiteX506" fmla="*/ 444627 w 533400"/>
                <a:gd name="connsiteY506" fmla="*/ 465201 h 533400"/>
                <a:gd name="connsiteX507" fmla="*/ 287369 w 533400"/>
                <a:gd name="connsiteY507" fmla="*/ 531305 h 533400"/>
                <a:gd name="connsiteX508" fmla="*/ 287941 w 533400"/>
                <a:gd name="connsiteY508" fmla="*/ 539401 h 533400"/>
                <a:gd name="connsiteX509" fmla="*/ 289846 w 533400"/>
                <a:gd name="connsiteY509" fmla="*/ 539306 h 533400"/>
                <a:gd name="connsiteX510" fmla="*/ 289274 w 533400"/>
                <a:gd name="connsiteY510" fmla="*/ 531209 h 533400"/>
                <a:gd name="connsiteX511" fmla="*/ 287369 w 533400"/>
                <a:gd name="connsiteY511" fmla="*/ 531305 h 533400"/>
                <a:gd name="connsiteX512" fmla="*/ 437674 w 533400"/>
                <a:gd name="connsiteY512" fmla="*/ 471202 h 533400"/>
                <a:gd name="connsiteX513" fmla="*/ 442913 w 533400"/>
                <a:gd name="connsiteY513" fmla="*/ 477488 h 533400"/>
                <a:gd name="connsiteX514" fmla="*/ 444341 w 533400"/>
                <a:gd name="connsiteY514" fmla="*/ 476250 h 533400"/>
                <a:gd name="connsiteX515" fmla="*/ 439103 w 533400"/>
                <a:gd name="connsiteY515" fmla="*/ 469964 h 533400"/>
                <a:gd name="connsiteX516" fmla="*/ 437674 w 533400"/>
                <a:gd name="connsiteY516" fmla="*/ 471202 h 533400"/>
                <a:gd name="connsiteX517" fmla="*/ 323564 w 533400"/>
                <a:gd name="connsiteY517" fmla="*/ 526352 h 533400"/>
                <a:gd name="connsiteX518" fmla="*/ 325279 w 533400"/>
                <a:gd name="connsiteY518" fmla="*/ 534257 h 533400"/>
                <a:gd name="connsiteX519" fmla="*/ 327089 w 533400"/>
                <a:gd name="connsiteY519" fmla="*/ 533876 h 533400"/>
                <a:gd name="connsiteX520" fmla="*/ 325374 w 533400"/>
                <a:gd name="connsiteY520" fmla="*/ 525970 h 533400"/>
                <a:gd name="connsiteX521" fmla="*/ 323564 w 533400"/>
                <a:gd name="connsiteY521" fmla="*/ 526352 h 533400"/>
                <a:gd name="connsiteX522" fmla="*/ 314611 w 533400"/>
                <a:gd name="connsiteY522" fmla="*/ 528066 h 533400"/>
                <a:gd name="connsiteX523" fmla="*/ 316040 w 533400"/>
                <a:gd name="connsiteY523" fmla="*/ 536067 h 533400"/>
                <a:gd name="connsiteX524" fmla="*/ 317849 w 533400"/>
                <a:gd name="connsiteY524" fmla="*/ 535686 h 533400"/>
                <a:gd name="connsiteX525" fmla="*/ 316421 w 533400"/>
                <a:gd name="connsiteY525" fmla="*/ 527685 h 533400"/>
                <a:gd name="connsiteX526" fmla="*/ 314611 w 533400"/>
                <a:gd name="connsiteY526" fmla="*/ 528066 h 533400"/>
                <a:gd name="connsiteX527" fmla="*/ 296513 w 533400"/>
                <a:gd name="connsiteY527" fmla="*/ 530543 h 533400"/>
                <a:gd name="connsiteX528" fmla="*/ 297371 w 533400"/>
                <a:gd name="connsiteY528" fmla="*/ 538639 h 533400"/>
                <a:gd name="connsiteX529" fmla="*/ 299180 w 533400"/>
                <a:gd name="connsiteY529" fmla="*/ 538448 h 533400"/>
                <a:gd name="connsiteX530" fmla="*/ 298323 w 533400"/>
                <a:gd name="connsiteY530" fmla="*/ 530352 h 533400"/>
                <a:gd name="connsiteX531" fmla="*/ 296513 w 533400"/>
                <a:gd name="connsiteY531" fmla="*/ 530543 h 533400"/>
                <a:gd name="connsiteX532" fmla="*/ 375761 w 533400"/>
                <a:gd name="connsiteY532" fmla="*/ 509683 h 533400"/>
                <a:gd name="connsiteX533" fmla="*/ 379095 w 533400"/>
                <a:gd name="connsiteY533" fmla="*/ 517112 h 533400"/>
                <a:gd name="connsiteX534" fmla="*/ 380809 w 533400"/>
                <a:gd name="connsiteY534" fmla="*/ 516350 h 533400"/>
                <a:gd name="connsiteX535" fmla="*/ 377571 w 533400"/>
                <a:gd name="connsiteY535" fmla="*/ 508921 h 533400"/>
                <a:gd name="connsiteX536" fmla="*/ 375761 w 533400"/>
                <a:gd name="connsiteY536" fmla="*/ 509683 h 533400"/>
                <a:gd name="connsiteX537" fmla="*/ 305562 w 533400"/>
                <a:gd name="connsiteY537" fmla="*/ 529495 h 533400"/>
                <a:gd name="connsiteX538" fmla="*/ 306705 w 533400"/>
                <a:gd name="connsiteY538" fmla="*/ 537496 h 533400"/>
                <a:gd name="connsiteX539" fmla="*/ 308515 w 533400"/>
                <a:gd name="connsiteY539" fmla="*/ 537210 h 533400"/>
                <a:gd name="connsiteX540" fmla="*/ 307372 w 533400"/>
                <a:gd name="connsiteY540" fmla="*/ 529114 h 533400"/>
                <a:gd name="connsiteX541" fmla="*/ 305562 w 533400"/>
                <a:gd name="connsiteY541" fmla="*/ 529495 h 533400"/>
                <a:gd name="connsiteX542" fmla="*/ 332518 w 533400"/>
                <a:gd name="connsiteY542" fmla="*/ 524351 h 533400"/>
                <a:gd name="connsiteX543" fmla="*/ 334518 w 533400"/>
                <a:gd name="connsiteY543" fmla="*/ 532162 h 533400"/>
                <a:gd name="connsiteX544" fmla="*/ 336328 w 533400"/>
                <a:gd name="connsiteY544" fmla="*/ 531686 h 533400"/>
                <a:gd name="connsiteX545" fmla="*/ 334328 w 533400"/>
                <a:gd name="connsiteY545" fmla="*/ 523875 h 533400"/>
                <a:gd name="connsiteX546" fmla="*/ 332518 w 533400"/>
                <a:gd name="connsiteY546" fmla="*/ 524351 h 533400"/>
                <a:gd name="connsiteX547" fmla="*/ 358807 w 533400"/>
                <a:gd name="connsiteY547" fmla="*/ 516445 h 533400"/>
                <a:gd name="connsiteX548" fmla="*/ 361569 w 533400"/>
                <a:gd name="connsiteY548" fmla="*/ 524065 h 533400"/>
                <a:gd name="connsiteX549" fmla="*/ 363284 w 533400"/>
                <a:gd name="connsiteY549" fmla="*/ 523399 h 533400"/>
                <a:gd name="connsiteX550" fmla="*/ 360521 w 533400"/>
                <a:gd name="connsiteY550" fmla="*/ 515779 h 533400"/>
                <a:gd name="connsiteX551" fmla="*/ 358807 w 533400"/>
                <a:gd name="connsiteY551" fmla="*/ 516445 h 533400"/>
                <a:gd name="connsiteX552" fmla="*/ 341376 w 533400"/>
                <a:gd name="connsiteY552" fmla="*/ 522065 h 533400"/>
                <a:gd name="connsiteX553" fmla="*/ 343567 w 533400"/>
                <a:gd name="connsiteY553" fmla="*/ 529876 h 533400"/>
                <a:gd name="connsiteX554" fmla="*/ 345376 w 533400"/>
                <a:gd name="connsiteY554" fmla="*/ 529399 h 533400"/>
                <a:gd name="connsiteX555" fmla="*/ 343186 w 533400"/>
                <a:gd name="connsiteY555" fmla="*/ 521589 h 533400"/>
                <a:gd name="connsiteX556" fmla="*/ 341376 w 533400"/>
                <a:gd name="connsiteY556" fmla="*/ 522065 h 533400"/>
                <a:gd name="connsiteX557" fmla="*/ 367284 w 533400"/>
                <a:gd name="connsiteY557" fmla="*/ 513207 h 533400"/>
                <a:gd name="connsiteX558" fmla="*/ 370332 w 533400"/>
                <a:gd name="connsiteY558" fmla="*/ 520732 h 533400"/>
                <a:gd name="connsiteX559" fmla="*/ 372047 w 533400"/>
                <a:gd name="connsiteY559" fmla="*/ 520065 h 533400"/>
                <a:gd name="connsiteX560" fmla="*/ 368999 w 533400"/>
                <a:gd name="connsiteY560" fmla="*/ 512540 h 533400"/>
                <a:gd name="connsiteX561" fmla="*/ 367284 w 533400"/>
                <a:gd name="connsiteY561" fmla="*/ 513207 h 533400"/>
                <a:gd name="connsiteX562" fmla="*/ 350139 w 533400"/>
                <a:gd name="connsiteY562" fmla="*/ 519398 h 533400"/>
                <a:gd name="connsiteX563" fmla="*/ 352616 w 533400"/>
                <a:gd name="connsiteY563" fmla="*/ 527114 h 533400"/>
                <a:gd name="connsiteX564" fmla="*/ 354425 w 533400"/>
                <a:gd name="connsiteY564" fmla="*/ 526542 h 533400"/>
                <a:gd name="connsiteX565" fmla="*/ 351949 w 533400"/>
                <a:gd name="connsiteY565" fmla="*/ 518827 h 533400"/>
                <a:gd name="connsiteX566" fmla="*/ 350139 w 533400"/>
                <a:gd name="connsiteY566" fmla="*/ 519398 h 533400"/>
                <a:gd name="connsiteX567" fmla="*/ 464058 w 533400"/>
                <a:gd name="connsiteY567" fmla="*/ 445865 h 533400"/>
                <a:gd name="connsiteX568" fmla="*/ 470059 w 533400"/>
                <a:gd name="connsiteY568" fmla="*/ 451294 h 533400"/>
                <a:gd name="connsiteX569" fmla="*/ 471297 w 533400"/>
                <a:gd name="connsiteY569" fmla="*/ 449961 h 533400"/>
                <a:gd name="connsiteX570" fmla="*/ 465201 w 533400"/>
                <a:gd name="connsiteY570" fmla="*/ 444532 h 533400"/>
                <a:gd name="connsiteX571" fmla="*/ 464058 w 533400"/>
                <a:gd name="connsiteY571" fmla="*/ 445865 h 533400"/>
                <a:gd name="connsiteX572" fmla="*/ 526066 w 533400"/>
                <a:gd name="connsiteY572" fmla="*/ 325374 h 533400"/>
                <a:gd name="connsiteX573" fmla="*/ 533972 w 533400"/>
                <a:gd name="connsiteY573" fmla="*/ 327088 h 533400"/>
                <a:gd name="connsiteX574" fmla="*/ 534353 w 533400"/>
                <a:gd name="connsiteY574" fmla="*/ 325279 h 533400"/>
                <a:gd name="connsiteX575" fmla="*/ 526447 w 533400"/>
                <a:gd name="connsiteY575" fmla="*/ 323564 h 533400"/>
                <a:gd name="connsiteX576" fmla="*/ 526066 w 533400"/>
                <a:gd name="connsiteY576" fmla="*/ 325374 h 533400"/>
                <a:gd name="connsiteX577" fmla="*/ 529304 w 533400"/>
                <a:gd name="connsiteY577" fmla="*/ 307372 h 533400"/>
                <a:gd name="connsiteX578" fmla="*/ 537305 w 533400"/>
                <a:gd name="connsiteY578" fmla="*/ 308515 h 533400"/>
                <a:gd name="connsiteX579" fmla="*/ 537591 w 533400"/>
                <a:gd name="connsiteY579" fmla="*/ 306705 h 533400"/>
                <a:gd name="connsiteX580" fmla="*/ 529590 w 533400"/>
                <a:gd name="connsiteY580" fmla="*/ 305562 h 533400"/>
                <a:gd name="connsiteX581" fmla="*/ 529304 w 533400"/>
                <a:gd name="connsiteY581" fmla="*/ 307372 h 533400"/>
                <a:gd name="connsiteX582" fmla="*/ 527780 w 533400"/>
                <a:gd name="connsiteY582" fmla="*/ 316421 h 533400"/>
                <a:gd name="connsiteX583" fmla="*/ 535781 w 533400"/>
                <a:gd name="connsiteY583" fmla="*/ 317849 h 533400"/>
                <a:gd name="connsiteX584" fmla="*/ 536067 w 533400"/>
                <a:gd name="connsiteY584" fmla="*/ 316040 h 533400"/>
                <a:gd name="connsiteX585" fmla="*/ 528066 w 533400"/>
                <a:gd name="connsiteY585" fmla="*/ 314611 h 533400"/>
                <a:gd name="connsiteX586" fmla="*/ 527780 w 533400"/>
                <a:gd name="connsiteY586" fmla="*/ 316421 h 533400"/>
                <a:gd name="connsiteX587" fmla="*/ 518827 w 533400"/>
                <a:gd name="connsiteY587" fmla="*/ 351854 h 533400"/>
                <a:gd name="connsiteX588" fmla="*/ 526542 w 533400"/>
                <a:gd name="connsiteY588" fmla="*/ 354330 h 533400"/>
                <a:gd name="connsiteX589" fmla="*/ 527114 w 533400"/>
                <a:gd name="connsiteY589" fmla="*/ 352520 h 533400"/>
                <a:gd name="connsiteX590" fmla="*/ 519398 w 533400"/>
                <a:gd name="connsiteY590" fmla="*/ 350044 h 533400"/>
                <a:gd name="connsiteX591" fmla="*/ 518827 w 533400"/>
                <a:gd name="connsiteY591" fmla="*/ 351854 h 533400"/>
                <a:gd name="connsiteX592" fmla="*/ 521589 w 533400"/>
                <a:gd name="connsiteY592" fmla="*/ 343090 h 533400"/>
                <a:gd name="connsiteX593" fmla="*/ 529400 w 533400"/>
                <a:gd name="connsiteY593" fmla="*/ 345281 h 533400"/>
                <a:gd name="connsiteX594" fmla="*/ 529876 w 533400"/>
                <a:gd name="connsiteY594" fmla="*/ 343471 h 533400"/>
                <a:gd name="connsiteX595" fmla="*/ 522065 w 533400"/>
                <a:gd name="connsiteY595" fmla="*/ 341281 h 533400"/>
                <a:gd name="connsiteX596" fmla="*/ 521589 w 533400"/>
                <a:gd name="connsiteY596" fmla="*/ 343090 h 533400"/>
                <a:gd name="connsiteX597" fmla="*/ 523970 w 533400"/>
                <a:gd name="connsiteY597" fmla="*/ 334232 h 533400"/>
                <a:gd name="connsiteX598" fmla="*/ 531781 w 533400"/>
                <a:gd name="connsiteY598" fmla="*/ 336233 h 533400"/>
                <a:gd name="connsiteX599" fmla="*/ 532257 w 533400"/>
                <a:gd name="connsiteY599" fmla="*/ 334423 h 533400"/>
                <a:gd name="connsiteX600" fmla="*/ 524447 w 533400"/>
                <a:gd name="connsiteY600" fmla="*/ 332423 h 533400"/>
                <a:gd name="connsiteX601" fmla="*/ 523970 w 533400"/>
                <a:gd name="connsiteY601" fmla="*/ 334232 h 533400"/>
                <a:gd name="connsiteX602" fmla="*/ 531876 w 533400"/>
                <a:gd name="connsiteY602" fmla="*/ 269081 h 533400"/>
                <a:gd name="connsiteX603" fmla="*/ 531876 w 533400"/>
                <a:gd name="connsiteY603" fmla="*/ 270034 h 533400"/>
                <a:gd name="connsiteX604" fmla="*/ 531876 w 533400"/>
                <a:gd name="connsiteY604" fmla="*/ 270986 h 533400"/>
                <a:gd name="connsiteX605" fmla="*/ 540068 w 533400"/>
                <a:gd name="connsiteY605" fmla="*/ 270986 h 533400"/>
                <a:gd name="connsiteX606" fmla="*/ 540068 w 533400"/>
                <a:gd name="connsiteY606" fmla="*/ 269081 h 533400"/>
                <a:gd name="connsiteX607" fmla="*/ 531876 w 533400"/>
                <a:gd name="connsiteY607" fmla="*/ 269081 h 533400"/>
                <a:gd name="connsiteX608" fmla="*/ 531685 w 533400"/>
                <a:gd name="connsiteY608" fmla="*/ 280035 h 533400"/>
                <a:gd name="connsiteX609" fmla="*/ 539782 w 533400"/>
                <a:gd name="connsiteY609" fmla="*/ 280321 h 533400"/>
                <a:gd name="connsiteX610" fmla="*/ 539877 w 533400"/>
                <a:gd name="connsiteY610" fmla="*/ 278416 h 533400"/>
                <a:gd name="connsiteX611" fmla="*/ 531685 w 533400"/>
                <a:gd name="connsiteY611" fmla="*/ 278130 h 533400"/>
                <a:gd name="connsiteX612" fmla="*/ 531685 w 533400"/>
                <a:gd name="connsiteY612" fmla="*/ 280035 h 533400"/>
                <a:gd name="connsiteX613" fmla="*/ 530352 w 533400"/>
                <a:gd name="connsiteY613" fmla="*/ 298323 h 533400"/>
                <a:gd name="connsiteX614" fmla="*/ 538448 w 533400"/>
                <a:gd name="connsiteY614" fmla="*/ 299180 h 533400"/>
                <a:gd name="connsiteX615" fmla="*/ 538639 w 533400"/>
                <a:gd name="connsiteY615" fmla="*/ 297275 h 533400"/>
                <a:gd name="connsiteX616" fmla="*/ 530543 w 533400"/>
                <a:gd name="connsiteY616" fmla="*/ 296418 h 533400"/>
                <a:gd name="connsiteX617" fmla="*/ 530352 w 533400"/>
                <a:gd name="connsiteY617" fmla="*/ 298323 h 533400"/>
                <a:gd name="connsiteX618" fmla="*/ 531209 w 533400"/>
                <a:gd name="connsiteY618" fmla="*/ 289179 h 533400"/>
                <a:gd name="connsiteX619" fmla="*/ 539306 w 533400"/>
                <a:gd name="connsiteY619" fmla="*/ 289750 h 533400"/>
                <a:gd name="connsiteX620" fmla="*/ 539401 w 533400"/>
                <a:gd name="connsiteY620" fmla="*/ 287846 h 533400"/>
                <a:gd name="connsiteX621" fmla="*/ 531305 w 533400"/>
                <a:gd name="connsiteY621" fmla="*/ 287274 h 533400"/>
                <a:gd name="connsiteX622" fmla="*/ 531209 w 533400"/>
                <a:gd name="connsiteY622" fmla="*/ 289179 h 533400"/>
                <a:gd name="connsiteX623" fmla="*/ 8382 w 533400"/>
                <a:gd name="connsiteY623" fmla="*/ 278225 h 533400"/>
                <a:gd name="connsiteX624" fmla="*/ 286 w 533400"/>
                <a:gd name="connsiteY624" fmla="*/ 278511 h 533400"/>
                <a:gd name="connsiteX625" fmla="*/ 381 w 533400"/>
                <a:gd name="connsiteY625" fmla="*/ 280321 h 533400"/>
                <a:gd name="connsiteX626" fmla="*/ 8477 w 533400"/>
                <a:gd name="connsiteY626" fmla="*/ 280035 h 533400"/>
                <a:gd name="connsiteX627" fmla="*/ 8382 w 533400"/>
                <a:gd name="connsiteY627" fmla="*/ 278225 h 533400"/>
                <a:gd name="connsiteX628" fmla="*/ 470059 w 533400"/>
                <a:gd name="connsiteY628" fmla="*/ 439007 h 533400"/>
                <a:gd name="connsiteX629" fmla="*/ 476345 w 533400"/>
                <a:gd name="connsiteY629" fmla="*/ 444246 h 533400"/>
                <a:gd name="connsiteX630" fmla="*/ 477584 w 533400"/>
                <a:gd name="connsiteY630" fmla="*/ 442817 h 533400"/>
                <a:gd name="connsiteX631" fmla="*/ 471297 w 533400"/>
                <a:gd name="connsiteY631" fmla="*/ 437579 h 533400"/>
                <a:gd name="connsiteX632" fmla="*/ 470059 w 533400"/>
                <a:gd name="connsiteY632" fmla="*/ 439007 h 533400"/>
                <a:gd name="connsiteX633" fmla="*/ 496443 w 533400"/>
                <a:gd name="connsiteY633" fmla="*/ 401765 h 533400"/>
                <a:gd name="connsiteX634" fmla="*/ 503492 w 533400"/>
                <a:gd name="connsiteY634" fmla="*/ 405765 h 533400"/>
                <a:gd name="connsiteX635" fmla="*/ 504444 w 533400"/>
                <a:gd name="connsiteY635" fmla="*/ 404146 h 533400"/>
                <a:gd name="connsiteX636" fmla="*/ 497396 w 533400"/>
                <a:gd name="connsiteY636" fmla="*/ 400050 h 533400"/>
                <a:gd name="connsiteX637" fmla="*/ 496443 w 533400"/>
                <a:gd name="connsiteY637" fmla="*/ 401765 h 533400"/>
                <a:gd name="connsiteX638" fmla="*/ 486632 w 533400"/>
                <a:gd name="connsiteY638" fmla="*/ 417195 h 533400"/>
                <a:gd name="connsiteX639" fmla="*/ 493395 w 533400"/>
                <a:gd name="connsiteY639" fmla="*/ 421767 h 533400"/>
                <a:gd name="connsiteX640" fmla="*/ 494443 w 533400"/>
                <a:gd name="connsiteY640" fmla="*/ 420243 h 533400"/>
                <a:gd name="connsiteX641" fmla="*/ 487680 w 533400"/>
                <a:gd name="connsiteY641" fmla="*/ 415671 h 533400"/>
                <a:gd name="connsiteX642" fmla="*/ 486632 w 533400"/>
                <a:gd name="connsiteY642" fmla="*/ 417195 h 533400"/>
                <a:gd name="connsiteX643" fmla="*/ 515874 w 533400"/>
                <a:gd name="connsiteY643" fmla="*/ 360426 h 533400"/>
                <a:gd name="connsiteX644" fmla="*/ 523494 w 533400"/>
                <a:gd name="connsiteY644" fmla="*/ 363188 h 533400"/>
                <a:gd name="connsiteX645" fmla="*/ 524161 w 533400"/>
                <a:gd name="connsiteY645" fmla="*/ 361474 h 533400"/>
                <a:gd name="connsiteX646" fmla="*/ 516541 w 533400"/>
                <a:gd name="connsiteY646" fmla="*/ 358711 h 533400"/>
                <a:gd name="connsiteX647" fmla="*/ 515874 w 533400"/>
                <a:gd name="connsiteY647" fmla="*/ 360426 h 533400"/>
                <a:gd name="connsiteX648" fmla="*/ 481393 w 533400"/>
                <a:gd name="connsiteY648" fmla="*/ 424720 h 533400"/>
                <a:gd name="connsiteX649" fmla="*/ 487966 w 533400"/>
                <a:gd name="connsiteY649" fmla="*/ 429482 h 533400"/>
                <a:gd name="connsiteX650" fmla="*/ 489109 w 533400"/>
                <a:gd name="connsiteY650" fmla="*/ 427958 h 533400"/>
                <a:gd name="connsiteX651" fmla="*/ 482537 w 533400"/>
                <a:gd name="connsiteY651" fmla="*/ 423196 h 533400"/>
                <a:gd name="connsiteX652" fmla="*/ 481393 w 533400"/>
                <a:gd name="connsiteY652" fmla="*/ 424720 h 533400"/>
                <a:gd name="connsiteX653" fmla="*/ 475869 w 533400"/>
                <a:gd name="connsiteY653" fmla="*/ 431959 h 533400"/>
                <a:gd name="connsiteX654" fmla="*/ 482251 w 533400"/>
                <a:gd name="connsiteY654" fmla="*/ 437007 h 533400"/>
                <a:gd name="connsiteX655" fmla="*/ 483394 w 533400"/>
                <a:gd name="connsiteY655" fmla="*/ 435578 h 533400"/>
                <a:gd name="connsiteX656" fmla="*/ 477012 w 533400"/>
                <a:gd name="connsiteY656" fmla="*/ 430530 h 533400"/>
                <a:gd name="connsiteX657" fmla="*/ 475869 w 533400"/>
                <a:gd name="connsiteY657" fmla="*/ 431959 h 533400"/>
                <a:gd name="connsiteX658" fmla="*/ 500825 w 533400"/>
                <a:gd name="connsiteY658" fmla="*/ 393763 h 533400"/>
                <a:gd name="connsiteX659" fmla="*/ 507968 w 533400"/>
                <a:gd name="connsiteY659" fmla="*/ 397573 h 533400"/>
                <a:gd name="connsiteX660" fmla="*/ 508825 w 533400"/>
                <a:gd name="connsiteY660" fmla="*/ 395954 h 533400"/>
                <a:gd name="connsiteX661" fmla="*/ 501682 w 533400"/>
                <a:gd name="connsiteY661" fmla="*/ 392144 h 533400"/>
                <a:gd name="connsiteX662" fmla="*/ 500825 w 533400"/>
                <a:gd name="connsiteY662" fmla="*/ 393763 h 533400"/>
                <a:gd name="connsiteX663" fmla="*/ 508921 w 533400"/>
                <a:gd name="connsiteY663" fmla="*/ 377381 h 533400"/>
                <a:gd name="connsiteX664" fmla="*/ 516350 w 533400"/>
                <a:gd name="connsiteY664" fmla="*/ 380714 h 533400"/>
                <a:gd name="connsiteX665" fmla="*/ 517112 w 533400"/>
                <a:gd name="connsiteY665" fmla="*/ 379000 h 533400"/>
                <a:gd name="connsiteX666" fmla="*/ 509683 w 533400"/>
                <a:gd name="connsiteY666" fmla="*/ 375666 h 533400"/>
                <a:gd name="connsiteX667" fmla="*/ 508921 w 533400"/>
                <a:gd name="connsiteY667" fmla="*/ 377381 h 533400"/>
                <a:gd name="connsiteX668" fmla="*/ 512540 w 533400"/>
                <a:gd name="connsiteY668" fmla="*/ 368998 h 533400"/>
                <a:gd name="connsiteX669" fmla="*/ 520065 w 533400"/>
                <a:gd name="connsiteY669" fmla="*/ 372046 h 533400"/>
                <a:gd name="connsiteX670" fmla="*/ 520732 w 533400"/>
                <a:gd name="connsiteY670" fmla="*/ 370332 h 533400"/>
                <a:gd name="connsiteX671" fmla="*/ 513207 w 533400"/>
                <a:gd name="connsiteY671" fmla="*/ 367284 h 533400"/>
                <a:gd name="connsiteX672" fmla="*/ 512540 w 533400"/>
                <a:gd name="connsiteY672" fmla="*/ 368998 h 533400"/>
                <a:gd name="connsiteX673" fmla="*/ 505016 w 533400"/>
                <a:gd name="connsiteY673" fmla="*/ 385667 h 533400"/>
                <a:gd name="connsiteX674" fmla="*/ 512255 w 533400"/>
                <a:gd name="connsiteY674" fmla="*/ 389192 h 533400"/>
                <a:gd name="connsiteX675" fmla="*/ 513112 w 533400"/>
                <a:gd name="connsiteY675" fmla="*/ 387477 h 533400"/>
                <a:gd name="connsiteX676" fmla="*/ 505873 w 533400"/>
                <a:gd name="connsiteY676" fmla="*/ 383953 h 533400"/>
                <a:gd name="connsiteX677" fmla="*/ 505016 w 533400"/>
                <a:gd name="connsiteY677" fmla="*/ 385667 h 533400"/>
                <a:gd name="connsiteX678" fmla="*/ 491681 w 533400"/>
                <a:gd name="connsiteY678" fmla="*/ 409575 h 533400"/>
                <a:gd name="connsiteX679" fmla="*/ 498539 w 533400"/>
                <a:gd name="connsiteY679" fmla="*/ 413861 h 533400"/>
                <a:gd name="connsiteX680" fmla="*/ 499491 w 533400"/>
                <a:gd name="connsiteY680" fmla="*/ 412242 h 533400"/>
                <a:gd name="connsiteX681" fmla="*/ 492633 w 533400"/>
                <a:gd name="connsiteY681" fmla="*/ 407956 h 533400"/>
                <a:gd name="connsiteX682" fmla="*/ 491681 w 533400"/>
                <a:gd name="connsiteY682" fmla="*/ 409575 h 533400"/>
                <a:gd name="connsiteX683" fmla="*/ 52483 w 533400"/>
                <a:gd name="connsiteY683" fmla="*/ 415671 h 533400"/>
                <a:gd name="connsiteX684" fmla="*/ 45720 w 533400"/>
                <a:gd name="connsiteY684" fmla="*/ 420243 h 533400"/>
                <a:gd name="connsiteX685" fmla="*/ 46768 w 533400"/>
                <a:gd name="connsiteY685" fmla="*/ 421767 h 533400"/>
                <a:gd name="connsiteX686" fmla="*/ 53531 w 533400"/>
                <a:gd name="connsiteY686" fmla="*/ 417195 h 533400"/>
                <a:gd name="connsiteX687" fmla="*/ 52483 w 533400"/>
                <a:gd name="connsiteY687" fmla="*/ 415671 h 533400"/>
                <a:gd name="connsiteX688" fmla="*/ 34290 w 533400"/>
                <a:gd name="connsiteY688" fmla="*/ 383953 h 533400"/>
                <a:gd name="connsiteX689" fmla="*/ 27051 w 533400"/>
                <a:gd name="connsiteY689" fmla="*/ 387477 h 533400"/>
                <a:gd name="connsiteX690" fmla="*/ 27908 w 533400"/>
                <a:gd name="connsiteY690" fmla="*/ 389192 h 533400"/>
                <a:gd name="connsiteX691" fmla="*/ 35147 w 533400"/>
                <a:gd name="connsiteY691" fmla="*/ 385667 h 533400"/>
                <a:gd name="connsiteX692" fmla="*/ 34290 w 533400"/>
                <a:gd name="connsiteY692" fmla="*/ 383953 h 533400"/>
                <a:gd name="connsiteX693" fmla="*/ 42767 w 533400"/>
                <a:gd name="connsiteY693" fmla="*/ 400145 h 533400"/>
                <a:gd name="connsiteX694" fmla="*/ 35719 w 533400"/>
                <a:gd name="connsiteY694" fmla="*/ 404241 h 533400"/>
                <a:gd name="connsiteX695" fmla="*/ 36671 w 533400"/>
                <a:gd name="connsiteY695" fmla="*/ 405860 h 533400"/>
                <a:gd name="connsiteX696" fmla="*/ 43720 w 533400"/>
                <a:gd name="connsiteY696" fmla="*/ 401765 h 533400"/>
                <a:gd name="connsiteX697" fmla="*/ 42767 w 533400"/>
                <a:gd name="connsiteY697" fmla="*/ 400145 h 533400"/>
                <a:gd name="connsiteX698" fmla="*/ 38386 w 533400"/>
                <a:gd name="connsiteY698" fmla="*/ 392144 h 533400"/>
                <a:gd name="connsiteX699" fmla="*/ 31242 w 533400"/>
                <a:gd name="connsiteY699" fmla="*/ 395954 h 533400"/>
                <a:gd name="connsiteX700" fmla="*/ 32099 w 533400"/>
                <a:gd name="connsiteY700" fmla="*/ 397573 h 533400"/>
                <a:gd name="connsiteX701" fmla="*/ 39243 w 533400"/>
                <a:gd name="connsiteY701" fmla="*/ 393763 h 533400"/>
                <a:gd name="connsiteX702" fmla="*/ 38386 w 533400"/>
                <a:gd name="connsiteY702" fmla="*/ 392144 h 533400"/>
                <a:gd name="connsiteX703" fmla="*/ 57626 w 533400"/>
                <a:gd name="connsiteY703" fmla="*/ 423196 h 533400"/>
                <a:gd name="connsiteX704" fmla="*/ 51054 w 533400"/>
                <a:gd name="connsiteY704" fmla="*/ 427958 h 533400"/>
                <a:gd name="connsiteX705" fmla="*/ 52197 w 533400"/>
                <a:gd name="connsiteY705" fmla="*/ 429482 h 533400"/>
                <a:gd name="connsiteX706" fmla="*/ 58769 w 533400"/>
                <a:gd name="connsiteY706" fmla="*/ 424720 h 533400"/>
                <a:gd name="connsiteX707" fmla="*/ 57626 w 533400"/>
                <a:gd name="connsiteY707" fmla="*/ 423196 h 533400"/>
                <a:gd name="connsiteX708" fmla="*/ 47435 w 533400"/>
                <a:gd name="connsiteY708" fmla="*/ 407956 h 533400"/>
                <a:gd name="connsiteX709" fmla="*/ 40577 w 533400"/>
                <a:gd name="connsiteY709" fmla="*/ 412242 h 533400"/>
                <a:gd name="connsiteX710" fmla="*/ 41529 w 533400"/>
                <a:gd name="connsiteY710" fmla="*/ 413861 h 533400"/>
                <a:gd name="connsiteX711" fmla="*/ 48387 w 533400"/>
                <a:gd name="connsiteY711" fmla="*/ 409575 h 533400"/>
                <a:gd name="connsiteX712" fmla="*/ 47435 w 533400"/>
                <a:gd name="connsiteY712" fmla="*/ 407956 h 533400"/>
                <a:gd name="connsiteX713" fmla="*/ 87535 w 533400"/>
                <a:gd name="connsiteY713" fmla="*/ 457676 h 533400"/>
                <a:gd name="connsiteX714" fmla="*/ 81915 w 533400"/>
                <a:gd name="connsiteY714" fmla="*/ 463582 h 533400"/>
                <a:gd name="connsiteX715" fmla="*/ 83249 w 533400"/>
                <a:gd name="connsiteY715" fmla="*/ 464915 h 533400"/>
                <a:gd name="connsiteX716" fmla="*/ 88868 w 533400"/>
                <a:gd name="connsiteY716" fmla="*/ 459010 h 533400"/>
                <a:gd name="connsiteX717" fmla="*/ 87535 w 533400"/>
                <a:gd name="connsiteY717" fmla="*/ 457676 h 533400"/>
                <a:gd name="connsiteX718" fmla="*/ 63151 w 533400"/>
                <a:gd name="connsiteY718" fmla="*/ 430530 h 533400"/>
                <a:gd name="connsiteX719" fmla="*/ 56769 w 533400"/>
                <a:gd name="connsiteY719" fmla="*/ 435578 h 533400"/>
                <a:gd name="connsiteX720" fmla="*/ 57912 w 533400"/>
                <a:gd name="connsiteY720" fmla="*/ 437007 h 533400"/>
                <a:gd name="connsiteX721" fmla="*/ 64294 w 533400"/>
                <a:gd name="connsiteY721" fmla="*/ 431959 h 533400"/>
                <a:gd name="connsiteX722" fmla="*/ 63151 w 533400"/>
                <a:gd name="connsiteY722" fmla="*/ 430530 h 533400"/>
                <a:gd name="connsiteX723" fmla="*/ 81058 w 533400"/>
                <a:gd name="connsiteY723" fmla="*/ 451199 h 533400"/>
                <a:gd name="connsiteX724" fmla="*/ 75152 w 533400"/>
                <a:gd name="connsiteY724" fmla="*/ 456914 h 533400"/>
                <a:gd name="connsiteX725" fmla="*/ 76486 w 533400"/>
                <a:gd name="connsiteY725" fmla="*/ 458248 h 533400"/>
                <a:gd name="connsiteX726" fmla="*/ 82391 w 533400"/>
                <a:gd name="connsiteY726" fmla="*/ 452628 h 533400"/>
                <a:gd name="connsiteX727" fmla="*/ 81058 w 533400"/>
                <a:gd name="connsiteY727" fmla="*/ 451199 h 533400"/>
                <a:gd name="connsiteX728" fmla="*/ 68866 w 533400"/>
                <a:gd name="connsiteY728" fmla="*/ 437579 h 533400"/>
                <a:gd name="connsiteX729" fmla="*/ 62579 w 533400"/>
                <a:gd name="connsiteY729" fmla="*/ 442817 h 533400"/>
                <a:gd name="connsiteX730" fmla="*/ 63818 w 533400"/>
                <a:gd name="connsiteY730" fmla="*/ 444246 h 533400"/>
                <a:gd name="connsiteX731" fmla="*/ 70104 w 533400"/>
                <a:gd name="connsiteY731" fmla="*/ 439007 h 533400"/>
                <a:gd name="connsiteX732" fmla="*/ 68866 w 533400"/>
                <a:gd name="connsiteY732" fmla="*/ 437579 h 533400"/>
                <a:gd name="connsiteX733" fmla="*/ 94202 w 533400"/>
                <a:gd name="connsiteY733" fmla="*/ 463963 h 533400"/>
                <a:gd name="connsiteX734" fmla="*/ 88773 w 533400"/>
                <a:gd name="connsiteY734" fmla="*/ 470059 h 533400"/>
                <a:gd name="connsiteX735" fmla="*/ 90202 w 533400"/>
                <a:gd name="connsiteY735" fmla="*/ 471297 h 533400"/>
                <a:gd name="connsiteX736" fmla="*/ 95631 w 533400"/>
                <a:gd name="connsiteY736" fmla="*/ 465201 h 533400"/>
                <a:gd name="connsiteX737" fmla="*/ 94202 w 533400"/>
                <a:gd name="connsiteY737" fmla="*/ 463963 h 533400"/>
                <a:gd name="connsiteX738" fmla="*/ 74867 w 533400"/>
                <a:gd name="connsiteY738" fmla="*/ 444532 h 533400"/>
                <a:gd name="connsiteX739" fmla="*/ 68771 w 533400"/>
                <a:gd name="connsiteY739" fmla="*/ 449961 h 533400"/>
                <a:gd name="connsiteX740" fmla="*/ 70009 w 533400"/>
                <a:gd name="connsiteY740" fmla="*/ 451294 h 533400"/>
                <a:gd name="connsiteX741" fmla="*/ 76105 w 533400"/>
                <a:gd name="connsiteY741" fmla="*/ 445865 h 533400"/>
                <a:gd name="connsiteX742" fmla="*/ 74867 w 533400"/>
                <a:gd name="connsiteY742" fmla="*/ 444532 h 533400"/>
                <a:gd name="connsiteX743" fmla="*/ 30385 w 533400"/>
                <a:gd name="connsiteY743" fmla="*/ 375666 h 533400"/>
                <a:gd name="connsiteX744" fmla="*/ 22955 w 533400"/>
                <a:gd name="connsiteY744" fmla="*/ 379000 h 533400"/>
                <a:gd name="connsiteX745" fmla="*/ 23717 w 533400"/>
                <a:gd name="connsiteY745" fmla="*/ 380714 h 533400"/>
                <a:gd name="connsiteX746" fmla="*/ 31147 w 533400"/>
                <a:gd name="connsiteY746" fmla="*/ 377381 h 533400"/>
                <a:gd name="connsiteX747" fmla="*/ 30385 w 533400"/>
                <a:gd name="connsiteY747" fmla="*/ 375666 h 533400"/>
                <a:gd name="connsiteX748" fmla="*/ 12002 w 533400"/>
                <a:gd name="connsiteY748" fmla="*/ 314611 h 533400"/>
                <a:gd name="connsiteX749" fmla="*/ 4001 w 533400"/>
                <a:gd name="connsiteY749" fmla="*/ 316040 h 533400"/>
                <a:gd name="connsiteX750" fmla="*/ 4286 w 533400"/>
                <a:gd name="connsiteY750" fmla="*/ 317849 h 533400"/>
                <a:gd name="connsiteX751" fmla="*/ 12287 w 533400"/>
                <a:gd name="connsiteY751" fmla="*/ 316421 h 533400"/>
                <a:gd name="connsiteX752" fmla="*/ 12002 w 533400"/>
                <a:gd name="connsiteY752" fmla="*/ 314611 h 533400"/>
                <a:gd name="connsiteX753" fmla="*/ 13716 w 533400"/>
                <a:gd name="connsiteY753" fmla="*/ 323564 h 533400"/>
                <a:gd name="connsiteX754" fmla="*/ 5810 w 533400"/>
                <a:gd name="connsiteY754" fmla="*/ 325279 h 533400"/>
                <a:gd name="connsiteX755" fmla="*/ 6191 w 533400"/>
                <a:gd name="connsiteY755" fmla="*/ 327088 h 533400"/>
                <a:gd name="connsiteX756" fmla="*/ 14097 w 533400"/>
                <a:gd name="connsiteY756" fmla="*/ 325374 h 533400"/>
                <a:gd name="connsiteX757" fmla="*/ 13716 w 533400"/>
                <a:gd name="connsiteY757" fmla="*/ 323564 h 533400"/>
                <a:gd name="connsiteX758" fmla="*/ 9525 w 533400"/>
                <a:gd name="connsiteY758" fmla="*/ 296418 h 533400"/>
                <a:gd name="connsiteX759" fmla="*/ 1429 w 533400"/>
                <a:gd name="connsiteY759" fmla="*/ 297275 h 533400"/>
                <a:gd name="connsiteX760" fmla="*/ 1619 w 533400"/>
                <a:gd name="connsiteY760" fmla="*/ 299180 h 533400"/>
                <a:gd name="connsiteX761" fmla="*/ 9716 w 533400"/>
                <a:gd name="connsiteY761" fmla="*/ 298323 h 533400"/>
                <a:gd name="connsiteX762" fmla="*/ 9525 w 533400"/>
                <a:gd name="connsiteY762" fmla="*/ 296418 h 533400"/>
                <a:gd name="connsiteX763" fmla="*/ 8763 w 533400"/>
                <a:gd name="connsiteY763" fmla="*/ 287369 h 533400"/>
                <a:gd name="connsiteX764" fmla="*/ 667 w 533400"/>
                <a:gd name="connsiteY764" fmla="*/ 287941 h 533400"/>
                <a:gd name="connsiteX765" fmla="*/ 762 w 533400"/>
                <a:gd name="connsiteY765" fmla="*/ 289846 h 533400"/>
                <a:gd name="connsiteX766" fmla="*/ 8858 w 533400"/>
                <a:gd name="connsiteY766" fmla="*/ 289274 h 533400"/>
                <a:gd name="connsiteX767" fmla="*/ 8763 w 533400"/>
                <a:gd name="connsiteY767" fmla="*/ 287369 h 533400"/>
                <a:gd name="connsiteX768" fmla="*/ 10573 w 533400"/>
                <a:gd name="connsiteY768" fmla="*/ 305562 h 533400"/>
                <a:gd name="connsiteX769" fmla="*/ 2572 w 533400"/>
                <a:gd name="connsiteY769" fmla="*/ 306705 h 533400"/>
                <a:gd name="connsiteX770" fmla="*/ 2858 w 533400"/>
                <a:gd name="connsiteY770" fmla="*/ 308515 h 533400"/>
                <a:gd name="connsiteX771" fmla="*/ 10858 w 533400"/>
                <a:gd name="connsiteY771" fmla="*/ 307372 h 533400"/>
                <a:gd name="connsiteX772" fmla="*/ 10573 w 533400"/>
                <a:gd name="connsiteY772" fmla="*/ 305562 h 533400"/>
                <a:gd name="connsiteX773" fmla="*/ 20669 w 533400"/>
                <a:gd name="connsiteY773" fmla="*/ 350044 h 533400"/>
                <a:gd name="connsiteX774" fmla="*/ 12954 w 533400"/>
                <a:gd name="connsiteY774" fmla="*/ 352520 h 533400"/>
                <a:gd name="connsiteX775" fmla="*/ 13526 w 533400"/>
                <a:gd name="connsiteY775" fmla="*/ 354330 h 533400"/>
                <a:gd name="connsiteX776" fmla="*/ 21241 w 533400"/>
                <a:gd name="connsiteY776" fmla="*/ 351854 h 533400"/>
                <a:gd name="connsiteX777" fmla="*/ 20669 w 533400"/>
                <a:gd name="connsiteY777" fmla="*/ 350044 h 533400"/>
                <a:gd name="connsiteX778" fmla="*/ 15716 w 533400"/>
                <a:gd name="connsiteY778" fmla="*/ 332423 h 533400"/>
                <a:gd name="connsiteX779" fmla="*/ 7906 w 533400"/>
                <a:gd name="connsiteY779" fmla="*/ 334423 h 533400"/>
                <a:gd name="connsiteX780" fmla="*/ 8382 w 533400"/>
                <a:gd name="connsiteY780" fmla="*/ 336233 h 533400"/>
                <a:gd name="connsiteX781" fmla="*/ 16193 w 533400"/>
                <a:gd name="connsiteY781" fmla="*/ 334232 h 533400"/>
                <a:gd name="connsiteX782" fmla="*/ 15716 w 533400"/>
                <a:gd name="connsiteY782" fmla="*/ 332423 h 533400"/>
                <a:gd name="connsiteX783" fmla="*/ 26861 w 533400"/>
                <a:gd name="connsiteY783" fmla="*/ 367284 h 533400"/>
                <a:gd name="connsiteX784" fmla="*/ 19336 w 533400"/>
                <a:gd name="connsiteY784" fmla="*/ 370332 h 533400"/>
                <a:gd name="connsiteX785" fmla="*/ 20003 w 533400"/>
                <a:gd name="connsiteY785" fmla="*/ 372046 h 533400"/>
                <a:gd name="connsiteX786" fmla="*/ 27527 w 533400"/>
                <a:gd name="connsiteY786" fmla="*/ 368998 h 533400"/>
                <a:gd name="connsiteX787" fmla="*/ 26861 w 533400"/>
                <a:gd name="connsiteY787" fmla="*/ 367284 h 533400"/>
                <a:gd name="connsiteX788" fmla="*/ 18002 w 533400"/>
                <a:gd name="connsiteY788" fmla="*/ 341281 h 533400"/>
                <a:gd name="connsiteX789" fmla="*/ 10192 w 533400"/>
                <a:gd name="connsiteY789" fmla="*/ 343471 h 533400"/>
                <a:gd name="connsiteX790" fmla="*/ 10668 w 533400"/>
                <a:gd name="connsiteY790" fmla="*/ 345281 h 533400"/>
                <a:gd name="connsiteX791" fmla="*/ 18479 w 533400"/>
                <a:gd name="connsiteY791" fmla="*/ 343090 h 533400"/>
                <a:gd name="connsiteX792" fmla="*/ 18002 w 533400"/>
                <a:gd name="connsiteY792" fmla="*/ 341281 h 533400"/>
                <a:gd name="connsiteX793" fmla="*/ 108109 w 533400"/>
                <a:gd name="connsiteY793" fmla="*/ 475774 h 533400"/>
                <a:gd name="connsiteX794" fmla="*/ 103061 w 533400"/>
                <a:gd name="connsiteY794" fmla="*/ 482156 h 533400"/>
                <a:gd name="connsiteX795" fmla="*/ 104489 w 533400"/>
                <a:gd name="connsiteY795" fmla="*/ 483298 h 533400"/>
                <a:gd name="connsiteX796" fmla="*/ 109538 w 533400"/>
                <a:gd name="connsiteY796" fmla="*/ 476917 h 533400"/>
                <a:gd name="connsiteX797" fmla="*/ 108109 w 533400"/>
                <a:gd name="connsiteY797" fmla="*/ 475774 h 533400"/>
                <a:gd name="connsiteX798" fmla="*/ 232696 w 533400"/>
                <a:gd name="connsiteY798" fmla="*/ 529209 h 533400"/>
                <a:gd name="connsiteX799" fmla="*/ 231553 w 533400"/>
                <a:gd name="connsiteY799" fmla="*/ 537305 h 533400"/>
                <a:gd name="connsiteX800" fmla="*/ 233363 w 533400"/>
                <a:gd name="connsiteY800" fmla="*/ 537591 h 533400"/>
                <a:gd name="connsiteX801" fmla="*/ 234506 w 533400"/>
                <a:gd name="connsiteY801" fmla="*/ 529590 h 533400"/>
                <a:gd name="connsiteX802" fmla="*/ 232696 w 533400"/>
                <a:gd name="connsiteY802" fmla="*/ 529209 h 533400"/>
                <a:gd name="connsiteX803" fmla="*/ 223647 w 533400"/>
                <a:gd name="connsiteY803" fmla="*/ 527780 h 533400"/>
                <a:gd name="connsiteX804" fmla="*/ 222218 w 533400"/>
                <a:gd name="connsiteY804" fmla="*/ 535781 h 533400"/>
                <a:gd name="connsiteX805" fmla="*/ 224028 w 533400"/>
                <a:gd name="connsiteY805" fmla="*/ 536067 h 533400"/>
                <a:gd name="connsiteX806" fmla="*/ 225457 w 533400"/>
                <a:gd name="connsiteY806" fmla="*/ 528066 h 533400"/>
                <a:gd name="connsiteX807" fmla="*/ 223647 w 533400"/>
                <a:gd name="connsiteY807" fmla="*/ 527780 h 533400"/>
                <a:gd name="connsiteX808" fmla="*/ 214694 w 533400"/>
                <a:gd name="connsiteY808" fmla="*/ 525970 h 533400"/>
                <a:gd name="connsiteX809" fmla="*/ 212979 w 533400"/>
                <a:gd name="connsiteY809" fmla="*/ 533876 h 533400"/>
                <a:gd name="connsiteX810" fmla="*/ 214789 w 533400"/>
                <a:gd name="connsiteY810" fmla="*/ 534257 h 533400"/>
                <a:gd name="connsiteX811" fmla="*/ 216503 w 533400"/>
                <a:gd name="connsiteY811" fmla="*/ 526352 h 533400"/>
                <a:gd name="connsiteX812" fmla="*/ 214694 w 533400"/>
                <a:gd name="connsiteY812" fmla="*/ 525970 h 533400"/>
                <a:gd name="connsiteX813" fmla="*/ 205835 w 533400"/>
                <a:gd name="connsiteY813" fmla="*/ 523875 h 533400"/>
                <a:gd name="connsiteX814" fmla="*/ 203835 w 533400"/>
                <a:gd name="connsiteY814" fmla="*/ 531686 h 533400"/>
                <a:gd name="connsiteX815" fmla="*/ 205645 w 533400"/>
                <a:gd name="connsiteY815" fmla="*/ 532162 h 533400"/>
                <a:gd name="connsiteX816" fmla="*/ 207645 w 533400"/>
                <a:gd name="connsiteY816" fmla="*/ 524351 h 533400"/>
                <a:gd name="connsiteX817" fmla="*/ 205835 w 533400"/>
                <a:gd name="connsiteY817" fmla="*/ 523875 h 533400"/>
                <a:gd name="connsiteX818" fmla="*/ 188214 w 533400"/>
                <a:gd name="connsiteY818" fmla="*/ 518827 h 533400"/>
                <a:gd name="connsiteX819" fmla="*/ 185738 w 533400"/>
                <a:gd name="connsiteY819" fmla="*/ 526542 h 533400"/>
                <a:gd name="connsiteX820" fmla="*/ 187547 w 533400"/>
                <a:gd name="connsiteY820" fmla="*/ 527114 h 533400"/>
                <a:gd name="connsiteX821" fmla="*/ 190024 w 533400"/>
                <a:gd name="connsiteY821" fmla="*/ 519398 h 533400"/>
                <a:gd name="connsiteX822" fmla="*/ 188214 w 533400"/>
                <a:gd name="connsiteY822" fmla="*/ 518827 h 533400"/>
                <a:gd name="connsiteX823" fmla="*/ 196977 w 533400"/>
                <a:gd name="connsiteY823" fmla="*/ 521494 h 533400"/>
                <a:gd name="connsiteX824" fmla="*/ 194786 w 533400"/>
                <a:gd name="connsiteY824" fmla="*/ 529304 h 533400"/>
                <a:gd name="connsiteX825" fmla="*/ 196596 w 533400"/>
                <a:gd name="connsiteY825" fmla="*/ 529781 h 533400"/>
                <a:gd name="connsiteX826" fmla="*/ 198787 w 533400"/>
                <a:gd name="connsiteY826" fmla="*/ 521970 h 533400"/>
                <a:gd name="connsiteX827" fmla="*/ 196977 w 533400"/>
                <a:gd name="connsiteY827" fmla="*/ 521494 h 533400"/>
                <a:gd name="connsiteX828" fmla="*/ 260033 w 533400"/>
                <a:gd name="connsiteY828" fmla="*/ 531686 h 533400"/>
                <a:gd name="connsiteX829" fmla="*/ 259747 w 533400"/>
                <a:gd name="connsiteY829" fmla="*/ 539877 h 533400"/>
                <a:gd name="connsiteX830" fmla="*/ 261652 w 533400"/>
                <a:gd name="connsiteY830" fmla="*/ 539972 h 533400"/>
                <a:gd name="connsiteX831" fmla="*/ 261938 w 533400"/>
                <a:gd name="connsiteY831" fmla="*/ 531781 h 533400"/>
                <a:gd name="connsiteX832" fmla="*/ 260033 w 533400"/>
                <a:gd name="connsiteY832" fmla="*/ 531686 h 533400"/>
                <a:gd name="connsiteX833" fmla="*/ 270034 w 533400"/>
                <a:gd name="connsiteY833" fmla="*/ 531876 h 533400"/>
                <a:gd name="connsiteX834" fmla="*/ 269081 w 533400"/>
                <a:gd name="connsiteY834" fmla="*/ 531876 h 533400"/>
                <a:gd name="connsiteX835" fmla="*/ 269081 w 533400"/>
                <a:gd name="connsiteY835" fmla="*/ 540068 h 533400"/>
                <a:gd name="connsiteX836" fmla="*/ 270986 w 533400"/>
                <a:gd name="connsiteY836" fmla="*/ 540068 h 533400"/>
                <a:gd name="connsiteX837" fmla="*/ 270986 w 533400"/>
                <a:gd name="connsiteY837" fmla="*/ 531876 h 533400"/>
                <a:gd name="connsiteX838" fmla="*/ 270034 w 533400"/>
                <a:gd name="connsiteY838" fmla="*/ 531876 h 533400"/>
                <a:gd name="connsiteX839" fmla="*/ 241745 w 533400"/>
                <a:gd name="connsiteY839" fmla="*/ 530352 h 533400"/>
                <a:gd name="connsiteX840" fmla="*/ 240887 w 533400"/>
                <a:gd name="connsiteY840" fmla="*/ 538448 h 533400"/>
                <a:gd name="connsiteX841" fmla="*/ 242697 w 533400"/>
                <a:gd name="connsiteY841" fmla="*/ 538639 h 533400"/>
                <a:gd name="connsiteX842" fmla="*/ 243554 w 533400"/>
                <a:gd name="connsiteY842" fmla="*/ 530543 h 533400"/>
                <a:gd name="connsiteX843" fmla="*/ 241745 w 533400"/>
                <a:gd name="connsiteY843" fmla="*/ 530352 h 533400"/>
                <a:gd name="connsiteX844" fmla="*/ 250889 w 533400"/>
                <a:gd name="connsiteY844" fmla="*/ 531209 h 533400"/>
                <a:gd name="connsiteX845" fmla="*/ 250317 w 533400"/>
                <a:gd name="connsiteY845" fmla="*/ 539306 h 533400"/>
                <a:gd name="connsiteX846" fmla="*/ 252222 w 533400"/>
                <a:gd name="connsiteY846" fmla="*/ 539401 h 533400"/>
                <a:gd name="connsiteX847" fmla="*/ 252794 w 533400"/>
                <a:gd name="connsiteY847" fmla="*/ 531305 h 533400"/>
                <a:gd name="connsiteX848" fmla="*/ 250889 w 533400"/>
                <a:gd name="connsiteY848" fmla="*/ 531209 h 533400"/>
                <a:gd name="connsiteX849" fmla="*/ 154400 w 533400"/>
                <a:gd name="connsiteY849" fmla="*/ 505015 h 533400"/>
                <a:gd name="connsiteX850" fmla="*/ 150876 w 533400"/>
                <a:gd name="connsiteY850" fmla="*/ 512350 h 533400"/>
                <a:gd name="connsiteX851" fmla="*/ 152591 w 533400"/>
                <a:gd name="connsiteY851" fmla="*/ 513112 h 533400"/>
                <a:gd name="connsiteX852" fmla="*/ 156115 w 533400"/>
                <a:gd name="connsiteY852" fmla="*/ 505873 h 533400"/>
                <a:gd name="connsiteX853" fmla="*/ 154400 w 533400"/>
                <a:gd name="connsiteY853" fmla="*/ 505015 h 533400"/>
                <a:gd name="connsiteX854" fmla="*/ 130493 w 533400"/>
                <a:gd name="connsiteY854" fmla="*/ 491585 h 533400"/>
                <a:gd name="connsiteX855" fmla="*/ 126206 w 533400"/>
                <a:gd name="connsiteY855" fmla="*/ 498443 h 533400"/>
                <a:gd name="connsiteX856" fmla="*/ 127730 w 533400"/>
                <a:gd name="connsiteY856" fmla="*/ 499491 h 533400"/>
                <a:gd name="connsiteX857" fmla="*/ 132017 w 533400"/>
                <a:gd name="connsiteY857" fmla="*/ 492633 h 533400"/>
                <a:gd name="connsiteX858" fmla="*/ 130493 w 533400"/>
                <a:gd name="connsiteY858" fmla="*/ 491585 h 533400"/>
                <a:gd name="connsiteX859" fmla="*/ 122873 w 533400"/>
                <a:gd name="connsiteY859" fmla="*/ 486632 h 533400"/>
                <a:gd name="connsiteX860" fmla="*/ 118301 w 533400"/>
                <a:gd name="connsiteY860" fmla="*/ 493395 h 533400"/>
                <a:gd name="connsiteX861" fmla="*/ 119825 w 533400"/>
                <a:gd name="connsiteY861" fmla="*/ 494443 h 533400"/>
                <a:gd name="connsiteX862" fmla="*/ 124397 w 533400"/>
                <a:gd name="connsiteY862" fmla="*/ 487680 h 533400"/>
                <a:gd name="connsiteX863" fmla="*/ 122873 w 533400"/>
                <a:gd name="connsiteY863" fmla="*/ 486632 h 533400"/>
                <a:gd name="connsiteX864" fmla="*/ 138303 w 533400"/>
                <a:gd name="connsiteY864" fmla="*/ 496348 h 533400"/>
                <a:gd name="connsiteX865" fmla="*/ 134303 w 533400"/>
                <a:gd name="connsiteY865" fmla="*/ 503396 h 533400"/>
                <a:gd name="connsiteX866" fmla="*/ 135922 w 533400"/>
                <a:gd name="connsiteY866" fmla="*/ 504349 h 533400"/>
                <a:gd name="connsiteX867" fmla="*/ 140018 w 533400"/>
                <a:gd name="connsiteY867" fmla="*/ 497300 h 533400"/>
                <a:gd name="connsiteX868" fmla="*/ 138303 w 533400"/>
                <a:gd name="connsiteY868" fmla="*/ 496348 h 533400"/>
                <a:gd name="connsiteX869" fmla="*/ 115348 w 533400"/>
                <a:gd name="connsiteY869" fmla="*/ 481298 h 533400"/>
                <a:gd name="connsiteX870" fmla="*/ 110585 w 533400"/>
                <a:gd name="connsiteY870" fmla="*/ 487870 h 533400"/>
                <a:gd name="connsiteX871" fmla="*/ 112109 w 533400"/>
                <a:gd name="connsiteY871" fmla="*/ 489014 h 533400"/>
                <a:gd name="connsiteX872" fmla="*/ 116872 w 533400"/>
                <a:gd name="connsiteY872" fmla="*/ 482441 h 533400"/>
                <a:gd name="connsiteX873" fmla="*/ 115348 w 533400"/>
                <a:gd name="connsiteY873" fmla="*/ 481298 h 533400"/>
                <a:gd name="connsiteX874" fmla="*/ 278225 w 533400"/>
                <a:gd name="connsiteY874" fmla="*/ 531686 h 533400"/>
                <a:gd name="connsiteX875" fmla="*/ 278511 w 533400"/>
                <a:gd name="connsiteY875" fmla="*/ 539877 h 533400"/>
                <a:gd name="connsiteX876" fmla="*/ 280416 w 533400"/>
                <a:gd name="connsiteY876" fmla="*/ 539782 h 533400"/>
                <a:gd name="connsiteX877" fmla="*/ 280130 w 533400"/>
                <a:gd name="connsiteY877" fmla="*/ 531686 h 533400"/>
                <a:gd name="connsiteX878" fmla="*/ 278225 w 533400"/>
                <a:gd name="connsiteY878" fmla="*/ 531686 h 533400"/>
                <a:gd name="connsiteX879" fmla="*/ 101060 w 533400"/>
                <a:gd name="connsiteY879" fmla="*/ 469964 h 533400"/>
                <a:gd name="connsiteX880" fmla="*/ 95822 w 533400"/>
                <a:gd name="connsiteY880" fmla="*/ 476250 h 533400"/>
                <a:gd name="connsiteX881" fmla="*/ 97250 w 533400"/>
                <a:gd name="connsiteY881" fmla="*/ 477488 h 533400"/>
                <a:gd name="connsiteX882" fmla="*/ 102489 w 533400"/>
                <a:gd name="connsiteY882" fmla="*/ 471202 h 533400"/>
                <a:gd name="connsiteX883" fmla="*/ 101060 w 533400"/>
                <a:gd name="connsiteY883" fmla="*/ 469964 h 533400"/>
                <a:gd name="connsiteX884" fmla="*/ 162687 w 533400"/>
                <a:gd name="connsiteY884" fmla="*/ 508921 h 533400"/>
                <a:gd name="connsiteX885" fmla="*/ 159449 w 533400"/>
                <a:gd name="connsiteY885" fmla="*/ 516350 h 533400"/>
                <a:gd name="connsiteX886" fmla="*/ 161163 w 533400"/>
                <a:gd name="connsiteY886" fmla="*/ 517112 h 533400"/>
                <a:gd name="connsiteX887" fmla="*/ 164497 w 533400"/>
                <a:gd name="connsiteY887" fmla="*/ 509683 h 533400"/>
                <a:gd name="connsiteX888" fmla="*/ 162687 w 533400"/>
                <a:gd name="connsiteY888" fmla="*/ 508921 h 533400"/>
                <a:gd name="connsiteX889" fmla="*/ 171069 w 533400"/>
                <a:gd name="connsiteY889" fmla="*/ 512540 h 533400"/>
                <a:gd name="connsiteX890" fmla="*/ 168021 w 533400"/>
                <a:gd name="connsiteY890" fmla="*/ 520065 h 533400"/>
                <a:gd name="connsiteX891" fmla="*/ 169736 w 533400"/>
                <a:gd name="connsiteY891" fmla="*/ 520732 h 533400"/>
                <a:gd name="connsiteX892" fmla="*/ 172784 w 533400"/>
                <a:gd name="connsiteY892" fmla="*/ 513207 h 533400"/>
                <a:gd name="connsiteX893" fmla="*/ 171069 w 533400"/>
                <a:gd name="connsiteY893" fmla="*/ 512540 h 533400"/>
                <a:gd name="connsiteX894" fmla="*/ 179642 w 533400"/>
                <a:gd name="connsiteY894" fmla="*/ 515779 h 533400"/>
                <a:gd name="connsiteX895" fmla="*/ 176879 w 533400"/>
                <a:gd name="connsiteY895" fmla="*/ 523399 h 533400"/>
                <a:gd name="connsiteX896" fmla="*/ 178594 w 533400"/>
                <a:gd name="connsiteY896" fmla="*/ 524065 h 533400"/>
                <a:gd name="connsiteX897" fmla="*/ 181356 w 533400"/>
                <a:gd name="connsiteY897" fmla="*/ 516445 h 533400"/>
                <a:gd name="connsiteX898" fmla="*/ 179642 w 533400"/>
                <a:gd name="connsiteY898" fmla="*/ 515779 h 533400"/>
                <a:gd name="connsiteX899" fmla="*/ 146304 w 533400"/>
                <a:gd name="connsiteY899" fmla="*/ 500824 h 533400"/>
                <a:gd name="connsiteX900" fmla="*/ 142494 w 533400"/>
                <a:gd name="connsiteY900" fmla="*/ 507968 h 533400"/>
                <a:gd name="connsiteX901" fmla="*/ 144113 w 533400"/>
                <a:gd name="connsiteY901" fmla="*/ 508826 h 533400"/>
                <a:gd name="connsiteX902" fmla="*/ 147923 w 533400"/>
                <a:gd name="connsiteY902" fmla="*/ 501682 h 533400"/>
                <a:gd name="connsiteX903" fmla="*/ 146304 w 533400"/>
                <a:gd name="connsiteY903" fmla="*/ 500824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</a:cxnLst>
              <a:rect l="l" t="t" r="r" b="b"/>
              <a:pathLst>
                <a:path w="533400" h="533400">
                  <a:moveTo>
                    <a:pt x="122873" y="53435"/>
                  </a:moveTo>
                  <a:lnTo>
                    <a:pt x="118301" y="46673"/>
                  </a:lnTo>
                  <a:lnTo>
                    <a:pt x="119825" y="45625"/>
                  </a:lnTo>
                  <a:lnTo>
                    <a:pt x="124397" y="52388"/>
                  </a:lnTo>
                  <a:cubicBezTo>
                    <a:pt x="123920" y="52673"/>
                    <a:pt x="123349" y="53054"/>
                    <a:pt x="122873" y="53435"/>
                  </a:cubicBezTo>
                  <a:close/>
                  <a:moveTo>
                    <a:pt x="164402" y="30385"/>
                  </a:moveTo>
                  <a:lnTo>
                    <a:pt x="161068" y="22955"/>
                  </a:lnTo>
                  <a:lnTo>
                    <a:pt x="159353" y="23717"/>
                  </a:lnTo>
                  <a:lnTo>
                    <a:pt x="162592" y="31147"/>
                  </a:lnTo>
                  <a:cubicBezTo>
                    <a:pt x="163259" y="30861"/>
                    <a:pt x="163830" y="30575"/>
                    <a:pt x="164402" y="30385"/>
                  </a:cubicBezTo>
                  <a:close/>
                  <a:moveTo>
                    <a:pt x="132112" y="47435"/>
                  </a:moveTo>
                  <a:lnTo>
                    <a:pt x="127826" y="40577"/>
                  </a:lnTo>
                  <a:lnTo>
                    <a:pt x="126302" y="41529"/>
                  </a:lnTo>
                  <a:lnTo>
                    <a:pt x="130588" y="48387"/>
                  </a:lnTo>
                  <a:cubicBezTo>
                    <a:pt x="131064" y="48101"/>
                    <a:pt x="131540" y="47720"/>
                    <a:pt x="132112" y="47435"/>
                  </a:cubicBezTo>
                  <a:close/>
                  <a:moveTo>
                    <a:pt x="156115" y="34195"/>
                  </a:moveTo>
                  <a:lnTo>
                    <a:pt x="152591" y="26956"/>
                  </a:lnTo>
                  <a:lnTo>
                    <a:pt x="150876" y="27813"/>
                  </a:lnTo>
                  <a:lnTo>
                    <a:pt x="154400" y="35052"/>
                  </a:lnTo>
                  <a:cubicBezTo>
                    <a:pt x="154972" y="34766"/>
                    <a:pt x="155543" y="34481"/>
                    <a:pt x="156115" y="34195"/>
                  </a:cubicBezTo>
                  <a:close/>
                  <a:moveTo>
                    <a:pt x="147923" y="38290"/>
                  </a:moveTo>
                  <a:lnTo>
                    <a:pt x="144113" y="31147"/>
                  </a:lnTo>
                  <a:lnTo>
                    <a:pt x="142494" y="32004"/>
                  </a:lnTo>
                  <a:lnTo>
                    <a:pt x="146304" y="39148"/>
                  </a:lnTo>
                  <a:cubicBezTo>
                    <a:pt x="146876" y="38862"/>
                    <a:pt x="147352" y="38576"/>
                    <a:pt x="147923" y="38290"/>
                  </a:cubicBezTo>
                  <a:close/>
                  <a:moveTo>
                    <a:pt x="139922" y="42767"/>
                  </a:moveTo>
                  <a:lnTo>
                    <a:pt x="135922" y="35719"/>
                  </a:lnTo>
                  <a:lnTo>
                    <a:pt x="134303" y="36671"/>
                  </a:lnTo>
                  <a:lnTo>
                    <a:pt x="138398" y="43720"/>
                  </a:lnTo>
                  <a:cubicBezTo>
                    <a:pt x="138875" y="43339"/>
                    <a:pt x="139351" y="43053"/>
                    <a:pt x="139922" y="42767"/>
                  </a:cubicBezTo>
                  <a:close/>
                  <a:moveTo>
                    <a:pt x="88868" y="80963"/>
                  </a:moveTo>
                  <a:lnTo>
                    <a:pt x="83249" y="75057"/>
                  </a:lnTo>
                  <a:lnTo>
                    <a:pt x="81915" y="76295"/>
                  </a:lnTo>
                  <a:lnTo>
                    <a:pt x="87535" y="82201"/>
                  </a:lnTo>
                  <a:cubicBezTo>
                    <a:pt x="87916" y="81820"/>
                    <a:pt x="88392" y="81439"/>
                    <a:pt x="88868" y="80963"/>
                  </a:cubicBezTo>
                  <a:close/>
                  <a:moveTo>
                    <a:pt x="116872" y="57626"/>
                  </a:moveTo>
                  <a:lnTo>
                    <a:pt x="112109" y="51054"/>
                  </a:lnTo>
                  <a:lnTo>
                    <a:pt x="110585" y="52102"/>
                  </a:lnTo>
                  <a:lnTo>
                    <a:pt x="115348" y="58674"/>
                  </a:lnTo>
                  <a:cubicBezTo>
                    <a:pt x="115919" y="58293"/>
                    <a:pt x="116396" y="58007"/>
                    <a:pt x="116872" y="57626"/>
                  </a:cubicBezTo>
                  <a:close/>
                  <a:moveTo>
                    <a:pt x="95536" y="74771"/>
                  </a:moveTo>
                  <a:lnTo>
                    <a:pt x="90107" y="68771"/>
                  </a:lnTo>
                  <a:lnTo>
                    <a:pt x="88678" y="70009"/>
                  </a:lnTo>
                  <a:lnTo>
                    <a:pt x="94107" y="76105"/>
                  </a:lnTo>
                  <a:cubicBezTo>
                    <a:pt x="94583" y="75629"/>
                    <a:pt x="95060" y="75152"/>
                    <a:pt x="95536" y="74771"/>
                  </a:cubicBezTo>
                  <a:close/>
                  <a:moveTo>
                    <a:pt x="109538" y="63056"/>
                  </a:moveTo>
                  <a:lnTo>
                    <a:pt x="104489" y="56674"/>
                  </a:lnTo>
                  <a:lnTo>
                    <a:pt x="103061" y="57817"/>
                  </a:lnTo>
                  <a:lnTo>
                    <a:pt x="108109" y="64198"/>
                  </a:lnTo>
                  <a:cubicBezTo>
                    <a:pt x="108585" y="63817"/>
                    <a:pt x="109061" y="63436"/>
                    <a:pt x="109538" y="63056"/>
                  </a:cubicBezTo>
                  <a:close/>
                  <a:moveTo>
                    <a:pt x="102489" y="68771"/>
                  </a:moveTo>
                  <a:lnTo>
                    <a:pt x="97250" y="62579"/>
                  </a:lnTo>
                  <a:lnTo>
                    <a:pt x="95822" y="63817"/>
                  </a:lnTo>
                  <a:lnTo>
                    <a:pt x="101060" y="70009"/>
                  </a:lnTo>
                  <a:cubicBezTo>
                    <a:pt x="101537" y="69628"/>
                    <a:pt x="102013" y="69247"/>
                    <a:pt x="102489" y="68771"/>
                  </a:cubicBezTo>
                  <a:close/>
                  <a:moveTo>
                    <a:pt x="198787" y="18002"/>
                  </a:moveTo>
                  <a:lnTo>
                    <a:pt x="196501" y="10192"/>
                  </a:lnTo>
                  <a:lnTo>
                    <a:pt x="194691" y="10668"/>
                  </a:lnTo>
                  <a:lnTo>
                    <a:pt x="196882" y="18479"/>
                  </a:lnTo>
                  <a:cubicBezTo>
                    <a:pt x="197549" y="18288"/>
                    <a:pt x="198120" y="18098"/>
                    <a:pt x="198787" y="18002"/>
                  </a:cubicBezTo>
                  <a:close/>
                  <a:moveTo>
                    <a:pt x="172784" y="26765"/>
                  </a:moveTo>
                  <a:lnTo>
                    <a:pt x="169736" y="19240"/>
                  </a:lnTo>
                  <a:lnTo>
                    <a:pt x="168021" y="19907"/>
                  </a:lnTo>
                  <a:lnTo>
                    <a:pt x="171069" y="27432"/>
                  </a:lnTo>
                  <a:cubicBezTo>
                    <a:pt x="171641" y="27242"/>
                    <a:pt x="172212" y="27051"/>
                    <a:pt x="172784" y="26765"/>
                  </a:cubicBezTo>
                  <a:close/>
                  <a:moveTo>
                    <a:pt x="234506" y="10573"/>
                  </a:moveTo>
                  <a:lnTo>
                    <a:pt x="233363" y="2477"/>
                  </a:lnTo>
                  <a:lnTo>
                    <a:pt x="231553" y="2762"/>
                  </a:lnTo>
                  <a:lnTo>
                    <a:pt x="232696" y="10763"/>
                  </a:lnTo>
                  <a:cubicBezTo>
                    <a:pt x="233267" y="10668"/>
                    <a:pt x="233934" y="10573"/>
                    <a:pt x="234506" y="10573"/>
                  </a:cubicBezTo>
                  <a:close/>
                  <a:moveTo>
                    <a:pt x="225457" y="11906"/>
                  </a:moveTo>
                  <a:lnTo>
                    <a:pt x="224028" y="3905"/>
                  </a:lnTo>
                  <a:lnTo>
                    <a:pt x="222218" y="4191"/>
                  </a:lnTo>
                  <a:lnTo>
                    <a:pt x="223647" y="12192"/>
                  </a:lnTo>
                  <a:cubicBezTo>
                    <a:pt x="224314" y="12097"/>
                    <a:pt x="224885" y="12002"/>
                    <a:pt x="225457" y="11906"/>
                  </a:cubicBezTo>
                  <a:close/>
                  <a:moveTo>
                    <a:pt x="252698" y="8668"/>
                  </a:moveTo>
                  <a:lnTo>
                    <a:pt x="252127" y="571"/>
                  </a:lnTo>
                  <a:lnTo>
                    <a:pt x="250317" y="667"/>
                  </a:lnTo>
                  <a:lnTo>
                    <a:pt x="250889" y="8763"/>
                  </a:lnTo>
                  <a:cubicBezTo>
                    <a:pt x="251460" y="8763"/>
                    <a:pt x="252127" y="8763"/>
                    <a:pt x="252698" y="8668"/>
                  </a:cubicBezTo>
                  <a:close/>
                  <a:moveTo>
                    <a:pt x="243650" y="9430"/>
                  </a:moveTo>
                  <a:lnTo>
                    <a:pt x="242792" y="1333"/>
                  </a:lnTo>
                  <a:lnTo>
                    <a:pt x="240983" y="1524"/>
                  </a:lnTo>
                  <a:lnTo>
                    <a:pt x="241840" y="9620"/>
                  </a:lnTo>
                  <a:cubicBezTo>
                    <a:pt x="242411" y="9620"/>
                    <a:pt x="242983" y="9525"/>
                    <a:pt x="243650" y="9430"/>
                  </a:cubicBezTo>
                  <a:close/>
                  <a:moveTo>
                    <a:pt x="216503" y="13621"/>
                  </a:moveTo>
                  <a:lnTo>
                    <a:pt x="214789" y="5715"/>
                  </a:lnTo>
                  <a:lnTo>
                    <a:pt x="212979" y="6096"/>
                  </a:lnTo>
                  <a:lnTo>
                    <a:pt x="214694" y="14002"/>
                  </a:lnTo>
                  <a:cubicBezTo>
                    <a:pt x="215265" y="13906"/>
                    <a:pt x="215932" y="13716"/>
                    <a:pt x="216503" y="13621"/>
                  </a:cubicBezTo>
                  <a:close/>
                  <a:moveTo>
                    <a:pt x="261842" y="8287"/>
                  </a:moveTo>
                  <a:lnTo>
                    <a:pt x="261557" y="95"/>
                  </a:lnTo>
                  <a:lnTo>
                    <a:pt x="259652" y="190"/>
                  </a:lnTo>
                  <a:lnTo>
                    <a:pt x="259937" y="8287"/>
                  </a:lnTo>
                  <a:cubicBezTo>
                    <a:pt x="260604" y="8287"/>
                    <a:pt x="261271" y="8287"/>
                    <a:pt x="261842" y="8287"/>
                  </a:cubicBezTo>
                  <a:close/>
                  <a:moveTo>
                    <a:pt x="181356" y="23527"/>
                  </a:moveTo>
                  <a:lnTo>
                    <a:pt x="178594" y="15907"/>
                  </a:lnTo>
                  <a:lnTo>
                    <a:pt x="176879" y="16573"/>
                  </a:lnTo>
                  <a:lnTo>
                    <a:pt x="179642" y="24098"/>
                  </a:lnTo>
                  <a:cubicBezTo>
                    <a:pt x="180213" y="24003"/>
                    <a:pt x="180785" y="23813"/>
                    <a:pt x="181356" y="23527"/>
                  </a:cubicBezTo>
                  <a:close/>
                  <a:moveTo>
                    <a:pt x="190024" y="20574"/>
                  </a:moveTo>
                  <a:lnTo>
                    <a:pt x="187547" y="12859"/>
                  </a:lnTo>
                  <a:lnTo>
                    <a:pt x="185738" y="13430"/>
                  </a:lnTo>
                  <a:lnTo>
                    <a:pt x="188214" y="21146"/>
                  </a:lnTo>
                  <a:cubicBezTo>
                    <a:pt x="188786" y="20955"/>
                    <a:pt x="189452" y="20765"/>
                    <a:pt x="190024" y="20574"/>
                  </a:cubicBezTo>
                  <a:close/>
                  <a:moveTo>
                    <a:pt x="82391" y="87440"/>
                  </a:moveTo>
                  <a:lnTo>
                    <a:pt x="76486" y="81820"/>
                  </a:lnTo>
                  <a:lnTo>
                    <a:pt x="75248" y="83153"/>
                  </a:lnTo>
                  <a:lnTo>
                    <a:pt x="81153" y="88773"/>
                  </a:lnTo>
                  <a:cubicBezTo>
                    <a:pt x="81439" y="88297"/>
                    <a:pt x="81915" y="87916"/>
                    <a:pt x="82391" y="87440"/>
                  </a:cubicBezTo>
                  <a:close/>
                  <a:moveTo>
                    <a:pt x="207645" y="15621"/>
                  </a:moveTo>
                  <a:lnTo>
                    <a:pt x="205645" y="7810"/>
                  </a:lnTo>
                  <a:lnTo>
                    <a:pt x="203835" y="8287"/>
                  </a:lnTo>
                  <a:lnTo>
                    <a:pt x="205835" y="16097"/>
                  </a:lnTo>
                  <a:cubicBezTo>
                    <a:pt x="206407" y="15907"/>
                    <a:pt x="206978" y="15811"/>
                    <a:pt x="207645" y="15621"/>
                  </a:cubicBezTo>
                  <a:close/>
                  <a:moveTo>
                    <a:pt x="16193" y="205740"/>
                  </a:moveTo>
                  <a:lnTo>
                    <a:pt x="8382" y="203740"/>
                  </a:lnTo>
                  <a:lnTo>
                    <a:pt x="7906" y="205550"/>
                  </a:lnTo>
                  <a:lnTo>
                    <a:pt x="15716" y="207550"/>
                  </a:lnTo>
                  <a:cubicBezTo>
                    <a:pt x="15812" y="206978"/>
                    <a:pt x="16002" y="206311"/>
                    <a:pt x="16193" y="205740"/>
                  </a:cubicBezTo>
                  <a:close/>
                  <a:moveTo>
                    <a:pt x="24289" y="179546"/>
                  </a:moveTo>
                  <a:lnTo>
                    <a:pt x="16669" y="176784"/>
                  </a:lnTo>
                  <a:lnTo>
                    <a:pt x="16002" y="178498"/>
                  </a:lnTo>
                  <a:lnTo>
                    <a:pt x="23622" y="181261"/>
                  </a:lnTo>
                  <a:cubicBezTo>
                    <a:pt x="23813" y="180689"/>
                    <a:pt x="24003" y="180118"/>
                    <a:pt x="24289" y="179546"/>
                  </a:cubicBezTo>
                  <a:close/>
                  <a:moveTo>
                    <a:pt x="21241" y="188214"/>
                  </a:moveTo>
                  <a:lnTo>
                    <a:pt x="13526" y="185738"/>
                  </a:lnTo>
                  <a:lnTo>
                    <a:pt x="12954" y="187547"/>
                  </a:lnTo>
                  <a:lnTo>
                    <a:pt x="20669" y="190024"/>
                  </a:lnTo>
                  <a:cubicBezTo>
                    <a:pt x="20860" y="189357"/>
                    <a:pt x="21050" y="188786"/>
                    <a:pt x="21241" y="188214"/>
                  </a:cubicBezTo>
                  <a:close/>
                  <a:moveTo>
                    <a:pt x="18574" y="196882"/>
                  </a:moveTo>
                  <a:lnTo>
                    <a:pt x="10763" y="194691"/>
                  </a:lnTo>
                  <a:lnTo>
                    <a:pt x="10287" y="196501"/>
                  </a:lnTo>
                  <a:lnTo>
                    <a:pt x="18098" y="198692"/>
                  </a:lnTo>
                  <a:cubicBezTo>
                    <a:pt x="18193" y="198120"/>
                    <a:pt x="18383" y="197548"/>
                    <a:pt x="18574" y="196882"/>
                  </a:cubicBezTo>
                  <a:close/>
                  <a:moveTo>
                    <a:pt x="12287" y="223647"/>
                  </a:moveTo>
                  <a:lnTo>
                    <a:pt x="4286" y="222218"/>
                  </a:lnTo>
                  <a:lnTo>
                    <a:pt x="4001" y="224028"/>
                  </a:lnTo>
                  <a:lnTo>
                    <a:pt x="12002" y="225457"/>
                  </a:lnTo>
                  <a:cubicBezTo>
                    <a:pt x="12097" y="224885"/>
                    <a:pt x="12192" y="224219"/>
                    <a:pt x="12287" y="223647"/>
                  </a:cubicBezTo>
                  <a:close/>
                  <a:moveTo>
                    <a:pt x="14097" y="214598"/>
                  </a:moveTo>
                  <a:lnTo>
                    <a:pt x="6191" y="212884"/>
                  </a:lnTo>
                  <a:lnTo>
                    <a:pt x="5810" y="214694"/>
                  </a:lnTo>
                  <a:lnTo>
                    <a:pt x="13716" y="216408"/>
                  </a:lnTo>
                  <a:cubicBezTo>
                    <a:pt x="13811" y="215836"/>
                    <a:pt x="13907" y="215265"/>
                    <a:pt x="14097" y="214598"/>
                  </a:cubicBezTo>
                  <a:close/>
                  <a:moveTo>
                    <a:pt x="8382" y="259937"/>
                  </a:moveTo>
                  <a:lnTo>
                    <a:pt x="286" y="259652"/>
                  </a:lnTo>
                  <a:lnTo>
                    <a:pt x="191" y="261556"/>
                  </a:lnTo>
                  <a:lnTo>
                    <a:pt x="8382" y="261842"/>
                  </a:lnTo>
                  <a:cubicBezTo>
                    <a:pt x="8382" y="261175"/>
                    <a:pt x="8382" y="260604"/>
                    <a:pt x="8382" y="259937"/>
                  </a:cubicBezTo>
                  <a:close/>
                  <a:moveTo>
                    <a:pt x="8858" y="250793"/>
                  </a:moveTo>
                  <a:lnTo>
                    <a:pt x="762" y="250222"/>
                  </a:lnTo>
                  <a:lnTo>
                    <a:pt x="667" y="252127"/>
                  </a:lnTo>
                  <a:lnTo>
                    <a:pt x="8763" y="252698"/>
                  </a:lnTo>
                  <a:cubicBezTo>
                    <a:pt x="8763" y="252031"/>
                    <a:pt x="8858" y="251460"/>
                    <a:pt x="8858" y="250793"/>
                  </a:cubicBezTo>
                  <a:close/>
                  <a:moveTo>
                    <a:pt x="9716" y="241649"/>
                  </a:moveTo>
                  <a:lnTo>
                    <a:pt x="1619" y="240792"/>
                  </a:lnTo>
                  <a:lnTo>
                    <a:pt x="1429" y="242602"/>
                  </a:lnTo>
                  <a:lnTo>
                    <a:pt x="9525" y="243459"/>
                  </a:lnTo>
                  <a:cubicBezTo>
                    <a:pt x="9620" y="242983"/>
                    <a:pt x="9620" y="242316"/>
                    <a:pt x="9716" y="241649"/>
                  </a:cubicBezTo>
                  <a:close/>
                  <a:moveTo>
                    <a:pt x="10858" y="232600"/>
                  </a:moveTo>
                  <a:lnTo>
                    <a:pt x="2858" y="231458"/>
                  </a:lnTo>
                  <a:lnTo>
                    <a:pt x="2572" y="233363"/>
                  </a:lnTo>
                  <a:lnTo>
                    <a:pt x="10573" y="234506"/>
                  </a:lnTo>
                  <a:cubicBezTo>
                    <a:pt x="10668" y="233839"/>
                    <a:pt x="10763" y="233267"/>
                    <a:pt x="10858" y="232600"/>
                  </a:cubicBezTo>
                  <a:close/>
                  <a:moveTo>
                    <a:pt x="64294" y="108013"/>
                  </a:moveTo>
                  <a:lnTo>
                    <a:pt x="57912" y="102965"/>
                  </a:lnTo>
                  <a:lnTo>
                    <a:pt x="56769" y="104394"/>
                  </a:lnTo>
                  <a:lnTo>
                    <a:pt x="63151" y="109442"/>
                  </a:lnTo>
                  <a:cubicBezTo>
                    <a:pt x="63532" y="109061"/>
                    <a:pt x="63913" y="108490"/>
                    <a:pt x="64294" y="108013"/>
                  </a:cubicBezTo>
                  <a:close/>
                  <a:moveTo>
                    <a:pt x="27527" y="170974"/>
                  </a:moveTo>
                  <a:lnTo>
                    <a:pt x="20003" y="167926"/>
                  </a:lnTo>
                  <a:lnTo>
                    <a:pt x="19336" y="169640"/>
                  </a:lnTo>
                  <a:lnTo>
                    <a:pt x="26861" y="172688"/>
                  </a:lnTo>
                  <a:cubicBezTo>
                    <a:pt x="27051" y="172212"/>
                    <a:pt x="27337" y="171640"/>
                    <a:pt x="27527" y="170974"/>
                  </a:cubicBezTo>
                  <a:close/>
                  <a:moveTo>
                    <a:pt x="58769" y="115348"/>
                  </a:moveTo>
                  <a:lnTo>
                    <a:pt x="52197" y="110585"/>
                  </a:lnTo>
                  <a:lnTo>
                    <a:pt x="51054" y="112109"/>
                  </a:lnTo>
                  <a:lnTo>
                    <a:pt x="57626" y="116872"/>
                  </a:lnTo>
                  <a:cubicBezTo>
                    <a:pt x="58007" y="116300"/>
                    <a:pt x="58388" y="115824"/>
                    <a:pt x="58769" y="115348"/>
                  </a:cubicBezTo>
                  <a:close/>
                  <a:moveTo>
                    <a:pt x="53435" y="122777"/>
                  </a:moveTo>
                  <a:lnTo>
                    <a:pt x="46673" y="118205"/>
                  </a:lnTo>
                  <a:lnTo>
                    <a:pt x="45625" y="119729"/>
                  </a:lnTo>
                  <a:lnTo>
                    <a:pt x="52388" y="124301"/>
                  </a:lnTo>
                  <a:cubicBezTo>
                    <a:pt x="52769" y="123825"/>
                    <a:pt x="53150" y="123349"/>
                    <a:pt x="53435" y="122777"/>
                  </a:cubicBezTo>
                  <a:close/>
                  <a:moveTo>
                    <a:pt x="70104" y="100965"/>
                  </a:moveTo>
                  <a:lnTo>
                    <a:pt x="63818" y="95726"/>
                  </a:lnTo>
                  <a:lnTo>
                    <a:pt x="62579" y="97155"/>
                  </a:lnTo>
                  <a:lnTo>
                    <a:pt x="68866" y="102394"/>
                  </a:lnTo>
                  <a:cubicBezTo>
                    <a:pt x="69247" y="101917"/>
                    <a:pt x="69628" y="101441"/>
                    <a:pt x="70104" y="100965"/>
                  </a:cubicBezTo>
                  <a:close/>
                  <a:moveTo>
                    <a:pt x="76105" y="94107"/>
                  </a:moveTo>
                  <a:lnTo>
                    <a:pt x="70104" y="88678"/>
                  </a:lnTo>
                  <a:lnTo>
                    <a:pt x="68866" y="90106"/>
                  </a:lnTo>
                  <a:lnTo>
                    <a:pt x="74962" y="95536"/>
                  </a:lnTo>
                  <a:cubicBezTo>
                    <a:pt x="75248" y="95060"/>
                    <a:pt x="75629" y="94583"/>
                    <a:pt x="76105" y="94107"/>
                  </a:cubicBezTo>
                  <a:close/>
                  <a:moveTo>
                    <a:pt x="48482" y="130492"/>
                  </a:moveTo>
                  <a:lnTo>
                    <a:pt x="41624" y="126206"/>
                  </a:lnTo>
                  <a:lnTo>
                    <a:pt x="40672" y="127825"/>
                  </a:lnTo>
                  <a:lnTo>
                    <a:pt x="47530" y="132112"/>
                  </a:lnTo>
                  <a:cubicBezTo>
                    <a:pt x="47816" y="131445"/>
                    <a:pt x="48101" y="130969"/>
                    <a:pt x="48482" y="130492"/>
                  </a:cubicBezTo>
                  <a:close/>
                  <a:moveTo>
                    <a:pt x="35052" y="154305"/>
                  </a:moveTo>
                  <a:lnTo>
                    <a:pt x="27813" y="150781"/>
                  </a:lnTo>
                  <a:lnTo>
                    <a:pt x="26956" y="152495"/>
                  </a:lnTo>
                  <a:lnTo>
                    <a:pt x="34195" y="156019"/>
                  </a:lnTo>
                  <a:cubicBezTo>
                    <a:pt x="34481" y="155448"/>
                    <a:pt x="34766" y="154877"/>
                    <a:pt x="35052" y="154305"/>
                  </a:cubicBezTo>
                  <a:close/>
                  <a:moveTo>
                    <a:pt x="43720" y="138208"/>
                  </a:moveTo>
                  <a:lnTo>
                    <a:pt x="36671" y="134207"/>
                  </a:lnTo>
                  <a:lnTo>
                    <a:pt x="35719" y="135827"/>
                  </a:lnTo>
                  <a:lnTo>
                    <a:pt x="42767" y="139922"/>
                  </a:lnTo>
                  <a:cubicBezTo>
                    <a:pt x="43053" y="139351"/>
                    <a:pt x="43434" y="138779"/>
                    <a:pt x="43720" y="138208"/>
                  </a:cubicBezTo>
                  <a:close/>
                  <a:moveTo>
                    <a:pt x="31147" y="162592"/>
                  </a:moveTo>
                  <a:lnTo>
                    <a:pt x="23717" y="159258"/>
                  </a:lnTo>
                  <a:lnTo>
                    <a:pt x="22955" y="160973"/>
                  </a:lnTo>
                  <a:lnTo>
                    <a:pt x="30385" y="164306"/>
                  </a:lnTo>
                  <a:cubicBezTo>
                    <a:pt x="30671" y="163735"/>
                    <a:pt x="30956" y="163163"/>
                    <a:pt x="31147" y="162592"/>
                  </a:cubicBezTo>
                  <a:close/>
                  <a:moveTo>
                    <a:pt x="39243" y="146209"/>
                  </a:moveTo>
                  <a:lnTo>
                    <a:pt x="32099" y="142399"/>
                  </a:lnTo>
                  <a:lnTo>
                    <a:pt x="31242" y="144018"/>
                  </a:lnTo>
                  <a:lnTo>
                    <a:pt x="38386" y="147828"/>
                  </a:lnTo>
                  <a:cubicBezTo>
                    <a:pt x="38672" y="147352"/>
                    <a:pt x="38957" y="146780"/>
                    <a:pt x="39243" y="146209"/>
                  </a:cubicBezTo>
                  <a:close/>
                  <a:moveTo>
                    <a:pt x="516541" y="181261"/>
                  </a:moveTo>
                  <a:lnTo>
                    <a:pt x="524161" y="178498"/>
                  </a:lnTo>
                  <a:lnTo>
                    <a:pt x="523494" y="176784"/>
                  </a:lnTo>
                  <a:lnTo>
                    <a:pt x="515874" y="179546"/>
                  </a:lnTo>
                  <a:cubicBezTo>
                    <a:pt x="516065" y="180118"/>
                    <a:pt x="516255" y="180689"/>
                    <a:pt x="516541" y="181261"/>
                  </a:cubicBezTo>
                  <a:close/>
                  <a:moveTo>
                    <a:pt x="497300" y="139827"/>
                  </a:moveTo>
                  <a:lnTo>
                    <a:pt x="504349" y="135731"/>
                  </a:lnTo>
                  <a:lnTo>
                    <a:pt x="503396" y="134112"/>
                  </a:lnTo>
                  <a:lnTo>
                    <a:pt x="496348" y="138208"/>
                  </a:lnTo>
                  <a:cubicBezTo>
                    <a:pt x="496729" y="138779"/>
                    <a:pt x="497015" y="139351"/>
                    <a:pt x="497300" y="139827"/>
                  </a:cubicBezTo>
                  <a:close/>
                  <a:moveTo>
                    <a:pt x="501777" y="147923"/>
                  </a:moveTo>
                  <a:lnTo>
                    <a:pt x="508921" y="144113"/>
                  </a:lnTo>
                  <a:lnTo>
                    <a:pt x="508064" y="142494"/>
                  </a:lnTo>
                  <a:lnTo>
                    <a:pt x="500920" y="146304"/>
                  </a:lnTo>
                  <a:cubicBezTo>
                    <a:pt x="501206" y="146780"/>
                    <a:pt x="501491" y="147352"/>
                    <a:pt x="501777" y="147923"/>
                  </a:cubicBezTo>
                  <a:close/>
                  <a:moveTo>
                    <a:pt x="492633" y="132017"/>
                  </a:moveTo>
                  <a:lnTo>
                    <a:pt x="499491" y="127730"/>
                  </a:lnTo>
                  <a:lnTo>
                    <a:pt x="498539" y="126111"/>
                  </a:lnTo>
                  <a:lnTo>
                    <a:pt x="491681" y="130397"/>
                  </a:lnTo>
                  <a:cubicBezTo>
                    <a:pt x="491966" y="130969"/>
                    <a:pt x="492347" y="131445"/>
                    <a:pt x="492633" y="132017"/>
                  </a:cubicBezTo>
                  <a:close/>
                  <a:moveTo>
                    <a:pt x="459105" y="88773"/>
                  </a:moveTo>
                  <a:lnTo>
                    <a:pt x="465010" y="83153"/>
                  </a:lnTo>
                  <a:lnTo>
                    <a:pt x="463677" y="81820"/>
                  </a:lnTo>
                  <a:lnTo>
                    <a:pt x="457772" y="87440"/>
                  </a:lnTo>
                  <a:cubicBezTo>
                    <a:pt x="458248" y="87916"/>
                    <a:pt x="458629" y="88297"/>
                    <a:pt x="459105" y="88773"/>
                  </a:cubicBezTo>
                  <a:close/>
                  <a:moveTo>
                    <a:pt x="509683" y="164306"/>
                  </a:moveTo>
                  <a:lnTo>
                    <a:pt x="517112" y="160973"/>
                  </a:lnTo>
                  <a:lnTo>
                    <a:pt x="516350" y="159258"/>
                  </a:lnTo>
                  <a:lnTo>
                    <a:pt x="508921" y="162592"/>
                  </a:lnTo>
                  <a:cubicBezTo>
                    <a:pt x="509207" y="163163"/>
                    <a:pt x="509492" y="163735"/>
                    <a:pt x="509683" y="164306"/>
                  </a:cubicBezTo>
                  <a:close/>
                  <a:moveTo>
                    <a:pt x="465296" y="95440"/>
                  </a:moveTo>
                  <a:lnTo>
                    <a:pt x="471297" y="90011"/>
                  </a:lnTo>
                  <a:lnTo>
                    <a:pt x="470059" y="88583"/>
                  </a:lnTo>
                  <a:lnTo>
                    <a:pt x="463963" y="94012"/>
                  </a:lnTo>
                  <a:cubicBezTo>
                    <a:pt x="464439" y="94583"/>
                    <a:pt x="464820" y="95060"/>
                    <a:pt x="465296" y="95440"/>
                  </a:cubicBezTo>
                  <a:close/>
                  <a:moveTo>
                    <a:pt x="487680" y="124301"/>
                  </a:moveTo>
                  <a:lnTo>
                    <a:pt x="494443" y="119729"/>
                  </a:lnTo>
                  <a:lnTo>
                    <a:pt x="493395" y="118205"/>
                  </a:lnTo>
                  <a:lnTo>
                    <a:pt x="486632" y="122777"/>
                  </a:lnTo>
                  <a:cubicBezTo>
                    <a:pt x="487013" y="123349"/>
                    <a:pt x="487299" y="123825"/>
                    <a:pt x="487680" y="124301"/>
                  </a:cubicBezTo>
                  <a:close/>
                  <a:moveTo>
                    <a:pt x="513207" y="172784"/>
                  </a:moveTo>
                  <a:lnTo>
                    <a:pt x="520732" y="169736"/>
                  </a:lnTo>
                  <a:lnTo>
                    <a:pt x="520065" y="168021"/>
                  </a:lnTo>
                  <a:lnTo>
                    <a:pt x="512540" y="171069"/>
                  </a:lnTo>
                  <a:cubicBezTo>
                    <a:pt x="512826" y="171640"/>
                    <a:pt x="513017" y="172212"/>
                    <a:pt x="513207" y="172784"/>
                  </a:cubicBezTo>
                  <a:close/>
                  <a:moveTo>
                    <a:pt x="471297" y="102394"/>
                  </a:moveTo>
                  <a:lnTo>
                    <a:pt x="477488" y="97155"/>
                  </a:lnTo>
                  <a:lnTo>
                    <a:pt x="476250" y="95726"/>
                  </a:lnTo>
                  <a:lnTo>
                    <a:pt x="470059" y="100965"/>
                  </a:lnTo>
                  <a:cubicBezTo>
                    <a:pt x="470440" y="101441"/>
                    <a:pt x="470821" y="101917"/>
                    <a:pt x="471297" y="102394"/>
                  </a:cubicBezTo>
                  <a:close/>
                  <a:moveTo>
                    <a:pt x="477012" y="109538"/>
                  </a:moveTo>
                  <a:lnTo>
                    <a:pt x="483394" y="104489"/>
                  </a:lnTo>
                  <a:lnTo>
                    <a:pt x="482251" y="103061"/>
                  </a:lnTo>
                  <a:lnTo>
                    <a:pt x="475869" y="108109"/>
                  </a:lnTo>
                  <a:cubicBezTo>
                    <a:pt x="476250" y="108490"/>
                    <a:pt x="476631" y="109061"/>
                    <a:pt x="477012" y="109538"/>
                  </a:cubicBezTo>
                  <a:close/>
                  <a:moveTo>
                    <a:pt x="482441" y="116872"/>
                  </a:moveTo>
                  <a:lnTo>
                    <a:pt x="489014" y="112109"/>
                  </a:lnTo>
                  <a:lnTo>
                    <a:pt x="487966" y="110585"/>
                  </a:lnTo>
                  <a:lnTo>
                    <a:pt x="481393" y="115348"/>
                  </a:lnTo>
                  <a:cubicBezTo>
                    <a:pt x="481775" y="115824"/>
                    <a:pt x="482060" y="116300"/>
                    <a:pt x="482441" y="116872"/>
                  </a:cubicBezTo>
                  <a:close/>
                  <a:moveTo>
                    <a:pt x="505873" y="156019"/>
                  </a:moveTo>
                  <a:lnTo>
                    <a:pt x="513112" y="152495"/>
                  </a:lnTo>
                  <a:lnTo>
                    <a:pt x="512255" y="150781"/>
                  </a:lnTo>
                  <a:lnTo>
                    <a:pt x="505016" y="154305"/>
                  </a:lnTo>
                  <a:cubicBezTo>
                    <a:pt x="505301" y="154877"/>
                    <a:pt x="505587" y="155448"/>
                    <a:pt x="505873" y="156019"/>
                  </a:cubicBezTo>
                  <a:close/>
                  <a:moveTo>
                    <a:pt x="8192" y="270034"/>
                  </a:moveTo>
                  <a:cubicBezTo>
                    <a:pt x="8192" y="269748"/>
                    <a:pt x="8192" y="269462"/>
                    <a:pt x="8192" y="269081"/>
                  </a:cubicBezTo>
                  <a:lnTo>
                    <a:pt x="0" y="269081"/>
                  </a:lnTo>
                  <a:lnTo>
                    <a:pt x="0" y="270986"/>
                  </a:lnTo>
                  <a:lnTo>
                    <a:pt x="8192" y="270986"/>
                  </a:lnTo>
                  <a:cubicBezTo>
                    <a:pt x="8192" y="270605"/>
                    <a:pt x="8192" y="270319"/>
                    <a:pt x="8192" y="270034"/>
                  </a:cubicBezTo>
                  <a:close/>
                  <a:moveTo>
                    <a:pt x="530638" y="243554"/>
                  </a:moveTo>
                  <a:lnTo>
                    <a:pt x="538734" y="242697"/>
                  </a:lnTo>
                  <a:lnTo>
                    <a:pt x="538543" y="240887"/>
                  </a:lnTo>
                  <a:lnTo>
                    <a:pt x="530447" y="241744"/>
                  </a:lnTo>
                  <a:cubicBezTo>
                    <a:pt x="530447" y="242316"/>
                    <a:pt x="530543" y="242983"/>
                    <a:pt x="530638" y="243554"/>
                  </a:cubicBezTo>
                  <a:close/>
                  <a:moveTo>
                    <a:pt x="531781" y="261747"/>
                  </a:moveTo>
                  <a:lnTo>
                    <a:pt x="539972" y="261461"/>
                  </a:lnTo>
                  <a:lnTo>
                    <a:pt x="539877" y="259556"/>
                  </a:lnTo>
                  <a:lnTo>
                    <a:pt x="531781" y="259842"/>
                  </a:lnTo>
                  <a:cubicBezTo>
                    <a:pt x="531781" y="260604"/>
                    <a:pt x="531781" y="261175"/>
                    <a:pt x="531781" y="261747"/>
                  </a:cubicBezTo>
                  <a:close/>
                  <a:moveTo>
                    <a:pt x="531305" y="252698"/>
                  </a:moveTo>
                  <a:lnTo>
                    <a:pt x="539401" y="252127"/>
                  </a:lnTo>
                  <a:lnTo>
                    <a:pt x="539306" y="250222"/>
                  </a:lnTo>
                  <a:lnTo>
                    <a:pt x="531209" y="250793"/>
                  </a:lnTo>
                  <a:cubicBezTo>
                    <a:pt x="531305" y="251460"/>
                    <a:pt x="531305" y="252031"/>
                    <a:pt x="531305" y="252698"/>
                  </a:cubicBezTo>
                  <a:close/>
                  <a:moveTo>
                    <a:pt x="528161" y="225457"/>
                  </a:moveTo>
                  <a:lnTo>
                    <a:pt x="536162" y="224028"/>
                  </a:lnTo>
                  <a:lnTo>
                    <a:pt x="535876" y="222218"/>
                  </a:lnTo>
                  <a:lnTo>
                    <a:pt x="527876" y="223647"/>
                  </a:lnTo>
                  <a:cubicBezTo>
                    <a:pt x="527876" y="224219"/>
                    <a:pt x="528066" y="224885"/>
                    <a:pt x="528161" y="225457"/>
                  </a:cubicBezTo>
                  <a:close/>
                  <a:moveTo>
                    <a:pt x="529495" y="234506"/>
                  </a:moveTo>
                  <a:lnTo>
                    <a:pt x="537496" y="233363"/>
                  </a:lnTo>
                  <a:lnTo>
                    <a:pt x="537210" y="231458"/>
                  </a:lnTo>
                  <a:lnTo>
                    <a:pt x="529209" y="232600"/>
                  </a:lnTo>
                  <a:cubicBezTo>
                    <a:pt x="529400" y="233267"/>
                    <a:pt x="529400" y="233839"/>
                    <a:pt x="529495" y="234506"/>
                  </a:cubicBezTo>
                  <a:close/>
                  <a:moveTo>
                    <a:pt x="526447" y="216503"/>
                  </a:moveTo>
                  <a:lnTo>
                    <a:pt x="534353" y="214789"/>
                  </a:lnTo>
                  <a:lnTo>
                    <a:pt x="533972" y="212979"/>
                  </a:lnTo>
                  <a:lnTo>
                    <a:pt x="526066" y="214694"/>
                  </a:lnTo>
                  <a:cubicBezTo>
                    <a:pt x="526161" y="215265"/>
                    <a:pt x="526351" y="215836"/>
                    <a:pt x="526447" y="216503"/>
                  </a:cubicBezTo>
                  <a:close/>
                  <a:moveTo>
                    <a:pt x="522065" y="198692"/>
                  </a:moveTo>
                  <a:lnTo>
                    <a:pt x="529876" y="196501"/>
                  </a:lnTo>
                  <a:lnTo>
                    <a:pt x="529400" y="194691"/>
                  </a:lnTo>
                  <a:lnTo>
                    <a:pt x="521589" y="196882"/>
                  </a:lnTo>
                  <a:cubicBezTo>
                    <a:pt x="521780" y="197548"/>
                    <a:pt x="521970" y="198120"/>
                    <a:pt x="522065" y="198692"/>
                  </a:cubicBezTo>
                  <a:close/>
                  <a:moveTo>
                    <a:pt x="519493" y="189929"/>
                  </a:moveTo>
                  <a:lnTo>
                    <a:pt x="527209" y="187452"/>
                  </a:lnTo>
                  <a:lnTo>
                    <a:pt x="526637" y="185642"/>
                  </a:lnTo>
                  <a:lnTo>
                    <a:pt x="518922" y="188119"/>
                  </a:lnTo>
                  <a:cubicBezTo>
                    <a:pt x="519113" y="188786"/>
                    <a:pt x="519303" y="189357"/>
                    <a:pt x="519493" y="189929"/>
                  </a:cubicBezTo>
                  <a:close/>
                  <a:moveTo>
                    <a:pt x="524447" y="207550"/>
                  </a:moveTo>
                  <a:lnTo>
                    <a:pt x="532257" y="205550"/>
                  </a:lnTo>
                  <a:lnTo>
                    <a:pt x="531781" y="203740"/>
                  </a:lnTo>
                  <a:lnTo>
                    <a:pt x="523970" y="205740"/>
                  </a:lnTo>
                  <a:cubicBezTo>
                    <a:pt x="524161" y="206311"/>
                    <a:pt x="524256" y="206978"/>
                    <a:pt x="524447" y="207550"/>
                  </a:cubicBezTo>
                  <a:close/>
                  <a:moveTo>
                    <a:pt x="369094" y="27527"/>
                  </a:moveTo>
                  <a:lnTo>
                    <a:pt x="372142" y="20002"/>
                  </a:lnTo>
                  <a:lnTo>
                    <a:pt x="370427" y="19336"/>
                  </a:lnTo>
                  <a:lnTo>
                    <a:pt x="367379" y="26860"/>
                  </a:lnTo>
                  <a:cubicBezTo>
                    <a:pt x="367856" y="27051"/>
                    <a:pt x="368427" y="27242"/>
                    <a:pt x="369094" y="27527"/>
                  </a:cubicBezTo>
                  <a:close/>
                  <a:moveTo>
                    <a:pt x="334328" y="16097"/>
                  </a:moveTo>
                  <a:lnTo>
                    <a:pt x="336328" y="8287"/>
                  </a:lnTo>
                  <a:lnTo>
                    <a:pt x="334518" y="7810"/>
                  </a:lnTo>
                  <a:lnTo>
                    <a:pt x="332518" y="15621"/>
                  </a:lnTo>
                  <a:cubicBezTo>
                    <a:pt x="333089" y="15811"/>
                    <a:pt x="333756" y="15907"/>
                    <a:pt x="334328" y="16097"/>
                  </a:cubicBezTo>
                  <a:close/>
                  <a:moveTo>
                    <a:pt x="343186" y="18479"/>
                  </a:moveTo>
                  <a:lnTo>
                    <a:pt x="345376" y="10763"/>
                  </a:lnTo>
                  <a:lnTo>
                    <a:pt x="343567" y="10192"/>
                  </a:lnTo>
                  <a:lnTo>
                    <a:pt x="341376" y="17907"/>
                  </a:lnTo>
                  <a:cubicBezTo>
                    <a:pt x="341948" y="18098"/>
                    <a:pt x="342519" y="18288"/>
                    <a:pt x="343186" y="18479"/>
                  </a:cubicBezTo>
                  <a:close/>
                  <a:moveTo>
                    <a:pt x="360521" y="24194"/>
                  </a:moveTo>
                  <a:lnTo>
                    <a:pt x="363284" y="16669"/>
                  </a:lnTo>
                  <a:lnTo>
                    <a:pt x="361569" y="16002"/>
                  </a:lnTo>
                  <a:lnTo>
                    <a:pt x="358807" y="23527"/>
                  </a:lnTo>
                  <a:cubicBezTo>
                    <a:pt x="359378" y="23813"/>
                    <a:pt x="359950" y="24003"/>
                    <a:pt x="360521" y="24194"/>
                  </a:cubicBezTo>
                  <a:close/>
                  <a:moveTo>
                    <a:pt x="351854" y="21146"/>
                  </a:moveTo>
                  <a:lnTo>
                    <a:pt x="354330" y="13430"/>
                  </a:lnTo>
                  <a:lnTo>
                    <a:pt x="352520" y="12859"/>
                  </a:lnTo>
                  <a:lnTo>
                    <a:pt x="350044" y="20574"/>
                  </a:lnTo>
                  <a:cubicBezTo>
                    <a:pt x="350710" y="20765"/>
                    <a:pt x="351282" y="20955"/>
                    <a:pt x="351854" y="21146"/>
                  </a:cubicBezTo>
                  <a:close/>
                  <a:moveTo>
                    <a:pt x="325469" y="14002"/>
                  </a:moveTo>
                  <a:lnTo>
                    <a:pt x="327184" y="6096"/>
                  </a:lnTo>
                  <a:lnTo>
                    <a:pt x="325374" y="5715"/>
                  </a:lnTo>
                  <a:lnTo>
                    <a:pt x="323659" y="13621"/>
                  </a:lnTo>
                  <a:cubicBezTo>
                    <a:pt x="324231" y="13716"/>
                    <a:pt x="324803" y="13906"/>
                    <a:pt x="325469" y="14002"/>
                  </a:cubicBezTo>
                  <a:close/>
                  <a:moveTo>
                    <a:pt x="289274" y="8858"/>
                  </a:moveTo>
                  <a:lnTo>
                    <a:pt x="289846" y="762"/>
                  </a:lnTo>
                  <a:lnTo>
                    <a:pt x="288036" y="571"/>
                  </a:lnTo>
                  <a:lnTo>
                    <a:pt x="287465" y="8668"/>
                  </a:lnTo>
                  <a:cubicBezTo>
                    <a:pt x="288036" y="8763"/>
                    <a:pt x="288608" y="8763"/>
                    <a:pt x="289274" y="8858"/>
                  </a:cubicBezTo>
                  <a:close/>
                  <a:moveTo>
                    <a:pt x="316421" y="12192"/>
                  </a:moveTo>
                  <a:lnTo>
                    <a:pt x="317849" y="4191"/>
                  </a:lnTo>
                  <a:lnTo>
                    <a:pt x="316040" y="3810"/>
                  </a:lnTo>
                  <a:lnTo>
                    <a:pt x="314611" y="11811"/>
                  </a:lnTo>
                  <a:cubicBezTo>
                    <a:pt x="315278" y="12002"/>
                    <a:pt x="315849" y="12097"/>
                    <a:pt x="316421" y="12192"/>
                  </a:cubicBezTo>
                  <a:close/>
                  <a:moveTo>
                    <a:pt x="270034" y="8192"/>
                  </a:moveTo>
                  <a:cubicBezTo>
                    <a:pt x="270320" y="8192"/>
                    <a:pt x="270701" y="8192"/>
                    <a:pt x="270986" y="8192"/>
                  </a:cubicBezTo>
                  <a:lnTo>
                    <a:pt x="270986" y="0"/>
                  </a:lnTo>
                  <a:lnTo>
                    <a:pt x="269081" y="0"/>
                  </a:lnTo>
                  <a:lnTo>
                    <a:pt x="269081" y="8192"/>
                  </a:lnTo>
                  <a:cubicBezTo>
                    <a:pt x="269462" y="8192"/>
                    <a:pt x="269748" y="8192"/>
                    <a:pt x="270034" y="8192"/>
                  </a:cubicBezTo>
                  <a:close/>
                  <a:moveTo>
                    <a:pt x="280130" y="8287"/>
                  </a:moveTo>
                  <a:lnTo>
                    <a:pt x="280416" y="190"/>
                  </a:lnTo>
                  <a:lnTo>
                    <a:pt x="278511" y="95"/>
                  </a:lnTo>
                  <a:lnTo>
                    <a:pt x="278225" y="8287"/>
                  </a:lnTo>
                  <a:cubicBezTo>
                    <a:pt x="278892" y="8287"/>
                    <a:pt x="279559" y="8287"/>
                    <a:pt x="280130" y="8287"/>
                  </a:cubicBezTo>
                  <a:close/>
                  <a:moveTo>
                    <a:pt x="298323" y="9715"/>
                  </a:moveTo>
                  <a:lnTo>
                    <a:pt x="299180" y="1619"/>
                  </a:lnTo>
                  <a:lnTo>
                    <a:pt x="297371" y="1429"/>
                  </a:lnTo>
                  <a:lnTo>
                    <a:pt x="296513" y="9525"/>
                  </a:lnTo>
                  <a:cubicBezTo>
                    <a:pt x="297085" y="9525"/>
                    <a:pt x="297751" y="9620"/>
                    <a:pt x="298323" y="9715"/>
                  </a:cubicBezTo>
                  <a:close/>
                  <a:moveTo>
                    <a:pt x="307467" y="10763"/>
                  </a:moveTo>
                  <a:lnTo>
                    <a:pt x="308610" y="2762"/>
                  </a:lnTo>
                  <a:lnTo>
                    <a:pt x="306800" y="2477"/>
                  </a:lnTo>
                  <a:lnTo>
                    <a:pt x="305657" y="10477"/>
                  </a:lnTo>
                  <a:cubicBezTo>
                    <a:pt x="306229" y="10573"/>
                    <a:pt x="306800" y="10668"/>
                    <a:pt x="307467" y="10763"/>
                  </a:cubicBezTo>
                  <a:close/>
                  <a:moveTo>
                    <a:pt x="445960" y="76010"/>
                  </a:moveTo>
                  <a:lnTo>
                    <a:pt x="451390" y="70009"/>
                  </a:lnTo>
                  <a:lnTo>
                    <a:pt x="450056" y="68771"/>
                  </a:lnTo>
                  <a:lnTo>
                    <a:pt x="444627" y="74771"/>
                  </a:lnTo>
                  <a:cubicBezTo>
                    <a:pt x="445008" y="75152"/>
                    <a:pt x="445484" y="75629"/>
                    <a:pt x="445960" y="76010"/>
                  </a:cubicBezTo>
                  <a:close/>
                  <a:moveTo>
                    <a:pt x="377476" y="31147"/>
                  </a:moveTo>
                  <a:lnTo>
                    <a:pt x="380714" y="23717"/>
                  </a:lnTo>
                  <a:lnTo>
                    <a:pt x="379000" y="22955"/>
                  </a:lnTo>
                  <a:lnTo>
                    <a:pt x="375761" y="30385"/>
                  </a:lnTo>
                  <a:cubicBezTo>
                    <a:pt x="376333" y="30575"/>
                    <a:pt x="376904" y="30861"/>
                    <a:pt x="377476" y="31147"/>
                  </a:cubicBezTo>
                  <a:close/>
                  <a:moveTo>
                    <a:pt x="424720" y="58674"/>
                  </a:moveTo>
                  <a:lnTo>
                    <a:pt x="429482" y="52102"/>
                  </a:lnTo>
                  <a:lnTo>
                    <a:pt x="427958" y="50959"/>
                  </a:lnTo>
                  <a:lnTo>
                    <a:pt x="423196" y="57531"/>
                  </a:lnTo>
                  <a:cubicBezTo>
                    <a:pt x="423767" y="58007"/>
                    <a:pt x="424243" y="58293"/>
                    <a:pt x="424720" y="58674"/>
                  </a:cubicBezTo>
                  <a:close/>
                  <a:moveTo>
                    <a:pt x="432054" y="64198"/>
                  </a:moveTo>
                  <a:lnTo>
                    <a:pt x="437102" y="57817"/>
                  </a:lnTo>
                  <a:lnTo>
                    <a:pt x="435674" y="56674"/>
                  </a:lnTo>
                  <a:lnTo>
                    <a:pt x="430625" y="63056"/>
                  </a:lnTo>
                  <a:cubicBezTo>
                    <a:pt x="431006" y="63436"/>
                    <a:pt x="431483" y="63817"/>
                    <a:pt x="432054" y="64198"/>
                  </a:cubicBezTo>
                  <a:close/>
                  <a:moveTo>
                    <a:pt x="452628" y="82296"/>
                  </a:moveTo>
                  <a:lnTo>
                    <a:pt x="458248" y="76486"/>
                  </a:lnTo>
                  <a:lnTo>
                    <a:pt x="456914" y="75152"/>
                  </a:lnTo>
                  <a:lnTo>
                    <a:pt x="451295" y="81058"/>
                  </a:lnTo>
                  <a:cubicBezTo>
                    <a:pt x="451771" y="81439"/>
                    <a:pt x="452152" y="81820"/>
                    <a:pt x="452628" y="82296"/>
                  </a:cubicBezTo>
                  <a:close/>
                  <a:moveTo>
                    <a:pt x="439103" y="70009"/>
                  </a:moveTo>
                  <a:lnTo>
                    <a:pt x="444341" y="63817"/>
                  </a:lnTo>
                  <a:lnTo>
                    <a:pt x="442913" y="62579"/>
                  </a:lnTo>
                  <a:lnTo>
                    <a:pt x="437674" y="68771"/>
                  </a:lnTo>
                  <a:cubicBezTo>
                    <a:pt x="438150" y="69247"/>
                    <a:pt x="438626" y="69628"/>
                    <a:pt x="439103" y="70009"/>
                  </a:cubicBezTo>
                  <a:close/>
                  <a:moveTo>
                    <a:pt x="417290" y="53435"/>
                  </a:moveTo>
                  <a:lnTo>
                    <a:pt x="421862" y="46673"/>
                  </a:lnTo>
                  <a:lnTo>
                    <a:pt x="420338" y="45625"/>
                  </a:lnTo>
                  <a:lnTo>
                    <a:pt x="415766" y="52388"/>
                  </a:lnTo>
                  <a:cubicBezTo>
                    <a:pt x="416242" y="52673"/>
                    <a:pt x="416814" y="53054"/>
                    <a:pt x="417290" y="53435"/>
                  </a:cubicBezTo>
                  <a:close/>
                  <a:moveTo>
                    <a:pt x="393859" y="39148"/>
                  </a:moveTo>
                  <a:lnTo>
                    <a:pt x="397669" y="32004"/>
                  </a:lnTo>
                  <a:lnTo>
                    <a:pt x="396050" y="31147"/>
                  </a:lnTo>
                  <a:lnTo>
                    <a:pt x="392240" y="38290"/>
                  </a:lnTo>
                  <a:cubicBezTo>
                    <a:pt x="392716" y="38576"/>
                    <a:pt x="393287" y="38862"/>
                    <a:pt x="393859" y="39148"/>
                  </a:cubicBezTo>
                  <a:close/>
                  <a:moveTo>
                    <a:pt x="385763" y="35052"/>
                  </a:moveTo>
                  <a:lnTo>
                    <a:pt x="389287" y="27813"/>
                  </a:lnTo>
                  <a:lnTo>
                    <a:pt x="387572" y="26956"/>
                  </a:lnTo>
                  <a:lnTo>
                    <a:pt x="384048" y="34195"/>
                  </a:lnTo>
                  <a:cubicBezTo>
                    <a:pt x="384620" y="34481"/>
                    <a:pt x="385191" y="34766"/>
                    <a:pt x="385763" y="35052"/>
                  </a:cubicBezTo>
                  <a:close/>
                  <a:moveTo>
                    <a:pt x="409670" y="48387"/>
                  </a:moveTo>
                  <a:lnTo>
                    <a:pt x="413957" y="41529"/>
                  </a:lnTo>
                  <a:lnTo>
                    <a:pt x="412337" y="40481"/>
                  </a:lnTo>
                  <a:lnTo>
                    <a:pt x="408051" y="47339"/>
                  </a:lnTo>
                  <a:cubicBezTo>
                    <a:pt x="408623" y="47720"/>
                    <a:pt x="409099" y="48101"/>
                    <a:pt x="409670" y="48387"/>
                  </a:cubicBezTo>
                  <a:close/>
                  <a:moveTo>
                    <a:pt x="401860" y="43625"/>
                  </a:moveTo>
                  <a:lnTo>
                    <a:pt x="405860" y="36576"/>
                  </a:lnTo>
                  <a:lnTo>
                    <a:pt x="404241" y="35623"/>
                  </a:lnTo>
                  <a:lnTo>
                    <a:pt x="400241" y="42672"/>
                  </a:lnTo>
                  <a:cubicBezTo>
                    <a:pt x="400717" y="43053"/>
                    <a:pt x="401288" y="43339"/>
                    <a:pt x="401860" y="43625"/>
                  </a:cubicBezTo>
                  <a:close/>
                  <a:moveTo>
                    <a:pt x="23622" y="358711"/>
                  </a:moveTo>
                  <a:lnTo>
                    <a:pt x="16002" y="361474"/>
                  </a:lnTo>
                  <a:lnTo>
                    <a:pt x="16669" y="363188"/>
                  </a:lnTo>
                  <a:lnTo>
                    <a:pt x="24289" y="360426"/>
                  </a:lnTo>
                  <a:cubicBezTo>
                    <a:pt x="24003" y="359855"/>
                    <a:pt x="23813" y="359283"/>
                    <a:pt x="23622" y="358711"/>
                  </a:cubicBezTo>
                  <a:close/>
                  <a:moveTo>
                    <a:pt x="415766" y="487680"/>
                  </a:moveTo>
                  <a:lnTo>
                    <a:pt x="420338" y="494443"/>
                  </a:lnTo>
                  <a:lnTo>
                    <a:pt x="421862" y="493395"/>
                  </a:lnTo>
                  <a:lnTo>
                    <a:pt x="417290" y="486632"/>
                  </a:lnTo>
                  <a:cubicBezTo>
                    <a:pt x="416719" y="486918"/>
                    <a:pt x="416242" y="487299"/>
                    <a:pt x="415766" y="487680"/>
                  </a:cubicBezTo>
                  <a:close/>
                  <a:moveTo>
                    <a:pt x="408051" y="492538"/>
                  </a:moveTo>
                  <a:lnTo>
                    <a:pt x="412337" y="499396"/>
                  </a:lnTo>
                  <a:lnTo>
                    <a:pt x="413957" y="498443"/>
                  </a:lnTo>
                  <a:lnTo>
                    <a:pt x="409670" y="491585"/>
                  </a:lnTo>
                  <a:cubicBezTo>
                    <a:pt x="409099" y="491966"/>
                    <a:pt x="408527" y="492252"/>
                    <a:pt x="408051" y="492538"/>
                  </a:cubicBezTo>
                  <a:close/>
                  <a:moveTo>
                    <a:pt x="384048" y="505778"/>
                  </a:moveTo>
                  <a:lnTo>
                    <a:pt x="387572" y="513016"/>
                  </a:lnTo>
                  <a:lnTo>
                    <a:pt x="389287" y="512159"/>
                  </a:lnTo>
                  <a:lnTo>
                    <a:pt x="385763" y="504920"/>
                  </a:lnTo>
                  <a:cubicBezTo>
                    <a:pt x="385191" y="505301"/>
                    <a:pt x="384620" y="505587"/>
                    <a:pt x="384048" y="505778"/>
                  </a:cubicBezTo>
                  <a:close/>
                  <a:moveTo>
                    <a:pt x="423196" y="482441"/>
                  </a:moveTo>
                  <a:lnTo>
                    <a:pt x="427958" y="489014"/>
                  </a:lnTo>
                  <a:lnTo>
                    <a:pt x="429482" y="487870"/>
                  </a:lnTo>
                  <a:lnTo>
                    <a:pt x="424720" y="481298"/>
                  </a:lnTo>
                  <a:cubicBezTo>
                    <a:pt x="424243" y="481679"/>
                    <a:pt x="423767" y="482060"/>
                    <a:pt x="423196" y="482441"/>
                  </a:cubicBezTo>
                  <a:close/>
                  <a:moveTo>
                    <a:pt x="400241" y="497300"/>
                  </a:moveTo>
                  <a:lnTo>
                    <a:pt x="404336" y="504349"/>
                  </a:lnTo>
                  <a:lnTo>
                    <a:pt x="405956" y="503396"/>
                  </a:lnTo>
                  <a:lnTo>
                    <a:pt x="401860" y="496348"/>
                  </a:lnTo>
                  <a:cubicBezTo>
                    <a:pt x="401288" y="496634"/>
                    <a:pt x="400717" y="497015"/>
                    <a:pt x="400241" y="497300"/>
                  </a:cubicBezTo>
                  <a:close/>
                  <a:moveTo>
                    <a:pt x="392240" y="501682"/>
                  </a:moveTo>
                  <a:lnTo>
                    <a:pt x="396050" y="508826"/>
                  </a:lnTo>
                  <a:lnTo>
                    <a:pt x="397669" y="507968"/>
                  </a:lnTo>
                  <a:lnTo>
                    <a:pt x="393859" y="500824"/>
                  </a:lnTo>
                  <a:cubicBezTo>
                    <a:pt x="393287" y="501110"/>
                    <a:pt x="392716" y="501396"/>
                    <a:pt x="392240" y="501682"/>
                  </a:cubicBezTo>
                  <a:close/>
                  <a:moveTo>
                    <a:pt x="457772" y="452533"/>
                  </a:moveTo>
                  <a:lnTo>
                    <a:pt x="463677" y="458153"/>
                  </a:lnTo>
                  <a:lnTo>
                    <a:pt x="465010" y="456819"/>
                  </a:lnTo>
                  <a:lnTo>
                    <a:pt x="459105" y="451199"/>
                  </a:lnTo>
                  <a:cubicBezTo>
                    <a:pt x="458629" y="451676"/>
                    <a:pt x="458248" y="452152"/>
                    <a:pt x="457772" y="452533"/>
                  </a:cubicBezTo>
                  <a:close/>
                  <a:moveTo>
                    <a:pt x="430530" y="476917"/>
                  </a:moveTo>
                  <a:lnTo>
                    <a:pt x="435578" y="483298"/>
                  </a:lnTo>
                  <a:lnTo>
                    <a:pt x="437007" y="482156"/>
                  </a:lnTo>
                  <a:lnTo>
                    <a:pt x="431959" y="475774"/>
                  </a:lnTo>
                  <a:cubicBezTo>
                    <a:pt x="431483" y="476155"/>
                    <a:pt x="431006" y="476536"/>
                    <a:pt x="430530" y="476917"/>
                  </a:cubicBezTo>
                  <a:close/>
                  <a:moveTo>
                    <a:pt x="451295" y="459010"/>
                  </a:moveTo>
                  <a:lnTo>
                    <a:pt x="456914" y="464915"/>
                  </a:lnTo>
                  <a:lnTo>
                    <a:pt x="458248" y="463677"/>
                  </a:lnTo>
                  <a:lnTo>
                    <a:pt x="452628" y="457772"/>
                  </a:lnTo>
                  <a:cubicBezTo>
                    <a:pt x="452152" y="458153"/>
                    <a:pt x="451771" y="458534"/>
                    <a:pt x="451295" y="459010"/>
                  </a:cubicBezTo>
                  <a:close/>
                  <a:moveTo>
                    <a:pt x="444627" y="465201"/>
                  </a:moveTo>
                  <a:lnTo>
                    <a:pt x="450056" y="471297"/>
                  </a:lnTo>
                  <a:lnTo>
                    <a:pt x="451485" y="470059"/>
                  </a:lnTo>
                  <a:lnTo>
                    <a:pt x="446056" y="464058"/>
                  </a:lnTo>
                  <a:cubicBezTo>
                    <a:pt x="445484" y="464439"/>
                    <a:pt x="445008" y="464820"/>
                    <a:pt x="444627" y="465201"/>
                  </a:cubicBezTo>
                  <a:close/>
                  <a:moveTo>
                    <a:pt x="287369" y="531305"/>
                  </a:moveTo>
                  <a:lnTo>
                    <a:pt x="287941" y="539401"/>
                  </a:lnTo>
                  <a:lnTo>
                    <a:pt x="289846" y="539306"/>
                  </a:lnTo>
                  <a:lnTo>
                    <a:pt x="289274" y="531209"/>
                  </a:lnTo>
                  <a:cubicBezTo>
                    <a:pt x="288608" y="531209"/>
                    <a:pt x="288036" y="531305"/>
                    <a:pt x="287369" y="531305"/>
                  </a:cubicBezTo>
                  <a:close/>
                  <a:moveTo>
                    <a:pt x="437674" y="471202"/>
                  </a:moveTo>
                  <a:lnTo>
                    <a:pt x="442913" y="477488"/>
                  </a:lnTo>
                  <a:lnTo>
                    <a:pt x="444341" y="476250"/>
                  </a:lnTo>
                  <a:lnTo>
                    <a:pt x="439103" y="469964"/>
                  </a:lnTo>
                  <a:cubicBezTo>
                    <a:pt x="438626" y="470344"/>
                    <a:pt x="438150" y="470821"/>
                    <a:pt x="437674" y="471202"/>
                  </a:cubicBezTo>
                  <a:close/>
                  <a:moveTo>
                    <a:pt x="323564" y="526352"/>
                  </a:moveTo>
                  <a:lnTo>
                    <a:pt x="325279" y="534257"/>
                  </a:lnTo>
                  <a:lnTo>
                    <a:pt x="327089" y="533876"/>
                  </a:lnTo>
                  <a:lnTo>
                    <a:pt x="325374" y="525970"/>
                  </a:lnTo>
                  <a:cubicBezTo>
                    <a:pt x="324803" y="526161"/>
                    <a:pt x="324231" y="526256"/>
                    <a:pt x="323564" y="526352"/>
                  </a:cubicBezTo>
                  <a:close/>
                  <a:moveTo>
                    <a:pt x="314611" y="528066"/>
                  </a:moveTo>
                  <a:lnTo>
                    <a:pt x="316040" y="536067"/>
                  </a:lnTo>
                  <a:lnTo>
                    <a:pt x="317849" y="535686"/>
                  </a:lnTo>
                  <a:lnTo>
                    <a:pt x="316421" y="527685"/>
                  </a:lnTo>
                  <a:cubicBezTo>
                    <a:pt x="315849" y="527876"/>
                    <a:pt x="315278" y="527971"/>
                    <a:pt x="314611" y="528066"/>
                  </a:cubicBezTo>
                  <a:close/>
                  <a:moveTo>
                    <a:pt x="296513" y="530543"/>
                  </a:moveTo>
                  <a:lnTo>
                    <a:pt x="297371" y="538639"/>
                  </a:lnTo>
                  <a:lnTo>
                    <a:pt x="299180" y="538448"/>
                  </a:lnTo>
                  <a:lnTo>
                    <a:pt x="298323" y="530352"/>
                  </a:lnTo>
                  <a:cubicBezTo>
                    <a:pt x="297751" y="530447"/>
                    <a:pt x="297085" y="530447"/>
                    <a:pt x="296513" y="530543"/>
                  </a:cubicBezTo>
                  <a:close/>
                  <a:moveTo>
                    <a:pt x="375761" y="509683"/>
                  </a:moveTo>
                  <a:lnTo>
                    <a:pt x="379095" y="517112"/>
                  </a:lnTo>
                  <a:lnTo>
                    <a:pt x="380809" y="516350"/>
                  </a:lnTo>
                  <a:lnTo>
                    <a:pt x="377571" y="508921"/>
                  </a:lnTo>
                  <a:cubicBezTo>
                    <a:pt x="376904" y="509111"/>
                    <a:pt x="376333" y="509397"/>
                    <a:pt x="375761" y="509683"/>
                  </a:cubicBezTo>
                  <a:close/>
                  <a:moveTo>
                    <a:pt x="305562" y="529495"/>
                  </a:moveTo>
                  <a:lnTo>
                    <a:pt x="306705" y="537496"/>
                  </a:lnTo>
                  <a:lnTo>
                    <a:pt x="308515" y="537210"/>
                  </a:lnTo>
                  <a:lnTo>
                    <a:pt x="307372" y="529114"/>
                  </a:lnTo>
                  <a:cubicBezTo>
                    <a:pt x="306800" y="529304"/>
                    <a:pt x="306229" y="529399"/>
                    <a:pt x="305562" y="529495"/>
                  </a:cubicBezTo>
                  <a:close/>
                  <a:moveTo>
                    <a:pt x="332518" y="524351"/>
                  </a:moveTo>
                  <a:lnTo>
                    <a:pt x="334518" y="532162"/>
                  </a:lnTo>
                  <a:lnTo>
                    <a:pt x="336328" y="531686"/>
                  </a:lnTo>
                  <a:lnTo>
                    <a:pt x="334328" y="523875"/>
                  </a:lnTo>
                  <a:cubicBezTo>
                    <a:pt x="333756" y="524065"/>
                    <a:pt x="333089" y="524161"/>
                    <a:pt x="332518" y="524351"/>
                  </a:cubicBezTo>
                  <a:close/>
                  <a:moveTo>
                    <a:pt x="358807" y="516445"/>
                  </a:moveTo>
                  <a:lnTo>
                    <a:pt x="361569" y="524065"/>
                  </a:lnTo>
                  <a:lnTo>
                    <a:pt x="363284" y="523399"/>
                  </a:lnTo>
                  <a:lnTo>
                    <a:pt x="360521" y="515779"/>
                  </a:lnTo>
                  <a:cubicBezTo>
                    <a:pt x="359950" y="516065"/>
                    <a:pt x="359378" y="516255"/>
                    <a:pt x="358807" y="516445"/>
                  </a:cubicBezTo>
                  <a:close/>
                  <a:moveTo>
                    <a:pt x="341376" y="522065"/>
                  </a:moveTo>
                  <a:lnTo>
                    <a:pt x="343567" y="529876"/>
                  </a:lnTo>
                  <a:lnTo>
                    <a:pt x="345376" y="529399"/>
                  </a:lnTo>
                  <a:lnTo>
                    <a:pt x="343186" y="521589"/>
                  </a:lnTo>
                  <a:cubicBezTo>
                    <a:pt x="342519" y="521684"/>
                    <a:pt x="341948" y="521875"/>
                    <a:pt x="341376" y="522065"/>
                  </a:cubicBezTo>
                  <a:close/>
                  <a:moveTo>
                    <a:pt x="367284" y="513207"/>
                  </a:moveTo>
                  <a:lnTo>
                    <a:pt x="370332" y="520732"/>
                  </a:lnTo>
                  <a:lnTo>
                    <a:pt x="372047" y="520065"/>
                  </a:lnTo>
                  <a:lnTo>
                    <a:pt x="368999" y="512540"/>
                  </a:lnTo>
                  <a:cubicBezTo>
                    <a:pt x="368427" y="512731"/>
                    <a:pt x="367856" y="512921"/>
                    <a:pt x="367284" y="513207"/>
                  </a:cubicBezTo>
                  <a:close/>
                  <a:moveTo>
                    <a:pt x="350139" y="519398"/>
                  </a:moveTo>
                  <a:lnTo>
                    <a:pt x="352616" y="527114"/>
                  </a:lnTo>
                  <a:lnTo>
                    <a:pt x="354425" y="526542"/>
                  </a:lnTo>
                  <a:lnTo>
                    <a:pt x="351949" y="518827"/>
                  </a:lnTo>
                  <a:cubicBezTo>
                    <a:pt x="351282" y="519017"/>
                    <a:pt x="350710" y="519208"/>
                    <a:pt x="350139" y="519398"/>
                  </a:cubicBezTo>
                  <a:close/>
                  <a:moveTo>
                    <a:pt x="464058" y="445865"/>
                  </a:moveTo>
                  <a:lnTo>
                    <a:pt x="470059" y="451294"/>
                  </a:lnTo>
                  <a:lnTo>
                    <a:pt x="471297" y="449961"/>
                  </a:lnTo>
                  <a:lnTo>
                    <a:pt x="465201" y="444532"/>
                  </a:lnTo>
                  <a:cubicBezTo>
                    <a:pt x="464820" y="445008"/>
                    <a:pt x="464439" y="445484"/>
                    <a:pt x="464058" y="445865"/>
                  </a:cubicBezTo>
                  <a:close/>
                  <a:moveTo>
                    <a:pt x="526066" y="325374"/>
                  </a:moveTo>
                  <a:lnTo>
                    <a:pt x="533972" y="327088"/>
                  </a:lnTo>
                  <a:lnTo>
                    <a:pt x="534353" y="325279"/>
                  </a:lnTo>
                  <a:lnTo>
                    <a:pt x="526447" y="323564"/>
                  </a:lnTo>
                  <a:cubicBezTo>
                    <a:pt x="526351" y="324136"/>
                    <a:pt x="526161" y="324803"/>
                    <a:pt x="526066" y="325374"/>
                  </a:cubicBezTo>
                  <a:close/>
                  <a:moveTo>
                    <a:pt x="529304" y="307372"/>
                  </a:moveTo>
                  <a:lnTo>
                    <a:pt x="537305" y="308515"/>
                  </a:lnTo>
                  <a:lnTo>
                    <a:pt x="537591" y="306705"/>
                  </a:lnTo>
                  <a:lnTo>
                    <a:pt x="529590" y="305562"/>
                  </a:lnTo>
                  <a:cubicBezTo>
                    <a:pt x="529400" y="306134"/>
                    <a:pt x="529304" y="306705"/>
                    <a:pt x="529304" y="307372"/>
                  </a:cubicBezTo>
                  <a:close/>
                  <a:moveTo>
                    <a:pt x="527780" y="316421"/>
                  </a:moveTo>
                  <a:lnTo>
                    <a:pt x="535781" y="317849"/>
                  </a:lnTo>
                  <a:lnTo>
                    <a:pt x="536067" y="316040"/>
                  </a:lnTo>
                  <a:lnTo>
                    <a:pt x="528066" y="314611"/>
                  </a:lnTo>
                  <a:cubicBezTo>
                    <a:pt x="528066" y="315182"/>
                    <a:pt x="527876" y="315754"/>
                    <a:pt x="527780" y="316421"/>
                  </a:cubicBezTo>
                  <a:close/>
                  <a:moveTo>
                    <a:pt x="518827" y="351854"/>
                  </a:moveTo>
                  <a:lnTo>
                    <a:pt x="526542" y="354330"/>
                  </a:lnTo>
                  <a:lnTo>
                    <a:pt x="527114" y="352520"/>
                  </a:lnTo>
                  <a:lnTo>
                    <a:pt x="519398" y="350044"/>
                  </a:lnTo>
                  <a:cubicBezTo>
                    <a:pt x="519208" y="350615"/>
                    <a:pt x="519017" y="351187"/>
                    <a:pt x="518827" y="351854"/>
                  </a:cubicBezTo>
                  <a:close/>
                  <a:moveTo>
                    <a:pt x="521589" y="343090"/>
                  </a:moveTo>
                  <a:lnTo>
                    <a:pt x="529400" y="345281"/>
                  </a:lnTo>
                  <a:lnTo>
                    <a:pt x="529876" y="343471"/>
                  </a:lnTo>
                  <a:lnTo>
                    <a:pt x="522065" y="341281"/>
                  </a:lnTo>
                  <a:cubicBezTo>
                    <a:pt x="521970" y="341852"/>
                    <a:pt x="521780" y="342519"/>
                    <a:pt x="521589" y="343090"/>
                  </a:cubicBezTo>
                  <a:close/>
                  <a:moveTo>
                    <a:pt x="523970" y="334232"/>
                  </a:moveTo>
                  <a:lnTo>
                    <a:pt x="531781" y="336233"/>
                  </a:lnTo>
                  <a:lnTo>
                    <a:pt x="532257" y="334423"/>
                  </a:lnTo>
                  <a:lnTo>
                    <a:pt x="524447" y="332423"/>
                  </a:lnTo>
                  <a:cubicBezTo>
                    <a:pt x="524256" y="333089"/>
                    <a:pt x="524161" y="333661"/>
                    <a:pt x="523970" y="334232"/>
                  </a:cubicBezTo>
                  <a:close/>
                  <a:moveTo>
                    <a:pt x="531876" y="269081"/>
                  </a:moveTo>
                  <a:cubicBezTo>
                    <a:pt x="531876" y="269367"/>
                    <a:pt x="531876" y="269653"/>
                    <a:pt x="531876" y="270034"/>
                  </a:cubicBezTo>
                  <a:cubicBezTo>
                    <a:pt x="531876" y="270319"/>
                    <a:pt x="531876" y="270700"/>
                    <a:pt x="531876" y="270986"/>
                  </a:cubicBezTo>
                  <a:lnTo>
                    <a:pt x="540068" y="270986"/>
                  </a:lnTo>
                  <a:lnTo>
                    <a:pt x="540068" y="269081"/>
                  </a:lnTo>
                  <a:lnTo>
                    <a:pt x="531876" y="269081"/>
                  </a:lnTo>
                  <a:close/>
                  <a:moveTo>
                    <a:pt x="531685" y="280035"/>
                  </a:moveTo>
                  <a:lnTo>
                    <a:pt x="539782" y="280321"/>
                  </a:lnTo>
                  <a:lnTo>
                    <a:pt x="539877" y="278416"/>
                  </a:lnTo>
                  <a:lnTo>
                    <a:pt x="531685" y="278130"/>
                  </a:lnTo>
                  <a:cubicBezTo>
                    <a:pt x="531781" y="278797"/>
                    <a:pt x="531781" y="279463"/>
                    <a:pt x="531685" y="280035"/>
                  </a:cubicBezTo>
                  <a:close/>
                  <a:moveTo>
                    <a:pt x="530352" y="298323"/>
                  </a:moveTo>
                  <a:lnTo>
                    <a:pt x="538448" y="299180"/>
                  </a:lnTo>
                  <a:lnTo>
                    <a:pt x="538639" y="297275"/>
                  </a:lnTo>
                  <a:lnTo>
                    <a:pt x="530543" y="296418"/>
                  </a:lnTo>
                  <a:cubicBezTo>
                    <a:pt x="530543" y="297085"/>
                    <a:pt x="530447" y="297656"/>
                    <a:pt x="530352" y="298323"/>
                  </a:cubicBezTo>
                  <a:close/>
                  <a:moveTo>
                    <a:pt x="531209" y="289179"/>
                  </a:moveTo>
                  <a:lnTo>
                    <a:pt x="539306" y="289750"/>
                  </a:lnTo>
                  <a:lnTo>
                    <a:pt x="539401" y="287846"/>
                  </a:lnTo>
                  <a:lnTo>
                    <a:pt x="531305" y="287274"/>
                  </a:lnTo>
                  <a:cubicBezTo>
                    <a:pt x="531305" y="287941"/>
                    <a:pt x="531305" y="288608"/>
                    <a:pt x="531209" y="289179"/>
                  </a:cubicBezTo>
                  <a:close/>
                  <a:moveTo>
                    <a:pt x="8382" y="278225"/>
                  </a:moveTo>
                  <a:lnTo>
                    <a:pt x="286" y="278511"/>
                  </a:lnTo>
                  <a:lnTo>
                    <a:pt x="381" y="280321"/>
                  </a:lnTo>
                  <a:lnTo>
                    <a:pt x="8477" y="280035"/>
                  </a:lnTo>
                  <a:cubicBezTo>
                    <a:pt x="8382" y="279463"/>
                    <a:pt x="8382" y="278797"/>
                    <a:pt x="8382" y="278225"/>
                  </a:cubicBezTo>
                  <a:close/>
                  <a:moveTo>
                    <a:pt x="470059" y="439007"/>
                  </a:moveTo>
                  <a:lnTo>
                    <a:pt x="476345" y="444246"/>
                  </a:lnTo>
                  <a:lnTo>
                    <a:pt x="477584" y="442817"/>
                  </a:lnTo>
                  <a:lnTo>
                    <a:pt x="471297" y="437579"/>
                  </a:lnTo>
                  <a:cubicBezTo>
                    <a:pt x="470821" y="438055"/>
                    <a:pt x="470440" y="438531"/>
                    <a:pt x="470059" y="439007"/>
                  </a:cubicBezTo>
                  <a:close/>
                  <a:moveTo>
                    <a:pt x="496443" y="401765"/>
                  </a:moveTo>
                  <a:lnTo>
                    <a:pt x="503492" y="405765"/>
                  </a:lnTo>
                  <a:lnTo>
                    <a:pt x="504444" y="404146"/>
                  </a:lnTo>
                  <a:lnTo>
                    <a:pt x="497396" y="400050"/>
                  </a:lnTo>
                  <a:cubicBezTo>
                    <a:pt x="497015" y="400717"/>
                    <a:pt x="496729" y="401193"/>
                    <a:pt x="496443" y="401765"/>
                  </a:cubicBezTo>
                  <a:close/>
                  <a:moveTo>
                    <a:pt x="486632" y="417195"/>
                  </a:moveTo>
                  <a:lnTo>
                    <a:pt x="493395" y="421767"/>
                  </a:lnTo>
                  <a:lnTo>
                    <a:pt x="494443" y="420243"/>
                  </a:lnTo>
                  <a:lnTo>
                    <a:pt x="487680" y="415671"/>
                  </a:lnTo>
                  <a:cubicBezTo>
                    <a:pt x="487299" y="416147"/>
                    <a:pt x="487013" y="416719"/>
                    <a:pt x="486632" y="417195"/>
                  </a:cubicBezTo>
                  <a:close/>
                  <a:moveTo>
                    <a:pt x="515874" y="360426"/>
                  </a:moveTo>
                  <a:lnTo>
                    <a:pt x="523494" y="363188"/>
                  </a:lnTo>
                  <a:lnTo>
                    <a:pt x="524161" y="361474"/>
                  </a:lnTo>
                  <a:lnTo>
                    <a:pt x="516541" y="358711"/>
                  </a:lnTo>
                  <a:cubicBezTo>
                    <a:pt x="516255" y="359283"/>
                    <a:pt x="516065" y="359855"/>
                    <a:pt x="515874" y="360426"/>
                  </a:cubicBezTo>
                  <a:close/>
                  <a:moveTo>
                    <a:pt x="481393" y="424720"/>
                  </a:moveTo>
                  <a:lnTo>
                    <a:pt x="487966" y="429482"/>
                  </a:lnTo>
                  <a:lnTo>
                    <a:pt x="489109" y="427958"/>
                  </a:lnTo>
                  <a:lnTo>
                    <a:pt x="482537" y="423196"/>
                  </a:lnTo>
                  <a:cubicBezTo>
                    <a:pt x="482060" y="423672"/>
                    <a:pt x="481775" y="424148"/>
                    <a:pt x="481393" y="424720"/>
                  </a:cubicBezTo>
                  <a:close/>
                  <a:moveTo>
                    <a:pt x="475869" y="431959"/>
                  </a:moveTo>
                  <a:lnTo>
                    <a:pt x="482251" y="437007"/>
                  </a:lnTo>
                  <a:lnTo>
                    <a:pt x="483394" y="435578"/>
                  </a:lnTo>
                  <a:lnTo>
                    <a:pt x="477012" y="430530"/>
                  </a:lnTo>
                  <a:cubicBezTo>
                    <a:pt x="476631" y="431006"/>
                    <a:pt x="476250" y="431483"/>
                    <a:pt x="475869" y="431959"/>
                  </a:cubicBezTo>
                  <a:close/>
                  <a:moveTo>
                    <a:pt x="500825" y="393763"/>
                  </a:moveTo>
                  <a:lnTo>
                    <a:pt x="507968" y="397573"/>
                  </a:lnTo>
                  <a:lnTo>
                    <a:pt x="508825" y="395954"/>
                  </a:lnTo>
                  <a:lnTo>
                    <a:pt x="501682" y="392144"/>
                  </a:lnTo>
                  <a:cubicBezTo>
                    <a:pt x="501491" y="392716"/>
                    <a:pt x="501206" y="393192"/>
                    <a:pt x="500825" y="393763"/>
                  </a:cubicBezTo>
                  <a:close/>
                  <a:moveTo>
                    <a:pt x="508921" y="377381"/>
                  </a:moveTo>
                  <a:lnTo>
                    <a:pt x="516350" y="380714"/>
                  </a:lnTo>
                  <a:lnTo>
                    <a:pt x="517112" y="379000"/>
                  </a:lnTo>
                  <a:lnTo>
                    <a:pt x="509683" y="375666"/>
                  </a:lnTo>
                  <a:cubicBezTo>
                    <a:pt x="509492" y="376238"/>
                    <a:pt x="509207" y="376809"/>
                    <a:pt x="508921" y="377381"/>
                  </a:cubicBezTo>
                  <a:close/>
                  <a:moveTo>
                    <a:pt x="512540" y="368998"/>
                  </a:moveTo>
                  <a:lnTo>
                    <a:pt x="520065" y="372046"/>
                  </a:lnTo>
                  <a:lnTo>
                    <a:pt x="520732" y="370332"/>
                  </a:lnTo>
                  <a:lnTo>
                    <a:pt x="513207" y="367284"/>
                  </a:lnTo>
                  <a:cubicBezTo>
                    <a:pt x="513017" y="367856"/>
                    <a:pt x="512826" y="368427"/>
                    <a:pt x="512540" y="368998"/>
                  </a:cubicBezTo>
                  <a:close/>
                  <a:moveTo>
                    <a:pt x="505016" y="385667"/>
                  </a:moveTo>
                  <a:lnTo>
                    <a:pt x="512255" y="389192"/>
                  </a:lnTo>
                  <a:lnTo>
                    <a:pt x="513112" y="387477"/>
                  </a:lnTo>
                  <a:lnTo>
                    <a:pt x="505873" y="383953"/>
                  </a:lnTo>
                  <a:cubicBezTo>
                    <a:pt x="505587" y="384524"/>
                    <a:pt x="505301" y="385096"/>
                    <a:pt x="505016" y="385667"/>
                  </a:cubicBezTo>
                  <a:close/>
                  <a:moveTo>
                    <a:pt x="491681" y="409575"/>
                  </a:moveTo>
                  <a:lnTo>
                    <a:pt x="498539" y="413861"/>
                  </a:lnTo>
                  <a:lnTo>
                    <a:pt x="499491" y="412242"/>
                  </a:lnTo>
                  <a:lnTo>
                    <a:pt x="492633" y="407956"/>
                  </a:lnTo>
                  <a:cubicBezTo>
                    <a:pt x="492347" y="408527"/>
                    <a:pt x="491966" y="409004"/>
                    <a:pt x="491681" y="409575"/>
                  </a:cubicBezTo>
                  <a:close/>
                  <a:moveTo>
                    <a:pt x="52483" y="415671"/>
                  </a:moveTo>
                  <a:lnTo>
                    <a:pt x="45720" y="420243"/>
                  </a:lnTo>
                  <a:lnTo>
                    <a:pt x="46768" y="421767"/>
                  </a:lnTo>
                  <a:lnTo>
                    <a:pt x="53531" y="417195"/>
                  </a:lnTo>
                  <a:cubicBezTo>
                    <a:pt x="53150" y="416719"/>
                    <a:pt x="52769" y="416147"/>
                    <a:pt x="52483" y="415671"/>
                  </a:cubicBezTo>
                  <a:close/>
                  <a:moveTo>
                    <a:pt x="34290" y="383953"/>
                  </a:moveTo>
                  <a:lnTo>
                    <a:pt x="27051" y="387477"/>
                  </a:lnTo>
                  <a:lnTo>
                    <a:pt x="27908" y="389192"/>
                  </a:lnTo>
                  <a:lnTo>
                    <a:pt x="35147" y="385667"/>
                  </a:lnTo>
                  <a:cubicBezTo>
                    <a:pt x="34766" y="385096"/>
                    <a:pt x="34481" y="384524"/>
                    <a:pt x="34290" y="383953"/>
                  </a:cubicBezTo>
                  <a:close/>
                  <a:moveTo>
                    <a:pt x="42767" y="400145"/>
                  </a:moveTo>
                  <a:lnTo>
                    <a:pt x="35719" y="404241"/>
                  </a:lnTo>
                  <a:lnTo>
                    <a:pt x="36671" y="405860"/>
                  </a:lnTo>
                  <a:lnTo>
                    <a:pt x="43720" y="401765"/>
                  </a:lnTo>
                  <a:cubicBezTo>
                    <a:pt x="43434" y="401193"/>
                    <a:pt x="43053" y="400717"/>
                    <a:pt x="42767" y="400145"/>
                  </a:cubicBezTo>
                  <a:close/>
                  <a:moveTo>
                    <a:pt x="38386" y="392144"/>
                  </a:moveTo>
                  <a:lnTo>
                    <a:pt x="31242" y="395954"/>
                  </a:lnTo>
                  <a:lnTo>
                    <a:pt x="32099" y="397573"/>
                  </a:lnTo>
                  <a:lnTo>
                    <a:pt x="39243" y="393763"/>
                  </a:lnTo>
                  <a:cubicBezTo>
                    <a:pt x="38957" y="393192"/>
                    <a:pt x="38672" y="392716"/>
                    <a:pt x="38386" y="392144"/>
                  </a:cubicBezTo>
                  <a:close/>
                  <a:moveTo>
                    <a:pt x="57626" y="423196"/>
                  </a:moveTo>
                  <a:lnTo>
                    <a:pt x="51054" y="427958"/>
                  </a:lnTo>
                  <a:lnTo>
                    <a:pt x="52197" y="429482"/>
                  </a:lnTo>
                  <a:lnTo>
                    <a:pt x="58769" y="424720"/>
                  </a:lnTo>
                  <a:cubicBezTo>
                    <a:pt x="58388" y="424148"/>
                    <a:pt x="58007" y="423672"/>
                    <a:pt x="57626" y="423196"/>
                  </a:cubicBezTo>
                  <a:close/>
                  <a:moveTo>
                    <a:pt x="47435" y="407956"/>
                  </a:moveTo>
                  <a:lnTo>
                    <a:pt x="40577" y="412242"/>
                  </a:lnTo>
                  <a:lnTo>
                    <a:pt x="41529" y="413861"/>
                  </a:lnTo>
                  <a:lnTo>
                    <a:pt x="48387" y="409575"/>
                  </a:lnTo>
                  <a:cubicBezTo>
                    <a:pt x="48101" y="409099"/>
                    <a:pt x="47816" y="408527"/>
                    <a:pt x="47435" y="407956"/>
                  </a:cubicBezTo>
                  <a:close/>
                  <a:moveTo>
                    <a:pt x="87535" y="457676"/>
                  </a:moveTo>
                  <a:lnTo>
                    <a:pt x="81915" y="463582"/>
                  </a:lnTo>
                  <a:lnTo>
                    <a:pt x="83249" y="464915"/>
                  </a:lnTo>
                  <a:lnTo>
                    <a:pt x="88868" y="459010"/>
                  </a:lnTo>
                  <a:cubicBezTo>
                    <a:pt x="88392" y="458534"/>
                    <a:pt x="87916" y="458153"/>
                    <a:pt x="87535" y="457676"/>
                  </a:cubicBezTo>
                  <a:close/>
                  <a:moveTo>
                    <a:pt x="63151" y="430530"/>
                  </a:moveTo>
                  <a:lnTo>
                    <a:pt x="56769" y="435578"/>
                  </a:lnTo>
                  <a:lnTo>
                    <a:pt x="57912" y="437007"/>
                  </a:lnTo>
                  <a:lnTo>
                    <a:pt x="64294" y="431959"/>
                  </a:lnTo>
                  <a:cubicBezTo>
                    <a:pt x="63913" y="431483"/>
                    <a:pt x="63532" y="431006"/>
                    <a:pt x="63151" y="430530"/>
                  </a:cubicBezTo>
                  <a:close/>
                  <a:moveTo>
                    <a:pt x="81058" y="451199"/>
                  </a:moveTo>
                  <a:lnTo>
                    <a:pt x="75152" y="456914"/>
                  </a:lnTo>
                  <a:lnTo>
                    <a:pt x="76486" y="458248"/>
                  </a:lnTo>
                  <a:lnTo>
                    <a:pt x="82391" y="452628"/>
                  </a:lnTo>
                  <a:cubicBezTo>
                    <a:pt x="81915" y="452152"/>
                    <a:pt x="81534" y="451676"/>
                    <a:pt x="81058" y="451199"/>
                  </a:cubicBezTo>
                  <a:close/>
                  <a:moveTo>
                    <a:pt x="68866" y="437579"/>
                  </a:moveTo>
                  <a:lnTo>
                    <a:pt x="62579" y="442817"/>
                  </a:lnTo>
                  <a:lnTo>
                    <a:pt x="63818" y="444246"/>
                  </a:lnTo>
                  <a:lnTo>
                    <a:pt x="70104" y="439007"/>
                  </a:lnTo>
                  <a:cubicBezTo>
                    <a:pt x="69628" y="438531"/>
                    <a:pt x="69247" y="438055"/>
                    <a:pt x="68866" y="437579"/>
                  </a:cubicBezTo>
                  <a:close/>
                  <a:moveTo>
                    <a:pt x="94202" y="463963"/>
                  </a:moveTo>
                  <a:lnTo>
                    <a:pt x="88773" y="470059"/>
                  </a:lnTo>
                  <a:lnTo>
                    <a:pt x="90202" y="471297"/>
                  </a:lnTo>
                  <a:lnTo>
                    <a:pt x="95631" y="465201"/>
                  </a:lnTo>
                  <a:cubicBezTo>
                    <a:pt x="95060" y="464820"/>
                    <a:pt x="94583" y="464439"/>
                    <a:pt x="94202" y="463963"/>
                  </a:cubicBezTo>
                  <a:close/>
                  <a:moveTo>
                    <a:pt x="74867" y="444532"/>
                  </a:moveTo>
                  <a:lnTo>
                    <a:pt x="68771" y="449961"/>
                  </a:lnTo>
                  <a:lnTo>
                    <a:pt x="70009" y="451294"/>
                  </a:lnTo>
                  <a:lnTo>
                    <a:pt x="76105" y="445865"/>
                  </a:lnTo>
                  <a:cubicBezTo>
                    <a:pt x="75724" y="445484"/>
                    <a:pt x="75248" y="445008"/>
                    <a:pt x="74867" y="444532"/>
                  </a:cubicBezTo>
                  <a:close/>
                  <a:moveTo>
                    <a:pt x="30385" y="375666"/>
                  </a:moveTo>
                  <a:lnTo>
                    <a:pt x="22955" y="379000"/>
                  </a:lnTo>
                  <a:lnTo>
                    <a:pt x="23717" y="380714"/>
                  </a:lnTo>
                  <a:lnTo>
                    <a:pt x="31147" y="377381"/>
                  </a:lnTo>
                  <a:cubicBezTo>
                    <a:pt x="30956" y="376809"/>
                    <a:pt x="30671" y="376238"/>
                    <a:pt x="30385" y="375666"/>
                  </a:cubicBezTo>
                  <a:close/>
                  <a:moveTo>
                    <a:pt x="12002" y="314611"/>
                  </a:moveTo>
                  <a:lnTo>
                    <a:pt x="4001" y="316040"/>
                  </a:lnTo>
                  <a:lnTo>
                    <a:pt x="4286" y="317849"/>
                  </a:lnTo>
                  <a:lnTo>
                    <a:pt x="12287" y="316421"/>
                  </a:lnTo>
                  <a:cubicBezTo>
                    <a:pt x="12192" y="315754"/>
                    <a:pt x="12097" y="315182"/>
                    <a:pt x="12002" y="314611"/>
                  </a:cubicBezTo>
                  <a:close/>
                  <a:moveTo>
                    <a:pt x="13716" y="323564"/>
                  </a:moveTo>
                  <a:lnTo>
                    <a:pt x="5810" y="325279"/>
                  </a:lnTo>
                  <a:lnTo>
                    <a:pt x="6191" y="327088"/>
                  </a:lnTo>
                  <a:lnTo>
                    <a:pt x="14097" y="325374"/>
                  </a:lnTo>
                  <a:cubicBezTo>
                    <a:pt x="13907" y="324803"/>
                    <a:pt x="13811" y="324136"/>
                    <a:pt x="13716" y="323564"/>
                  </a:cubicBezTo>
                  <a:close/>
                  <a:moveTo>
                    <a:pt x="9525" y="296418"/>
                  </a:moveTo>
                  <a:lnTo>
                    <a:pt x="1429" y="297275"/>
                  </a:lnTo>
                  <a:lnTo>
                    <a:pt x="1619" y="299180"/>
                  </a:lnTo>
                  <a:lnTo>
                    <a:pt x="9716" y="298323"/>
                  </a:lnTo>
                  <a:cubicBezTo>
                    <a:pt x="9620" y="297656"/>
                    <a:pt x="9620" y="297085"/>
                    <a:pt x="9525" y="296418"/>
                  </a:cubicBezTo>
                  <a:close/>
                  <a:moveTo>
                    <a:pt x="8763" y="287369"/>
                  </a:moveTo>
                  <a:lnTo>
                    <a:pt x="667" y="287941"/>
                  </a:lnTo>
                  <a:lnTo>
                    <a:pt x="762" y="289846"/>
                  </a:lnTo>
                  <a:lnTo>
                    <a:pt x="8858" y="289274"/>
                  </a:lnTo>
                  <a:cubicBezTo>
                    <a:pt x="8858" y="288608"/>
                    <a:pt x="8858" y="287941"/>
                    <a:pt x="8763" y="287369"/>
                  </a:cubicBezTo>
                  <a:close/>
                  <a:moveTo>
                    <a:pt x="10573" y="305562"/>
                  </a:moveTo>
                  <a:lnTo>
                    <a:pt x="2572" y="306705"/>
                  </a:lnTo>
                  <a:lnTo>
                    <a:pt x="2858" y="308515"/>
                  </a:lnTo>
                  <a:lnTo>
                    <a:pt x="10858" y="307372"/>
                  </a:lnTo>
                  <a:cubicBezTo>
                    <a:pt x="10763" y="306705"/>
                    <a:pt x="10668" y="306134"/>
                    <a:pt x="10573" y="305562"/>
                  </a:cubicBezTo>
                  <a:close/>
                  <a:moveTo>
                    <a:pt x="20669" y="350044"/>
                  </a:moveTo>
                  <a:lnTo>
                    <a:pt x="12954" y="352520"/>
                  </a:lnTo>
                  <a:lnTo>
                    <a:pt x="13526" y="354330"/>
                  </a:lnTo>
                  <a:lnTo>
                    <a:pt x="21241" y="351854"/>
                  </a:lnTo>
                  <a:cubicBezTo>
                    <a:pt x="21050" y="351187"/>
                    <a:pt x="20860" y="350615"/>
                    <a:pt x="20669" y="350044"/>
                  </a:cubicBezTo>
                  <a:close/>
                  <a:moveTo>
                    <a:pt x="15716" y="332423"/>
                  </a:moveTo>
                  <a:lnTo>
                    <a:pt x="7906" y="334423"/>
                  </a:lnTo>
                  <a:lnTo>
                    <a:pt x="8382" y="336233"/>
                  </a:lnTo>
                  <a:lnTo>
                    <a:pt x="16193" y="334232"/>
                  </a:lnTo>
                  <a:cubicBezTo>
                    <a:pt x="16002" y="333661"/>
                    <a:pt x="15812" y="333089"/>
                    <a:pt x="15716" y="332423"/>
                  </a:cubicBezTo>
                  <a:close/>
                  <a:moveTo>
                    <a:pt x="26861" y="367284"/>
                  </a:moveTo>
                  <a:lnTo>
                    <a:pt x="19336" y="370332"/>
                  </a:lnTo>
                  <a:lnTo>
                    <a:pt x="20003" y="372046"/>
                  </a:lnTo>
                  <a:lnTo>
                    <a:pt x="27527" y="368998"/>
                  </a:lnTo>
                  <a:cubicBezTo>
                    <a:pt x="27337" y="368427"/>
                    <a:pt x="27051" y="367856"/>
                    <a:pt x="26861" y="367284"/>
                  </a:cubicBezTo>
                  <a:close/>
                  <a:moveTo>
                    <a:pt x="18002" y="341281"/>
                  </a:moveTo>
                  <a:lnTo>
                    <a:pt x="10192" y="343471"/>
                  </a:lnTo>
                  <a:lnTo>
                    <a:pt x="10668" y="345281"/>
                  </a:lnTo>
                  <a:lnTo>
                    <a:pt x="18479" y="343090"/>
                  </a:lnTo>
                  <a:cubicBezTo>
                    <a:pt x="18383" y="342519"/>
                    <a:pt x="18193" y="341948"/>
                    <a:pt x="18002" y="341281"/>
                  </a:cubicBezTo>
                  <a:close/>
                  <a:moveTo>
                    <a:pt x="108109" y="475774"/>
                  </a:moveTo>
                  <a:lnTo>
                    <a:pt x="103061" y="482156"/>
                  </a:lnTo>
                  <a:lnTo>
                    <a:pt x="104489" y="483298"/>
                  </a:lnTo>
                  <a:lnTo>
                    <a:pt x="109538" y="476917"/>
                  </a:lnTo>
                  <a:cubicBezTo>
                    <a:pt x="109061" y="476536"/>
                    <a:pt x="108585" y="476155"/>
                    <a:pt x="108109" y="475774"/>
                  </a:cubicBezTo>
                  <a:close/>
                  <a:moveTo>
                    <a:pt x="232696" y="529209"/>
                  </a:moveTo>
                  <a:lnTo>
                    <a:pt x="231553" y="537305"/>
                  </a:lnTo>
                  <a:lnTo>
                    <a:pt x="233363" y="537591"/>
                  </a:lnTo>
                  <a:lnTo>
                    <a:pt x="234506" y="529590"/>
                  </a:lnTo>
                  <a:cubicBezTo>
                    <a:pt x="233934" y="529399"/>
                    <a:pt x="233267" y="529304"/>
                    <a:pt x="232696" y="529209"/>
                  </a:cubicBezTo>
                  <a:close/>
                  <a:moveTo>
                    <a:pt x="223647" y="527780"/>
                  </a:moveTo>
                  <a:lnTo>
                    <a:pt x="222218" y="535781"/>
                  </a:lnTo>
                  <a:lnTo>
                    <a:pt x="224028" y="536067"/>
                  </a:lnTo>
                  <a:lnTo>
                    <a:pt x="225457" y="528066"/>
                  </a:lnTo>
                  <a:cubicBezTo>
                    <a:pt x="224885" y="527971"/>
                    <a:pt x="224314" y="527876"/>
                    <a:pt x="223647" y="527780"/>
                  </a:cubicBezTo>
                  <a:close/>
                  <a:moveTo>
                    <a:pt x="214694" y="525970"/>
                  </a:moveTo>
                  <a:lnTo>
                    <a:pt x="212979" y="533876"/>
                  </a:lnTo>
                  <a:lnTo>
                    <a:pt x="214789" y="534257"/>
                  </a:lnTo>
                  <a:lnTo>
                    <a:pt x="216503" y="526352"/>
                  </a:lnTo>
                  <a:cubicBezTo>
                    <a:pt x="215932" y="526256"/>
                    <a:pt x="215265" y="526161"/>
                    <a:pt x="214694" y="525970"/>
                  </a:cubicBezTo>
                  <a:close/>
                  <a:moveTo>
                    <a:pt x="205835" y="523875"/>
                  </a:moveTo>
                  <a:lnTo>
                    <a:pt x="203835" y="531686"/>
                  </a:lnTo>
                  <a:lnTo>
                    <a:pt x="205645" y="532162"/>
                  </a:lnTo>
                  <a:lnTo>
                    <a:pt x="207645" y="524351"/>
                  </a:lnTo>
                  <a:cubicBezTo>
                    <a:pt x="206978" y="524161"/>
                    <a:pt x="206407" y="524065"/>
                    <a:pt x="205835" y="523875"/>
                  </a:cubicBezTo>
                  <a:close/>
                  <a:moveTo>
                    <a:pt x="188214" y="518827"/>
                  </a:moveTo>
                  <a:lnTo>
                    <a:pt x="185738" y="526542"/>
                  </a:lnTo>
                  <a:lnTo>
                    <a:pt x="187547" y="527114"/>
                  </a:lnTo>
                  <a:lnTo>
                    <a:pt x="190024" y="519398"/>
                  </a:lnTo>
                  <a:cubicBezTo>
                    <a:pt x="189452" y="519208"/>
                    <a:pt x="188786" y="519017"/>
                    <a:pt x="188214" y="518827"/>
                  </a:cubicBezTo>
                  <a:close/>
                  <a:moveTo>
                    <a:pt x="196977" y="521494"/>
                  </a:moveTo>
                  <a:lnTo>
                    <a:pt x="194786" y="529304"/>
                  </a:lnTo>
                  <a:lnTo>
                    <a:pt x="196596" y="529781"/>
                  </a:lnTo>
                  <a:lnTo>
                    <a:pt x="198787" y="521970"/>
                  </a:lnTo>
                  <a:cubicBezTo>
                    <a:pt x="198120" y="521875"/>
                    <a:pt x="197549" y="521684"/>
                    <a:pt x="196977" y="521494"/>
                  </a:cubicBezTo>
                  <a:close/>
                  <a:moveTo>
                    <a:pt x="260033" y="531686"/>
                  </a:moveTo>
                  <a:lnTo>
                    <a:pt x="259747" y="539877"/>
                  </a:lnTo>
                  <a:lnTo>
                    <a:pt x="261652" y="539972"/>
                  </a:lnTo>
                  <a:lnTo>
                    <a:pt x="261938" y="531781"/>
                  </a:lnTo>
                  <a:cubicBezTo>
                    <a:pt x="261271" y="531686"/>
                    <a:pt x="260604" y="531686"/>
                    <a:pt x="260033" y="531686"/>
                  </a:cubicBezTo>
                  <a:close/>
                  <a:moveTo>
                    <a:pt x="270034" y="531876"/>
                  </a:moveTo>
                  <a:cubicBezTo>
                    <a:pt x="269748" y="531876"/>
                    <a:pt x="269462" y="531876"/>
                    <a:pt x="269081" y="531876"/>
                  </a:cubicBezTo>
                  <a:lnTo>
                    <a:pt x="269081" y="540068"/>
                  </a:lnTo>
                  <a:lnTo>
                    <a:pt x="270986" y="540068"/>
                  </a:lnTo>
                  <a:lnTo>
                    <a:pt x="270986" y="531876"/>
                  </a:lnTo>
                  <a:cubicBezTo>
                    <a:pt x="270701" y="531876"/>
                    <a:pt x="270415" y="531876"/>
                    <a:pt x="270034" y="531876"/>
                  </a:cubicBezTo>
                  <a:close/>
                  <a:moveTo>
                    <a:pt x="241745" y="530352"/>
                  </a:moveTo>
                  <a:lnTo>
                    <a:pt x="240887" y="538448"/>
                  </a:lnTo>
                  <a:lnTo>
                    <a:pt x="242697" y="538639"/>
                  </a:lnTo>
                  <a:lnTo>
                    <a:pt x="243554" y="530543"/>
                  </a:lnTo>
                  <a:cubicBezTo>
                    <a:pt x="242983" y="530447"/>
                    <a:pt x="242411" y="530447"/>
                    <a:pt x="241745" y="530352"/>
                  </a:cubicBezTo>
                  <a:close/>
                  <a:moveTo>
                    <a:pt x="250889" y="531209"/>
                  </a:moveTo>
                  <a:lnTo>
                    <a:pt x="250317" y="539306"/>
                  </a:lnTo>
                  <a:lnTo>
                    <a:pt x="252222" y="539401"/>
                  </a:lnTo>
                  <a:lnTo>
                    <a:pt x="252794" y="531305"/>
                  </a:lnTo>
                  <a:cubicBezTo>
                    <a:pt x="252127" y="531305"/>
                    <a:pt x="251460" y="531209"/>
                    <a:pt x="250889" y="531209"/>
                  </a:cubicBezTo>
                  <a:close/>
                  <a:moveTo>
                    <a:pt x="154400" y="505015"/>
                  </a:moveTo>
                  <a:lnTo>
                    <a:pt x="150876" y="512350"/>
                  </a:lnTo>
                  <a:lnTo>
                    <a:pt x="152591" y="513112"/>
                  </a:lnTo>
                  <a:lnTo>
                    <a:pt x="156115" y="505873"/>
                  </a:lnTo>
                  <a:cubicBezTo>
                    <a:pt x="155543" y="505587"/>
                    <a:pt x="154972" y="505301"/>
                    <a:pt x="154400" y="505015"/>
                  </a:cubicBezTo>
                  <a:close/>
                  <a:moveTo>
                    <a:pt x="130493" y="491585"/>
                  </a:moveTo>
                  <a:lnTo>
                    <a:pt x="126206" y="498443"/>
                  </a:lnTo>
                  <a:lnTo>
                    <a:pt x="127730" y="499491"/>
                  </a:lnTo>
                  <a:lnTo>
                    <a:pt x="132017" y="492633"/>
                  </a:lnTo>
                  <a:cubicBezTo>
                    <a:pt x="131540" y="492252"/>
                    <a:pt x="131064" y="491966"/>
                    <a:pt x="130493" y="491585"/>
                  </a:cubicBezTo>
                  <a:close/>
                  <a:moveTo>
                    <a:pt x="122873" y="486632"/>
                  </a:moveTo>
                  <a:lnTo>
                    <a:pt x="118301" y="493395"/>
                  </a:lnTo>
                  <a:lnTo>
                    <a:pt x="119825" y="494443"/>
                  </a:lnTo>
                  <a:lnTo>
                    <a:pt x="124397" y="487680"/>
                  </a:lnTo>
                  <a:cubicBezTo>
                    <a:pt x="123920" y="487299"/>
                    <a:pt x="123349" y="486918"/>
                    <a:pt x="122873" y="486632"/>
                  </a:cubicBezTo>
                  <a:close/>
                  <a:moveTo>
                    <a:pt x="138303" y="496348"/>
                  </a:moveTo>
                  <a:lnTo>
                    <a:pt x="134303" y="503396"/>
                  </a:lnTo>
                  <a:lnTo>
                    <a:pt x="135922" y="504349"/>
                  </a:lnTo>
                  <a:lnTo>
                    <a:pt x="140018" y="497300"/>
                  </a:lnTo>
                  <a:cubicBezTo>
                    <a:pt x="139351" y="497015"/>
                    <a:pt x="138875" y="496634"/>
                    <a:pt x="138303" y="496348"/>
                  </a:cubicBezTo>
                  <a:close/>
                  <a:moveTo>
                    <a:pt x="115348" y="481298"/>
                  </a:moveTo>
                  <a:lnTo>
                    <a:pt x="110585" y="487870"/>
                  </a:lnTo>
                  <a:lnTo>
                    <a:pt x="112109" y="489014"/>
                  </a:lnTo>
                  <a:lnTo>
                    <a:pt x="116872" y="482441"/>
                  </a:lnTo>
                  <a:cubicBezTo>
                    <a:pt x="116396" y="482060"/>
                    <a:pt x="115919" y="481679"/>
                    <a:pt x="115348" y="481298"/>
                  </a:cubicBezTo>
                  <a:close/>
                  <a:moveTo>
                    <a:pt x="278225" y="531686"/>
                  </a:moveTo>
                  <a:lnTo>
                    <a:pt x="278511" y="539877"/>
                  </a:lnTo>
                  <a:lnTo>
                    <a:pt x="280416" y="539782"/>
                  </a:lnTo>
                  <a:lnTo>
                    <a:pt x="280130" y="531686"/>
                  </a:lnTo>
                  <a:cubicBezTo>
                    <a:pt x="279464" y="531686"/>
                    <a:pt x="278892" y="531686"/>
                    <a:pt x="278225" y="531686"/>
                  </a:cubicBezTo>
                  <a:close/>
                  <a:moveTo>
                    <a:pt x="101060" y="469964"/>
                  </a:moveTo>
                  <a:lnTo>
                    <a:pt x="95822" y="476250"/>
                  </a:lnTo>
                  <a:lnTo>
                    <a:pt x="97250" y="477488"/>
                  </a:lnTo>
                  <a:lnTo>
                    <a:pt x="102489" y="471202"/>
                  </a:lnTo>
                  <a:cubicBezTo>
                    <a:pt x="102013" y="470821"/>
                    <a:pt x="101537" y="470440"/>
                    <a:pt x="101060" y="469964"/>
                  </a:cubicBezTo>
                  <a:close/>
                  <a:moveTo>
                    <a:pt x="162687" y="508921"/>
                  </a:moveTo>
                  <a:lnTo>
                    <a:pt x="159449" y="516350"/>
                  </a:lnTo>
                  <a:lnTo>
                    <a:pt x="161163" y="517112"/>
                  </a:lnTo>
                  <a:lnTo>
                    <a:pt x="164497" y="509683"/>
                  </a:lnTo>
                  <a:cubicBezTo>
                    <a:pt x="163830" y="509397"/>
                    <a:pt x="163259" y="509111"/>
                    <a:pt x="162687" y="508921"/>
                  </a:cubicBezTo>
                  <a:close/>
                  <a:moveTo>
                    <a:pt x="171069" y="512540"/>
                  </a:moveTo>
                  <a:lnTo>
                    <a:pt x="168021" y="520065"/>
                  </a:lnTo>
                  <a:lnTo>
                    <a:pt x="169736" y="520732"/>
                  </a:lnTo>
                  <a:lnTo>
                    <a:pt x="172784" y="513207"/>
                  </a:lnTo>
                  <a:cubicBezTo>
                    <a:pt x="172212" y="513016"/>
                    <a:pt x="171641" y="512731"/>
                    <a:pt x="171069" y="512540"/>
                  </a:cubicBezTo>
                  <a:close/>
                  <a:moveTo>
                    <a:pt x="179642" y="515779"/>
                  </a:moveTo>
                  <a:lnTo>
                    <a:pt x="176879" y="523399"/>
                  </a:lnTo>
                  <a:lnTo>
                    <a:pt x="178594" y="524065"/>
                  </a:lnTo>
                  <a:lnTo>
                    <a:pt x="181356" y="516445"/>
                  </a:lnTo>
                  <a:cubicBezTo>
                    <a:pt x="180785" y="516255"/>
                    <a:pt x="180213" y="516065"/>
                    <a:pt x="179642" y="515779"/>
                  </a:cubicBezTo>
                  <a:close/>
                  <a:moveTo>
                    <a:pt x="146304" y="500824"/>
                  </a:moveTo>
                  <a:lnTo>
                    <a:pt x="142494" y="507968"/>
                  </a:lnTo>
                  <a:lnTo>
                    <a:pt x="144113" y="508826"/>
                  </a:lnTo>
                  <a:lnTo>
                    <a:pt x="147923" y="501682"/>
                  </a:lnTo>
                  <a:cubicBezTo>
                    <a:pt x="147352" y="501396"/>
                    <a:pt x="146876" y="501110"/>
                    <a:pt x="146304" y="500824"/>
                  </a:cubicBezTo>
                  <a:close/>
                </a:path>
              </a:pathLst>
            </a:custGeom>
            <a:solidFill>
              <a:srgbClr val="DEBA80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cs typeface="微软雅黑" panose="020B050302020402020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697EAA57-F93F-F565-2275-2001CF641E40}"/>
                </a:ext>
              </a:extLst>
            </p:cNvPr>
            <p:cNvSpPr/>
            <p:nvPr/>
          </p:nvSpPr>
          <p:spPr>
            <a:xfrm>
              <a:off x="9658729" y="3132565"/>
              <a:ext cx="1211815" cy="1211814"/>
            </a:xfrm>
            <a:prstGeom prst="ellipse">
              <a:avLst/>
            </a:prstGeom>
            <a:gradFill>
              <a:gsLst>
                <a:gs pos="15000">
                  <a:srgbClr val="EFD29F"/>
                </a:gs>
                <a:gs pos="100000">
                  <a:srgbClr val="DEBA80"/>
                </a:gs>
              </a:gsLst>
              <a:path path="circle">
                <a:fillToRect r="100000" b="100000"/>
              </a:path>
            </a:gradFill>
            <a:ln w="38100">
              <a:noFill/>
            </a:ln>
            <a:effectLst>
              <a:outerShdw blurRad="152400" dist="76200" dir="2700000" algn="tl" rotWithShape="0">
                <a:srgbClr val="DEBA8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sym typeface="思源黑体 CN Normal" panose="020B0400000000000000" pitchFamily="34" charset="-122"/>
                </a:rPr>
                <a:t>04</a:t>
              </a:r>
              <a:endParaRPr kumimoji="1"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93EB90D4-5DC1-360D-692E-3D6B6CF6E0B5}"/>
                </a:ext>
              </a:extLst>
            </p:cNvPr>
            <p:cNvSpPr txBox="1"/>
            <p:nvPr/>
          </p:nvSpPr>
          <p:spPr>
            <a:xfrm>
              <a:off x="9028766" y="4660415"/>
              <a:ext cx="2471332" cy="50489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微软雅黑" panose="020B0503020204020204" charset="-122"/>
                  <a:sym typeface="思源黑体 CN Normal" panose="020B0400000000000000" pitchFamily="34" charset="-122"/>
                </a:rPr>
                <a:t>FUTURE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微软雅黑" panose="020B0503020204020204" charset="-122"/>
                  <a:sym typeface="思源黑体 CN Normal" panose="020B0400000000000000" pitchFamily="34" charset="-122"/>
                </a:rPr>
                <a:t>PLANNING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cs typeface="微软雅黑" panose="020B0503020204020204" charset="-122"/>
                <a:sym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07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15C996-7050-0A59-D084-2212E6B6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42E0084-F3EE-EBD7-07DD-B23FA24EB60D}"/>
              </a:ext>
            </a:extLst>
          </p:cNvPr>
          <p:cNvSpPr/>
          <p:nvPr/>
        </p:nvSpPr>
        <p:spPr>
          <a:xfrm>
            <a:off x="-1525" y="6749143"/>
            <a:ext cx="12192000" cy="123371"/>
          </a:xfrm>
          <a:prstGeom prst="rect">
            <a:avLst/>
          </a:prstGeom>
          <a:solidFill>
            <a:srgbClr val="00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0E6B366-25DD-1469-D4F0-BFDB5625828F}"/>
              </a:ext>
            </a:extLst>
          </p:cNvPr>
          <p:cNvGrpSpPr/>
          <p:nvPr/>
        </p:nvGrpSpPr>
        <p:grpSpPr>
          <a:xfrm>
            <a:off x="948166" y="1783300"/>
            <a:ext cx="3905210" cy="3905206"/>
            <a:chOff x="948166" y="1783300"/>
            <a:chExt cx="3905210" cy="390520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EF0B6FE-7121-1BF3-BB19-9CCDF7AB9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8166" y="1783300"/>
              <a:ext cx="3905210" cy="3905206"/>
            </a:xfrm>
            <a:custGeom>
              <a:avLst/>
              <a:gdLst>
                <a:gd name="connsiteX0" fmla="*/ 1952605 w 3905210"/>
                <a:gd name="connsiteY0" fmla="*/ 0 h 3905206"/>
                <a:gd name="connsiteX1" fmla="*/ 3905210 w 3905210"/>
                <a:gd name="connsiteY1" fmla="*/ 1952603 h 3905206"/>
                <a:gd name="connsiteX2" fmla="*/ 1952605 w 3905210"/>
                <a:gd name="connsiteY2" fmla="*/ 3905206 h 3905206"/>
                <a:gd name="connsiteX3" fmla="*/ 0 w 3905210"/>
                <a:gd name="connsiteY3" fmla="*/ 1952603 h 3905206"/>
                <a:gd name="connsiteX4" fmla="*/ 1952605 w 3905210"/>
                <a:gd name="connsiteY4" fmla="*/ 0 h 39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10" h="3905206">
                  <a:moveTo>
                    <a:pt x="1952605" y="0"/>
                  </a:moveTo>
                  <a:cubicBezTo>
                    <a:pt x="3030999" y="0"/>
                    <a:pt x="3905210" y="874210"/>
                    <a:pt x="3905210" y="1952603"/>
                  </a:cubicBezTo>
                  <a:cubicBezTo>
                    <a:pt x="3905210" y="3030996"/>
                    <a:pt x="3030999" y="3905206"/>
                    <a:pt x="1952605" y="3905206"/>
                  </a:cubicBezTo>
                  <a:cubicBezTo>
                    <a:pt x="874211" y="3905206"/>
                    <a:pt x="0" y="3030996"/>
                    <a:pt x="0" y="1952603"/>
                  </a:cubicBezTo>
                  <a:cubicBezTo>
                    <a:pt x="0" y="874210"/>
                    <a:pt x="874211" y="0"/>
                    <a:pt x="1952605" y="0"/>
                  </a:cubicBezTo>
                  <a:close/>
                </a:path>
              </a:pathLst>
            </a:custGeom>
          </p:spPr>
        </p:pic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DDEE0B76-6D4D-30A7-4DCE-801C01269E49}"/>
                </a:ext>
              </a:extLst>
            </p:cNvPr>
            <p:cNvSpPr/>
            <p:nvPr/>
          </p:nvSpPr>
          <p:spPr>
            <a:xfrm>
              <a:off x="1542534" y="2345110"/>
              <a:ext cx="2696578" cy="2696576"/>
            </a:xfrm>
            <a:prstGeom prst="ellipse">
              <a:avLst/>
            </a:prstGeom>
            <a:solidFill>
              <a:srgbClr val="003B76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FD85AFB-826F-4306-D917-D4DE7253A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754" y="3093245"/>
              <a:ext cx="1212139" cy="10771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14" tIns="45709" rIns="91414" bIns="45709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 defTabSz="12188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chemeClr val="bg1"/>
                  </a:solidFill>
                  <a:effectLst>
                    <a:outerShdw blurRad="76200" dist="38100" dir="2700000" algn="tl" rotWithShape="0">
                      <a:prstClr val="black">
                        <a:alpha val="14000"/>
                      </a:prstClr>
                    </a:outerShdw>
                  </a:effectLst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+mn-ea"/>
                  <a:sym typeface="思源黑体 CN Normal" panose="020B0400000000000000" pitchFamily="34" charset="-122"/>
                </a:rPr>
                <a:t>ADD</a:t>
              </a:r>
            </a:p>
            <a:p>
              <a:pPr algn="ctr" defTabSz="12188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chemeClr val="bg1"/>
                  </a:solidFill>
                  <a:effectLst>
                    <a:outerShdw blurRad="76200" dist="38100" dir="2700000" algn="tl" rotWithShape="0">
                      <a:prstClr val="black">
                        <a:alpha val="14000"/>
                      </a:prstClr>
                    </a:outerShdw>
                  </a:effectLst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+mn-ea"/>
                  <a:sym typeface="思源黑体 CN Normal" panose="020B0400000000000000" pitchFamily="34" charset="-122"/>
                </a:rPr>
                <a:t>TITLE</a:t>
              </a:r>
              <a:endParaRPr lang="zh-CN" altLang="en-US" sz="3200" kern="0" dirty="0">
                <a:solidFill>
                  <a:schemeClr val="bg1"/>
                </a:solidFill>
                <a:effectLst>
                  <a:outerShdw blurRad="76200" dist="38100" dir="2700000" algn="tl" rotWithShape="0">
                    <a:prstClr val="black">
                      <a:alpha val="14000"/>
                    </a:prstClr>
                  </a:outerShdw>
                </a:effectLst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C08245-C4C7-DE23-404A-C97CBFBF8A87}"/>
              </a:ext>
            </a:extLst>
          </p:cNvPr>
          <p:cNvGrpSpPr/>
          <p:nvPr/>
        </p:nvGrpSpPr>
        <p:grpSpPr>
          <a:xfrm>
            <a:off x="5040888" y="1760508"/>
            <a:ext cx="6134705" cy="952906"/>
            <a:chOff x="5040888" y="1760508"/>
            <a:chExt cx="6134705" cy="952906"/>
          </a:xfrm>
        </p:grpSpPr>
        <p:sp>
          <p:nvSpPr>
            <p:cNvPr id="12" name="同侧圆角矩形 13">
              <a:extLst>
                <a:ext uri="{FF2B5EF4-FFF2-40B4-BE49-F238E27FC236}">
                  <a16:creationId xmlns:a16="http://schemas.microsoft.com/office/drawing/2014/main" id="{F237083E-3C22-CBB0-B8DE-7B78862FF001}"/>
                </a:ext>
              </a:extLst>
            </p:cNvPr>
            <p:cNvSpPr/>
            <p:nvPr/>
          </p:nvSpPr>
          <p:spPr>
            <a:xfrm rot="5400000">
              <a:off x="7978561" y="-529001"/>
              <a:ext cx="862138" cy="5531926"/>
            </a:xfrm>
            <a:prstGeom prst="round2SameRect">
              <a:avLst>
                <a:gd name="adj1" fmla="val 13173"/>
                <a:gd name="adj2" fmla="val 0"/>
              </a:avLst>
            </a:prstGeom>
            <a:solidFill>
              <a:schemeClr val="bg1"/>
            </a:solidFill>
            <a:ln>
              <a:gradFill flip="none" rotWithShape="1">
                <a:gsLst>
                  <a:gs pos="0">
                    <a:srgbClr val="435B98">
                      <a:alpha val="0"/>
                    </a:srgbClr>
                  </a:gs>
                  <a:gs pos="100000">
                    <a:srgbClr val="435B98"/>
                  </a:gs>
                </a:gsLst>
                <a:lin ang="16200000" scaled="1"/>
                <a:tileRect/>
              </a:gradFill>
            </a:ln>
            <a:effectLst>
              <a:outerShdw blurRad="457200" dist="152400" dir="2460000" sx="96000" sy="96000" algn="ctr" rotWithShape="0">
                <a:schemeClr val="bg2">
                  <a:lumMod val="2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43F49E8-C183-272E-0E7C-1CDB059D888C}"/>
                </a:ext>
              </a:extLst>
            </p:cNvPr>
            <p:cNvSpPr/>
            <p:nvPr/>
          </p:nvSpPr>
          <p:spPr>
            <a:xfrm>
              <a:off x="6172048" y="1851927"/>
              <a:ext cx="4554828" cy="68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Click here to add text content, such as keywords, some brief introductions, etc.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50F51CF9-6709-26C7-B4F5-2B087CAA4477}"/>
                </a:ext>
              </a:extLst>
            </p:cNvPr>
            <p:cNvSpPr/>
            <p:nvPr/>
          </p:nvSpPr>
          <p:spPr>
            <a:xfrm>
              <a:off x="5116806" y="1837035"/>
              <a:ext cx="797262" cy="797260"/>
            </a:xfrm>
            <a:prstGeom prst="ellipse">
              <a:avLst/>
            </a:prstGeom>
            <a:solidFill>
              <a:srgbClr val="003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cs typeface="+mn-ea"/>
                  <a:sym typeface="思源黑体 CN Normal" panose="020B0400000000000000" pitchFamily="34" charset="-122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7" name="椭圆 4">
              <a:extLst>
                <a:ext uri="{FF2B5EF4-FFF2-40B4-BE49-F238E27FC236}">
                  <a16:creationId xmlns:a16="http://schemas.microsoft.com/office/drawing/2014/main" id="{33E82BF9-53ED-FBDC-8C22-73359F336D24}"/>
                </a:ext>
              </a:extLst>
            </p:cNvPr>
            <p:cNvSpPr/>
            <p:nvPr/>
          </p:nvSpPr>
          <p:spPr>
            <a:xfrm>
              <a:off x="5040888" y="1760508"/>
              <a:ext cx="952906" cy="952906"/>
            </a:xfrm>
            <a:custGeom>
              <a:avLst/>
              <a:gdLst/>
              <a:ahLst/>
              <a:cxnLst/>
              <a:rect l="l" t="t" r="r" b="b"/>
              <a:pathLst>
                <a:path w="2473262" h="2473262">
                  <a:moveTo>
                    <a:pt x="1236631" y="235688"/>
                  </a:moveTo>
                  <a:cubicBezTo>
                    <a:pt x="683825" y="235688"/>
                    <a:pt x="235688" y="683825"/>
                    <a:pt x="235688" y="1236631"/>
                  </a:cubicBezTo>
                  <a:cubicBezTo>
                    <a:pt x="235688" y="1789437"/>
                    <a:pt x="683825" y="2237574"/>
                    <a:pt x="1236631" y="2237574"/>
                  </a:cubicBezTo>
                  <a:cubicBezTo>
                    <a:pt x="1789437" y="2237574"/>
                    <a:pt x="2237574" y="1789437"/>
                    <a:pt x="2237574" y="1236631"/>
                  </a:cubicBezTo>
                  <a:cubicBezTo>
                    <a:pt x="2237574" y="683825"/>
                    <a:pt x="1789437" y="235688"/>
                    <a:pt x="1236631" y="235688"/>
                  </a:cubicBezTo>
                  <a:close/>
                  <a:moveTo>
                    <a:pt x="1236631" y="0"/>
                  </a:moveTo>
                  <a:cubicBezTo>
                    <a:pt x="1919603" y="0"/>
                    <a:pt x="2473262" y="553659"/>
                    <a:pt x="2473262" y="1236631"/>
                  </a:cubicBezTo>
                  <a:cubicBezTo>
                    <a:pt x="2473262" y="1919603"/>
                    <a:pt x="1919603" y="2473262"/>
                    <a:pt x="1236631" y="2473262"/>
                  </a:cubicBezTo>
                  <a:cubicBezTo>
                    <a:pt x="553659" y="2473262"/>
                    <a:pt x="0" y="1919603"/>
                    <a:pt x="0" y="1236631"/>
                  </a:cubicBezTo>
                  <a:cubicBezTo>
                    <a:pt x="0" y="553659"/>
                    <a:pt x="553659" y="0"/>
                    <a:pt x="1236631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200">
                <a:latin typeface="思源黑体 CN Normal" panose="020B0400000000000000" pitchFamily="34" charset="-122"/>
                <a:ea typeface="思源黑体 CN Medium" panose="020B06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B6C1D3B-35FC-B7C2-FCF4-64A90C12F8B4}"/>
              </a:ext>
            </a:extLst>
          </p:cNvPr>
          <p:cNvGrpSpPr/>
          <p:nvPr/>
        </p:nvGrpSpPr>
        <p:grpSpPr>
          <a:xfrm>
            <a:off x="5813741" y="3260746"/>
            <a:ext cx="5361852" cy="952906"/>
            <a:chOff x="5813741" y="3260746"/>
            <a:chExt cx="5361852" cy="952906"/>
          </a:xfrm>
        </p:grpSpPr>
        <p:sp>
          <p:nvSpPr>
            <p:cNvPr id="14" name="同侧圆角矩形 19">
              <a:extLst>
                <a:ext uri="{FF2B5EF4-FFF2-40B4-BE49-F238E27FC236}">
                  <a16:creationId xmlns:a16="http://schemas.microsoft.com/office/drawing/2014/main" id="{B23CB1C7-9E7C-9A73-4956-3304BE0534AF}"/>
                </a:ext>
              </a:extLst>
            </p:cNvPr>
            <p:cNvSpPr/>
            <p:nvPr/>
          </p:nvSpPr>
          <p:spPr>
            <a:xfrm rot="5400000">
              <a:off x="8300034" y="1289627"/>
              <a:ext cx="855972" cy="4895146"/>
            </a:xfrm>
            <a:prstGeom prst="round2SameRect">
              <a:avLst>
                <a:gd name="adj1" fmla="val 11424"/>
                <a:gd name="adj2" fmla="val 0"/>
              </a:avLst>
            </a:prstGeom>
            <a:solidFill>
              <a:schemeClr val="bg1"/>
            </a:solidFill>
            <a:ln>
              <a:gradFill flip="none" rotWithShape="1">
                <a:gsLst>
                  <a:gs pos="0">
                    <a:srgbClr val="CCAC50">
                      <a:alpha val="0"/>
                    </a:srgbClr>
                  </a:gs>
                  <a:gs pos="100000">
                    <a:srgbClr val="CCAC50"/>
                  </a:gs>
                </a:gsLst>
                <a:lin ang="16200000" scaled="1"/>
                <a:tileRect/>
              </a:gradFill>
            </a:ln>
            <a:effectLst>
              <a:outerShdw blurRad="457200" dist="152400" dir="2460000" sx="96000" sy="96000" algn="ctr" rotWithShape="0">
                <a:schemeClr val="bg2">
                  <a:lumMod val="2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C2984BA-F742-95A1-C5B4-03B4078BA04F}"/>
                </a:ext>
              </a:extLst>
            </p:cNvPr>
            <p:cNvSpPr/>
            <p:nvPr/>
          </p:nvSpPr>
          <p:spPr>
            <a:xfrm>
              <a:off x="6865388" y="3362673"/>
              <a:ext cx="3917390" cy="68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Click here to add text content, such as keywords, some brief introductions, etc.</a:t>
              </a: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DF9D316-6AB0-7D44-949A-0DF787568270}"/>
                </a:ext>
              </a:extLst>
            </p:cNvPr>
            <p:cNvSpPr/>
            <p:nvPr/>
          </p:nvSpPr>
          <p:spPr>
            <a:xfrm>
              <a:off x="5889659" y="3337273"/>
              <a:ext cx="797262" cy="797260"/>
            </a:xfrm>
            <a:prstGeom prst="ellipse">
              <a:avLst/>
            </a:prstGeom>
            <a:solidFill>
              <a:srgbClr val="E5C4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cs typeface="+mn-ea"/>
                  <a:sym typeface="思源黑体 CN Normal" panose="020B0400000000000000" pitchFamily="34" charset="-122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0" name="椭圆 4">
              <a:extLst>
                <a:ext uri="{FF2B5EF4-FFF2-40B4-BE49-F238E27FC236}">
                  <a16:creationId xmlns:a16="http://schemas.microsoft.com/office/drawing/2014/main" id="{7F22C865-05A8-7CCE-8141-AD041708D1A9}"/>
                </a:ext>
              </a:extLst>
            </p:cNvPr>
            <p:cNvSpPr/>
            <p:nvPr/>
          </p:nvSpPr>
          <p:spPr>
            <a:xfrm>
              <a:off x="5813741" y="3260746"/>
              <a:ext cx="952906" cy="952906"/>
            </a:xfrm>
            <a:custGeom>
              <a:avLst/>
              <a:gdLst/>
              <a:ahLst/>
              <a:cxnLst/>
              <a:rect l="l" t="t" r="r" b="b"/>
              <a:pathLst>
                <a:path w="2473262" h="2473262">
                  <a:moveTo>
                    <a:pt x="1236631" y="235688"/>
                  </a:moveTo>
                  <a:cubicBezTo>
                    <a:pt x="683825" y="235688"/>
                    <a:pt x="235688" y="683825"/>
                    <a:pt x="235688" y="1236631"/>
                  </a:cubicBezTo>
                  <a:cubicBezTo>
                    <a:pt x="235688" y="1789437"/>
                    <a:pt x="683825" y="2237574"/>
                    <a:pt x="1236631" y="2237574"/>
                  </a:cubicBezTo>
                  <a:cubicBezTo>
                    <a:pt x="1789437" y="2237574"/>
                    <a:pt x="2237574" y="1789437"/>
                    <a:pt x="2237574" y="1236631"/>
                  </a:cubicBezTo>
                  <a:cubicBezTo>
                    <a:pt x="2237574" y="683825"/>
                    <a:pt x="1789437" y="235688"/>
                    <a:pt x="1236631" y="235688"/>
                  </a:cubicBezTo>
                  <a:close/>
                  <a:moveTo>
                    <a:pt x="1236631" y="0"/>
                  </a:moveTo>
                  <a:cubicBezTo>
                    <a:pt x="1919603" y="0"/>
                    <a:pt x="2473262" y="553659"/>
                    <a:pt x="2473262" y="1236631"/>
                  </a:cubicBezTo>
                  <a:cubicBezTo>
                    <a:pt x="2473262" y="1919603"/>
                    <a:pt x="1919603" y="2473262"/>
                    <a:pt x="1236631" y="2473262"/>
                  </a:cubicBezTo>
                  <a:cubicBezTo>
                    <a:pt x="553659" y="2473262"/>
                    <a:pt x="0" y="1919603"/>
                    <a:pt x="0" y="1236631"/>
                  </a:cubicBezTo>
                  <a:cubicBezTo>
                    <a:pt x="0" y="553659"/>
                    <a:pt x="553659" y="0"/>
                    <a:pt x="1236631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200">
                <a:latin typeface="思源黑体 CN Normal" panose="020B0400000000000000" pitchFamily="34" charset="-122"/>
                <a:ea typeface="思源黑体 CN Medium" panose="020B06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7EE9A67-6209-8A77-6E0D-34F25992C961}"/>
              </a:ext>
            </a:extLst>
          </p:cNvPr>
          <p:cNvGrpSpPr/>
          <p:nvPr/>
        </p:nvGrpSpPr>
        <p:grpSpPr>
          <a:xfrm>
            <a:off x="5061571" y="4635940"/>
            <a:ext cx="6114022" cy="952906"/>
            <a:chOff x="5061571" y="4635940"/>
            <a:chExt cx="6114022" cy="952906"/>
          </a:xfrm>
        </p:grpSpPr>
        <p:sp>
          <p:nvSpPr>
            <p:cNvPr id="13" name="同侧圆角矩形 18">
              <a:extLst>
                <a:ext uri="{FF2B5EF4-FFF2-40B4-BE49-F238E27FC236}">
                  <a16:creationId xmlns:a16="http://schemas.microsoft.com/office/drawing/2014/main" id="{4124000E-0791-8060-EFC9-418347C22225}"/>
                </a:ext>
              </a:extLst>
            </p:cNvPr>
            <p:cNvSpPr/>
            <p:nvPr/>
          </p:nvSpPr>
          <p:spPr>
            <a:xfrm rot="5400000">
              <a:off x="7923065" y="2307239"/>
              <a:ext cx="894746" cy="5610310"/>
            </a:xfrm>
            <a:prstGeom prst="round2SameRect">
              <a:avLst>
                <a:gd name="adj1" fmla="val 10257"/>
                <a:gd name="adj2" fmla="val 0"/>
              </a:avLst>
            </a:prstGeom>
            <a:solidFill>
              <a:schemeClr val="bg1"/>
            </a:solidFill>
            <a:ln>
              <a:gradFill flip="none" rotWithShape="1">
                <a:gsLst>
                  <a:gs pos="0">
                    <a:srgbClr val="435B98">
                      <a:alpha val="0"/>
                    </a:srgbClr>
                  </a:gs>
                  <a:gs pos="100000">
                    <a:srgbClr val="435B98"/>
                  </a:gs>
                </a:gsLst>
                <a:lin ang="16200000" scaled="1"/>
                <a:tileRect/>
              </a:gradFill>
            </a:ln>
            <a:effectLst>
              <a:outerShdw blurRad="457200" dist="152400" dir="2460000" sx="96000" sy="96000" algn="ctr" rotWithShape="0">
                <a:schemeClr val="bg2">
                  <a:lumMod val="2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2C9EE94-8F74-AA4C-3B0A-257A53F0CFD6}"/>
                </a:ext>
              </a:extLst>
            </p:cNvPr>
            <p:cNvSpPr/>
            <p:nvPr/>
          </p:nvSpPr>
          <p:spPr>
            <a:xfrm>
              <a:off x="6175545" y="4780105"/>
              <a:ext cx="4813364" cy="68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Click here to add text content, such as keywords, some brief introductions, etc.</a:t>
              </a: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286C1478-A540-60E0-1C94-13B0AA071E6A}"/>
                </a:ext>
              </a:extLst>
            </p:cNvPr>
            <p:cNvSpPr/>
            <p:nvPr/>
          </p:nvSpPr>
          <p:spPr>
            <a:xfrm>
              <a:off x="5137489" y="4712467"/>
              <a:ext cx="797262" cy="797260"/>
            </a:xfrm>
            <a:prstGeom prst="ellipse">
              <a:avLst/>
            </a:prstGeom>
            <a:solidFill>
              <a:srgbClr val="003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cs typeface="+mn-ea"/>
                  <a:sym typeface="思源黑体 CN Normal" panose="020B0400000000000000" pitchFamily="34" charset="-122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3" name="椭圆 4">
              <a:extLst>
                <a:ext uri="{FF2B5EF4-FFF2-40B4-BE49-F238E27FC236}">
                  <a16:creationId xmlns:a16="http://schemas.microsoft.com/office/drawing/2014/main" id="{28CD729E-E038-9865-EFE5-7DE48FF83E13}"/>
                </a:ext>
              </a:extLst>
            </p:cNvPr>
            <p:cNvSpPr/>
            <p:nvPr/>
          </p:nvSpPr>
          <p:spPr>
            <a:xfrm>
              <a:off x="5061571" y="4635940"/>
              <a:ext cx="952906" cy="952906"/>
            </a:xfrm>
            <a:custGeom>
              <a:avLst/>
              <a:gdLst/>
              <a:ahLst/>
              <a:cxnLst/>
              <a:rect l="l" t="t" r="r" b="b"/>
              <a:pathLst>
                <a:path w="2473262" h="2473262">
                  <a:moveTo>
                    <a:pt x="1236631" y="235688"/>
                  </a:moveTo>
                  <a:cubicBezTo>
                    <a:pt x="683825" y="235688"/>
                    <a:pt x="235688" y="683825"/>
                    <a:pt x="235688" y="1236631"/>
                  </a:cubicBezTo>
                  <a:cubicBezTo>
                    <a:pt x="235688" y="1789437"/>
                    <a:pt x="683825" y="2237574"/>
                    <a:pt x="1236631" y="2237574"/>
                  </a:cubicBezTo>
                  <a:cubicBezTo>
                    <a:pt x="1789437" y="2237574"/>
                    <a:pt x="2237574" y="1789437"/>
                    <a:pt x="2237574" y="1236631"/>
                  </a:cubicBezTo>
                  <a:cubicBezTo>
                    <a:pt x="2237574" y="683825"/>
                    <a:pt x="1789437" y="235688"/>
                    <a:pt x="1236631" y="235688"/>
                  </a:cubicBezTo>
                  <a:close/>
                  <a:moveTo>
                    <a:pt x="1236631" y="0"/>
                  </a:moveTo>
                  <a:cubicBezTo>
                    <a:pt x="1919603" y="0"/>
                    <a:pt x="2473262" y="553659"/>
                    <a:pt x="2473262" y="1236631"/>
                  </a:cubicBezTo>
                  <a:cubicBezTo>
                    <a:pt x="2473262" y="1919603"/>
                    <a:pt x="1919603" y="2473262"/>
                    <a:pt x="1236631" y="2473262"/>
                  </a:cubicBezTo>
                  <a:cubicBezTo>
                    <a:pt x="553659" y="2473262"/>
                    <a:pt x="0" y="1919603"/>
                    <a:pt x="0" y="1236631"/>
                  </a:cubicBezTo>
                  <a:cubicBezTo>
                    <a:pt x="0" y="553659"/>
                    <a:pt x="553659" y="0"/>
                    <a:pt x="1236631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200">
                <a:latin typeface="思源黑体 CN Normal" panose="020B0400000000000000" pitchFamily="34" charset="-122"/>
                <a:ea typeface="思源黑体 CN Medium" panose="020B06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8B82B77A-D0F4-1E43-48D0-F9302BB3657E}"/>
              </a:ext>
            </a:extLst>
          </p:cNvPr>
          <p:cNvSpPr txBox="1"/>
          <p:nvPr/>
        </p:nvSpPr>
        <p:spPr>
          <a:xfrm>
            <a:off x="3919962" y="378496"/>
            <a:ext cx="435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-04.Future planning-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8A0A72E-F482-50E5-F1D1-0034ADB37BBD}"/>
              </a:ext>
            </a:extLst>
          </p:cNvPr>
          <p:cNvSpPr txBox="1"/>
          <p:nvPr/>
        </p:nvSpPr>
        <p:spPr>
          <a:xfrm>
            <a:off x="4076227" y="963271"/>
            <a:ext cx="4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Future development plan</a:t>
            </a:r>
            <a:endParaRPr lang="zh-CN" altLang="en-US" sz="1400" dirty="0"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9915315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15C996-7050-0A59-D084-2212E6B6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42E0084-F3EE-EBD7-07DD-B23FA24EB60D}"/>
              </a:ext>
            </a:extLst>
          </p:cNvPr>
          <p:cNvSpPr/>
          <p:nvPr/>
        </p:nvSpPr>
        <p:spPr>
          <a:xfrm>
            <a:off x="-1525" y="6749143"/>
            <a:ext cx="12192000" cy="123371"/>
          </a:xfrm>
          <a:prstGeom prst="rect">
            <a:avLst/>
          </a:prstGeom>
          <a:solidFill>
            <a:srgbClr val="00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833D323-8899-C531-E5D5-B7847781258F}"/>
              </a:ext>
            </a:extLst>
          </p:cNvPr>
          <p:cNvGrpSpPr/>
          <p:nvPr/>
        </p:nvGrpSpPr>
        <p:grpSpPr>
          <a:xfrm>
            <a:off x="1005753" y="2183071"/>
            <a:ext cx="4830696" cy="1696985"/>
            <a:chOff x="1005753" y="2183071"/>
            <a:chExt cx="4830696" cy="169698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BFAE8AC-783E-E697-90E0-6AA6704901C7}"/>
                </a:ext>
              </a:extLst>
            </p:cNvPr>
            <p:cNvSpPr/>
            <p:nvPr/>
          </p:nvSpPr>
          <p:spPr>
            <a:xfrm>
              <a:off x="1005753" y="2183071"/>
              <a:ext cx="4830696" cy="169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20700" sx="102000" sy="102000" algn="ctr" rotWithShape="0">
                <a:srgbClr val="BFA376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D2F1F11-1EB7-D4A5-3C44-67085AB5CD25}"/>
                </a:ext>
              </a:extLst>
            </p:cNvPr>
            <p:cNvSpPr/>
            <p:nvPr/>
          </p:nvSpPr>
          <p:spPr>
            <a:xfrm>
              <a:off x="1005753" y="3837458"/>
              <a:ext cx="4830696" cy="42597"/>
            </a:xfrm>
            <a:prstGeom prst="rect">
              <a:avLst/>
            </a:prstGeom>
            <a:solidFill>
              <a:srgbClr val="E5C4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D5C6F44-3F91-2063-FD9C-2A299763E7F0}"/>
                </a:ext>
              </a:extLst>
            </p:cNvPr>
            <p:cNvSpPr/>
            <p:nvPr/>
          </p:nvSpPr>
          <p:spPr>
            <a:xfrm>
              <a:off x="1559625" y="2355713"/>
              <a:ext cx="17855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noProof="0" dirty="0">
                  <a:solidFill>
                    <a:schemeClr val="bg2">
                      <a:lumMod val="10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90D6757-5A7E-B522-58FD-5A039D19BC02}"/>
                </a:ext>
              </a:extLst>
            </p:cNvPr>
            <p:cNvSpPr/>
            <p:nvPr/>
          </p:nvSpPr>
          <p:spPr>
            <a:xfrm>
              <a:off x="1230913" y="2795546"/>
              <a:ext cx="4360010" cy="68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Click here to add text content, such as keywords, some brief introductions, etc.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7" name="对角圆角矩形 31">
              <a:extLst>
                <a:ext uri="{FF2B5EF4-FFF2-40B4-BE49-F238E27FC236}">
                  <a16:creationId xmlns:a16="http://schemas.microsoft.com/office/drawing/2014/main" id="{6A4D1962-5C40-C361-2F03-ECFBE8793DF0}"/>
                </a:ext>
              </a:extLst>
            </p:cNvPr>
            <p:cNvSpPr/>
            <p:nvPr/>
          </p:nvSpPr>
          <p:spPr>
            <a:xfrm>
              <a:off x="1230913" y="2428545"/>
              <a:ext cx="103090" cy="274904"/>
            </a:xfrm>
            <a:prstGeom prst="round2DiagRect">
              <a:avLst/>
            </a:prstGeom>
            <a:solidFill>
              <a:srgbClr val="003B76"/>
            </a:solidFill>
            <a:ln>
              <a:noFill/>
            </a:ln>
            <a:effectLst>
              <a:outerShdw blurRad="5207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4CA9FC3-D26A-479E-C3E9-77A78F0DEC4E}"/>
              </a:ext>
            </a:extLst>
          </p:cNvPr>
          <p:cNvGrpSpPr/>
          <p:nvPr/>
        </p:nvGrpSpPr>
        <p:grpSpPr>
          <a:xfrm>
            <a:off x="1005753" y="4319911"/>
            <a:ext cx="4830696" cy="1696985"/>
            <a:chOff x="1005753" y="4319911"/>
            <a:chExt cx="4830696" cy="169698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1EB1FCC-61E1-D689-163A-FB8D182353CB}"/>
                </a:ext>
              </a:extLst>
            </p:cNvPr>
            <p:cNvSpPr/>
            <p:nvPr/>
          </p:nvSpPr>
          <p:spPr>
            <a:xfrm>
              <a:off x="1005753" y="4319911"/>
              <a:ext cx="4830696" cy="169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20700" sx="102000" sy="102000" algn="ctr" rotWithShape="0">
                <a:srgbClr val="BFA376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2250571-3C41-D79B-665C-1CC4EA2742C0}"/>
                </a:ext>
              </a:extLst>
            </p:cNvPr>
            <p:cNvSpPr/>
            <p:nvPr/>
          </p:nvSpPr>
          <p:spPr>
            <a:xfrm>
              <a:off x="1005753" y="5974298"/>
              <a:ext cx="4830696" cy="42597"/>
            </a:xfrm>
            <a:prstGeom prst="rect">
              <a:avLst/>
            </a:prstGeom>
            <a:solidFill>
              <a:srgbClr val="E5C4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0FBDD10-83EC-0067-9DE5-F762A5F95CC2}"/>
                </a:ext>
              </a:extLst>
            </p:cNvPr>
            <p:cNvSpPr/>
            <p:nvPr/>
          </p:nvSpPr>
          <p:spPr>
            <a:xfrm>
              <a:off x="1559625" y="4499071"/>
              <a:ext cx="17855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2000" dirty="0">
                  <a:solidFill>
                    <a:schemeClr val="bg2">
                      <a:lumMod val="10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bg2">
                    <a:lumMod val="10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4C21DC7-C458-C74B-6E86-241EE75B6DCD}"/>
                </a:ext>
              </a:extLst>
            </p:cNvPr>
            <p:cNvSpPr/>
            <p:nvPr/>
          </p:nvSpPr>
          <p:spPr>
            <a:xfrm>
              <a:off x="1230913" y="4938904"/>
              <a:ext cx="4360010" cy="68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Click here to add text content, such as keywords, some brief introductions, etc.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8" name="对角圆角矩形 32">
              <a:extLst>
                <a:ext uri="{FF2B5EF4-FFF2-40B4-BE49-F238E27FC236}">
                  <a16:creationId xmlns:a16="http://schemas.microsoft.com/office/drawing/2014/main" id="{B559444B-D5FA-62C6-7074-ADE6A4D15D37}"/>
                </a:ext>
              </a:extLst>
            </p:cNvPr>
            <p:cNvSpPr/>
            <p:nvPr/>
          </p:nvSpPr>
          <p:spPr>
            <a:xfrm>
              <a:off x="1230913" y="4597085"/>
              <a:ext cx="103090" cy="274904"/>
            </a:xfrm>
            <a:prstGeom prst="round2DiagRect">
              <a:avLst/>
            </a:prstGeom>
            <a:solidFill>
              <a:srgbClr val="003B76"/>
            </a:solidFill>
            <a:ln>
              <a:noFill/>
            </a:ln>
            <a:effectLst>
              <a:outerShdw blurRad="5207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A06ED4D-7B06-28C0-CC39-62EBC5E0B787}"/>
              </a:ext>
            </a:extLst>
          </p:cNvPr>
          <p:cNvGrpSpPr/>
          <p:nvPr/>
        </p:nvGrpSpPr>
        <p:grpSpPr>
          <a:xfrm>
            <a:off x="6238762" y="2183071"/>
            <a:ext cx="4830696" cy="1696985"/>
            <a:chOff x="6238762" y="2183071"/>
            <a:chExt cx="4830696" cy="1696985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A650A57-F649-10AD-B9ED-8372D5D8F4FD}"/>
                </a:ext>
              </a:extLst>
            </p:cNvPr>
            <p:cNvSpPr/>
            <p:nvPr/>
          </p:nvSpPr>
          <p:spPr>
            <a:xfrm>
              <a:off x="6238762" y="2183071"/>
              <a:ext cx="4830696" cy="169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20700" sx="102000" sy="102000" algn="ctr" rotWithShape="0">
                <a:srgbClr val="BFA376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47B6B01-3A05-B3E6-8E19-323443B849EF}"/>
                </a:ext>
              </a:extLst>
            </p:cNvPr>
            <p:cNvSpPr/>
            <p:nvPr/>
          </p:nvSpPr>
          <p:spPr>
            <a:xfrm>
              <a:off x="6238762" y="3837458"/>
              <a:ext cx="4830696" cy="42597"/>
            </a:xfrm>
            <a:prstGeom prst="rect">
              <a:avLst/>
            </a:prstGeom>
            <a:solidFill>
              <a:srgbClr val="E5C4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4D0136B-0085-FBA0-319F-0D19511395A3}"/>
                </a:ext>
              </a:extLst>
            </p:cNvPr>
            <p:cNvSpPr/>
            <p:nvPr/>
          </p:nvSpPr>
          <p:spPr>
            <a:xfrm>
              <a:off x="6813000" y="2355713"/>
              <a:ext cx="17855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2000" dirty="0">
                  <a:solidFill>
                    <a:schemeClr val="bg2">
                      <a:lumMod val="10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bg2">
                    <a:lumMod val="10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FAA4E1CC-2DDC-765E-5CDE-C9368FB915C4}"/>
                </a:ext>
              </a:extLst>
            </p:cNvPr>
            <p:cNvSpPr/>
            <p:nvPr/>
          </p:nvSpPr>
          <p:spPr>
            <a:xfrm>
              <a:off x="6484288" y="2795546"/>
              <a:ext cx="4360010" cy="68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Click here to add text content, such as keywords, some brief introductions, etc.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9" name="对角圆角矩形 33">
              <a:extLst>
                <a:ext uri="{FF2B5EF4-FFF2-40B4-BE49-F238E27FC236}">
                  <a16:creationId xmlns:a16="http://schemas.microsoft.com/office/drawing/2014/main" id="{71616ADD-BDA2-61C2-9468-A55D8E4A1851}"/>
                </a:ext>
              </a:extLst>
            </p:cNvPr>
            <p:cNvSpPr/>
            <p:nvPr/>
          </p:nvSpPr>
          <p:spPr>
            <a:xfrm>
              <a:off x="6465484" y="2428545"/>
              <a:ext cx="103090" cy="274904"/>
            </a:xfrm>
            <a:prstGeom prst="round2DiagRect">
              <a:avLst/>
            </a:prstGeom>
            <a:solidFill>
              <a:srgbClr val="003B76"/>
            </a:solidFill>
            <a:ln>
              <a:noFill/>
            </a:ln>
            <a:effectLst>
              <a:outerShdw blurRad="5207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7F9C8CF-FFC6-709C-77A5-2CA358A402B8}"/>
              </a:ext>
            </a:extLst>
          </p:cNvPr>
          <p:cNvGrpSpPr/>
          <p:nvPr/>
        </p:nvGrpSpPr>
        <p:grpSpPr>
          <a:xfrm>
            <a:off x="6238762" y="4319911"/>
            <a:ext cx="4830696" cy="1696985"/>
            <a:chOff x="6238762" y="4319911"/>
            <a:chExt cx="4830696" cy="169698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F9EEDDE-0F63-B462-18E7-E6053451B365}"/>
                </a:ext>
              </a:extLst>
            </p:cNvPr>
            <p:cNvSpPr/>
            <p:nvPr/>
          </p:nvSpPr>
          <p:spPr>
            <a:xfrm>
              <a:off x="6238762" y="4319911"/>
              <a:ext cx="4830696" cy="169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20700" sx="102000" sy="102000" algn="ctr" rotWithShape="0">
                <a:srgbClr val="BFA376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FC20ECB-02FD-98FE-B649-9E6417B12E8E}"/>
                </a:ext>
              </a:extLst>
            </p:cNvPr>
            <p:cNvSpPr/>
            <p:nvPr/>
          </p:nvSpPr>
          <p:spPr>
            <a:xfrm>
              <a:off x="6238762" y="5974298"/>
              <a:ext cx="4830696" cy="42597"/>
            </a:xfrm>
            <a:prstGeom prst="rect">
              <a:avLst/>
            </a:prstGeom>
            <a:solidFill>
              <a:srgbClr val="E5C4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E7BED73-D66B-43CD-B570-7E58548A3F10}"/>
                </a:ext>
              </a:extLst>
            </p:cNvPr>
            <p:cNvSpPr/>
            <p:nvPr/>
          </p:nvSpPr>
          <p:spPr>
            <a:xfrm>
              <a:off x="6813000" y="4499071"/>
              <a:ext cx="17855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2000" dirty="0">
                  <a:solidFill>
                    <a:schemeClr val="bg2">
                      <a:lumMod val="10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bg2">
                    <a:lumMod val="10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07DDC67-5076-76D5-D1B0-B96A9BEE9124}"/>
                </a:ext>
              </a:extLst>
            </p:cNvPr>
            <p:cNvSpPr/>
            <p:nvPr/>
          </p:nvSpPr>
          <p:spPr>
            <a:xfrm>
              <a:off x="6484288" y="4938904"/>
              <a:ext cx="4360010" cy="68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sym typeface="思源黑体 CN Normal" panose="020B0400000000000000" pitchFamily="34" charset="-122"/>
                </a:rPr>
                <a:t>Click here to add text content, such as keywords, some brief introductions, etc.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30" name="对角圆角矩形 34">
              <a:extLst>
                <a:ext uri="{FF2B5EF4-FFF2-40B4-BE49-F238E27FC236}">
                  <a16:creationId xmlns:a16="http://schemas.microsoft.com/office/drawing/2014/main" id="{9685DC2D-FACE-A85E-EA06-DE229683C0D6}"/>
                </a:ext>
              </a:extLst>
            </p:cNvPr>
            <p:cNvSpPr/>
            <p:nvPr/>
          </p:nvSpPr>
          <p:spPr>
            <a:xfrm>
              <a:off x="6465484" y="4597085"/>
              <a:ext cx="103090" cy="274904"/>
            </a:xfrm>
            <a:prstGeom prst="round2DiagRect">
              <a:avLst/>
            </a:prstGeom>
            <a:solidFill>
              <a:srgbClr val="003B76"/>
            </a:solidFill>
            <a:ln>
              <a:noFill/>
            </a:ln>
            <a:effectLst>
              <a:outerShdw blurRad="5207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E331B31A-C10D-F3C9-A0D2-35AEB110768A}"/>
              </a:ext>
            </a:extLst>
          </p:cNvPr>
          <p:cNvSpPr txBox="1"/>
          <p:nvPr/>
        </p:nvSpPr>
        <p:spPr>
          <a:xfrm>
            <a:off x="3919962" y="378496"/>
            <a:ext cx="435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-04.Future planning-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1192D31-6928-51AD-87D6-E47C0E8EE0D4}"/>
              </a:ext>
            </a:extLst>
          </p:cNvPr>
          <p:cNvSpPr txBox="1"/>
          <p:nvPr/>
        </p:nvSpPr>
        <p:spPr>
          <a:xfrm>
            <a:off x="4076227" y="963271"/>
            <a:ext cx="4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Future development plan</a:t>
            </a:r>
            <a:endParaRPr lang="zh-CN" altLang="en-US" sz="1400" dirty="0"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25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15C996-7050-0A59-D084-2212E6B6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42E0084-F3EE-EBD7-07DD-B23FA24EB60D}"/>
              </a:ext>
            </a:extLst>
          </p:cNvPr>
          <p:cNvSpPr/>
          <p:nvPr/>
        </p:nvSpPr>
        <p:spPr>
          <a:xfrm>
            <a:off x="-1525" y="6749143"/>
            <a:ext cx="12192000" cy="123371"/>
          </a:xfrm>
          <a:prstGeom prst="rect">
            <a:avLst/>
          </a:prstGeom>
          <a:solidFill>
            <a:srgbClr val="00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0C38ECE-C9D7-74A7-CEF3-651783A9F6B6}"/>
              </a:ext>
            </a:extLst>
          </p:cNvPr>
          <p:cNvSpPr/>
          <p:nvPr/>
        </p:nvSpPr>
        <p:spPr>
          <a:xfrm>
            <a:off x="6897539" y="2583809"/>
            <a:ext cx="305522" cy="305522"/>
          </a:xfrm>
          <a:prstGeom prst="ellipse">
            <a:avLst/>
          </a:prstGeom>
          <a:solidFill>
            <a:srgbClr val="E5C48D"/>
          </a:solidFill>
          <a:ln>
            <a:noFill/>
          </a:ln>
          <a:effectLst>
            <a:outerShdw blurRad="127000" dist="63500" dir="2700000" algn="tl" rotWithShape="0">
              <a:schemeClr val="accent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63E8930-B277-387D-1930-6874F4AF3597}"/>
              </a:ext>
            </a:extLst>
          </p:cNvPr>
          <p:cNvSpPr txBox="1"/>
          <p:nvPr/>
        </p:nvSpPr>
        <p:spPr>
          <a:xfrm>
            <a:off x="7253861" y="2386104"/>
            <a:ext cx="795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B" panose="00020600040101010101" pitchFamily="18" charset="-122"/>
                <a:sym typeface="思源黑体 CN Normal" panose="020B0400000000000000" pitchFamily="34" charset="-122"/>
              </a:rPr>
              <a:t>01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95号-手刻宋" panose="00000500000000000000" pitchFamily="2" charset="-122"/>
              <a:ea typeface="字魂95号-手刻宋" panose="00000500000000000000" pitchFamily="2" charset="-122"/>
              <a:cs typeface="OPPOSans B" panose="00020600040101010101" pitchFamily="18" charset="-122"/>
              <a:sym typeface="思源黑体 CN Normal" panose="020B0400000000000000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B4E1484-FAA4-2755-F7C7-ADCDCD84D484}"/>
              </a:ext>
            </a:extLst>
          </p:cNvPr>
          <p:cNvCxnSpPr>
            <a:cxnSpLocks/>
          </p:cNvCxnSpPr>
          <p:nvPr/>
        </p:nvCxnSpPr>
        <p:spPr>
          <a:xfrm>
            <a:off x="7935427" y="2263337"/>
            <a:ext cx="0" cy="893234"/>
          </a:xfrm>
          <a:prstGeom prst="line">
            <a:avLst/>
          </a:prstGeom>
          <a:ln w="19050">
            <a:solidFill>
              <a:srgbClr val="003B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952354BD-EBB7-DDDF-C36C-C5DAEFE2E35F}"/>
              </a:ext>
            </a:extLst>
          </p:cNvPr>
          <p:cNvSpPr txBox="1"/>
          <p:nvPr/>
        </p:nvSpPr>
        <p:spPr>
          <a:xfrm>
            <a:off x="8031906" y="2135059"/>
            <a:ext cx="3362155" cy="100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lnSpc>
                <a:spcPts val="2500"/>
              </a:lnSpc>
            </a:pPr>
            <a:r>
              <a:rPr lang="en-US" altLang="zh-CN" sz="1200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6DEDD31-0352-D5D3-C41B-57133A8A30A9}"/>
              </a:ext>
            </a:extLst>
          </p:cNvPr>
          <p:cNvSpPr/>
          <p:nvPr/>
        </p:nvSpPr>
        <p:spPr>
          <a:xfrm>
            <a:off x="6897539" y="3848645"/>
            <a:ext cx="305522" cy="305522"/>
          </a:xfrm>
          <a:prstGeom prst="ellipse">
            <a:avLst/>
          </a:prstGeom>
          <a:solidFill>
            <a:srgbClr val="E5C48D"/>
          </a:solidFill>
          <a:ln>
            <a:noFill/>
          </a:ln>
          <a:effectLst>
            <a:outerShdw blurRad="127000" dist="63500" dir="2700000" algn="tl" rotWithShape="0">
              <a:schemeClr val="accent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9433719-7F97-66FC-264A-460CF1A6E237}"/>
              </a:ext>
            </a:extLst>
          </p:cNvPr>
          <p:cNvSpPr txBox="1"/>
          <p:nvPr/>
        </p:nvSpPr>
        <p:spPr>
          <a:xfrm>
            <a:off x="7253861" y="3650940"/>
            <a:ext cx="795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B" panose="00020600040101010101" pitchFamily="18" charset="-122"/>
                <a:sym typeface="思源黑体 CN Normal" panose="020B0400000000000000" pitchFamily="34" charset="-122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95号-手刻宋" panose="00000500000000000000" pitchFamily="2" charset="-122"/>
              <a:ea typeface="字魂95号-手刻宋" panose="00000500000000000000" pitchFamily="2" charset="-122"/>
              <a:cs typeface="OPPOSans B" panose="00020600040101010101" pitchFamily="18" charset="-122"/>
              <a:sym typeface="思源黑体 CN Normal" panose="020B0400000000000000" pitchFamily="34" charset="-122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EC6B1D9-25C0-33FD-A80F-306A225F2855}"/>
              </a:ext>
            </a:extLst>
          </p:cNvPr>
          <p:cNvCxnSpPr>
            <a:cxnSpLocks/>
          </p:cNvCxnSpPr>
          <p:nvPr/>
        </p:nvCxnSpPr>
        <p:spPr>
          <a:xfrm>
            <a:off x="7935427" y="3528173"/>
            <a:ext cx="0" cy="893234"/>
          </a:xfrm>
          <a:prstGeom prst="line">
            <a:avLst/>
          </a:prstGeom>
          <a:ln w="19050">
            <a:solidFill>
              <a:srgbClr val="003B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4BBA515-C622-85A4-1959-7568C78C0AA1}"/>
              </a:ext>
            </a:extLst>
          </p:cNvPr>
          <p:cNvSpPr txBox="1"/>
          <p:nvPr/>
        </p:nvSpPr>
        <p:spPr>
          <a:xfrm>
            <a:off x="8031906" y="3399895"/>
            <a:ext cx="3362155" cy="100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lnSpc>
                <a:spcPts val="2500"/>
              </a:lnSpc>
            </a:pPr>
            <a:r>
              <a:rPr lang="en-US" altLang="zh-CN" sz="1200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A202F231-6B8C-07C5-20AA-7B05AC084AD0}"/>
              </a:ext>
            </a:extLst>
          </p:cNvPr>
          <p:cNvSpPr/>
          <p:nvPr/>
        </p:nvSpPr>
        <p:spPr>
          <a:xfrm>
            <a:off x="6897539" y="5113481"/>
            <a:ext cx="305522" cy="305522"/>
          </a:xfrm>
          <a:prstGeom prst="ellipse">
            <a:avLst/>
          </a:prstGeom>
          <a:solidFill>
            <a:srgbClr val="E5C48D"/>
          </a:solidFill>
          <a:ln>
            <a:noFill/>
          </a:ln>
          <a:effectLst>
            <a:outerShdw blurRad="127000" dist="63500" dir="2700000" algn="tl" rotWithShape="0">
              <a:schemeClr val="accent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06995C5-D2FC-2DF0-B03B-F1D322114CBD}"/>
              </a:ext>
            </a:extLst>
          </p:cNvPr>
          <p:cNvSpPr txBox="1"/>
          <p:nvPr/>
        </p:nvSpPr>
        <p:spPr>
          <a:xfrm>
            <a:off x="7253861" y="4915776"/>
            <a:ext cx="795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B" panose="00020600040101010101" pitchFamily="18" charset="-122"/>
                <a:sym typeface="思源黑体 CN Normal" panose="020B0400000000000000" pitchFamily="34" charset="-122"/>
              </a:rPr>
              <a:t>03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95号-手刻宋" panose="00000500000000000000" pitchFamily="2" charset="-122"/>
              <a:ea typeface="字魂95号-手刻宋" panose="00000500000000000000" pitchFamily="2" charset="-122"/>
              <a:cs typeface="OPPOSans B" panose="00020600040101010101" pitchFamily="18" charset="-122"/>
              <a:sym typeface="思源黑体 CN Normal" panose="020B0400000000000000" pitchFamily="34" charset="-122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5B5C199-E6D6-EF8F-B80E-EF0C4939AF3E}"/>
              </a:ext>
            </a:extLst>
          </p:cNvPr>
          <p:cNvCxnSpPr>
            <a:cxnSpLocks/>
          </p:cNvCxnSpPr>
          <p:nvPr/>
        </p:nvCxnSpPr>
        <p:spPr>
          <a:xfrm>
            <a:off x="7935427" y="4793009"/>
            <a:ext cx="0" cy="893234"/>
          </a:xfrm>
          <a:prstGeom prst="line">
            <a:avLst/>
          </a:prstGeom>
          <a:ln w="19050">
            <a:solidFill>
              <a:srgbClr val="003B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FE0A135E-6DC1-22FA-33BF-9C22A85F51F8}"/>
              </a:ext>
            </a:extLst>
          </p:cNvPr>
          <p:cNvSpPr txBox="1"/>
          <p:nvPr/>
        </p:nvSpPr>
        <p:spPr>
          <a:xfrm>
            <a:off x="8031906" y="4664731"/>
            <a:ext cx="3362155" cy="100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lnSpc>
                <a:spcPts val="2500"/>
              </a:lnSpc>
            </a:pPr>
            <a:r>
              <a:rPr lang="en-US" altLang="zh-CN" sz="1200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3D867EE-2F02-2367-493B-D5D1B56D9651}"/>
              </a:ext>
            </a:extLst>
          </p:cNvPr>
          <p:cNvGrpSpPr/>
          <p:nvPr/>
        </p:nvGrpSpPr>
        <p:grpSpPr>
          <a:xfrm>
            <a:off x="483504" y="1902608"/>
            <a:ext cx="5729397" cy="3954089"/>
            <a:chOff x="268881" y="1714615"/>
            <a:chExt cx="5109029" cy="3525948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E3840EE9-20C2-5930-A1B9-07DAAD7E2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8881" y="1714615"/>
              <a:ext cx="5109029" cy="3525948"/>
            </a:xfrm>
            <a:prstGeom prst="rect">
              <a:avLst/>
            </a:prstGeom>
            <a:effectLst>
              <a:outerShdw blurRad="152400" dist="38100" dir="5400000" sx="101000" sy="101000" algn="t" rotWithShape="0">
                <a:prstClr val="black">
                  <a:alpha val="23000"/>
                </a:prstClr>
              </a:outerShdw>
            </a:effectLst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E8F0D719-194C-C470-718E-DC99E4CD9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9388" y="2069928"/>
              <a:ext cx="3920186" cy="2438073"/>
            </a:xfrm>
            <a:custGeom>
              <a:avLst/>
              <a:gdLst>
                <a:gd name="connsiteX0" fmla="*/ 0 w 4523553"/>
                <a:gd name="connsiteY0" fmla="*/ 0 h 2813324"/>
                <a:gd name="connsiteX1" fmla="*/ 4523553 w 4523553"/>
                <a:gd name="connsiteY1" fmla="*/ 0 h 2813324"/>
                <a:gd name="connsiteX2" fmla="*/ 4523553 w 4523553"/>
                <a:gd name="connsiteY2" fmla="*/ 2813324 h 2813324"/>
                <a:gd name="connsiteX3" fmla="*/ 0 w 4523553"/>
                <a:gd name="connsiteY3" fmla="*/ 2813324 h 281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3553" h="2813324">
                  <a:moveTo>
                    <a:pt x="0" y="0"/>
                  </a:moveTo>
                  <a:lnTo>
                    <a:pt x="4523553" y="0"/>
                  </a:lnTo>
                  <a:lnTo>
                    <a:pt x="4523553" y="2813324"/>
                  </a:lnTo>
                  <a:lnTo>
                    <a:pt x="0" y="2813324"/>
                  </a:lnTo>
                  <a:close/>
                </a:path>
              </a:pathLst>
            </a:custGeom>
          </p:spPr>
        </p:pic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0BBE59C2-5E25-934D-DA19-96DD93E3F34B}"/>
              </a:ext>
            </a:extLst>
          </p:cNvPr>
          <p:cNvSpPr txBox="1"/>
          <p:nvPr/>
        </p:nvSpPr>
        <p:spPr>
          <a:xfrm>
            <a:off x="3919962" y="378496"/>
            <a:ext cx="435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-04.Future planning-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DE60861-66A5-05FD-A02D-B570BED9236C}"/>
              </a:ext>
            </a:extLst>
          </p:cNvPr>
          <p:cNvSpPr txBox="1"/>
          <p:nvPr/>
        </p:nvSpPr>
        <p:spPr>
          <a:xfrm>
            <a:off x="4076227" y="963271"/>
            <a:ext cx="4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Future development plan</a:t>
            </a:r>
            <a:endParaRPr lang="zh-CN" altLang="en-US" sz="1400" dirty="0"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371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2" grpId="0"/>
      <p:bldP spid="13" grpId="0" animBg="1"/>
      <p:bldP spid="14" grpId="0"/>
      <p:bldP spid="17" grpId="0"/>
      <p:bldP spid="18" grpId="0" animBg="1"/>
      <p:bldP spid="19" grpId="0"/>
      <p:bldP spid="22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15C996-7050-0A59-D084-2212E6B6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42E0084-F3EE-EBD7-07DD-B23FA24EB60D}"/>
              </a:ext>
            </a:extLst>
          </p:cNvPr>
          <p:cNvSpPr/>
          <p:nvPr/>
        </p:nvSpPr>
        <p:spPr>
          <a:xfrm>
            <a:off x="-1525" y="6749143"/>
            <a:ext cx="12192000" cy="123371"/>
          </a:xfrm>
          <a:prstGeom prst="rect">
            <a:avLst/>
          </a:prstGeom>
          <a:solidFill>
            <a:srgbClr val="00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7418323-2F0C-A7E0-A932-63CC14D72078}"/>
              </a:ext>
            </a:extLst>
          </p:cNvPr>
          <p:cNvSpPr/>
          <p:nvPr/>
        </p:nvSpPr>
        <p:spPr>
          <a:xfrm>
            <a:off x="5720863" y="1901525"/>
            <a:ext cx="5825432" cy="3393263"/>
          </a:xfrm>
          <a:prstGeom prst="rect">
            <a:avLst/>
          </a:prstGeom>
          <a:noFill/>
          <a:ln w="25400" cap="flat" cmpd="sng" algn="ctr">
            <a:solidFill>
              <a:srgbClr val="003B7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64D086C-AEDA-C28F-82BA-27C608C0C200}"/>
              </a:ext>
            </a:extLst>
          </p:cNvPr>
          <p:cNvSpPr/>
          <p:nvPr/>
        </p:nvSpPr>
        <p:spPr>
          <a:xfrm>
            <a:off x="991040" y="1865546"/>
            <a:ext cx="7576457" cy="350084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381000" dist="444500" dir="5400000" sx="90000" sy="90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  <a:sym typeface="思源黑体 CN Bold" panose="020B08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D4C3D40-BDE4-8604-E158-E9202492C3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705" y="1884206"/>
            <a:ext cx="2295186" cy="344116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01E3B7C-DFD3-A3F4-333D-F8CF1A6D47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563" y="1872356"/>
            <a:ext cx="2284843" cy="342243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F491B91-F01D-F621-781F-353D6AE62470}"/>
              </a:ext>
            </a:extLst>
          </p:cNvPr>
          <p:cNvSpPr/>
          <p:nvPr/>
        </p:nvSpPr>
        <p:spPr>
          <a:xfrm>
            <a:off x="5957976" y="2266059"/>
            <a:ext cx="1440000" cy="432000"/>
          </a:xfrm>
          <a:prstGeom prst="roundRect">
            <a:avLst>
              <a:gd name="adj" fmla="val 50000"/>
            </a:avLst>
          </a:prstGeom>
          <a:solidFill>
            <a:srgbClr val="E5C48D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Bold" panose="020B0800000000000000" pitchFamily="34" charset="-122"/>
              </a:rPr>
              <a:t>Add title text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字魂5号-无外润黑体" panose="00000500000000000000" pitchFamily="2" charset="-122"/>
              <a:ea typeface="字魂5号-无外润黑体" panose="00000500000000000000" pitchFamily="2" charset="-122"/>
              <a:sym typeface="思源黑体 CN Bold" panose="020B0800000000000000" pitchFamily="34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0B4A234-F0A3-A075-F775-F45F30EE5CF7}"/>
              </a:ext>
            </a:extLst>
          </p:cNvPr>
          <p:cNvSpPr/>
          <p:nvPr/>
        </p:nvSpPr>
        <p:spPr>
          <a:xfrm>
            <a:off x="5957976" y="3330682"/>
            <a:ext cx="1440000" cy="432000"/>
          </a:xfrm>
          <a:prstGeom prst="roundRect">
            <a:avLst>
              <a:gd name="adj" fmla="val 50000"/>
            </a:avLst>
          </a:prstGeom>
          <a:solidFill>
            <a:srgbClr val="E5C48D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Bold" panose="020B0800000000000000" pitchFamily="34" charset="-122"/>
              </a:rPr>
              <a:t>Add title text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字魂5号-无外润黑体" panose="00000500000000000000" pitchFamily="2" charset="-122"/>
              <a:ea typeface="字魂5号-无外润黑体" panose="00000500000000000000" pitchFamily="2" charset="-122"/>
              <a:sym typeface="思源黑体 CN Bold" panose="020B0800000000000000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8CD8869-DF44-CB58-3C19-735E5A408B67}"/>
              </a:ext>
            </a:extLst>
          </p:cNvPr>
          <p:cNvSpPr/>
          <p:nvPr/>
        </p:nvSpPr>
        <p:spPr>
          <a:xfrm>
            <a:off x="5957976" y="4395305"/>
            <a:ext cx="1440000" cy="432000"/>
          </a:xfrm>
          <a:prstGeom prst="roundRect">
            <a:avLst>
              <a:gd name="adj" fmla="val 50000"/>
            </a:avLst>
          </a:prstGeom>
          <a:solidFill>
            <a:srgbClr val="E5C48D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Bold" panose="020B0800000000000000" pitchFamily="34" charset="-122"/>
              </a:rPr>
              <a:t>Add title text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字魂5号-无外润黑体" panose="00000500000000000000" pitchFamily="2" charset="-122"/>
              <a:ea typeface="字魂5号-无外润黑体" panose="00000500000000000000" pitchFamily="2" charset="-122"/>
              <a:sym typeface="思源黑体 CN Bold" panose="020B08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B7F6E35-76DC-FE7E-3652-CE42D71689B5}"/>
              </a:ext>
            </a:extLst>
          </p:cNvPr>
          <p:cNvSpPr txBox="1"/>
          <p:nvPr/>
        </p:nvSpPr>
        <p:spPr>
          <a:xfrm>
            <a:off x="7497012" y="2111444"/>
            <a:ext cx="3993667" cy="68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200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EFCA13D-7113-D3B3-ED41-8C0E346EC4D8}"/>
              </a:ext>
            </a:extLst>
          </p:cNvPr>
          <p:cNvSpPr txBox="1"/>
          <p:nvPr/>
        </p:nvSpPr>
        <p:spPr>
          <a:xfrm>
            <a:off x="7497012" y="3176067"/>
            <a:ext cx="3993667" cy="68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200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DB76361-044A-B28F-B2A2-D2977AB1E699}"/>
              </a:ext>
            </a:extLst>
          </p:cNvPr>
          <p:cNvSpPr txBox="1"/>
          <p:nvPr/>
        </p:nvSpPr>
        <p:spPr>
          <a:xfrm>
            <a:off x="7497012" y="4240690"/>
            <a:ext cx="3993667" cy="68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200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BE44215-243A-1D5D-1022-CAED3E2D4A5F}"/>
              </a:ext>
            </a:extLst>
          </p:cNvPr>
          <p:cNvSpPr txBox="1"/>
          <p:nvPr/>
        </p:nvSpPr>
        <p:spPr>
          <a:xfrm>
            <a:off x="1323048" y="5631557"/>
            <a:ext cx="9542854" cy="373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400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2D4050D-A010-3575-05C7-F1B5E82630EF}"/>
              </a:ext>
            </a:extLst>
          </p:cNvPr>
          <p:cNvSpPr txBox="1"/>
          <p:nvPr/>
        </p:nvSpPr>
        <p:spPr>
          <a:xfrm>
            <a:off x="3919962" y="378496"/>
            <a:ext cx="435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-04.Future planning-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5B5BA3C-E728-E25B-6772-1141179EBA90}"/>
              </a:ext>
            </a:extLst>
          </p:cNvPr>
          <p:cNvSpPr txBox="1"/>
          <p:nvPr/>
        </p:nvSpPr>
        <p:spPr>
          <a:xfrm>
            <a:off x="4076227" y="963271"/>
            <a:ext cx="4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Future development plan</a:t>
            </a:r>
            <a:endParaRPr lang="zh-CN" altLang="en-US" sz="1400" dirty="0"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21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15C996-7050-0A59-D084-2212E6B6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056FBE3D-5D8C-18EA-FD05-B2102B4527BF}"/>
              </a:ext>
            </a:extLst>
          </p:cNvPr>
          <p:cNvSpPr/>
          <p:nvPr/>
        </p:nvSpPr>
        <p:spPr>
          <a:xfrm>
            <a:off x="5554095" y="1859406"/>
            <a:ext cx="3067199" cy="410022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42E0084-F3EE-EBD7-07DD-B23FA24EB60D}"/>
              </a:ext>
            </a:extLst>
          </p:cNvPr>
          <p:cNvSpPr/>
          <p:nvPr/>
        </p:nvSpPr>
        <p:spPr>
          <a:xfrm>
            <a:off x="-1525" y="6749143"/>
            <a:ext cx="12192000" cy="123371"/>
          </a:xfrm>
          <a:prstGeom prst="rect">
            <a:avLst/>
          </a:prstGeom>
          <a:solidFill>
            <a:srgbClr val="00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7E55868-EFC9-76F5-69B4-F94411F1C602}"/>
              </a:ext>
            </a:extLst>
          </p:cNvPr>
          <p:cNvSpPr txBox="1">
            <a:spLocks/>
          </p:cNvSpPr>
          <p:nvPr/>
        </p:nvSpPr>
        <p:spPr>
          <a:xfrm>
            <a:off x="896158" y="1779031"/>
            <a:ext cx="3180070" cy="1685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号-无外润黑体" panose="00000500000000000000" pitchFamily="2" charset="-122"/>
                <a:ea typeface="字魂5号-无外润黑体" panose="00000500000000000000" pitchFamily="2" charset="-122"/>
              </a:rPr>
              <a:t>Add title text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US" altLang="zh-CN" sz="1200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ECBB2C2-6609-D6E7-F267-5DC1F0FCB459}"/>
              </a:ext>
            </a:extLst>
          </p:cNvPr>
          <p:cNvGrpSpPr/>
          <p:nvPr/>
        </p:nvGrpSpPr>
        <p:grpSpPr>
          <a:xfrm>
            <a:off x="676703" y="3938630"/>
            <a:ext cx="4405149" cy="1884368"/>
            <a:chOff x="7183110" y="3634550"/>
            <a:chExt cx="4405149" cy="1884368"/>
          </a:xfrm>
        </p:grpSpPr>
        <p:sp>
          <p:nvSpPr>
            <p:cNvPr id="21" name="Oval 46">
              <a:extLst>
                <a:ext uri="{FF2B5EF4-FFF2-40B4-BE49-F238E27FC236}">
                  <a16:creationId xmlns:a16="http://schemas.microsoft.com/office/drawing/2014/main" id="{6135DBF2-14CC-A099-D097-E36FA8C1F4ED}"/>
                </a:ext>
              </a:extLst>
            </p:cNvPr>
            <p:cNvSpPr/>
            <p:nvPr/>
          </p:nvSpPr>
          <p:spPr>
            <a:xfrm>
              <a:off x="10007426" y="3634550"/>
              <a:ext cx="1350000" cy="1350000"/>
            </a:xfrm>
            <a:prstGeom prst="ellipse">
              <a:avLst/>
            </a:prstGeom>
            <a:noFill/>
            <a:ln w="152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rgbClr val="FFFFFF"/>
                </a:solidFill>
                <a:latin typeface="思源宋体 CN" panose="02020400000000000000" pitchFamily="18" charset="-122"/>
              </a:endParaRPr>
            </a:p>
          </p:txBody>
        </p:sp>
        <p:sp>
          <p:nvSpPr>
            <p:cNvPr id="22" name="Oval 45">
              <a:extLst>
                <a:ext uri="{FF2B5EF4-FFF2-40B4-BE49-F238E27FC236}">
                  <a16:creationId xmlns:a16="http://schemas.microsoft.com/office/drawing/2014/main" id="{ABCBF3AB-6748-E79B-71FB-A47532883648}"/>
                </a:ext>
              </a:extLst>
            </p:cNvPr>
            <p:cNvSpPr/>
            <p:nvPr/>
          </p:nvSpPr>
          <p:spPr>
            <a:xfrm>
              <a:off x="7601358" y="3644026"/>
              <a:ext cx="1350000" cy="1350000"/>
            </a:xfrm>
            <a:prstGeom prst="ellipse">
              <a:avLst/>
            </a:prstGeom>
            <a:noFill/>
            <a:ln w="152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rgbClr val="FFFFFF"/>
                </a:solidFill>
                <a:latin typeface="思源宋体 CN" panose="02020400000000000000" pitchFamily="18" charset="-122"/>
              </a:endParaRPr>
            </a:p>
          </p:txBody>
        </p:sp>
        <p:sp>
          <p:nvSpPr>
            <p:cNvPr id="23" name="Arc 41">
              <a:extLst>
                <a:ext uri="{FF2B5EF4-FFF2-40B4-BE49-F238E27FC236}">
                  <a16:creationId xmlns:a16="http://schemas.microsoft.com/office/drawing/2014/main" id="{87968BBB-9886-2CC6-8636-7F7C686B5012}"/>
                </a:ext>
              </a:extLst>
            </p:cNvPr>
            <p:cNvSpPr/>
            <p:nvPr/>
          </p:nvSpPr>
          <p:spPr>
            <a:xfrm>
              <a:off x="7594731" y="3644026"/>
              <a:ext cx="1349600" cy="1349600"/>
            </a:xfrm>
            <a:prstGeom prst="arc">
              <a:avLst>
                <a:gd name="adj1" fmla="val 16200000"/>
                <a:gd name="adj2" fmla="val 10769516"/>
              </a:avLst>
            </a:prstGeom>
            <a:ln w="152400">
              <a:solidFill>
                <a:srgbClr val="E5C4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rgbClr val="000000"/>
                </a:solidFill>
                <a:latin typeface="思源宋体 CN" panose="02020400000000000000" pitchFamily="18" charset="-122"/>
              </a:endParaRPr>
            </a:p>
          </p:txBody>
        </p:sp>
        <p:sp>
          <p:nvSpPr>
            <p:cNvPr id="24" name="Text Placeholder 10">
              <a:extLst>
                <a:ext uri="{FF2B5EF4-FFF2-40B4-BE49-F238E27FC236}">
                  <a16:creationId xmlns:a16="http://schemas.microsoft.com/office/drawing/2014/main" id="{892C2607-E51D-8F88-C495-2CE5E804D9B4}"/>
                </a:ext>
              </a:extLst>
            </p:cNvPr>
            <p:cNvSpPr txBox="1">
              <a:spLocks/>
            </p:cNvSpPr>
            <p:nvPr/>
          </p:nvSpPr>
          <p:spPr>
            <a:xfrm>
              <a:off x="7183110" y="5298871"/>
              <a:ext cx="2186495" cy="220047"/>
            </a:xfrm>
            <a:prstGeom prst="rect">
              <a:avLst/>
            </a:prstGeom>
          </p:spPr>
          <p:txBody>
            <a:bodyPr/>
            <a:lstStyle>
              <a:lvl1pPr marL="0" indent="0" algn="l" defTabSz="1828343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12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7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429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9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600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771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72">
                <a:lnSpc>
                  <a:spcPct val="100000"/>
                </a:lnSpc>
                <a:spcBef>
                  <a:spcPts val="1000"/>
                </a:spcBef>
              </a:pPr>
              <a:r>
                <a:rPr lang="en-US" altLang="zh-CN" sz="18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</a:rPr>
                <a:t>Add title text</a:t>
              </a:r>
              <a:endParaRPr lang="en-ID" sz="1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endParaRPr>
            </a:p>
          </p:txBody>
        </p:sp>
        <p:sp>
          <p:nvSpPr>
            <p:cNvPr id="25" name="Arc 43">
              <a:extLst>
                <a:ext uri="{FF2B5EF4-FFF2-40B4-BE49-F238E27FC236}">
                  <a16:creationId xmlns:a16="http://schemas.microsoft.com/office/drawing/2014/main" id="{4DE0D7A2-C02B-6B39-D1B3-3C0BF512067E}"/>
                </a:ext>
              </a:extLst>
            </p:cNvPr>
            <p:cNvSpPr/>
            <p:nvPr/>
          </p:nvSpPr>
          <p:spPr>
            <a:xfrm>
              <a:off x="10007426" y="3634950"/>
              <a:ext cx="1349600" cy="1349600"/>
            </a:xfrm>
            <a:prstGeom prst="arc">
              <a:avLst>
                <a:gd name="adj1" fmla="val 16200000"/>
                <a:gd name="adj2" fmla="val 13567605"/>
              </a:avLst>
            </a:prstGeom>
            <a:ln w="152400">
              <a:solidFill>
                <a:srgbClr val="003B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rgbClr val="000000"/>
                </a:solidFill>
                <a:latin typeface="思源宋体 CN" panose="02020400000000000000" pitchFamily="18" charset="-122"/>
              </a:endParaRPr>
            </a:p>
          </p:txBody>
        </p:sp>
        <p:sp>
          <p:nvSpPr>
            <p:cNvPr id="26" name="Text Placeholder 10">
              <a:extLst>
                <a:ext uri="{FF2B5EF4-FFF2-40B4-BE49-F238E27FC236}">
                  <a16:creationId xmlns:a16="http://schemas.microsoft.com/office/drawing/2014/main" id="{EC2D7C6F-731D-B163-B713-8F4A80313E91}"/>
                </a:ext>
              </a:extLst>
            </p:cNvPr>
            <p:cNvSpPr txBox="1">
              <a:spLocks/>
            </p:cNvSpPr>
            <p:nvPr/>
          </p:nvSpPr>
          <p:spPr>
            <a:xfrm>
              <a:off x="9776194" y="5296804"/>
              <a:ext cx="1812065" cy="220047"/>
            </a:xfrm>
            <a:prstGeom prst="rect">
              <a:avLst/>
            </a:prstGeom>
          </p:spPr>
          <p:txBody>
            <a:bodyPr/>
            <a:lstStyle>
              <a:lvl1pPr marL="0" indent="0" algn="l" defTabSz="1828343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12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7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429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9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600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771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+mn-cs"/>
                </a:rPr>
                <a:t>Add title text</a:t>
              </a:r>
              <a:endParaRPr kumimoji="0" lang="en-ID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+mn-cs"/>
              </a:endParaRPr>
            </a:p>
          </p:txBody>
        </p:sp>
        <p:sp>
          <p:nvSpPr>
            <p:cNvPr id="27" name="Text Placeholder 10">
              <a:extLst>
                <a:ext uri="{FF2B5EF4-FFF2-40B4-BE49-F238E27FC236}">
                  <a16:creationId xmlns:a16="http://schemas.microsoft.com/office/drawing/2014/main" id="{DDDDFA6D-81C8-6063-9613-122C82A37304}"/>
                </a:ext>
              </a:extLst>
            </p:cNvPr>
            <p:cNvSpPr txBox="1">
              <a:spLocks/>
            </p:cNvSpPr>
            <p:nvPr/>
          </p:nvSpPr>
          <p:spPr>
            <a:xfrm>
              <a:off x="7846916" y="4088980"/>
              <a:ext cx="845231" cy="307293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l" defTabSz="1828343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12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7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429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9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600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771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72">
                <a:lnSpc>
                  <a:spcPct val="100000"/>
                </a:lnSpc>
                <a:spcBef>
                  <a:spcPts val="1000"/>
                </a:spcBef>
              </a:pPr>
              <a:r>
                <a:rPr 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76%</a:t>
              </a:r>
              <a:endParaRPr lang="en-ID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endParaRP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DAF07799-02D8-DF54-8ABA-5CE16A568BC0}"/>
                </a:ext>
              </a:extLst>
            </p:cNvPr>
            <p:cNvSpPr txBox="1">
              <a:spLocks/>
            </p:cNvSpPr>
            <p:nvPr/>
          </p:nvSpPr>
          <p:spPr>
            <a:xfrm>
              <a:off x="10259611" y="4088980"/>
              <a:ext cx="845231" cy="307293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l" defTabSz="1828343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12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7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429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9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600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771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72">
                <a:lnSpc>
                  <a:spcPct val="100000"/>
                </a:lnSpc>
                <a:spcBef>
                  <a:spcPts val="1000"/>
                </a:spcBef>
              </a:pPr>
              <a:r>
                <a:rPr 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89%</a:t>
              </a:r>
              <a:endParaRPr lang="en-ID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76D8E04-D346-785B-8E3A-7AA92EADCC58}"/>
              </a:ext>
            </a:extLst>
          </p:cNvPr>
          <p:cNvGrpSpPr/>
          <p:nvPr/>
        </p:nvGrpSpPr>
        <p:grpSpPr>
          <a:xfrm>
            <a:off x="8621295" y="1844122"/>
            <a:ext cx="3000806" cy="4103803"/>
            <a:chOff x="3721768" y="1588169"/>
            <a:chExt cx="2967790" cy="4058652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F6381A9-B5E0-314C-58A8-D11B27F53552}"/>
                </a:ext>
              </a:extLst>
            </p:cNvPr>
            <p:cNvSpPr/>
            <p:nvPr/>
          </p:nvSpPr>
          <p:spPr>
            <a:xfrm>
              <a:off x="3721768" y="1588169"/>
              <a:ext cx="2967790" cy="4058652"/>
            </a:xfrm>
            <a:prstGeom prst="rect">
              <a:avLst/>
            </a:prstGeom>
            <a:solidFill>
              <a:srgbClr val="E5C4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8089"/>
              <a:endParaRPr lang="zh-CN" altLang="en-US" sz="1016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479BCA94-F00D-DD9B-ECE2-7745315CC18A}"/>
                </a:ext>
              </a:extLst>
            </p:cNvPr>
            <p:cNvGrpSpPr/>
            <p:nvPr/>
          </p:nvGrpSpPr>
          <p:grpSpPr>
            <a:xfrm>
              <a:off x="4053802" y="2145977"/>
              <a:ext cx="2303721" cy="2911293"/>
              <a:chOff x="8112686" y="2211440"/>
              <a:chExt cx="4081305" cy="2495236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E27682AE-6393-2879-4D33-09A811E8F9E4}"/>
                  </a:ext>
                </a:extLst>
              </p:cNvPr>
              <p:cNvSpPr txBox="1"/>
              <p:nvPr/>
            </p:nvSpPr>
            <p:spPr>
              <a:xfrm>
                <a:off x="8112686" y="2841261"/>
                <a:ext cx="4081305" cy="1865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en-US" altLang="zh-CN" sz="1200" kern="1400" spc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5号-无外润黑体" panose="00000500000000000000" pitchFamily="2" charset="-122"/>
                    <a:ea typeface="字魂5号-无外润黑体" panose="00000500000000000000" pitchFamily="2" charset="-122"/>
                    <a:sym typeface="思源黑体 CN Normal" panose="020B0400000000000000" pitchFamily="34" charset="-122"/>
                  </a:rPr>
                  <a:t>Click here to add content, content to match the </a:t>
                </a:r>
                <a:r>
                  <a:rPr lang="en-US" altLang="zh-CN" sz="1200" kern="1400" spc="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5号-无外润黑体" panose="00000500000000000000" pitchFamily="2" charset="-122"/>
                    <a:ea typeface="字魂5号-无外润黑体" panose="00000500000000000000" pitchFamily="2" charset="-122"/>
                    <a:sym typeface="思源黑体 CN Normal" panose="020B0400000000000000" pitchFamily="34" charset="-122"/>
                  </a:rPr>
                  <a:t>title.Click</a:t>
                </a:r>
                <a:r>
                  <a:rPr lang="en-US" altLang="zh-CN" sz="1200" kern="1400" spc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5号-无外润黑体" panose="00000500000000000000" pitchFamily="2" charset="-122"/>
                    <a:ea typeface="字魂5号-无外润黑体" panose="00000500000000000000" pitchFamily="2" charset="-122"/>
                    <a:sym typeface="思源黑体 CN Normal" panose="020B0400000000000000" pitchFamily="34" charset="-122"/>
                  </a:rPr>
                  <a:t> here to add text content, such as keywords, some brief introductions, etc.</a:t>
                </a:r>
                <a:endPara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+mn-ea"/>
                  <a:sym typeface="思源黑体 CN Normal" panose="020B0400000000000000" pitchFamily="34" charset="-122"/>
                </a:endParaRPr>
              </a:p>
              <a:p>
                <a:pPr marL="0" indent="0">
                  <a:lnSpc>
                    <a:spcPts val="2500"/>
                  </a:lnSpc>
                  <a:buNone/>
                </a:pPr>
                <a:endPara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+mn-ea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5EA5AE6-2CD0-E8A3-42E2-31CDCD97146C}"/>
                  </a:ext>
                </a:extLst>
              </p:cNvPr>
              <p:cNvSpPr/>
              <p:nvPr/>
            </p:nvSpPr>
            <p:spPr>
              <a:xfrm>
                <a:off x="8308614" y="2211440"/>
                <a:ext cx="3689453" cy="391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5160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5号-无外润黑体" panose="00000500000000000000" pitchFamily="2" charset="-122"/>
                    <a:ea typeface="字魂5号-无外润黑体" panose="00000500000000000000" pitchFamily="2" charset="-122"/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8F8DBC63-2C9E-0B97-7FD3-39334DA757D3}"/>
              </a:ext>
            </a:extLst>
          </p:cNvPr>
          <p:cNvSpPr txBox="1"/>
          <p:nvPr/>
        </p:nvSpPr>
        <p:spPr>
          <a:xfrm>
            <a:off x="3919962" y="378496"/>
            <a:ext cx="435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-04.Future planning-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95F87A5-A02C-9ECF-20B4-D72DD2957456}"/>
              </a:ext>
            </a:extLst>
          </p:cNvPr>
          <p:cNvSpPr txBox="1"/>
          <p:nvPr/>
        </p:nvSpPr>
        <p:spPr>
          <a:xfrm>
            <a:off x="4076227" y="963271"/>
            <a:ext cx="4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Future development plan</a:t>
            </a:r>
            <a:endParaRPr lang="zh-CN" altLang="en-US" sz="1400" dirty="0"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172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" grpId="0" animBg="1"/>
      <p:bldP spid="19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F351400-ADE3-4086-8E0E-B17A34DA5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27C2E0D-DAEB-1761-8668-D56D80422D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286" y="2402169"/>
            <a:ext cx="12192000" cy="28374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691A5B2-7D59-003D-B452-5F4EB190F8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"/>
            <a:ext cx="12192000" cy="5486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37FB005-BE3D-0744-1733-0743C130B5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849" y="2210050"/>
            <a:ext cx="3904343" cy="233996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B9004BB-E6BD-979D-5A1B-965835754D28}"/>
              </a:ext>
            </a:extLst>
          </p:cNvPr>
          <p:cNvSpPr txBox="1"/>
          <p:nvPr/>
        </p:nvSpPr>
        <p:spPr>
          <a:xfrm>
            <a:off x="1057169" y="2402169"/>
            <a:ext cx="7259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THANKS </a:t>
            </a:r>
            <a:endParaRPr lang="zh-CN" alt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7D09693-D5F6-A38E-846C-EBD9C2AB8B43}"/>
              </a:ext>
            </a:extLst>
          </p:cNvPr>
          <p:cNvGrpSpPr/>
          <p:nvPr/>
        </p:nvGrpSpPr>
        <p:grpSpPr>
          <a:xfrm>
            <a:off x="1271588" y="4895889"/>
            <a:ext cx="3575145" cy="309545"/>
            <a:chOff x="6272245" y="4915212"/>
            <a:chExt cx="3885332" cy="30954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F3FDCF8-B6F0-A3AF-5BC9-A9A6F03A3398}"/>
                </a:ext>
              </a:extLst>
            </p:cNvPr>
            <p:cNvSpPr txBox="1"/>
            <p:nvPr/>
          </p:nvSpPr>
          <p:spPr>
            <a:xfrm>
              <a:off x="6272245" y="4917040"/>
              <a:ext cx="1726952" cy="307717"/>
            </a:xfrm>
            <a:prstGeom prst="roundRect">
              <a:avLst>
                <a:gd name="adj" fmla="val 50000"/>
              </a:avLst>
            </a:prstGeom>
            <a:solidFill>
              <a:srgbClr val="152C56"/>
            </a:solidFill>
            <a:ln>
              <a:solidFill>
                <a:srgbClr val="FFFAC7"/>
              </a:solidFill>
            </a:ln>
            <a:effectLst/>
          </p:spPr>
          <p:txBody>
            <a:bodyPr wrap="square" tIns="36000" rtlCol="0" anchor="ctr" anchorCtr="0">
              <a:noAutofit/>
            </a:bodyPr>
            <a:lstStyle/>
            <a:p>
              <a:pPr algn="ctr">
                <a:lnSpc>
                  <a:spcPct val="141978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  <a:sym typeface="思源黑体 CN Light" panose="020B0300000000000000" pitchFamily="34" charset="-122"/>
                </a:rPr>
                <a:t>REPORT 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思源黑体 CN Light" panose="020B0300000000000000" pitchFamily="34" charset="-122"/>
                </a:rPr>
                <a:t>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  <a:sym typeface="思源黑体 CN Light" panose="020B0300000000000000" pitchFamily="34" charset="-122"/>
                </a:rPr>
                <a:t>PPT7</a:t>
              </a:r>
              <a:endParaRPr lang="zh-CN" altLang="en-US" sz="1200" dirty="0">
                <a:solidFill>
                  <a:schemeClr val="bg1"/>
                </a:solidFill>
                <a:latin typeface="+mn-ea"/>
                <a:sym typeface="思源黑体 CN Light" panose="020B0300000000000000" pitchFamily="34" charset="-122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E56BE5B-6ED9-68AC-DF45-6272A397761F}"/>
                </a:ext>
              </a:extLst>
            </p:cNvPr>
            <p:cNvSpPr txBox="1"/>
            <p:nvPr/>
          </p:nvSpPr>
          <p:spPr>
            <a:xfrm>
              <a:off x="8430625" y="4915212"/>
              <a:ext cx="1726952" cy="307717"/>
            </a:xfrm>
            <a:prstGeom prst="roundRect">
              <a:avLst>
                <a:gd name="adj" fmla="val 50000"/>
              </a:avLst>
            </a:prstGeom>
            <a:solidFill>
              <a:srgbClr val="152C56"/>
            </a:solidFill>
            <a:ln>
              <a:solidFill>
                <a:srgbClr val="FFFAC7"/>
              </a:solidFill>
            </a:ln>
            <a:effectLst/>
          </p:spPr>
          <p:txBody>
            <a:bodyPr wrap="square" tIns="36000" rtlCol="0" anchor="ctr" anchorCtr="0">
              <a:noAutofit/>
            </a:bodyPr>
            <a:lstStyle/>
            <a:p>
              <a:pPr algn="ctr">
                <a:lnSpc>
                  <a:spcPct val="141978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  <a:sym typeface="思源黑体 CN Light" panose="020B0300000000000000" pitchFamily="34" charset="-122"/>
                </a:rPr>
                <a:t>Time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  <a:sym typeface="思源黑体 CN Light" panose="020B0300000000000000" pitchFamily="34" charset="-122"/>
                </a:rPr>
                <a:t>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  <a:sym typeface="思源黑体 CN Light" panose="020B0300000000000000" pitchFamily="34" charset="-122"/>
                </a:rPr>
                <a:t>12.202X</a:t>
              </a:r>
              <a:endParaRPr lang="zh-CN" altLang="en-US" sz="1200" dirty="0">
                <a:solidFill>
                  <a:schemeClr val="bg1"/>
                </a:solidFill>
                <a:latin typeface="+mn-ea"/>
                <a:sym typeface="思源黑体 CN Light" panose="020B0300000000000000" pitchFamily="34" charset="-122"/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BBCAE18-62B0-0871-E264-D83AF0CAEC04}"/>
              </a:ext>
            </a:extLst>
          </p:cNvPr>
          <p:cNvSpPr/>
          <p:nvPr/>
        </p:nvSpPr>
        <p:spPr>
          <a:xfrm>
            <a:off x="9880065" y="38487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6104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69B071A-7BF4-E85A-5EB3-3E5C65815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07627D48-47C0-7119-DC86-E11844E22945}"/>
              </a:ext>
            </a:extLst>
          </p:cNvPr>
          <p:cNvGrpSpPr/>
          <p:nvPr/>
        </p:nvGrpSpPr>
        <p:grpSpPr>
          <a:xfrm>
            <a:off x="-727937" y="-436427"/>
            <a:ext cx="9844824" cy="7767886"/>
            <a:chOff x="-727937" y="-436427"/>
            <a:chExt cx="9844824" cy="7767886"/>
          </a:xfrm>
        </p:grpSpPr>
        <p:sp>
          <p:nvSpPr>
            <p:cNvPr id="4" name="任意多边形 29">
              <a:extLst>
                <a:ext uri="{FF2B5EF4-FFF2-40B4-BE49-F238E27FC236}">
                  <a16:creationId xmlns:a16="http://schemas.microsoft.com/office/drawing/2014/main" id="{86BEBFD0-8774-EB4B-FB30-2946C748A979}"/>
                </a:ext>
              </a:extLst>
            </p:cNvPr>
            <p:cNvSpPr/>
            <p:nvPr/>
          </p:nvSpPr>
          <p:spPr>
            <a:xfrm>
              <a:off x="1" y="0"/>
              <a:ext cx="9116886" cy="6858000"/>
            </a:xfrm>
            <a:custGeom>
              <a:avLst/>
              <a:gdLst>
                <a:gd name="connsiteX0" fmla="*/ 0 w 10599117"/>
                <a:gd name="connsiteY0" fmla="*/ 0 h 6858000"/>
                <a:gd name="connsiteX1" fmla="*/ 9576419 w 10599117"/>
                <a:gd name="connsiteY1" fmla="*/ 0 h 6858000"/>
                <a:gd name="connsiteX2" fmla="*/ 9692158 w 10599117"/>
                <a:gd name="connsiteY2" fmla="*/ 180536 h 6858000"/>
                <a:gd name="connsiteX3" fmla="*/ 10599117 w 10599117"/>
                <a:gd name="connsiteY3" fmla="*/ 3429000 h 6858000"/>
                <a:gd name="connsiteX4" fmla="*/ 9692158 w 10599117"/>
                <a:gd name="connsiteY4" fmla="*/ 6677465 h 6858000"/>
                <a:gd name="connsiteX5" fmla="*/ 9576419 w 10599117"/>
                <a:gd name="connsiteY5" fmla="*/ 6858000 h 6858000"/>
                <a:gd name="connsiteX6" fmla="*/ 0 w 10599117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99117" h="6858000">
                  <a:moveTo>
                    <a:pt x="0" y="0"/>
                  </a:moveTo>
                  <a:lnTo>
                    <a:pt x="9576419" y="0"/>
                  </a:lnTo>
                  <a:lnTo>
                    <a:pt x="9692158" y="180536"/>
                  </a:lnTo>
                  <a:cubicBezTo>
                    <a:pt x="10267691" y="1127736"/>
                    <a:pt x="10599117" y="2239664"/>
                    <a:pt x="10599117" y="3429000"/>
                  </a:cubicBezTo>
                  <a:cubicBezTo>
                    <a:pt x="10599117" y="4618336"/>
                    <a:pt x="10267691" y="5730264"/>
                    <a:pt x="9692158" y="6677465"/>
                  </a:cubicBezTo>
                  <a:lnTo>
                    <a:pt x="957641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5C48D"/>
            </a:solidFill>
            <a:ln>
              <a:noFill/>
            </a:ln>
            <a:effectLst>
              <a:outerShdw blurRad="558800" dist="241300" algn="l" rotWithShape="0">
                <a:srgbClr val="FEAC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4B1F783-BB40-DAF4-6351-D4DCB9613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8854875" cy="6858000"/>
            </a:xfrm>
            <a:custGeom>
              <a:avLst/>
              <a:gdLst>
                <a:gd name="connsiteX0" fmla="*/ 0 w 9090517"/>
                <a:gd name="connsiteY0" fmla="*/ 0 h 6858000"/>
                <a:gd name="connsiteX1" fmla="*/ 8130974 w 9090517"/>
                <a:gd name="connsiteY1" fmla="*/ 0 h 6858000"/>
                <a:gd name="connsiteX2" fmla="*/ 8191678 w 9090517"/>
                <a:gd name="connsiteY2" fmla="*/ 96670 h 6858000"/>
                <a:gd name="connsiteX3" fmla="*/ 9090517 w 9090517"/>
                <a:gd name="connsiteY3" fmla="*/ 3429001 h 6858000"/>
                <a:gd name="connsiteX4" fmla="*/ 8191678 w 9090517"/>
                <a:gd name="connsiteY4" fmla="*/ 6761332 h 6858000"/>
                <a:gd name="connsiteX5" fmla="*/ 8130975 w 9090517"/>
                <a:gd name="connsiteY5" fmla="*/ 6858000 h 6858000"/>
                <a:gd name="connsiteX6" fmla="*/ 0 w 9090517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90517" h="6858000">
                  <a:moveTo>
                    <a:pt x="0" y="0"/>
                  </a:moveTo>
                  <a:lnTo>
                    <a:pt x="8130974" y="0"/>
                  </a:lnTo>
                  <a:lnTo>
                    <a:pt x="8191678" y="96670"/>
                  </a:lnTo>
                  <a:cubicBezTo>
                    <a:pt x="8759158" y="1047903"/>
                    <a:pt x="9090517" y="2194631"/>
                    <a:pt x="9090517" y="3429001"/>
                  </a:cubicBezTo>
                  <a:cubicBezTo>
                    <a:pt x="9090517" y="4663372"/>
                    <a:pt x="8759158" y="5810099"/>
                    <a:pt x="8191678" y="6761332"/>
                  </a:cubicBezTo>
                  <a:lnTo>
                    <a:pt x="8130975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6" name="任意多边形 30">
              <a:extLst>
                <a:ext uri="{FF2B5EF4-FFF2-40B4-BE49-F238E27FC236}">
                  <a16:creationId xmlns:a16="http://schemas.microsoft.com/office/drawing/2014/main" id="{48B72F22-A71A-7E81-62C9-60341D9D634A}"/>
                </a:ext>
              </a:extLst>
            </p:cNvPr>
            <p:cNvSpPr/>
            <p:nvPr/>
          </p:nvSpPr>
          <p:spPr>
            <a:xfrm>
              <a:off x="1" y="10644"/>
              <a:ext cx="8854875" cy="6858000"/>
            </a:xfrm>
            <a:custGeom>
              <a:avLst/>
              <a:gdLst>
                <a:gd name="connsiteX0" fmla="*/ 0 w 10294507"/>
                <a:gd name="connsiteY0" fmla="*/ 0 h 6858000"/>
                <a:gd name="connsiteX1" fmla="*/ 9207877 w 10294507"/>
                <a:gd name="connsiteY1" fmla="*/ 0 h 6858000"/>
                <a:gd name="connsiteX2" fmla="*/ 9276621 w 10294507"/>
                <a:gd name="connsiteY2" fmla="*/ 96670 h 6858000"/>
                <a:gd name="connsiteX3" fmla="*/ 10294507 w 10294507"/>
                <a:gd name="connsiteY3" fmla="*/ 3429001 h 6858000"/>
                <a:gd name="connsiteX4" fmla="*/ 9276621 w 10294507"/>
                <a:gd name="connsiteY4" fmla="*/ 6761332 h 6858000"/>
                <a:gd name="connsiteX5" fmla="*/ 9207879 w 10294507"/>
                <a:gd name="connsiteY5" fmla="*/ 6858000 h 6858000"/>
                <a:gd name="connsiteX6" fmla="*/ 0 w 10294507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4507" h="6858000">
                  <a:moveTo>
                    <a:pt x="0" y="0"/>
                  </a:moveTo>
                  <a:lnTo>
                    <a:pt x="9207877" y="0"/>
                  </a:lnTo>
                  <a:lnTo>
                    <a:pt x="9276621" y="96670"/>
                  </a:lnTo>
                  <a:cubicBezTo>
                    <a:pt x="9919261" y="1047903"/>
                    <a:pt x="10294507" y="2194631"/>
                    <a:pt x="10294507" y="3429001"/>
                  </a:cubicBezTo>
                  <a:cubicBezTo>
                    <a:pt x="10294507" y="4663372"/>
                    <a:pt x="9919261" y="5810099"/>
                    <a:pt x="9276621" y="6761332"/>
                  </a:cubicBezTo>
                  <a:lnTo>
                    <a:pt x="920787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03B76">
                <a:alpha val="88000"/>
              </a:srgbClr>
            </a:solidFill>
            <a:ln>
              <a:noFill/>
            </a:ln>
            <a:effectLst>
              <a:outerShdw blurRad="584200" dist="698500" dir="5400000" sx="90000" sy="90000" algn="t" rotWithShape="0">
                <a:schemeClr val="accent1">
                  <a:lumMod val="50000"/>
                  <a:alpha val="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7" name="任意多边形 18">
              <a:extLst>
                <a:ext uri="{FF2B5EF4-FFF2-40B4-BE49-F238E27FC236}">
                  <a16:creationId xmlns:a16="http://schemas.microsoft.com/office/drawing/2014/main" id="{199FC77C-F39D-6C33-5DB7-DDD360F4FA5A}"/>
                </a:ext>
              </a:extLst>
            </p:cNvPr>
            <p:cNvSpPr/>
            <p:nvPr/>
          </p:nvSpPr>
          <p:spPr>
            <a:xfrm rot="19080826">
              <a:off x="-141569" y="5963436"/>
              <a:ext cx="1462770" cy="1368023"/>
            </a:xfrm>
            <a:custGeom>
              <a:avLst/>
              <a:gdLst>
                <a:gd name="connsiteX0" fmla="*/ 1459638 w 1778099"/>
                <a:gd name="connsiteY0" fmla="*/ 199834 h 1662927"/>
                <a:gd name="connsiteX1" fmla="*/ 1521784 w 1778099"/>
                <a:gd name="connsiteY1" fmla="*/ 256315 h 1662927"/>
                <a:gd name="connsiteX2" fmla="*/ 1778099 w 1778099"/>
                <a:gd name="connsiteY2" fmla="*/ 875114 h 1662927"/>
                <a:gd name="connsiteX3" fmla="*/ 1392270 w 1778099"/>
                <a:gd name="connsiteY3" fmla="*/ 1600772 h 1662927"/>
                <a:gd name="connsiteX4" fmla="*/ 1277758 w 1778099"/>
                <a:gd name="connsiteY4" fmla="*/ 1662927 h 1662927"/>
                <a:gd name="connsiteX5" fmla="*/ 0 w 1778099"/>
                <a:gd name="connsiteY5" fmla="*/ 512984 h 1662927"/>
                <a:gd name="connsiteX6" fmla="*/ 461670 w 1778099"/>
                <a:gd name="connsiteY6" fmla="*/ 0 h 1662927"/>
                <a:gd name="connsiteX7" fmla="*/ 902985 w 1778099"/>
                <a:gd name="connsiteY7" fmla="*/ 0 h 1662927"/>
                <a:gd name="connsiteX8" fmla="*/ 1459638 w 1778099"/>
                <a:gd name="connsiteY8" fmla="*/ 199834 h 166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099" h="1662927">
                  <a:moveTo>
                    <a:pt x="1459638" y="199834"/>
                  </a:moveTo>
                  <a:cubicBezTo>
                    <a:pt x="1481249" y="217668"/>
                    <a:pt x="1501988" y="236520"/>
                    <a:pt x="1521784" y="256315"/>
                  </a:cubicBezTo>
                  <a:cubicBezTo>
                    <a:pt x="1680148" y="414680"/>
                    <a:pt x="1778099" y="633457"/>
                    <a:pt x="1778099" y="875114"/>
                  </a:cubicBezTo>
                  <a:cubicBezTo>
                    <a:pt x="1778099" y="1177185"/>
                    <a:pt x="1625052" y="1443509"/>
                    <a:pt x="1392270" y="1600772"/>
                  </a:cubicBezTo>
                  <a:lnTo>
                    <a:pt x="1277758" y="1662927"/>
                  </a:lnTo>
                  <a:lnTo>
                    <a:pt x="0" y="512984"/>
                  </a:lnTo>
                  <a:lnTo>
                    <a:pt x="461670" y="0"/>
                  </a:lnTo>
                  <a:lnTo>
                    <a:pt x="902985" y="0"/>
                  </a:lnTo>
                  <a:cubicBezTo>
                    <a:pt x="1114434" y="0"/>
                    <a:pt x="1308367" y="74993"/>
                    <a:pt x="1459638" y="1998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8" name="任意多边形 19">
              <a:extLst>
                <a:ext uri="{FF2B5EF4-FFF2-40B4-BE49-F238E27FC236}">
                  <a16:creationId xmlns:a16="http://schemas.microsoft.com/office/drawing/2014/main" id="{CB5B40C5-0066-4C23-72E0-EA5D4E4B8DAD}"/>
                </a:ext>
              </a:extLst>
            </p:cNvPr>
            <p:cNvSpPr/>
            <p:nvPr/>
          </p:nvSpPr>
          <p:spPr>
            <a:xfrm rot="19080826">
              <a:off x="-727937" y="5141630"/>
              <a:ext cx="2163037" cy="1439842"/>
            </a:xfrm>
            <a:custGeom>
              <a:avLst/>
              <a:gdLst>
                <a:gd name="connsiteX0" fmla="*/ 2310861 w 2629322"/>
                <a:gd name="connsiteY0" fmla="*/ 199834 h 1750228"/>
                <a:gd name="connsiteX1" fmla="*/ 2373007 w 2629322"/>
                <a:gd name="connsiteY1" fmla="*/ 256316 h 1750228"/>
                <a:gd name="connsiteX2" fmla="*/ 2629322 w 2629322"/>
                <a:gd name="connsiteY2" fmla="*/ 875114 h 1750228"/>
                <a:gd name="connsiteX3" fmla="*/ 1754208 w 2629322"/>
                <a:gd name="connsiteY3" fmla="*/ 1750228 h 1750228"/>
                <a:gd name="connsiteX4" fmla="*/ 323800 w 2629322"/>
                <a:gd name="connsiteY4" fmla="*/ 1750228 h 1750228"/>
                <a:gd name="connsiteX5" fmla="*/ 0 w 2629322"/>
                <a:gd name="connsiteY5" fmla="*/ 1458819 h 1750228"/>
                <a:gd name="connsiteX6" fmla="*/ 1312892 w 2629322"/>
                <a:gd name="connsiteY6" fmla="*/ 0 h 1750228"/>
                <a:gd name="connsiteX7" fmla="*/ 1754208 w 2629322"/>
                <a:gd name="connsiteY7" fmla="*/ 0 h 1750228"/>
                <a:gd name="connsiteX8" fmla="*/ 2310861 w 2629322"/>
                <a:gd name="connsiteY8" fmla="*/ 199834 h 175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9322" h="1750228">
                  <a:moveTo>
                    <a:pt x="2310861" y="199834"/>
                  </a:moveTo>
                  <a:cubicBezTo>
                    <a:pt x="2332472" y="217668"/>
                    <a:pt x="2353211" y="236520"/>
                    <a:pt x="2373007" y="256316"/>
                  </a:cubicBezTo>
                  <a:cubicBezTo>
                    <a:pt x="2531371" y="414680"/>
                    <a:pt x="2629322" y="633457"/>
                    <a:pt x="2629322" y="875114"/>
                  </a:cubicBezTo>
                  <a:cubicBezTo>
                    <a:pt x="2629322" y="1358427"/>
                    <a:pt x="2237521" y="1750228"/>
                    <a:pt x="1754208" y="1750228"/>
                  </a:cubicBezTo>
                  <a:lnTo>
                    <a:pt x="323800" y="1750228"/>
                  </a:lnTo>
                  <a:lnTo>
                    <a:pt x="0" y="1458819"/>
                  </a:lnTo>
                  <a:lnTo>
                    <a:pt x="1312892" y="0"/>
                  </a:lnTo>
                  <a:lnTo>
                    <a:pt x="1754208" y="0"/>
                  </a:lnTo>
                  <a:cubicBezTo>
                    <a:pt x="1965657" y="0"/>
                    <a:pt x="2159590" y="74993"/>
                    <a:pt x="2310861" y="1998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1" name="任意多边形 23">
              <a:extLst>
                <a:ext uri="{FF2B5EF4-FFF2-40B4-BE49-F238E27FC236}">
                  <a16:creationId xmlns:a16="http://schemas.microsoft.com/office/drawing/2014/main" id="{12AF51DE-FDAD-2B46-00F6-EED19121A21F}"/>
                </a:ext>
              </a:extLst>
            </p:cNvPr>
            <p:cNvSpPr/>
            <p:nvPr/>
          </p:nvSpPr>
          <p:spPr>
            <a:xfrm rot="19080826">
              <a:off x="1045742" y="6060019"/>
              <a:ext cx="2134255" cy="655440"/>
            </a:xfrm>
            <a:custGeom>
              <a:avLst/>
              <a:gdLst>
                <a:gd name="connsiteX0" fmla="*/ 2781563 w 2912554"/>
                <a:gd name="connsiteY0" fmla="*/ 130991 h 894460"/>
                <a:gd name="connsiteX1" fmla="*/ 2912554 w 2912554"/>
                <a:gd name="connsiteY1" fmla="*/ 447230 h 894460"/>
                <a:gd name="connsiteX2" fmla="*/ 2465324 w 2912554"/>
                <a:gd name="connsiteY2" fmla="*/ 894460 h 894460"/>
                <a:gd name="connsiteX3" fmla="*/ 993879 w 2912554"/>
                <a:gd name="connsiteY3" fmla="*/ 894460 h 894460"/>
                <a:gd name="connsiteX4" fmla="*/ 0 w 2912554"/>
                <a:gd name="connsiteY4" fmla="*/ 0 h 894460"/>
                <a:gd name="connsiteX5" fmla="*/ 2465324 w 2912554"/>
                <a:gd name="connsiteY5" fmla="*/ 0 h 894460"/>
                <a:gd name="connsiteX6" fmla="*/ 2781563 w 2912554"/>
                <a:gd name="connsiteY6" fmla="*/ 130991 h 89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2554" h="894460">
                  <a:moveTo>
                    <a:pt x="2781563" y="130991"/>
                  </a:moveTo>
                  <a:cubicBezTo>
                    <a:pt x="2862495" y="211924"/>
                    <a:pt x="2912554" y="323730"/>
                    <a:pt x="2912554" y="447230"/>
                  </a:cubicBezTo>
                  <a:cubicBezTo>
                    <a:pt x="2912554" y="694229"/>
                    <a:pt x="2712323" y="894460"/>
                    <a:pt x="2465324" y="894460"/>
                  </a:cubicBezTo>
                  <a:lnTo>
                    <a:pt x="993879" y="894460"/>
                  </a:lnTo>
                  <a:lnTo>
                    <a:pt x="0" y="0"/>
                  </a:lnTo>
                  <a:lnTo>
                    <a:pt x="2465324" y="0"/>
                  </a:lnTo>
                  <a:cubicBezTo>
                    <a:pt x="2588823" y="0"/>
                    <a:pt x="2700631" y="50057"/>
                    <a:pt x="2781563" y="13099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9" name="任意多边形 20">
              <a:extLst>
                <a:ext uri="{FF2B5EF4-FFF2-40B4-BE49-F238E27FC236}">
                  <a16:creationId xmlns:a16="http://schemas.microsoft.com/office/drawing/2014/main" id="{236DD6D1-5199-D6D0-4272-F3098005BA19}"/>
                </a:ext>
              </a:extLst>
            </p:cNvPr>
            <p:cNvSpPr/>
            <p:nvPr/>
          </p:nvSpPr>
          <p:spPr>
            <a:xfrm rot="7941293">
              <a:off x="6423287" y="74614"/>
              <a:ext cx="1317608" cy="492596"/>
            </a:xfrm>
            <a:custGeom>
              <a:avLst/>
              <a:gdLst>
                <a:gd name="connsiteX0" fmla="*/ 449090 w 1317608"/>
                <a:gd name="connsiteY0" fmla="*/ 492596 h 492596"/>
                <a:gd name="connsiteX1" fmla="*/ 0 w 1317608"/>
                <a:gd name="connsiteY1" fmla="*/ 0 h 492596"/>
                <a:gd name="connsiteX2" fmla="*/ 1071310 w 1317608"/>
                <a:gd name="connsiteY2" fmla="*/ 0 h 492596"/>
                <a:gd name="connsiteX3" fmla="*/ 1317608 w 1317608"/>
                <a:gd name="connsiteY3" fmla="*/ 246298 h 492596"/>
                <a:gd name="connsiteX4" fmla="*/ 1317607 w 1317608"/>
                <a:gd name="connsiteY4" fmla="*/ 246298 h 492596"/>
                <a:gd name="connsiteX5" fmla="*/ 1071309 w 1317608"/>
                <a:gd name="connsiteY5" fmla="*/ 492596 h 49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7608" h="492596">
                  <a:moveTo>
                    <a:pt x="449090" y="492596"/>
                  </a:moveTo>
                  <a:lnTo>
                    <a:pt x="0" y="0"/>
                  </a:lnTo>
                  <a:lnTo>
                    <a:pt x="1071310" y="0"/>
                  </a:lnTo>
                  <a:cubicBezTo>
                    <a:pt x="1207337" y="0"/>
                    <a:pt x="1317608" y="110271"/>
                    <a:pt x="1317608" y="246298"/>
                  </a:cubicBezTo>
                  <a:lnTo>
                    <a:pt x="1317607" y="246298"/>
                  </a:lnTo>
                  <a:cubicBezTo>
                    <a:pt x="1317607" y="382325"/>
                    <a:pt x="1207336" y="492596"/>
                    <a:pt x="1071309" y="49259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0" name="任意多边形 21">
              <a:extLst>
                <a:ext uri="{FF2B5EF4-FFF2-40B4-BE49-F238E27FC236}">
                  <a16:creationId xmlns:a16="http://schemas.microsoft.com/office/drawing/2014/main" id="{2AE1D24C-8343-5FD5-65C0-747EDD7EF183}"/>
                </a:ext>
              </a:extLst>
            </p:cNvPr>
            <p:cNvSpPr/>
            <p:nvPr/>
          </p:nvSpPr>
          <p:spPr>
            <a:xfrm rot="7941293">
              <a:off x="7166099" y="-234380"/>
              <a:ext cx="1225056" cy="820962"/>
            </a:xfrm>
            <a:custGeom>
              <a:avLst/>
              <a:gdLst>
                <a:gd name="connsiteX0" fmla="*/ 748457 w 1225056"/>
                <a:gd name="connsiteY0" fmla="*/ 820962 h 820962"/>
                <a:gd name="connsiteX1" fmla="*/ 0 w 1225056"/>
                <a:gd name="connsiteY1" fmla="*/ 0 h 820962"/>
                <a:gd name="connsiteX2" fmla="*/ 814575 w 1225056"/>
                <a:gd name="connsiteY2" fmla="*/ 0 h 820962"/>
                <a:gd name="connsiteX3" fmla="*/ 1225056 w 1225056"/>
                <a:gd name="connsiteY3" fmla="*/ 410481 h 820962"/>
                <a:gd name="connsiteX4" fmla="*/ 814575 w 1225056"/>
                <a:gd name="connsiteY4" fmla="*/ 820962 h 82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5056" h="820962">
                  <a:moveTo>
                    <a:pt x="748457" y="820962"/>
                  </a:moveTo>
                  <a:lnTo>
                    <a:pt x="0" y="0"/>
                  </a:lnTo>
                  <a:lnTo>
                    <a:pt x="814575" y="0"/>
                  </a:lnTo>
                  <a:cubicBezTo>
                    <a:pt x="1041277" y="0"/>
                    <a:pt x="1225056" y="183779"/>
                    <a:pt x="1225056" y="410481"/>
                  </a:cubicBezTo>
                  <a:cubicBezTo>
                    <a:pt x="1225056" y="637183"/>
                    <a:pt x="1041277" y="820962"/>
                    <a:pt x="814575" y="820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EF779591-DDB4-F8AB-6110-405C7C08CBE5}"/>
              </a:ext>
            </a:extLst>
          </p:cNvPr>
          <p:cNvSpPr txBox="1"/>
          <p:nvPr/>
        </p:nvSpPr>
        <p:spPr>
          <a:xfrm>
            <a:off x="1860038" y="2831410"/>
            <a:ext cx="6634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</a:defRPr>
            </a:lvl1pPr>
          </a:lstStyle>
          <a:p>
            <a:pPr algn="l"/>
            <a:r>
              <a:rPr lang="en-US" altLang="zh-CN" sz="5400" dirty="0"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Brand introduction</a:t>
            </a:r>
            <a:endParaRPr lang="zh-CN" altLang="en-US" sz="5400" dirty="0"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C9E3E11-99F9-62E1-C440-3FF7EA2D2228}"/>
              </a:ext>
            </a:extLst>
          </p:cNvPr>
          <p:cNvSpPr/>
          <p:nvPr/>
        </p:nvSpPr>
        <p:spPr>
          <a:xfrm>
            <a:off x="1558175" y="1851645"/>
            <a:ext cx="4365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ln w="12700">
                  <a:gradFill>
                    <a:gsLst>
                      <a:gs pos="0">
                        <a:srgbClr val="DEBA80"/>
                      </a:gs>
                      <a:gs pos="100000">
                        <a:srgbClr val="DEBA80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rPr>
              <a:t>Part</a:t>
            </a:r>
            <a:r>
              <a:rPr lang="en-US" altLang="zh-CN" sz="6600" dirty="0">
                <a:ln w="12700">
                  <a:gradFill>
                    <a:gsLst>
                      <a:gs pos="0">
                        <a:srgbClr val="DEBA80"/>
                      </a:gs>
                      <a:gs pos="70000">
                        <a:srgbClr val="DEBA80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6600" dirty="0">
                <a:ln w="12700">
                  <a:gradFill>
                    <a:gsLst>
                      <a:gs pos="0">
                        <a:srgbClr val="DEBA80"/>
                      </a:gs>
                      <a:gs pos="100000">
                        <a:srgbClr val="DEBA80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rPr>
              <a:t>one</a:t>
            </a:r>
            <a:endParaRPr lang="zh-CN" altLang="zh-CN" sz="6600" dirty="0">
              <a:ln w="12700">
                <a:gradFill>
                  <a:gsLst>
                    <a:gs pos="0">
                      <a:srgbClr val="DEBA80"/>
                    </a:gs>
                    <a:gs pos="100000">
                      <a:srgbClr val="DEBA80">
                        <a:alpha val="0"/>
                      </a:srgbClr>
                    </a:gs>
                  </a:gsLst>
                  <a:lin ang="5400000" scaled="1"/>
                </a:gradFill>
              </a:ln>
              <a:noFill/>
              <a:latin typeface="字魂95号-手刻宋" panose="00000500000000000000" pitchFamily="2" charset="-122"/>
              <a:ea typeface="字魂95号-手刻宋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DDA66F-3ACF-99D5-4E87-A51E935AF091}"/>
              </a:ext>
            </a:extLst>
          </p:cNvPr>
          <p:cNvSpPr txBox="1"/>
          <p:nvPr/>
        </p:nvSpPr>
        <p:spPr>
          <a:xfrm>
            <a:off x="1892273" y="3758785"/>
            <a:ext cx="6140379" cy="35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Click here to add content, content to match the title. 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C4EC8CF-237B-386C-FB5B-3E33E6821F70}"/>
              </a:ext>
            </a:extLst>
          </p:cNvPr>
          <p:cNvSpPr txBox="1"/>
          <p:nvPr/>
        </p:nvSpPr>
        <p:spPr>
          <a:xfrm>
            <a:off x="10097899" y="1665273"/>
            <a:ext cx="115127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bg1"/>
                </a:solidFill>
                <a:effectLst>
                  <a:outerShdw blurRad="76200" dist="63500" dir="2700000" algn="tl">
                    <a:srgbClr val="76934B">
                      <a:alpha val="9000"/>
                    </a:srgbClr>
                  </a:outerShdw>
                  <a:reflection blurRad="63500" stA="50000" endA="300" endPos="29000" dist="29997" dir="5400000" sy="-100000" algn="bl" rotWithShape="0"/>
                </a:effectLst>
                <a:latin typeface="字魂45号-冰宇雅宋" panose="00000500000000000000" pitchFamily="2" charset="-122"/>
                <a:ea typeface="字魂45号-冰宇雅宋" panose="00000500000000000000" pitchFamily="2" charset="-122"/>
              </a:defRPr>
            </a:lvl1pPr>
          </a:lstStyle>
          <a:p>
            <a:r>
              <a:rPr lang="en-US" altLang="zh-CN" sz="19900" b="0" dirty="0">
                <a:solidFill>
                  <a:srgbClr val="003B76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1</a:t>
            </a:r>
            <a:endParaRPr lang="zh-CN" altLang="en-US" sz="19900" b="0" dirty="0">
              <a:solidFill>
                <a:srgbClr val="003B76"/>
              </a:solidFill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0363559A-A81E-9F27-6F2E-FA2F4224CAC8}"/>
              </a:ext>
            </a:extLst>
          </p:cNvPr>
          <p:cNvCxnSpPr/>
          <p:nvPr/>
        </p:nvCxnSpPr>
        <p:spPr>
          <a:xfrm>
            <a:off x="2002971" y="4499429"/>
            <a:ext cx="769258" cy="0"/>
          </a:xfrm>
          <a:prstGeom prst="line">
            <a:avLst/>
          </a:prstGeom>
          <a:ln>
            <a:solidFill>
              <a:srgbClr val="E5C4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2CC1AB00-8A01-4D7E-21AA-D82552ED991E}"/>
              </a:ext>
            </a:extLst>
          </p:cNvPr>
          <p:cNvSpPr/>
          <p:nvPr/>
        </p:nvSpPr>
        <p:spPr>
          <a:xfrm>
            <a:off x="1925851" y="4819983"/>
            <a:ext cx="1692756" cy="366705"/>
          </a:xfrm>
          <a:prstGeom prst="roundRect">
            <a:avLst>
              <a:gd name="adj" fmla="val 344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PART ONE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232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15C996-7050-0A59-D084-2212E6B6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42E0084-F3EE-EBD7-07DD-B23FA24EB60D}"/>
              </a:ext>
            </a:extLst>
          </p:cNvPr>
          <p:cNvSpPr/>
          <p:nvPr/>
        </p:nvSpPr>
        <p:spPr>
          <a:xfrm>
            <a:off x="-1525" y="6749143"/>
            <a:ext cx="12192000" cy="123371"/>
          </a:xfrm>
          <a:prstGeom prst="rect">
            <a:avLst/>
          </a:prstGeom>
          <a:solidFill>
            <a:srgbClr val="00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40B2495-18FD-8A49-08A9-7112EC50B9EF}"/>
              </a:ext>
            </a:extLst>
          </p:cNvPr>
          <p:cNvSpPr txBox="1"/>
          <p:nvPr/>
        </p:nvSpPr>
        <p:spPr>
          <a:xfrm>
            <a:off x="3658819" y="378496"/>
            <a:ext cx="4952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</a:defRPr>
            </a:lvl1pPr>
          </a:lstStyle>
          <a:p>
            <a:pPr algn="ctr"/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-01.Brand introduction-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33336B-8B53-2C54-FC7B-42D4A1931C05}"/>
              </a:ext>
            </a:extLst>
          </p:cNvPr>
          <p:cNvSpPr txBox="1"/>
          <p:nvPr/>
        </p:nvSpPr>
        <p:spPr>
          <a:xfrm>
            <a:off x="4076227" y="963271"/>
            <a:ext cx="4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400" dirty="0"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Enterprise brand introduction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4F4A8A6-2CFE-28E5-BE60-8C5419D2B87A}"/>
              </a:ext>
            </a:extLst>
          </p:cNvPr>
          <p:cNvSpPr/>
          <p:nvPr/>
        </p:nvSpPr>
        <p:spPr>
          <a:xfrm>
            <a:off x="843436" y="1829428"/>
            <a:ext cx="10693859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kern="1400" spc="100" dirty="0">
                <a:solidFill>
                  <a:schemeClr val="bg2">
                    <a:lumMod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91BDFAD-46D7-FF65-EEC4-F089AE3556B2}"/>
              </a:ext>
            </a:extLst>
          </p:cNvPr>
          <p:cNvGrpSpPr/>
          <p:nvPr/>
        </p:nvGrpSpPr>
        <p:grpSpPr>
          <a:xfrm>
            <a:off x="6002539" y="2684800"/>
            <a:ext cx="5304531" cy="3262670"/>
            <a:chOff x="6002539" y="2684800"/>
            <a:chExt cx="5304531" cy="326267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CDD1B11-75AA-8DC3-73D1-B7D627130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1668" y="2862426"/>
              <a:ext cx="4895432" cy="2934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10800000" algn="ctr" rotWithShape="0">
                <a:schemeClr val="bg2">
                  <a:lumMod val="25000"/>
                  <a:alpha val="19000"/>
                </a:schemeClr>
              </a:outerShdw>
            </a:effectLst>
          </p:spPr>
        </p:pic>
        <p:sp>
          <p:nvSpPr>
            <p:cNvPr id="19" name="半闭框 18">
              <a:extLst>
                <a:ext uri="{FF2B5EF4-FFF2-40B4-BE49-F238E27FC236}">
                  <a16:creationId xmlns:a16="http://schemas.microsoft.com/office/drawing/2014/main" id="{8689C2BF-16BF-238A-284A-C874F1636497}"/>
                </a:ext>
              </a:extLst>
            </p:cNvPr>
            <p:cNvSpPr/>
            <p:nvPr/>
          </p:nvSpPr>
          <p:spPr>
            <a:xfrm>
              <a:off x="6002539" y="2684800"/>
              <a:ext cx="375655" cy="375655"/>
            </a:xfrm>
            <a:prstGeom prst="halfFrame">
              <a:avLst/>
            </a:prstGeom>
            <a:solidFill>
              <a:srgbClr val="E5C48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0" name="半闭框 19">
              <a:extLst>
                <a:ext uri="{FF2B5EF4-FFF2-40B4-BE49-F238E27FC236}">
                  <a16:creationId xmlns:a16="http://schemas.microsoft.com/office/drawing/2014/main" id="{3FDA4E4C-233D-9D5D-65BA-EF89AEA0012B}"/>
                </a:ext>
              </a:extLst>
            </p:cNvPr>
            <p:cNvSpPr/>
            <p:nvPr/>
          </p:nvSpPr>
          <p:spPr>
            <a:xfrm rot="16200000" flipV="1">
              <a:off x="10931415" y="5571815"/>
              <a:ext cx="375655" cy="375655"/>
            </a:xfrm>
            <a:prstGeom prst="halfFrame">
              <a:avLst/>
            </a:prstGeom>
            <a:solidFill>
              <a:srgbClr val="E5C48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6465B4E-9EB9-172F-D943-CD520DC6A74E}"/>
              </a:ext>
            </a:extLst>
          </p:cNvPr>
          <p:cNvGrpSpPr/>
          <p:nvPr/>
        </p:nvGrpSpPr>
        <p:grpSpPr>
          <a:xfrm>
            <a:off x="957514" y="2668711"/>
            <a:ext cx="4271122" cy="1564486"/>
            <a:chOff x="957514" y="2668711"/>
            <a:chExt cx="4271122" cy="1564486"/>
          </a:xfrm>
        </p:grpSpPr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2BECE1F5-6DF1-419E-3DBD-FA9F438E2FC4}"/>
                </a:ext>
              </a:extLst>
            </p:cNvPr>
            <p:cNvSpPr/>
            <p:nvPr/>
          </p:nvSpPr>
          <p:spPr>
            <a:xfrm>
              <a:off x="957514" y="2668711"/>
              <a:ext cx="4271122" cy="1564486"/>
            </a:xfrm>
            <a:custGeom>
              <a:avLst/>
              <a:gdLst>
                <a:gd name="connsiteX0" fmla="*/ 72000 w 3438223"/>
                <a:gd name="connsiteY0" fmla="*/ 0 h 698500"/>
                <a:gd name="connsiteX1" fmla="*/ 3366223 w 3438223"/>
                <a:gd name="connsiteY1" fmla="*/ 0 h 698500"/>
                <a:gd name="connsiteX2" fmla="*/ 3438223 w 3438223"/>
                <a:gd name="connsiteY2" fmla="*/ 72000 h 698500"/>
                <a:gd name="connsiteX3" fmla="*/ 3438223 w 3438223"/>
                <a:gd name="connsiteY3" fmla="*/ 626500 h 698500"/>
                <a:gd name="connsiteX4" fmla="*/ 3366223 w 3438223"/>
                <a:gd name="connsiteY4" fmla="*/ 698500 h 698500"/>
                <a:gd name="connsiteX5" fmla="*/ 72000 w 3438223"/>
                <a:gd name="connsiteY5" fmla="*/ 698500 h 698500"/>
                <a:gd name="connsiteX6" fmla="*/ 0 w 3438223"/>
                <a:gd name="connsiteY6" fmla="*/ 626500 h 698500"/>
                <a:gd name="connsiteX7" fmla="*/ 0 w 3438223"/>
                <a:gd name="connsiteY7" fmla="*/ 72000 h 698500"/>
                <a:gd name="connsiteX8" fmla="*/ 72000 w 3438223"/>
                <a:gd name="connsiteY8" fmla="*/ 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8223" h="698500">
                  <a:moveTo>
                    <a:pt x="72000" y="0"/>
                  </a:moveTo>
                  <a:lnTo>
                    <a:pt x="3366223" y="0"/>
                  </a:lnTo>
                  <a:cubicBezTo>
                    <a:pt x="3405967" y="0"/>
                    <a:pt x="3438223" y="32256"/>
                    <a:pt x="3438223" y="72000"/>
                  </a:cubicBezTo>
                  <a:lnTo>
                    <a:pt x="3438223" y="626500"/>
                  </a:lnTo>
                  <a:cubicBezTo>
                    <a:pt x="3438223" y="666244"/>
                    <a:pt x="3405967" y="698500"/>
                    <a:pt x="3366223" y="698500"/>
                  </a:cubicBezTo>
                  <a:lnTo>
                    <a:pt x="72000" y="698500"/>
                  </a:lnTo>
                  <a:cubicBezTo>
                    <a:pt x="32256" y="698500"/>
                    <a:pt x="0" y="666244"/>
                    <a:pt x="0" y="626500"/>
                  </a:cubicBezTo>
                  <a:lnTo>
                    <a:pt x="0" y="72000"/>
                  </a:lnTo>
                  <a:cubicBezTo>
                    <a:pt x="0" y="32256"/>
                    <a:pt x="32256" y="0"/>
                    <a:pt x="720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0" dist="38100" dir="10800000" algn="ctr" rotWithShape="0">
                <a:schemeClr val="bg2">
                  <a:lumMod val="25000"/>
                  <a:alpha val="1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5E4394C1-4933-869C-38B3-ABC9834215AF}"/>
                </a:ext>
              </a:extLst>
            </p:cNvPr>
            <p:cNvCxnSpPr>
              <a:cxnSpLocks/>
            </p:cNvCxnSpPr>
            <p:nvPr/>
          </p:nvCxnSpPr>
          <p:spPr>
            <a:xfrm>
              <a:off x="957514" y="2668711"/>
              <a:ext cx="0" cy="1564486"/>
            </a:xfrm>
            <a:prstGeom prst="line">
              <a:avLst/>
            </a:prstGeom>
            <a:ln w="38100">
              <a:solidFill>
                <a:srgbClr val="E5C4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9CA6DD4-BA6C-9E6C-45BA-B162AB8647D3}"/>
                </a:ext>
              </a:extLst>
            </p:cNvPr>
            <p:cNvSpPr/>
            <p:nvPr/>
          </p:nvSpPr>
          <p:spPr>
            <a:xfrm>
              <a:off x="2233251" y="3267019"/>
              <a:ext cx="2851137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kern="1400" spc="100" dirty="0">
                  <a:solidFill>
                    <a:schemeClr val="bg2">
                      <a:lumMod val="2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Normal" panose="020B0400000000000000" pitchFamily="34" charset="-122"/>
                </a:rPr>
                <a:t>Click here to add content, content to match the title. </a:t>
              </a:r>
            </a:p>
          </p:txBody>
        </p:sp>
        <p:sp>
          <p:nvSpPr>
            <p:cNvPr id="13" name="文本框 1">
              <a:extLst>
                <a:ext uri="{FF2B5EF4-FFF2-40B4-BE49-F238E27FC236}">
                  <a16:creationId xmlns:a16="http://schemas.microsoft.com/office/drawing/2014/main" id="{01B21450-0B61-73D6-4D4F-1976E58C0672}"/>
                </a:ext>
              </a:extLst>
            </p:cNvPr>
            <p:cNvSpPr txBox="1"/>
            <p:nvPr/>
          </p:nvSpPr>
          <p:spPr>
            <a:xfrm>
              <a:off x="2242228" y="2917781"/>
              <a:ext cx="26647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gradFill flip="none" rotWithShape="1">
                    <a:gsLst>
                      <a:gs pos="13000">
                        <a:srgbClr val="275B89"/>
                      </a:gs>
                      <a:gs pos="100000">
                        <a:srgbClr val="5297D4"/>
                      </a:gs>
                    </a:gsLst>
                    <a:lin ang="16200000" scaled="1"/>
                    <a:tileRect/>
                  </a:gra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1" name="ís1íḓê">
              <a:extLst>
                <a:ext uri="{FF2B5EF4-FFF2-40B4-BE49-F238E27FC236}">
                  <a16:creationId xmlns:a16="http://schemas.microsoft.com/office/drawing/2014/main" id="{997D8C2C-6AB6-2DAC-CCA8-8902DA246BED}"/>
                </a:ext>
              </a:extLst>
            </p:cNvPr>
            <p:cNvSpPr/>
            <p:nvPr/>
          </p:nvSpPr>
          <p:spPr>
            <a:xfrm>
              <a:off x="1304164" y="3039574"/>
              <a:ext cx="756640" cy="756635"/>
            </a:xfrm>
            <a:prstGeom prst="ellipse">
              <a:avLst/>
            </a:prstGeom>
            <a:gradFill>
              <a:gsLst>
                <a:gs pos="15000">
                  <a:srgbClr val="03366D">
                    <a:lumMod val="85000"/>
                    <a:lumOff val="15000"/>
                  </a:srgbClr>
                </a:gs>
                <a:gs pos="100000">
                  <a:srgbClr val="03366D"/>
                </a:gs>
              </a:gsLst>
              <a:path path="circle">
                <a:fillToRect r="100000" b="100000"/>
              </a:path>
            </a:gradFill>
            <a:ln w="38100">
              <a:noFill/>
            </a:ln>
            <a:effectLst>
              <a:outerShdw blurRad="152400" dist="76200" dir="2700000" algn="tl" rotWithShape="0">
                <a:srgbClr val="03366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sz="1600" dirty="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2" name="íṩlíḋè" title="ry6MHxwOH8WsTKLSa514qPVJnvhhWFnRDjZGIbRZNsFBp">
              <a:extLst>
                <a:ext uri="{FF2B5EF4-FFF2-40B4-BE49-F238E27FC236}">
                  <a16:creationId xmlns:a16="http://schemas.microsoft.com/office/drawing/2014/main" id="{B2F1ECDB-056D-8A9D-1035-6E94713A09A7}"/>
                </a:ext>
              </a:extLst>
            </p:cNvPr>
            <p:cNvSpPr/>
            <p:nvPr/>
          </p:nvSpPr>
          <p:spPr bwMode="auto">
            <a:xfrm>
              <a:off x="1503871" y="3215992"/>
              <a:ext cx="357222" cy="403792"/>
            </a:xfrm>
            <a:custGeom>
              <a:avLst/>
              <a:gdLst>
                <a:gd name="connsiteX0" fmla="*/ 120030 w 537629"/>
                <a:gd name="connsiteY0" fmla="*/ 9 h 607718"/>
                <a:gd name="connsiteX1" fmla="*/ 120277 w 537629"/>
                <a:gd name="connsiteY1" fmla="*/ 9 h 607718"/>
                <a:gd name="connsiteX2" fmla="*/ 144603 w 537629"/>
                <a:gd name="connsiteY2" fmla="*/ 9983 h 607718"/>
                <a:gd name="connsiteX3" fmla="*/ 232464 w 537629"/>
                <a:gd name="connsiteY3" fmla="*/ 96685 h 607718"/>
                <a:gd name="connsiteX4" fmla="*/ 232712 w 537629"/>
                <a:gd name="connsiteY4" fmla="*/ 145567 h 607718"/>
                <a:gd name="connsiteX5" fmla="*/ 208138 w 537629"/>
                <a:gd name="connsiteY5" fmla="*/ 155837 h 607718"/>
                <a:gd name="connsiteX6" fmla="*/ 183812 w 537629"/>
                <a:gd name="connsiteY6" fmla="*/ 145863 h 607718"/>
                <a:gd name="connsiteX7" fmla="*/ 155975 w 537629"/>
                <a:gd name="connsiteY7" fmla="*/ 118411 h 607718"/>
                <a:gd name="connsiteX8" fmla="*/ 155975 w 537629"/>
                <a:gd name="connsiteY8" fmla="*/ 573155 h 607718"/>
                <a:gd name="connsiteX9" fmla="*/ 121365 w 537629"/>
                <a:gd name="connsiteY9" fmla="*/ 607718 h 607718"/>
                <a:gd name="connsiteX10" fmla="*/ 86755 w 537629"/>
                <a:gd name="connsiteY10" fmla="*/ 573155 h 607718"/>
                <a:gd name="connsiteX11" fmla="*/ 86755 w 537629"/>
                <a:gd name="connsiteY11" fmla="*/ 117621 h 607718"/>
                <a:gd name="connsiteX12" fmla="*/ 59215 w 537629"/>
                <a:gd name="connsiteY12" fmla="*/ 145419 h 607718"/>
                <a:gd name="connsiteX13" fmla="*/ 10266 w 537629"/>
                <a:gd name="connsiteY13" fmla="*/ 145715 h 607718"/>
                <a:gd name="connsiteX14" fmla="*/ 10018 w 537629"/>
                <a:gd name="connsiteY14" fmla="*/ 96834 h 607718"/>
                <a:gd name="connsiteX15" fmla="*/ 95654 w 537629"/>
                <a:gd name="connsiteY15" fmla="*/ 10279 h 607718"/>
                <a:gd name="connsiteX16" fmla="*/ 120030 w 537629"/>
                <a:gd name="connsiteY16" fmla="*/ 9 h 607718"/>
                <a:gd name="connsiteX17" fmla="*/ 414941 w 537629"/>
                <a:gd name="connsiteY17" fmla="*/ 1 h 607718"/>
                <a:gd name="connsiteX18" fmla="*/ 439491 w 537629"/>
                <a:gd name="connsiteY18" fmla="*/ 9980 h 607718"/>
                <a:gd name="connsiteX19" fmla="*/ 527357 w 537629"/>
                <a:gd name="connsiteY19" fmla="*/ 96676 h 607718"/>
                <a:gd name="connsiteX20" fmla="*/ 527653 w 537629"/>
                <a:gd name="connsiteY20" fmla="*/ 145554 h 607718"/>
                <a:gd name="connsiteX21" fmla="*/ 503029 w 537629"/>
                <a:gd name="connsiteY21" fmla="*/ 155823 h 607718"/>
                <a:gd name="connsiteX22" fmla="*/ 478702 w 537629"/>
                <a:gd name="connsiteY22" fmla="*/ 145850 h 607718"/>
                <a:gd name="connsiteX23" fmla="*/ 450369 w 537629"/>
                <a:gd name="connsiteY23" fmla="*/ 117906 h 607718"/>
                <a:gd name="connsiteX24" fmla="*/ 439639 w 537629"/>
                <a:gd name="connsiteY24" fmla="*/ 231953 h 607718"/>
                <a:gd name="connsiteX25" fmla="*/ 313354 w 537629"/>
                <a:gd name="connsiteY25" fmla="*/ 405740 h 607718"/>
                <a:gd name="connsiteX26" fmla="*/ 248381 w 537629"/>
                <a:gd name="connsiteY26" fmla="*/ 505569 h 607718"/>
                <a:gd name="connsiteX27" fmla="*/ 237009 w 537629"/>
                <a:gd name="connsiteY27" fmla="*/ 576120 h 607718"/>
                <a:gd name="connsiteX28" fmla="*/ 202495 w 537629"/>
                <a:gd name="connsiteY28" fmla="*/ 607520 h 607718"/>
                <a:gd name="connsiteX29" fmla="*/ 201803 w 537629"/>
                <a:gd name="connsiteY29" fmla="*/ 607520 h 607718"/>
                <a:gd name="connsiteX30" fmla="*/ 167982 w 537629"/>
                <a:gd name="connsiteY30" fmla="*/ 570443 h 607718"/>
                <a:gd name="connsiteX31" fmla="*/ 181777 w 537629"/>
                <a:gd name="connsiteY31" fmla="*/ 486512 h 607718"/>
                <a:gd name="connsiteX32" fmla="*/ 231075 w 537629"/>
                <a:gd name="connsiteY32" fmla="*/ 394187 h 607718"/>
                <a:gd name="connsiteX33" fmla="*/ 305788 w 537629"/>
                <a:gd name="connsiteY33" fmla="*/ 322846 h 607718"/>
                <a:gd name="connsiteX34" fmla="*/ 370414 w 537629"/>
                <a:gd name="connsiteY34" fmla="*/ 217734 h 607718"/>
                <a:gd name="connsiteX35" fmla="*/ 380946 w 537629"/>
                <a:gd name="connsiteY35" fmla="*/ 118301 h 607718"/>
                <a:gd name="connsiteX36" fmla="*/ 354097 w 537629"/>
                <a:gd name="connsiteY36" fmla="*/ 145405 h 607718"/>
                <a:gd name="connsiteX37" fmla="*/ 305195 w 537629"/>
                <a:gd name="connsiteY37" fmla="*/ 145702 h 607718"/>
                <a:gd name="connsiteX38" fmla="*/ 304898 w 537629"/>
                <a:gd name="connsiteY38" fmla="*/ 96824 h 607718"/>
                <a:gd name="connsiteX39" fmla="*/ 390539 w 537629"/>
                <a:gd name="connsiteY39" fmla="*/ 10276 h 607718"/>
                <a:gd name="connsiteX40" fmla="*/ 414941 w 537629"/>
                <a:gd name="connsiteY40" fmla="*/ 1 h 60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7629" h="607718">
                  <a:moveTo>
                    <a:pt x="120030" y="9"/>
                  </a:moveTo>
                  <a:cubicBezTo>
                    <a:pt x="120129" y="9"/>
                    <a:pt x="120178" y="9"/>
                    <a:pt x="120277" y="9"/>
                  </a:cubicBezTo>
                  <a:cubicBezTo>
                    <a:pt x="129375" y="9"/>
                    <a:pt x="138126" y="3613"/>
                    <a:pt x="144603" y="9983"/>
                  </a:cubicBezTo>
                  <a:lnTo>
                    <a:pt x="232464" y="96685"/>
                  </a:lnTo>
                  <a:cubicBezTo>
                    <a:pt x="246061" y="110116"/>
                    <a:pt x="246160" y="131989"/>
                    <a:pt x="232712" y="145567"/>
                  </a:cubicBezTo>
                  <a:cubicBezTo>
                    <a:pt x="225987" y="152381"/>
                    <a:pt x="217038" y="155837"/>
                    <a:pt x="208138" y="155837"/>
                  </a:cubicBezTo>
                  <a:cubicBezTo>
                    <a:pt x="199337" y="155837"/>
                    <a:pt x="190536" y="152479"/>
                    <a:pt x="183812" y="145863"/>
                  </a:cubicBezTo>
                  <a:lnTo>
                    <a:pt x="155975" y="118411"/>
                  </a:lnTo>
                  <a:lnTo>
                    <a:pt x="155975" y="573155"/>
                  </a:lnTo>
                  <a:cubicBezTo>
                    <a:pt x="155975" y="592264"/>
                    <a:pt x="140499" y="607718"/>
                    <a:pt x="121365" y="607718"/>
                  </a:cubicBezTo>
                  <a:cubicBezTo>
                    <a:pt x="102230" y="607718"/>
                    <a:pt x="86755" y="592264"/>
                    <a:pt x="86755" y="573155"/>
                  </a:cubicBezTo>
                  <a:lnTo>
                    <a:pt x="86755" y="117621"/>
                  </a:lnTo>
                  <a:lnTo>
                    <a:pt x="59215" y="145419"/>
                  </a:lnTo>
                  <a:cubicBezTo>
                    <a:pt x="45815" y="158997"/>
                    <a:pt x="23863" y="159145"/>
                    <a:pt x="10266" y="145715"/>
                  </a:cubicBezTo>
                  <a:cubicBezTo>
                    <a:pt x="-3331" y="132285"/>
                    <a:pt x="-3430" y="110412"/>
                    <a:pt x="10018" y="96834"/>
                  </a:cubicBezTo>
                  <a:lnTo>
                    <a:pt x="95654" y="10279"/>
                  </a:lnTo>
                  <a:cubicBezTo>
                    <a:pt x="102082" y="3762"/>
                    <a:pt x="110883" y="58"/>
                    <a:pt x="120030" y="9"/>
                  </a:cubicBezTo>
                  <a:close/>
                  <a:moveTo>
                    <a:pt x="414941" y="1"/>
                  </a:moveTo>
                  <a:cubicBezTo>
                    <a:pt x="423804" y="-55"/>
                    <a:pt x="432692" y="3266"/>
                    <a:pt x="439491" y="9980"/>
                  </a:cubicBezTo>
                  <a:lnTo>
                    <a:pt x="527357" y="96676"/>
                  </a:lnTo>
                  <a:cubicBezTo>
                    <a:pt x="540954" y="110105"/>
                    <a:pt x="541053" y="131976"/>
                    <a:pt x="527653" y="145554"/>
                  </a:cubicBezTo>
                  <a:cubicBezTo>
                    <a:pt x="520879" y="152367"/>
                    <a:pt x="511929" y="155823"/>
                    <a:pt x="503029" y="155823"/>
                  </a:cubicBezTo>
                  <a:cubicBezTo>
                    <a:pt x="494228" y="155823"/>
                    <a:pt x="485426" y="152515"/>
                    <a:pt x="478702" y="145850"/>
                  </a:cubicBezTo>
                  <a:lnTo>
                    <a:pt x="450369" y="117906"/>
                  </a:lnTo>
                  <a:cubicBezTo>
                    <a:pt x="447798" y="155773"/>
                    <a:pt x="447303" y="194727"/>
                    <a:pt x="439639" y="231953"/>
                  </a:cubicBezTo>
                  <a:cubicBezTo>
                    <a:pt x="423816" y="308479"/>
                    <a:pt x="371255" y="358294"/>
                    <a:pt x="313354" y="405740"/>
                  </a:cubicBezTo>
                  <a:cubicBezTo>
                    <a:pt x="282202" y="431314"/>
                    <a:pt x="260842" y="467701"/>
                    <a:pt x="248381" y="505569"/>
                  </a:cubicBezTo>
                  <a:cubicBezTo>
                    <a:pt x="241953" y="525120"/>
                    <a:pt x="238690" y="556372"/>
                    <a:pt x="237009" y="576120"/>
                  </a:cubicBezTo>
                  <a:cubicBezTo>
                    <a:pt x="235525" y="593993"/>
                    <a:pt x="220494" y="607718"/>
                    <a:pt x="202495" y="607520"/>
                  </a:cubicBezTo>
                  <a:lnTo>
                    <a:pt x="201803" y="607520"/>
                  </a:lnTo>
                  <a:cubicBezTo>
                    <a:pt x="181876" y="607323"/>
                    <a:pt x="166350" y="590290"/>
                    <a:pt x="167982" y="570443"/>
                  </a:cubicBezTo>
                  <a:cubicBezTo>
                    <a:pt x="169910" y="547288"/>
                    <a:pt x="173816" y="511296"/>
                    <a:pt x="181777" y="486512"/>
                  </a:cubicBezTo>
                  <a:cubicBezTo>
                    <a:pt x="192507" y="453087"/>
                    <a:pt x="208182" y="421045"/>
                    <a:pt x="231075" y="394187"/>
                  </a:cubicBezTo>
                  <a:cubicBezTo>
                    <a:pt x="253474" y="367922"/>
                    <a:pt x="280818" y="346544"/>
                    <a:pt x="305788" y="322846"/>
                  </a:cubicBezTo>
                  <a:cubicBezTo>
                    <a:pt x="336840" y="293420"/>
                    <a:pt x="361811" y="260194"/>
                    <a:pt x="370414" y="217734"/>
                  </a:cubicBezTo>
                  <a:cubicBezTo>
                    <a:pt x="377040" y="184952"/>
                    <a:pt x="378672" y="151774"/>
                    <a:pt x="380946" y="118301"/>
                  </a:cubicBezTo>
                  <a:lnTo>
                    <a:pt x="354097" y="145405"/>
                  </a:lnTo>
                  <a:cubicBezTo>
                    <a:pt x="340697" y="158982"/>
                    <a:pt x="318743" y="159131"/>
                    <a:pt x="305195" y="145702"/>
                  </a:cubicBezTo>
                  <a:cubicBezTo>
                    <a:pt x="291597" y="132273"/>
                    <a:pt x="291449" y="110401"/>
                    <a:pt x="304898" y="96824"/>
                  </a:cubicBezTo>
                  <a:lnTo>
                    <a:pt x="390539" y="10276"/>
                  </a:lnTo>
                  <a:cubicBezTo>
                    <a:pt x="397239" y="3488"/>
                    <a:pt x="406078" y="56"/>
                    <a:pt x="41494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C2A16C5-58A5-5944-732A-33F064B9E116}"/>
              </a:ext>
            </a:extLst>
          </p:cNvPr>
          <p:cNvGrpSpPr/>
          <p:nvPr/>
        </p:nvGrpSpPr>
        <p:grpSpPr>
          <a:xfrm>
            <a:off x="957514" y="4382984"/>
            <a:ext cx="4271122" cy="1564486"/>
            <a:chOff x="957514" y="4382984"/>
            <a:chExt cx="4271122" cy="1564486"/>
          </a:xfrm>
        </p:grpSpPr>
        <p:sp>
          <p:nvSpPr>
            <p:cNvPr id="9" name="矩形 10">
              <a:extLst>
                <a:ext uri="{FF2B5EF4-FFF2-40B4-BE49-F238E27FC236}">
                  <a16:creationId xmlns:a16="http://schemas.microsoft.com/office/drawing/2014/main" id="{003929C7-1D5E-AED7-B964-14C2E94CDB2E}"/>
                </a:ext>
              </a:extLst>
            </p:cNvPr>
            <p:cNvSpPr/>
            <p:nvPr/>
          </p:nvSpPr>
          <p:spPr>
            <a:xfrm>
              <a:off x="957514" y="4382984"/>
              <a:ext cx="4271122" cy="1564486"/>
            </a:xfrm>
            <a:custGeom>
              <a:avLst/>
              <a:gdLst>
                <a:gd name="connsiteX0" fmla="*/ 72000 w 3438223"/>
                <a:gd name="connsiteY0" fmla="*/ 0 h 698500"/>
                <a:gd name="connsiteX1" fmla="*/ 3366223 w 3438223"/>
                <a:gd name="connsiteY1" fmla="*/ 0 h 698500"/>
                <a:gd name="connsiteX2" fmla="*/ 3438223 w 3438223"/>
                <a:gd name="connsiteY2" fmla="*/ 72000 h 698500"/>
                <a:gd name="connsiteX3" fmla="*/ 3438223 w 3438223"/>
                <a:gd name="connsiteY3" fmla="*/ 626500 h 698500"/>
                <a:gd name="connsiteX4" fmla="*/ 3366223 w 3438223"/>
                <a:gd name="connsiteY4" fmla="*/ 698500 h 698500"/>
                <a:gd name="connsiteX5" fmla="*/ 72000 w 3438223"/>
                <a:gd name="connsiteY5" fmla="*/ 698500 h 698500"/>
                <a:gd name="connsiteX6" fmla="*/ 0 w 3438223"/>
                <a:gd name="connsiteY6" fmla="*/ 626500 h 698500"/>
                <a:gd name="connsiteX7" fmla="*/ 0 w 3438223"/>
                <a:gd name="connsiteY7" fmla="*/ 72000 h 698500"/>
                <a:gd name="connsiteX8" fmla="*/ 72000 w 3438223"/>
                <a:gd name="connsiteY8" fmla="*/ 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8223" h="698500">
                  <a:moveTo>
                    <a:pt x="72000" y="0"/>
                  </a:moveTo>
                  <a:lnTo>
                    <a:pt x="3366223" y="0"/>
                  </a:lnTo>
                  <a:cubicBezTo>
                    <a:pt x="3405967" y="0"/>
                    <a:pt x="3438223" y="32256"/>
                    <a:pt x="3438223" y="72000"/>
                  </a:cubicBezTo>
                  <a:lnTo>
                    <a:pt x="3438223" y="626500"/>
                  </a:lnTo>
                  <a:cubicBezTo>
                    <a:pt x="3438223" y="666244"/>
                    <a:pt x="3405967" y="698500"/>
                    <a:pt x="3366223" y="698500"/>
                  </a:cubicBezTo>
                  <a:lnTo>
                    <a:pt x="72000" y="698500"/>
                  </a:lnTo>
                  <a:cubicBezTo>
                    <a:pt x="32256" y="698500"/>
                    <a:pt x="0" y="666244"/>
                    <a:pt x="0" y="626500"/>
                  </a:cubicBezTo>
                  <a:lnTo>
                    <a:pt x="0" y="72000"/>
                  </a:lnTo>
                  <a:cubicBezTo>
                    <a:pt x="0" y="32256"/>
                    <a:pt x="32256" y="0"/>
                    <a:pt x="720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0" dist="38100" dir="10800000" algn="ctr" rotWithShape="0">
                <a:schemeClr val="bg2">
                  <a:lumMod val="25000"/>
                  <a:alpha val="1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E3E4BB4-33BA-21E7-9B20-099D4EB52F1A}"/>
                </a:ext>
              </a:extLst>
            </p:cNvPr>
            <p:cNvCxnSpPr>
              <a:cxnSpLocks/>
            </p:cNvCxnSpPr>
            <p:nvPr/>
          </p:nvCxnSpPr>
          <p:spPr>
            <a:xfrm>
              <a:off x="957514" y="4382984"/>
              <a:ext cx="0" cy="1564486"/>
            </a:xfrm>
            <a:prstGeom prst="line">
              <a:avLst/>
            </a:prstGeom>
            <a:ln w="38100">
              <a:solidFill>
                <a:srgbClr val="003B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A743332-0905-DE90-CE8D-9B44CA31EA8E}"/>
                </a:ext>
              </a:extLst>
            </p:cNvPr>
            <p:cNvSpPr/>
            <p:nvPr/>
          </p:nvSpPr>
          <p:spPr>
            <a:xfrm>
              <a:off x="2233251" y="5034065"/>
              <a:ext cx="2851137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kern="1400" spc="100" dirty="0">
                  <a:solidFill>
                    <a:schemeClr val="bg2">
                      <a:lumMod val="2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Normal" panose="020B0400000000000000" pitchFamily="34" charset="-122"/>
                </a:rPr>
                <a:t>Click here to add content, content to match the title. </a:t>
              </a:r>
            </a:p>
          </p:txBody>
        </p:sp>
        <p:sp>
          <p:nvSpPr>
            <p:cNvPr id="15" name="文本框 1">
              <a:extLst>
                <a:ext uri="{FF2B5EF4-FFF2-40B4-BE49-F238E27FC236}">
                  <a16:creationId xmlns:a16="http://schemas.microsoft.com/office/drawing/2014/main" id="{7E154EE4-F5B6-A8C1-C63B-C9DF17F0EE07}"/>
                </a:ext>
              </a:extLst>
            </p:cNvPr>
            <p:cNvSpPr txBox="1"/>
            <p:nvPr/>
          </p:nvSpPr>
          <p:spPr>
            <a:xfrm>
              <a:off x="2242228" y="4670312"/>
              <a:ext cx="26647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gradFill flip="none" rotWithShape="1">
                    <a:gsLst>
                      <a:gs pos="13000">
                        <a:srgbClr val="275B89"/>
                      </a:gs>
                      <a:gs pos="100000">
                        <a:srgbClr val="5297D4"/>
                      </a:gs>
                    </a:gsLst>
                    <a:lin ang="16200000" scaled="1"/>
                    <a:tileRect/>
                  </a:gra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3" name="ís1íḓê">
              <a:extLst>
                <a:ext uri="{FF2B5EF4-FFF2-40B4-BE49-F238E27FC236}">
                  <a16:creationId xmlns:a16="http://schemas.microsoft.com/office/drawing/2014/main" id="{CADB3FB1-2311-71FA-EBD4-101F20CBD884}"/>
                </a:ext>
              </a:extLst>
            </p:cNvPr>
            <p:cNvSpPr/>
            <p:nvPr/>
          </p:nvSpPr>
          <p:spPr>
            <a:xfrm>
              <a:off x="1304164" y="4773779"/>
              <a:ext cx="756640" cy="756635"/>
            </a:xfrm>
            <a:prstGeom prst="ellipse">
              <a:avLst/>
            </a:prstGeom>
            <a:gradFill>
              <a:gsLst>
                <a:gs pos="15000">
                  <a:srgbClr val="EFD29F"/>
                </a:gs>
                <a:gs pos="100000">
                  <a:srgbClr val="DEBA80"/>
                </a:gs>
              </a:gsLst>
              <a:path path="circle">
                <a:fillToRect r="100000" b="100000"/>
              </a:path>
            </a:gradFill>
            <a:ln w="38100">
              <a:noFill/>
            </a:ln>
            <a:effectLst>
              <a:outerShdw blurRad="152400" dist="76200" dir="2700000" algn="tl" rotWithShape="0">
                <a:srgbClr val="DEBA8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sz="1600" dirty="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4" name="íṩlíḋè" title="ry6MHxwOH8WsTKLSa514qPVJnvhhWFnRDjZGIbRZNsFBp">
              <a:extLst>
                <a:ext uri="{FF2B5EF4-FFF2-40B4-BE49-F238E27FC236}">
                  <a16:creationId xmlns:a16="http://schemas.microsoft.com/office/drawing/2014/main" id="{B3EF317F-386A-7411-8245-23AE46B1DF1E}"/>
                </a:ext>
              </a:extLst>
            </p:cNvPr>
            <p:cNvSpPr/>
            <p:nvPr/>
          </p:nvSpPr>
          <p:spPr bwMode="auto">
            <a:xfrm>
              <a:off x="1503871" y="4950197"/>
              <a:ext cx="357222" cy="403792"/>
            </a:xfrm>
            <a:custGeom>
              <a:avLst/>
              <a:gdLst>
                <a:gd name="connsiteX0" fmla="*/ 120030 w 537629"/>
                <a:gd name="connsiteY0" fmla="*/ 9 h 607718"/>
                <a:gd name="connsiteX1" fmla="*/ 120277 w 537629"/>
                <a:gd name="connsiteY1" fmla="*/ 9 h 607718"/>
                <a:gd name="connsiteX2" fmla="*/ 144603 w 537629"/>
                <a:gd name="connsiteY2" fmla="*/ 9983 h 607718"/>
                <a:gd name="connsiteX3" fmla="*/ 232464 w 537629"/>
                <a:gd name="connsiteY3" fmla="*/ 96685 h 607718"/>
                <a:gd name="connsiteX4" fmla="*/ 232712 w 537629"/>
                <a:gd name="connsiteY4" fmla="*/ 145567 h 607718"/>
                <a:gd name="connsiteX5" fmla="*/ 208138 w 537629"/>
                <a:gd name="connsiteY5" fmla="*/ 155837 h 607718"/>
                <a:gd name="connsiteX6" fmla="*/ 183812 w 537629"/>
                <a:gd name="connsiteY6" fmla="*/ 145863 h 607718"/>
                <a:gd name="connsiteX7" fmla="*/ 155975 w 537629"/>
                <a:gd name="connsiteY7" fmla="*/ 118411 h 607718"/>
                <a:gd name="connsiteX8" fmla="*/ 155975 w 537629"/>
                <a:gd name="connsiteY8" fmla="*/ 573155 h 607718"/>
                <a:gd name="connsiteX9" fmla="*/ 121365 w 537629"/>
                <a:gd name="connsiteY9" fmla="*/ 607718 h 607718"/>
                <a:gd name="connsiteX10" fmla="*/ 86755 w 537629"/>
                <a:gd name="connsiteY10" fmla="*/ 573155 h 607718"/>
                <a:gd name="connsiteX11" fmla="*/ 86755 w 537629"/>
                <a:gd name="connsiteY11" fmla="*/ 117621 h 607718"/>
                <a:gd name="connsiteX12" fmla="*/ 59215 w 537629"/>
                <a:gd name="connsiteY12" fmla="*/ 145419 h 607718"/>
                <a:gd name="connsiteX13" fmla="*/ 10266 w 537629"/>
                <a:gd name="connsiteY13" fmla="*/ 145715 h 607718"/>
                <a:gd name="connsiteX14" fmla="*/ 10018 w 537629"/>
                <a:gd name="connsiteY14" fmla="*/ 96834 h 607718"/>
                <a:gd name="connsiteX15" fmla="*/ 95654 w 537629"/>
                <a:gd name="connsiteY15" fmla="*/ 10279 h 607718"/>
                <a:gd name="connsiteX16" fmla="*/ 120030 w 537629"/>
                <a:gd name="connsiteY16" fmla="*/ 9 h 607718"/>
                <a:gd name="connsiteX17" fmla="*/ 414941 w 537629"/>
                <a:gd name="connsiteY17" fmla="*/ 1 h 607718"/>
                <a:gd name="connsiteX18" fmla="*/ 439491 w 537629"/>
                <a:gd name="connsiteY18" fmla="*/ 9980 h 607718"/>
                <a:gd name="connsiteX19" fmla="*/ 527357 w 537629"/>
                <a:gd name="connsiteY19" fmla="*/ 96676 h 607718"/>
                <a:gd name="connsiteX20" fmla="*/ 527653 w 537629"/>
                <a:gd name="connsiteY20" fmla="*/ 145554 h 607718"/>
                <a:gd name="connsiteX21" fmla="*/ 503029 w 537629"/>
                <a:gd name="connsiteY21" fmla="*/ 155823 h 607718"/>
                <a:gd name="connsiteX22" fmla="*/ 478702 w 537629"/>
                <a:gd name="connsiteY22" fmla="*/ 145850 h 607718"/>
                <a:gd name="connsiteX23" fmla="*/ 450369 w 537629"/>
                <a:gd name="connsiteY23" fmla="*/ 117906 h 607718"/>
                <a:gd name="connsiteX24" fmla="*/ 439639 w 537629"/>
                <a:gd name="connsiteY24" fmla="*/ 231953 h 607718"/>
                <a:gd name="connsiteX25" fmla="*/ 313354 w 537629"/>
                <a:gd name="connsiteY25" fmla="*/ 405740 h 607718"/>
                <a:gd name="connsiteX26" fmla="*/ 248381 w 537629"/>
                <a:gd name="connsiteY26" fmla="*/ 505569 h 607718"/>
                <a:gd name="connsiteX27" fmla="*/ 237009 w 537629"/>
                <a:gd name="connsiteY27" fmla="*/ 576120 h 607718"/>
                <a:gd name="connsiteX28" fmla="*/ 202495 w 537629"/>
                <a:gd name="connsiteY28" fmla="*/ 607520 h 607718"/>
                <a:gd name="connsiteX29" fmla="*/ 201803 w 537629"/>
                <a:gd name="connsiteY29" fmla="*/ 607520 h 607718"/>
                <a:gd name="connsiteX30" fmla="*/ 167982 w 537629"/>
                <a:gd name="connsiteY30" fmla="*/ 570443 h 607718"/>
                <a:gd name="connsiteX31" fmla="*/ 181777 w 537629"/>
                <a:gd name="connsiteY31" fmla="*/ 486512 h 607718"/>
                <a:gd name="connsiteX32" fmla="*/ 231075 w 537629"/>
                <a:gd name="connsiteY32" fmla="*/ 394187 h 607718"/>
                <a:gd name="connsiteX33" fmla="*/ 305788 w 537629"/>
                <a:gd name="connsiteY33" fmla="*/ 322846 h 607718"/>
                <a:gd name="connsiteX34" fmla="*/ 370414 w 537629"/>
                <a:gd name="connsiteY34" fmla="*/ 217734 h 607718"/>
                <a:gd name="connsiteX35" fmla="*/ 380946 w 537629"/>
                <a:gd name="connsiteY35" fmla="*/ 118301 h 607718"/>
                <a:gd name="connsiteX36" fmla="*/ 354097 w 537629"/>
                <a:gd name="connsiteY36" fmla="*/ 145405 h 607718"/>
                <a:gd name="connsiteX37" fmla="*/ 305195 w 537629"/>
                <a:gd name="connsiteY37" fmla="*/ 145702 h 607718"/>
                <a:gd name="connsiteX38" fmla="*/ 304898 w 537629"/>
                <a:gd name="connsiteY38" fmla="*/ 96824 h 607718"/>
                <a:gd name="connsiteX39" fmla="*/ 390539 w 537629"/>
                <a:gd name="connsiteY39" fmla="*/ 10276 h 607718"/>
                <a:gd name="connsiteX40" fmla="*/ 414941 w 537629"/>
                <a:gd name="connsiteY40" fmla="*/ 1 h 60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7629" h="607718">
                  <a:moveTo>
                    <a:pt x="120030" y="9"/>
                  </a:moveTo>
                  <a:cubicBezTo>
                    <a:pt x="120129" y="9"/>
                    <a:pt x="120178" y="9"/>
                    <a:pt x="120277" y="9"/>
                  </a:cubicBezTo>
                  <a:cubicBezTo>
                    <a:pt x="129375" y="9"/>
                    <a:pt x="138126" y="3613"/>
                    <a:pt x="144603" y="9983"/>
                  </a:cubicBezTo>
                  <a:lnTo>
                    <a:pt x="232464" y="96685"/>
                  </a:lnTo>
                  <a:cubicBezTo>
                    <a:pt x="246061" y="110116"/>
                    <a:pt x="246160" y="131989"/>
                    <a:pt x="232712" y="145567"/>
                  </a:cubicBezTo>
                  <a:cubicBezTo>
                    <a:pt x="225987" y="152381"/>
                    <a:pt x="217038" y="155837"/>
                    <a:pt x="208138" y="155837"/>
                  </a:cubicBezTo>
                  <a:cubicBezTo>
                    <a:pt x="199337" y="155837"/>
                    <a:pt x="190536" y="152479"/>
                    <a:pt x="183812" y="145863"/>
                  </a:cubicBezTo>
                  <a:lnTo>
                    <a:pt x="155975" y="118411"/>
                  </a:lnTo>
                  <a:lnTo>
                    <a:pt x="155975" y="573155"/>
                  </a:lnTo>
                  <a:cubicBezTo>
                    <a:pt x="155975" y="592264"/>
                    <a:pt x="140499" y="607718"/>
                    <a:pt x="121365" y="607718"/>
                  </a:cubicBezTo>
                  <a:cubicBezTo>
                    <a:pt x="102230" y="607718"/>
                    <a:pt x="86755" y="592264"/>
                    <a:pt x="86755" y="573155"/>
                  </a:cubicBezTo>
                  <a:lnTo>
                    <a:pt x="86755" y="117621"/>
                  </a:lnTo>
                  <a:lnTo>
                    <a:pt x="59215" y="145419"/>
                  </a:lnTo>
                  <a:cubicBezTo>
                    <a:pt x="45815" y="158997"/>
                    <a:pt x="23863" y="159145"/>
                    <a:pt x="10266" y="145715"/>
                  </a:cubicBezTo>
                  <a:cubicBezTo>
                    <a:pt x="-3331" y="132285"/>
                    <a:pt x="-3430" y="110412"/>
                    <a:pt x="10018" y="96834"/>
                  </a:cubicBezTo>
                  <a:lnTo>
                    <a:pt x="95654" y="10279"/>
                  </a:lnTo>
                  <a:cubicBezTo>
                    <a:pt x="102082" y="3762"/>
                    <a:pt x="110883" y="58"/>
                    <a:pt x="120030" y="9"/>
                  </a:cubicBezTo>
                  <a:close/>
                  <a:moveTo>
                    <a:pt x="414941" y="1"/>
                  </a:moveTo>
                  <a:cubicBezTo>
                    <a:pt x="423804" y="-55"/>
                    <a:pt x="432692" y="3266"/>
                    <a:pt x="439491" y="9980"/>
                  </a:cubicBezTo>
                  <a:lnTo>
                    <a:pt x="527357" y="96676"/>
                  </a:lnTo>
                  <a:cubicBezTo>
                    <a:pt x="540954" y="110105"/>
                    <a:pt x="541053" y="131976"/>
                    <a:pt x="527653" y="145554"/>
                  </a:cubicBezTo>
                  <a:cubicBezTo>
                    <a:pt x="520879" y="152367"/>
                    <a:pt x="511929" y="155823"/>
                    <a:pt x="503029" y="155823"/>
                  </a:cubicBezTo>
                  <a:cubicBezTo>
                    <a:pt x="494228" y="155823"/>
                    <a:pt x="485426" y="152515"/>
                    <a:pt x="478702" y="145850"/>
                  </a:cubicBezTo>
                  <a:lnTo>
                    <a:pt x="450369" y="117906"/>
                  </a:lnTo>
                  <a:cubicBezTo>
                    <a:pt x="447798" y="155773"/>
                    <a:pt x="447303" y="194727"/>
                    <a:pt x="439639" y="231953"/>
                  </a:cubicBezTo>
                  <a:cubicBezTo>
                    <a:pt x="423816" y="308479"/>
                    <a:pt x="371255" y="358294"/>
                    <a:pt x="313354" y="405740"/>
                  </a:cubicBezTo>
                  <a:cubicBezTo>
                    <a:pt x="282202" y="431314"/>
                    <a:pt x="260842" y="467701"/>
                    <a:pt x="248381" y="505569"/>
                  </a:cubicBezTo>
                  <a:cubicBezTo>
                    <a:pt x="241953" y="525120"/>
                    <a:pt x="238690" y="556372"/>
                    <a:pt x="237009" y="576120"/>
                  </a:cubicBezTo>
                  <a:cubicBezTo>
                    <a:pt x="235525" y="593993"/>
                    <a:pt x="220494" y="607718"/>
                    <a:pt x="202495" y="607520"/>
                  </a:cubicBezTo>
                  <a:lnTo>
                    <a:pt x="201803" y="607520"/>
                  </a:lnTo>
                  <a:cubicBezTo>
                    <a:pt x="181876" y="607323"/>
                    <a:pt x="166350" y="590290"/>
                    <a:pt x="167982" y="570443"/>
                  </a:cubicBezTo>
                  <a:cubicBezTo>
                    <a:pt x="169910" y="547288"/>
                    <a:pt x="173816" y="511296"/>
                    <a:pt x="181777" y="486512"/>
                  </a:cubicBezTo>
                  <a:cubicBezTo>
                    <a:pt x="192507" y="453087"/>
                    <a:pt x="208182" y="421045"/>
                    <a:pt x="231075" y="394187"/>
                  </a:cubicBezTo>
                  <a:cubicBezTo>
                    <a:pt x="253474" y="367922"/>
                    <a:pt x="280818" y="346544"/>
                    <a:pt x="305788" y="322846"/>
                  </a:cubicBezTo>
                  <a:cubicBezTo>
                    <a:pt x="336840" y="293420"/>
                    <a:pt x="361811" y="260194"/>
                    <a:pt x="370414" y="217734"/>
                  </a:cubicBezTo>
                  <a:cubicBezTo>
                    <a:pt x="377040" y="184952"/>
                    <a:pt x="378672" y="151774"/>
                    <a:pt x="380946" y="118301"/>
                  </a:cubicBezTo>
                  <a:lnTo>
                    <a:pt x="354097" y="145405"/>
                  </a:lnTo>
                  <a:cubicBezTo>
                    <a:pt x="340697" y="158982"/>
                    <a:pt x="318743" y="159131"/>
                    <a:pt x="305195" y="145702"/>
                  </a:cubicBezTo>
                  <a:cubicBezTo>
                    <a:pt x="291597" y="132273"/>
                    <a:pt x="291449" y="110401"/>
                    <a:pt x="304898" y="96824"/>
                  </a:cubicBezTo>
                  <a:lnTo>
                    <a:pt x="390539" y="10276"/>
                  </a:lnTo>
                  <a:cubicBezTo>
                    <a:pt x="397239" y="3488"/>
                    <a:pt x="406078" y="56"/>
                    <a:pt x="41494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99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15C996-7050-0A59-D084-2212E6B6F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42E0084-F3EE-EBD7-07DD-B23FA24EB60D}"/>
              </a:ext>
            </a:extLst>
          </p:cNvPr>
          <p:cNvSpPr/>
          <p:nvPr/>
        </p:nvSpPr>
        <p:spPr>
          <a:xfrm>
            <a:off x="-1525" y="6749143"/>
            <a:ext cx="12192000" cy="123371"/>
          </a:xfrm>
          <a:prstGeom prst="rect">
            <a:avLst/>
          </a:prstGeom>
          <a:solidFill>
            <a:srgbClr val="00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40B2495-18FD-8A49-08A9-7112EC50B9EF}"/>
              </a:ext>
            </a:extLst>
          </p:cNvPr>
          <p:cNvSpPr txBox="1"/>
          <p:nvPr/>
        </p:nvSpPr>
        <p:spPr>
          <a:xfrm>
            <a:off x="3645409" y="392343"/>
            <a:ext cx="4830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</a:defRPr>
            </a:lvl1pPr>
          </a:lstStyle>
          <a:p>
            <a:pPr algn="ctr"/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-01.Brand introduction-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33336B-8B53-2C54-FC7B-42D4A1931C05}"/>
              </a:ext>
            </a:extLst>
          </p:cNvPr>
          <p:cNvSpPr txBox="1"/>
          <p:nvPr/>
        </p:nvSpPr>
        <p:spPr>
          <a:xfrm>
            <a:off x="4076227" y="963271"/>
            <a:ext cx="4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400" dirty="0"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Enterprise brand introduction</a:t>
            </a:r>
          </a:p>
        </p:txBody>
      </p:sp>
      <p:cxnSp>
        <p:nvCxnSpPr>
          <p:cNvPr id="12" name="直接连接符 42">
            <a:extLst>
              <a:ext uri="{FF2B5EF4-FFF2-40B4-BE49-F238E27FC236}">
                <a16:creationId xmlns:a16="http://schemas.microsoft.com/office/drawing/2014/main" id="{142359B3-F546-A9E5-0FB9-74DF30AF63EB}"/>
              </a:ext>
            </a:extLst>
          </p:cNvPr>
          <p:cNvCxnSpPr/>
          <p:nvPr/>
        </p:nvCxnSpPr>
        <p:spPr>
          <a:xfrm>
            <a:off x="6096000" y="2173603"/>
            <a:ext cx="0" cy="3700462"/>
          </a:xfrm>
          <a:prstGeom prst="line">
            <a:avLst/>
          </a:prstGeom>
          <a:ln w="28575" cap="rnd">
            <a:solidFill>
              <a:schemeClr val="bg2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1CC453EE-BE9A-4FF1-C207-C9FD6D3EBBE1}"/>
              </a:ext>
            </a:extLst>
          </p:cNvPr>
          <p:cNvGrpSpPr/>
          <p:nvPr/>
        </p:nvGrpSpPr>
        <p:grpSpPr>
          <a:xfrm>
            <a:off x="1272026" y="3226027"/>
            <a:ext cx="1559563" cy="1559563"/>
            <a:chOff x="1272026" y="3226027"/>
            <a:chExt cx="1559563" cy="1559563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BC900893-698B-F56F-F2A8-187C1E73728A}"/>
                </a:ext>
              </a:extLst>
            </p:cNvPr>
            <p:cNvSpPr/>
            <p:nvPr/>
          </p:nvSpPr>
          <p:spPr>
            <a:xfrm>
              <a:off x="1272026" y="3226027"/>
              <a:ext cx="1559563" cy="1559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dist="152400" dir="4020000" sx="98000" sy="98000" algn="tl" rotWithShape="0">
                <a:schemeClr val="bg2">
                  <a:lumMod val="25000"/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1978"/>
                </a:lnSpc>
              </a:pPr>
              <a:endParaRPr lang="zh-CN" altLang="en-US">
                <a:latin typeface="字魂95号-手刻宋" panose="00000500000000000000" pitchFamily="2" charset="-122"/>
                <a:ea typeface="字魂95号-手刻宋" panose="00000500000000000000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7BC6CB5-0432-DD7E-C235-015812AA0753}"/>
                </a:ext>
              </a:extLst>
            </p:cNvPr>
            <p:cNvSpPr txBox="1"/>
            <p:nvPr/>
          </p:nvSpPr>
          <p:spPr bwMode="auto">
            <a:xfrm>
              <a:off x="1349061" y="3819417"/>
              <a:ext cx="1406324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auto">
                <a:spcBef>
                  <a:spcPct val="0"/>
                </a:spcBef>
                <a:spcAft>
                  <a:spcPts val="0"/>
                </a:spcAft>
                <a:buSzPct val="25000"/>
                <a:defRPr/>
              </a:pPr>
              <a:r>
                <a:rPr lang="en-US" altLang="zh-CN" sz="2400" b="1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  <a:cs typeface="+mn-ea"/>
                  <a:sym typeface="思源黑体 CN Normal" panose="020B0400000000000000" pitchFamily="34" charset="-122"/>
                </a:rPr>
                <a:t>25%</a:t>
              </a:r>
            </a:p>
          </p:txBody>
        </p:sp>
        <p:sp>
          <p:nvSpPr>
            <p:cNvPr id="14" name="弧形 9">
              <a:extLst>
                <a:ext uri="{FF2B5EF4-FFF2-40B4-BE49-F238E27FC236}">
                  <a16:creationId xmlns:a16="http://schemas.microsoft.com/office/drawing/2014/main" id="{0F4D898F-8EFB-E874-A23E-3A89B4D186C9}"/>
                </a:ext>
              </a:extLst>
            </p:cNvPr>
            <p:cNvSpPr/>
            <p:nvPr/>
          </p:nvSpPr>
          <p:spPr>
            <a:xfrm>
              <a:off x="1349061" y="3298981"/>
              <a:ext cx="1413656" cy="1413656"/>
            </a:xfrm>
            <a:prstGeom prst="arc">
              <a:avLst>
                <a:gd name="adj1" fmla="val 21496969"/>
                <a:gd name="adj2" fmla="val 17262036"/>
              </a:avLst>
            </a:prstGeom>
            <a:ln w="762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5" name="弧形 8">
              <a:extLst>
                <a:ext uri="{FF2B5EF4-FFF2-40B4-BE49-F238E27FC236}">
                  <a16:creationId xmlns:a16="http://schemas.microsoft.com/office/drawing/2014/main" id="{E0F63225-74CB-D9A8-FECF-981A3C1CB14B}"/>
                </a:ext>
              </a:extLst>
            </p:cNvPr>
            <p:cNvSpPr/>
            <p:nvPr/>
          </p:nvSpPr>
          <p:spPr>
            <a:xfrm>
              <a:off x="1349061" y="3298981"/>
              <a:ext cx="1413656" cy="1413656"/>
            </a:xfrm>
            <a:prstGeom prst="arc">
              <a:avLst/>
            </a:prstGeom>
            <a:ln w="76200">
              <a:solidFill>
                <a:srgbClr val="E5C48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A512928-7479-35AC-2BC9-495DD277B09F}"/>
              </a:ext>
            </a:extLst>
          </p:cNvPr>
          <p:cNvGrpSpPr/>
          <p:nvPr/>
        </p:nvGrpSpPr>
        <p:grpSpPr>
          <a:xfrm>
            <a:off x="3574213" y="3226027"/>
            <a:ext cx="1559563" cy="1559563"/>
            <a:chOff x="3574213" y="3226027"/>
            <a:chExt cx="1559563" cy="1559563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A3E0A134-F8BA-F780-9728-3AD4DECC1CB3}"/>
                </a:ext>
              </a:extLst>
            </p:cNvPr>
            <p:cNvSpPr/>
            <p:nvPr/>
          </p:nvSpPr>
          <p:spPr>
            <a:xfrm>
              <a:off x="3574213" y="3226027"/>
              <a:ext cx="1559563" cy="1559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dist="152400" dir="4020000" sx="98000" sy="98000" algn="tl" rotWithShape="0">
                <a:schemeClr val="bg2">
                  <a:lumMod val="25000"/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1978"/>
                </a:lnSpc>
              </a:pPr>
              <a:endParaRPr lang="zh-CN" altLang="en-US">
                <a:latin typeface="字魂95号-手刻宋" panose="00000500000000000000" pitchFamily="2" charset="-122"/>
                <a:ea typeface="字魂95号-手刻宋" panose="00000500000000000000" pitchFamily="2" charset="-122"/>
              </a:endParaRPr>
            </a:p>
          </p:txBody>
        </p:sp>
        <p:sp>
          <p:nvSpPr>
            <p:cNvPr id="16" name="弧形 15">
              <a:extLst>
                <a:ext uri="{FF2B5EF4-FFF2-40B4-BE49-F238E27FC236}">
                  <a16:creationId xmlns:a16="http://schemas.microsoft.com/office/drawing/2014/main" id="{4DBD109E-42D3-5D89-DD68-A60F1E8EE2DA}"/>
                </a:ext>
              </a:extLst>
            </p:cNvPr>
            <p:cNvSpPr/>
            <p:nvPr/>
          </p:nvSpPr>
          <p:spPr>
            <a:xfrm>
              <a:off x="3645409" y="3298981"/>
              <a:ext cx="1413656" cy="1413656"/>
            </a:xfrm>
            <a:prstGeom prst="arc">
              <a:avLst>
                <a:gd name="adj1" fmla="val 21496969"/>
                <a:gd name="adj2" fmla="val 17262036"/>
              </a:avLst>
            </a:prstGeom>
            <a:ln w="762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7" name="弧形 16">
              <a:extLst>
                <a:ext uri="{FF2B5EF4-FFF2-40B4-BE49-F238E27FC236}">
                  <a16:creationId xmlns:a16="http://schemas.microsoft.com/office/drawing/2014/main" id="{91844118-C14D-5969-D639-4FA70FF18F35}"/>
                </a:ext>
              </a:extLst>
            </p:cNvPr>
            <p:cNvSpPr/>
            <p:nvPr/>
          </p:nvSpPr>
          <p:spPr>
            <a:xfrm>
              <a:off x="3645409" y="3298981"/>
              <a:ext cx="1413656" cy="1413656"/>
            </a:xfrm>
            <a:prstGeom prst="arc">
              <a:avLst>
                <a:gd name="adj1" fmla="val 16200000"/>
                <a:gd name="adj2" fmla="val 4915262"/>
              </a:avLst>
            </a:prstGeom>
            <a:ln w="76200">
              <a:solidFill>
                <a:srgbClr val="003B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2EA35D4-A165-5DE8-9A2B-CFE28C0DE0BB}"/>
                </a:ext>
              </a:extLst>
            </p:cNvPr>
            <p:cNvSpPr txBox="1"/>
            <p:nvPr/>
          </p:nvSpPr>
          <p:spPr bwMode="auto">
            <a:xfrm>
              <a:off x="3646761" y="3819417"/>
              <a:ext cx="1406324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lvl="1" algn="ctr">
                <a:spcBef>
                  <a:spcPct val="0"/>
                </a:spcBef>
                <a:buSzPct val="25000"/>
                <a:defRPr/>
              </a:pPr>
              <a:r>
                <a:rPr lang="en-US" altLang="zh-CN" sz="2400" b="1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  <a:cs typeface="+mn-ea"/>
                  <a:sym typeface="思源黑体 CN Normal" panose="020B0400000000000000" pitchFamily="34" charset="-122"/>
                </a:rPr>
                <a:t>48%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74AC849-8A21-D929-A063-4CFB7703712B}"/>
              </a:ext>
            </a:extLst>
          </p:cNvPr>
          <p:cNvGrpSpPr/>
          <p:nvPr/>
        </p:nvGrpSpPr>
        <p:grpSpPr>
          <a:xfrm>
            <a:off x="6883122" y="3226027"/>
            <a:ext cx="1559563" cy="1559563"/>
            <a:chOff x="6883122" y="3226027"/>
            <a:chExt cx="1559563" cy="1559563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7FA1FF48-4006-BFAA-4C11-DEB6EB1A1883}"/>
                </a:ext>
              </a:extLst>
            </p:cNvPr>
            <p:cNvSpPr/>
            <p:nvPr/>
          </p:nvSpPr>
          <p:spPr>
            <a:xfrm>
              <a:off x="6883122" y="3226027"/>
              <a:ext cx="1559563" cy="1559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dist="152400" dir="4020000" sx="98000" sy="98000" algn="tl" rotWithShape="0">
                <a:schemeClr val="bg2">
                  <a:lumMod val="25000"/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1978"/>
                </a:lnSpc>
              </a:pPr>
              <a:endParaRPr lang="zh-CN" altLang="en-US">
                <a:latin typeface="字魂95号-手刻宋" panose="00000500000000000000" pitchFamily="2" charset="-122"/>
                <a:ea typeface="字魂95号-手刻宋" panose="00000500000000000000" pitchFamily="2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71DFFE1-9649-F260-17A8-3779924F6F7A}"/>
                </a:ext>
              </a:extLst>
            </p:cNvPr>
            <p:cNvSpPr txBox="1"/>
            <p:nvPr/>
          </p:nvSpPr>
          <p:spPr bwMode="auto">
            <a:xfrm>
              <a:off x="6980604" y="3819417"/>
              <a:ext cx="1406324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lvl="1" algn="ctr" fontAlgn="auto">
                <a:spcBef>
                  <a:spcPct val="0"/>
                </a:spcBef>
                <a:spcAft>
                  <a:spcPts val="0"/>
                </a:spcAft>
                <a:buSzPct val="25000"/>
                <a:defRPr/>
              </a:pPr>
              <a:r>
                <a:rPr lang="en-US" altLang="zh-CN" sz="2400" b="1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  <a:cs typeface="+mn-ea"/>
                  <a:sym typeface="思源黑体 CN Normal" panose="020B0400000000000000" pitchFamily="34" charset="-122"/>
                </a:rPr>
                <a:t>15%</a:t>
              </a:r>
            </a:p>
          </p:txBody>
        </p:sp>
        <p:sp>
          <p:nvSpPr>
            <p:cNvPr id="20" name="弧形 36">
              <a:extLst>
                <a:ext uri="{FF2B5EF4-FFF2-40B4-BE49-F238E27FC236}">
                  <a16:creationId xmlns:a16="http://schemas.microsoft.com/office/drawing/2014/main" id="{A2AC42A4-7103-7F87-E93D-71A08CE5591F}"/>
                </a:ext>
              </a:extLst>
            </p:cNvPr>
            <p:cNvSpPr/>
            <p:nvPr/>
          </p:nvSpPr>
          <p:spPr>
            <a:xfrm>
              <a:off x="6980604" y="3298981"/>
              <a:ext cx="1413656" cy="1413656"/>
            </a:xfrm>
            <a:prstGeom prst="arc">
              <a:avLst>
                <a:gd name="adj1" fmla="val 19995306"/>
                <a:gd name="adj2" fmla="val 17262036"/>
              </a:avLst>
            </a:prstGeom>
            <a:ln w="762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1" name="弧形 37">
              <a:extLst>
                <a:ext uri="{FF2B5EF4-FFF2-40B4-BE49-F238E27FC236}">
                  <a16:creationId xmlns:a16="http://schemas.microsoft.com/office/drawing/2014/main" id="{CE89E2EE-562B-B6E7-D246-27ADEEB135A1}"/>
                </a:ext>
              </a:extLst>
            </p:cNvPr>
            <p:cNvSpPr/>
            <p:nvPr/>
          </p:nvSpPr>
          <p:spPr>
            <a:xfrm>
              <a:off x="6980604" y="3298981"/>
              <a:ext cx="1413656" cy="1413656"/>
            </a:xfrm>
            <a:prstGeom prst="arc">
              <a:avLst>
                <a:gd name="adj1" fmla="val 16200000"/>
                <a:gd name="adj2" fmla="val 20219714"/>
              </a:avLst>
            </a:prstGeom>
            <a:ln w="76200">
              <a:solidFill>
                <a:srgbClr val="E5C48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BD827CC-77A0-3BC3-E5FA-EB63A490BB42}"/>
              </a:ext>
            </a:extLst>
          </p:cNvPr>
          <p:cNvGrpSpPr/>
          <p:nvPr/>
        </p:nvGrpSpPr>
        <p:grpSpPr>
          <a:xfrm>
            <a:off x="9214670" y="3226027"/>
            <a:ext cx="1559563" cy="1559563"/>
            <a:chOff x="9214670" y="3226027"/>
            <a:chExt cx="1559563" cy="1559563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193F4EE7-471D-5BE5-3FED-9EB8CCEA4730}"/>
                </a:ext>
              </a:extLst>
            </p:cNvPr>
            <p:cNvSpPr/>
            <p:nvPr/>
          </p:nvSpPr>
          <p:spPr>
            <a:xfrm>
              <a:off x="9214670" y="3226027"/>
              <a:ext cx="1559563" cy="1559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dist="152400" dir="4020000" sx="98000" sy="98000" algn="tl" rotWithShape="0">
                <a:schemeClr val="bg2">
                  <a:lumMod val="25000"/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1978"/>
                </a:lnSpc>
              </a:pPr>
              <a:endParaRPr lang="zh-CN" altLang="en-US">
                <a:latin typeface="字魂95号-手刻宋" panose="00000500000000000000" pitchFamily="2" charset="-122"/>
                <a:ea typeface="字魂95号-手刻宋" panose="00000500000000000000" pitchFamily="2" charset="-122"/>
              </a:endParaRPr>
            </a:p>
          </p:txBody>
        </p:sp>
        <p:sp>
          <p:nvSpPr>
            <p:cNvPr id="22" name="弧形 34">
              <a:extLst>
                <a:ext uri="{FF2B5EF4-FFF2-40B4-BE49-F238E27FC236}">
                  <a16:creationId xmlns:a16="http://schemas.microsoft.com/office/drawing/2014/main" id="{E63921EE-A528-71D9-DCC6-81B1192EC566}"/>
                </a:ext>
              </a:extLst>
            </p:cNvPr>
            <p:cNvSpPr/>
            <p:nvPr/>
          </p:nvSpPr>
          <p:spPr>
            <a:xfrm>
              <a:off x="9262438" y="3298981"/>
              <a:ext cx="1413656" cy="1413656"/>
            </a:xfrm>
            <a:prstGeom prst="arc">
              <a:avLst>
                <a:gd name="adj1" fmla="val 21496969"/>
                <a:gd name="adj2" fmla="val 17262036"/>
              </a:avLst>
            </a:prstGeom>
            <a:ln w="762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3" name="弧形 35">
              <a:extLst>
                <a:ext uri="{FF2B5EF4-FFF2-40B4-BE49-F238E27FC236}">
                  <a16:creationId xmlns:a16="http://schemas.microsoft.com/office/drawing/2014/main" id="{54D09059-A1E7-B47A-120D-EF0002EC9A2D}"/>
                </a:ext>
              </a:extLst>
            </p:cNvPr>
            <p:cNvSpPr/>
            <p:nvPr/>
          </p:nvSpPr>
          <p:spPr>
            <a:xfrm>
              <a:off x="9262438" y="3298981"/>
              <a:ext cx="1413656" cy="1413656"/>
            </a:xfrm>
            <a:prstGeom prst="arc">
              <a:avLst>
                <a:gd name="adj1" fmla="val 16200000"/>
                <a:gd name="adj2" fmla="val 9514648"/>
              </a:avLst>
            </a:prstGeom>
            <a:ln w="76200">
              <a:solidFill>
                <a:srgbClr val="003B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605F4B6-44BE-255A-EF8F-740D17A0F51F}"/>
                </a:ext>
              </a:extLst>
            </p:cNvPr>
            <p:cNvSpPr txBox="1"/>
            <p:nvPr/>
          </p:nvSpPr>
          <p:spPr bwMode="auto">
            <a:xfrm>
              <a:off x="9263790" y="3819417"/>
              <a:ext cx="1406324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lvl="1" algn="ctr">
                <a:spcBef>
                  <a:spcPct val="0"/>
                </a:spcBef>
                <a:buSzPct val="25000"/>
                <a:defRPr/>
              </a:pPr>
              <a:r>
                <a:rPr lang="en-US" altLang="zh-CN" sz="2400" b="1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  <a:cs typeface="+mn-ea"/>
                  <a:sym typeface="思源黑体 CN Normal" panose="020B0400000000000000" pitchFamily="34" charset="-122"/>
                </a:rPr>
                <a:t>73%</a:t>
              </a:r>
            </a:p>
          </p:txBody>
        </p:sp>
      </p:grpSp>
      <p:sp>
        <p:nvSpPr>
          <p:cNvPr id="25" name="TextBox 33">
            <a:extLst>
              <a:ext uri="{FF2B5EF4-FFF2-40B4-BE49-F238E27FC236}">
                <a16:creationId xmlns:a16="http://schemas.microsoft.com/office/drawing/2014/main" id="{23D68A1F-1A86-98AE-FE22-0CEFB7100DC4}"/>
              </a:ext>
            </a:extLst>
          </p:cNvPr>
          <p:cNvSpPr txBox="1"/>
          <p:nvPr/>
        </p:nvSpPr>
        <p:spPr>
          <a:xfrm>
            <a:off x="6847041" y="2173603"/>
            <a:ext cx="4076056" cy="536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170">
              <a:lnSpc>
                <a:spcPts val="1600"/>
              </a:lnSpc>
              <a:defRPr sz="1253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585" defTabSz="1219170">
              <a:defRPr sz="2400"/>
            </a:lvl2pPr>
            <a:lvl3pPr marL="1219170" defTabSz="1219170">
              <a:defRPr sz="2400"/>
            </a:lvl3pPr>
            <a:lvl4pPr marL="1828754" defTabSz="1219170">
              <a:defRPr sz="2400"/>
            </a:lvl4pPr>
            <a:lvl5pPr marL="2438339" defTabSz="1219170">
              <a:defRPr sz="2400"/>
            </a:lvl5pPr>
            <a:lvl6pPr marL="3047924" defTabSz="1219170">
              <a:defRPr sz="2400"/>
            </a:lvl6pPr>
            <a:lvl7pPr marL="3657509" defTabSz="1219170">
              <a:defRPr sz="2400"/>
            </a:lvl7pPr>
            <a:lvl8pPr marL="4267093" defTabSz="1219170">
              <a:defRPr sz="2400"/>
            </a:lvl8pPr>
            <a:lvl9pPr marL="4876678" defTabSz="1219170">
              <a:defRPr sz="2400"/>
            </a:lvl9pPr>
          </a:lstStyle>
          <a:p>
            <a:pPr lvl="0" algn="l" defTabSz="914400">
              <a:lnSpc>
                <a:spcPct val="130000"/>
              </a:lnSpc>
            </a:pPr>
            <a:r>
              <a:rPr lang="en-US" altLang="zh-CN" sz="1400" kern="1400" spc="100" dirty="0">
                <a:solidFill>
                  <a:schemeClr val="bg2">
                    <a:lumMod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7" name="TextBox 33">
            <a:extLst>
              <a:ext uri="{FF2B5EF4-FFF2-40B4-BE49-F238E27FC236}">
                <a16:creationId xmlns:a16="http://schemas.microsoft.com/office/drawing/2014/main" id="{A423C2AB-D30E-96F9-F891-23DAF1BCBC11}"/>
              </a:ext>
            </a:extLst>
          </p:cNvPr>
          <p:cNvSpPr txBox="1"/>
          <p:nvPr/>
        </p:nvSpPr>
        <p:spPr>
          <a:xfrm>
            <a:off x="1392603" y="2173603"/>
            <a:ext cx="4076056" cy="536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170">
              <a:lnSpc>
                <a:spcPts val="1600"/>
              </a:lnSpc>
              <a:defRPr sz="1253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585" defTabSz="1219170">
              <a:defRPr sz="2400"/>
            </a:lvl2pPr>
            <a:lvl3pPr marL="1219170" defTabSz="1219170">
              <a:defRPr sz="2400"/>
            </a:lvl3pPr>
            <a:lvl4pPr marL="1828754" defTabSz="1219170">
              <a:defRPr sz="2400"/>
            </a:lvl4pPr>
            <a:lvl5pPr marL="2438339" defTabSz="1219170">
              <a:defRPr sz="2400"/>
            </a:lvl5pPr>
            <a:lvl6pPr marL="3047924" defTabSz="1219170">
              <a:defRPr sz="2400"/>
            </a:lvl6pPr>
            <a:lvl7pPr marL="3657509" defTabSz="1219170">
              <a:defRPr sz="2400"/>
            </a:lvl7pPr>
            <a:lvl8pPr marL="4267093" defTabSz="1219170">
              <a:defRPr sz="2400"/>
            </a:lvl8pPr>
            <a:lvl9pPr marL="4876678" defTabSz="1219170">
              <a:defRPr sz="2400"/>
            </a:lvl9pPr>
          </a:lstStyle>
          <a:p>
            <a:pPr lvl="0" algn="l" defTabSz="914400">
              <a:lnSpc>
                <a:spcPct val="130000"/>
              </a:lnSpc>
            </a:pPr>
            <a:r>
              <a:rPr lang="en-US" altLang="zh-CN" sz="1400" kern="1400" spc="100" dirty="0">
                <a:solidFill>
                  <a:schemeClr val="bg2">
                    <a:lumMod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99C9540-200F-F04D-BF0C-35FE7F1237E4}"/>
              </a:ext>
            </a:extLst>
          </p:cNvPr>
          <p:cNvSpPr/>
          <p:nvPr/>
        </p:nvSpPr>
        <p:spPr>
          <a:xfrm>
            <a:off x="1049770" y="4940973"/>
            <a:ext cx="1912185" cy="90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400" kern="1400" spc="100" dirty="0">
                <a:solidFill>
                  <a:schemeClr val="bg2">
                    <a:lumMod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1373415-2351-869E-7ECC-D67AA8302E54}"/>
              </a:ext>
            </a:extLst>
          </p:cNvPr>
          <p:cNvSpPr/>
          <p:nvPr/>
        </p:nvSpPr>
        <p:spPr>
          <a:xfrm>
            <a:off x="3441371" y="4940973"/>
            <a:ext cx="1899883" cy="90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kern="1400" spc="100" dirty="0">
                <a:solidFill>
                  <a:schemeClr val="bg2">
                    <a:lumMod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2590A51-CA6C-34FC-5478-8B4596450C8A}"/>
              </a:ext>
            </a:extLst>
          </p:cNvPr>
          <p:cNvSpPr/>
          <p:nvPr/>
        </p:nvSpPr>
        <p:spPr>
          <a:xfrm>
            <a:off x="6633654" y="4940973"/>
            <a:ext cx="2046656" cy="897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400" kern="1400" spc="100" dirty="0">
                <a:solidFill>
                  <a:schemeClr val="bg2">
                    <a:lumMod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8B158B9-3DDC-C034-386A-6B4D97807FCB}"/>
              </a:ext>
            </a:extLst>
          </p:cNvPr>
          <p:cNvSpPr/>
          <p:nvPr/>
        </p:nvSpPr>
        <p:spPr>
          <a:xfrm>
            <a:off x="8934495" y="4940973"/>
            <a:ext cx="2046657" cy="897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400" kern="1400" spc="100" dirty="0">
                <a:solidFill>
                  <a:schemeClr val="bg2">
                    <a:lumMod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950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25" grpId="0"/>
      <p:bldP spid="27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15C996-7050-0A59-D084-2212E6B6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42E0084-F3EE-EBD7-07DD-B23FA24EB60D}"/>
              </a:ext>
            </a:extLst>
          </p:cNvPr>
          <p:cNvSpPr/>
          <p:nvPr/>
        </p:nvSpPr>
        <p:spPr>
          <a:xfrm>
            <a:off x="-1525" y="6749143"/>
            <a:ext cx="12192000" cy="123371"/>
          </a:xfrm>
          <a:prstGeom prst="rect">
            <a:avLst/>
          </a:prstGeom>
          <a:solidFill>
            <a:srgbClr val="00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40B2495-18FD-8A49-08A9-7112EC50B9EF}"/>
              </a:ext>
            </a:extLst>
          </p:cNvPr>
          <p:cNvSpPr txBox="1"/>
          <p:nvPr/>
        </p:nvSpPr>
        <p:spPr>
          <a:xfrm>
            <a:off x="3376246" y="378496"/>
            <a:ext cx="554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</a:defRPr>
            </a:lvl1pPr>
          </a:lstStyle>
          <a:p>
            <a:pPr algn="ctr"/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-01.Brand introduction-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33336B-8B53-2C54-FC7B-42D4A1931C05}"/>
              </a:ext>
            </a:extLst>
          </p:cNvPr>
          <p:cNvSpPr txBox="1"/>
          <p:nvPr/>
        </p:nvSpPr>
        <p:spPr>
          <a:xfrm>
            <a:off x="4076227" y="963271"/>
            <a:ext cx="4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400" dirty="0"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Enterprise brand introduction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6A2C9CC-790D-7CE0-BE17-B4B8EB409A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016" y="2932662"/>
            <a:ext cx="4513166" cy="285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317500" dir="5400000" algn="t" rotWithShape="0">
              <a:prstClr val="black">
                <a:alpha val="20000"/>
              </a:prstClr>
            </a:outerShdw>
            <a:softEdge rad="0"/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E63544F-2285-AE6F-814B-DA0677E60A2F}"/>
              </a:ext>
            </a:extLst>
          </p:cNvPr>
          <p:cNvSpPr txBox="1"/>
          <p:nvPr/>
        </p:nvSpPr>
        <p:spPr>
          <a:xfrm>
            <a:off x="884880" y="1885667"/>
            <a:ext cx="451543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400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DFD1161-D7F6-D24C-9157-04E0642CFF47}"/>
              </a:ext>
            </a:extLst>
          </p:cNvPr>
          <p:cNvGrpSpPr/>
          <p:nvPr/>
        </p:nvGrpSpPr>
        <p:grpSpPr>
          <a:xfrm>
            <a:off x="5818414" y="4502303"/>
            <a:ext cx="5560218" cy="1376097"/>
            <a:chOff x="5818414" y="4502303"/>
            <a:chExt cx="5560218" cy="1376097"/>
          </a:xfrm>
        </p:grpSpPr>
        <p:sp>
          <p:nvSpPr>
            <p:cNvPr id="12" name="矩形: 圆角 34">
              <a:extLst>
                <a:ext uri="{FF2B5EF4-FFF2-40B4-BE49-F238E27FC236}">
                  <a16:creationId xmlns:a16="http://schemas.microsoft.com/office/drawing/2014/main" id="{F92BF708-808A-FBD7-428C-E6C076805308}"/>
                </a:ext>
              </a:extLst>
            </p:cNvPr>
            <p:cNvSpPr/>
            <p:nvPr/>
          </p:nvSpPr>
          <p:spPr>
            <a:xfrm>
              <a:off x="5818414" y="4617947"/>
              <a:ext cx="5549900" cy="1249561"/>
            </a:xfrm>
            <a:prstGeom prst="roundRect">
              <a:avLst>
                <a:gd name="adj" fmla="val 2293"/>
              </a:avLst>
            </a:prstGeom>
            <a:solidFill>
              <a:schemeClr val="bg1"/>
            </a:solidFill>
            <a:ln>
              <a:solidFill>
                <a:srgbClr val="003B7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zh-CN" altLang="en-US"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8F47BB1C-8C2E-AD9C-2531-72C863D30A68}"/>
                </a:ext>
              </a:extLst>
            </p:cNvPr>
            <p:cNvSpPr/>
            <p:nvPr/>
          </p:nvSpPr>
          <p:spPr>
            <a:xfrm>
              <a:off x="9612085" y="4502303"/>
              <a:ext cx="1625600" cy="1376097"/>
            </a:xfrm>
            <a:prstGeom prst="parallelogram">
              <a:avLst/>
            </a:prstGeom>
            <a:solidFill>
              <a:srgbClr val="003B76"/>
            </a:solidFill>
            <a:ln>
              <a:noFill/>
            </a:ln>
            <a:effectLst>
              <a:outerShdw blurRad="304800" dist="215900" dir="5400000" sx="92000" sy="92000" algn="t" rotWithShape="0">
                <a:schemeClr val="bg2">
                  <a:lumMod val="25000"/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zh-CN" altLang="en-US"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CB6DE4A8-A41A-BFF4-1749-0CE117798623}"/>
                </a:ext>
              </a:extLst>
            </p:cNvPr>
            <p:cNvSpPr/>
            <p:nvPr/>
          </p:nvSpPr>
          <p:spPr>
            <a:xfrm>
              <a:off x="11208145" y="4502303"/>
              <a:ext cx="170487" cy="121774"/>
            </a:xfrm>
            <a:prstGeom prst="triangle">
              <a:avLst>
                <a:gd name="adj" fmla="val 15826"/>
              </a:avLst>
            </a:prstGeom>
            <a:solidFill>
              <a:srgbClr val="000000"/>
            </a:solidFill>
            <a:ln>
              <a:noFill/>
            </a:ln>
            <a:effectLst>
              <a:outerShdw blurRad="304800" dist="215900" dir="5400000" sx="92000" sy="92000" algn="t" rotWithShape="0">
                <a:schemeClr val="accent1"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zh-CN" altLang="en-US"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99B79B0-627A-B67E-E186-BAB3F43798C6}"/>
                </a:ext>
              </a:extLst>
            </p:cNvPr>
            <p:cNvSpPr txBox="1"/>
            <p:nvPr/>
          </p:nvSpPr>
          <p:spPr>
            <a:xfrm>
              <a:off x="10093415" y="4950944"/>
              <a:ext cx="668773" cy="66960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l">
                <a:lnSpc>
                  <a:spcPct val="125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altLang="zh-CN" sz="3200" i="1" dirty="0">
                  <a:solidFill>
                    <a:schemeClr val="bg1"/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  <a:sym typeface="思源黑体 CN Normal" panose="020B0400000000000000" pitchFamily="34" charset="-122"/>
                </a:rPr>
                <a:t>02</a:t>
              </a:r>
            </a:p>
          </p:txBody>
        </p:sp>
        <p:sp>
          <p:nvSpPr>
            <p:cNvPr id="24" name="文本占位符 10">
              <a:extLst>
                <a:ext uri="{FF2B5EF4-FFF2-40B4-BE49-F238E27FC236}">
                  <a16:creationId xmlns:a16="http://schemas.microsoft.com/office/drawing/2014/main" id="{8C9403CB-BA80-87EA-3E87-542763690C92}"/>
                </a:ext>
              </a:extLst>
            </p:cNvPr>
            <p:cNvSpPr txBox="1"/>
            <p:nvPr/>
          </p:nvSpPr>
          <p:spPr>
            <a:xfrm>
              <a:off x="5955665" y="4784506"/>
              <a:ext cx="2157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346BE8"/>
                  </a:solidFill>
                  <a:effectLst>
                    <a:outerShdw blurRad="50800" dist="38100" dir="2700000" algn="tl" rotWithShape="0">
                      <a:srgbClr val="346BE8">
                        <a:alpha val="10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1CEE344-8CC3-0BF4-98E2-F0A8C4ADA61F}"/>
                </a:ext>
              </a:extLst>
            </p:cNvPr>
            <p:cNvSpPr txBox="1"/>
            <p:nvPr/>
          </p:nvSpPr>
          <p:spPr>
            <a:xfrm>
              <a:off x="5964476" y="5141243"/>
              <a:ext cx="3646102" cy="617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kern="1400" spc="1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Normal" panose="020B0400000000000000" pitchFamily="34" charset="-122"/>
                </a:rPr>
                <a:t>Click here to add content, content to match the title. </a:t>
              </a:r>
            </a:p>
          </p:txBody>
        </p:sp>
      </p:grpSp>
      <p:sp>
        <p:nvSpPr>
          <p:cNvPr id="28" name="文本占位符 10">
            <a:extLst>
              <a:ext uri="{FF2B5EF4-FFF2-40B4-BE49-F238E27FC236}">
                <a16:creationId xmlns:a16="http://schemas.microsoft.com/office/drawing/2014/main" id="{F87DCB83-B789-12CD-D806-CF9101076698}"/>
              </a:ext>
            </a:extLst>
          </p:cNvPr>
          <p:cNvSpPr txBox="1">
            <a:spLocks/>
          </p:cNvSpPr>
          <p:nvPr/>
        </p:nvSpPr>
        <p:spPr>
          <a:xfrm>
            <a:off x="883373" y="1526236"/>
            <a:ext cx="195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346BE8"/>
                </a:solidFill>
                <a:effectLst>
                  <a:outerShdw blurRad="50800" dist="38100" dir="2700000" algn="tl" rotWithShape="0">
                    <a:srgbClr val="346BE8">
                      <a:alpha val="10000"/>
                    </a:srgbClr>
                  </a:outerShdw>
                </a:effectLst>
                <a:latin typeface="思源黑体 CN Normal" panose="020B04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7B2F09D-B160-FA81-5ACD-18B9E3E61DB6}"/>
              </a:ext>
            </a:extLst>
          </p:cNvPr>
          <p:cNvGrpSpPr/>
          <p:nvPr/>
        </p:nvGrpSpPr>
        <p:grpSpPr>
          <a:xfrm>
            <a:off x="5818414" y="2918494"/>
            <a:ext cx="5560217" cy="1376097"/>
            <a:chOff x="5818414" y="2918494"/>
            <a:chExt cx="5560217" cy="1376097"/>
          </a:xfrm>
        </p:grpSpPr>
        <p:sp>
          <p:nvSpPr>
            <p:cNvPr id="11" name="矩形: 圆角 33">
              <a:extLst>
                <a:ext uri="{FF2B5EF4-FFF2-40B4-BE49-F238E27FC236}">
                  <a16:creationId xmlns:a16="http://schemas.microsoft.com/office/drawing/2014/main" id="{71A5A069-EC3F-64E5-6C19-10D65D2CC27F}"/>
                </a:ext>
              </a:extLst>
            </p:cNvPr>
            <p:cNvSpPr/>
            <p:nvPr/>
          </p:nvSpPr>
          <p:spPr>
            <a:xfrm>
              <a:off x="5818414" y="3045030"/>
              <a:ext cx="5549900" cy="1249561"/>
            </a:xfrm>
            <a:prstGeom prst="roundRect">
              <a:avLst>
                <a:gd name="adj" fmla="val 2293"/>
              </a:avLst>
            </a:prstGeom>
            <a:solidFill>
              <a:schemeClr val="bg1"/>
            </a:solidFill>
            <a:ln>
              <a:solidFill>
                <a:srgbClr val="E5C48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zh-CN" altLang="en-US"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6353065B-FD2C-E506-3C9D-681B6E6B9DFE}"/>
                </a:ext>
              </a:extLst>
            </p:cNvPr>
            <p:cNvSpPr/>
            <p:nvPr/>
          </p:nvSpPr>
          <p:spPr>
            <a:xfrm>
              <a:off x="9612085" y="2918494"/>
              <a:ext cx="1625600" cy="1376097"/>
            </a:xfrm>
            <a:prstGeom prst="parallelogram">
              <a:avLst/>
            </a:prstGeom>
            <a:solidFill>
              <a:srgbClr val="E5C48D"/>
            </a:solidFill>
            <a:ln>
              <a:noFill/>
            </a:ln>
            <a:effectLst>
              <a:outerShdw blurRad="304800" dist="215900" dir="5400000" sx="92000" sy="92000" algn="t" rotWithShape="0">
                <a:schemeClr val="bg2">
                  <a:lumMod val="25000"/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zh-CN" altLang="en-US"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C4513A4-E08B-4D44-2359-AA41EC9FAD47}"/>
                </a:ext>
              </a:extLst>
            </p:cNvPr>
            <p:cNvSpPr txBox="1"/>
            <p:nvPr/>
          </p:nvSpPr>
          <p:spPr>
            <a:xfrm>
              <a:off x="10093415" y="3378027"/>
              <a:ext cx="668773" cy="66960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l">
                <a:lnSpc>
                  <a:spcPct val="125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altLang="zh-CN" sz="3200" i="1" dirty="0">
                  <a:solidFill>
                    <a:schemeClr val="bg1"/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  <a:sym typeface="思源黑体 CN Normal" panose="020B0400000000000000" pitchFamily="34" charset="-122"/>
                </a:rPr>
                <a:t>01</a:t>
              </a:r>
            </a:p>
          </p:txBody>
        </p:sp>
        <p:sp>
          <p:nvSpPr>
            <p:cNvPr id="23" name="文本占位符 10">
              <a:extLst>
                <a:ext uri="{FF2B5EF4-FFF2-40B4-BE49-F238E27FC236}">
                  <a16:creationId xmlns:a16="http://schemas.microsoft.com/office/drawing/2014/main" id="{454BEBE0-BFAB-A217-57C3-5C2D2B04F971}"/>
                </a:ext>
              </a:extLst>
            </p:cNvPr>
            <p:cNvSpPr txBox="1"/>
            <p:nvPr/>
          </p:nvSpPr>
          <p:spPr>
            <a:xfrm>
              <a:off x="5955665" y="3164498"/>
              <a:ext cx="182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346BE8"/>
                  </a:solidFill>
                  <a:effectLst>
                    <a:outerShdw blurRad="50800" dist="38100" dir="2700000" algn="tl" rotWithShape="0">
                      <a:srgbClr val="346BE8">
                        <a:alpha val="10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110A9F0-3C1E-2262-0615-8567FB5435E4}"/>
                </a:ext>
              </a:extLst>
            </p:cNvPr>
            <p:cNvSpPr txBox="1"/>
            <p:nvPr/>
          </p:nvSpPr>
          <p:spPr>
            <a:xfrm>
              <a:off x="5964476" y="3526080"/>
              <a:ext cx="3646102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kern="1400" spc="1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Normal" panose="020B0400000000000000" pitchFamily="34" charset="-122"/>
                </a:rPr>
                <a:t>Click here to add content, content to match the title. </a:t>
              </a:r>
            </a:p>
          </p:txBody>
        </p:sp>
        <p:sp>
          <p:nvSpPr>
            <p:cNvPr id="22" name="等腰三角形 21">
              <a:extLst>
                <a:ext uri="{FF2B5EF4-FFF2-40B4-BE49-F238E27FC236}">
                  <a16:creationId xmlns:a16="http://schemas.microsoft.com/office/drawing/2014/main" id="{379F0CDA-4C53-657A-3A55-0643BCC44911}"/>
                </a:ext>
              </a:extLst>
            </p:cNvPr>
            <p:cNvSpPr/>
            <p:nvPr/>
          </p:nvSpPr>
          <p:spPr>
            <a:xfrm>
              <a:off x="11208144" y="2923256"/>
              <a:ext cx="170487" cy="121774"/>
            </a:xfrm>
            <a:prstGeom prst="triangle">
              <a:avLst>
                <a:gd name="adj" fmla="val 15826"/>
              </a:avLst>
            </a:prstGeom>
            <a:solidFill>
              <a:srgbClr val="000000"/>
            </a:solidFill>
            <a:ln>
              <a:noFill/>
            </a:ln>
            <a:effectLst>
              <a:outerShdw blurRad="304800" dist="215900" dir="5400000" sx="92000" sy="92000" algn="t" rotWithShape="0">
                <a:schemeClr val="accent1"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zh-CN" altLang="en-US"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7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8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">
            <a:extLst>
              <a:ext uri="{FF2B5EF4-FFF2-40B4-BE49-F238E27FC236}">
                <a16:creationId xmlns:a16="http://schemas.microsoft.com/office/drawing/2014/main" id="{7379272F-7D98-72E2-5958-8E1CD5E64163}"/>
              </a:ext>
            </a:extLst>
          </p:cNvPr>
          <p:cNvSpPr txBox="1"/>
          <p:nvPr/>
        </p:nvSpPr>
        <p:spPr>
          <a:xfrm>
            <a:off x="459117" y="661619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815C996-7050-0A59-D084-2212E6B6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42E0084-F3EE-EBD7-07DD-B23FA24EB60D}"/>
              </a:ext>
            </a:extLst>
          </p:cNvPr>
          <p:cNvSpPr/>
          <p:nvPr/>
        </p:nvSpPr>
        <p:spPr>
          <a:xfrm>
            <a:off x="-1525" y="6749143"/>
            <a:ext cx="12192000" cy="123371"/>
          </a:xfrm>
          <a:prstGeom prst="rect">
            <a:avLst/>
          </a:prstGeom>
          <a:solidFill>
            <a:srgbClr val="00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40B2495-18FD-8A49-08A9-7112EC50B9EF}"/>
              </a:ext>
            </a:extLst>
          </p:cNvPr>
          <p:cNvSpPr txBox="1"/>
          <p:nvPr/>
        </p:nvSpPr>
        <p:spPr>
          <a:xfrm>
            <a:off x="3277772" y="378496"/>
            <a:ext cx="5697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</a:defRPr>
            </a:lvl1pPr>
          </a:lstStyle>
          <a:p>
            <a:pPr algn="ctr"/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-01.Brand introduction-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33336B-8B53-2C54-FC7B-42D4A1931C05}"/>
              </a:ext>
            </a:extLst>
          </p:cNvPr>
          <p:cNvSpPr txBox="1"/>
          <p:nvPr/>
        </p:nvSpPr>
        <p:spPr>
          <a:xfrm>
            <a:off x="4076227" y="963271"/>
            <a:ext cx="4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400" dirty="0"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Enterprise brand introduction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D1135AF-06BF-1C95-2F05-3B8CD5437C24}"/>
              </a:ext>
            </a:extLst>
          </p:cNvPr>
          <p:cNvGrpSpPr/>
          <p:nvPr/>
        </p:nvGrpSpPr>
        <p:grpSpPr>
          <a:xfrm>
            <a:off x="527568" y="2276994"/>
            <a:ext cx="2498875" cy="3726143"/>
            <a:chOff x="527568" y="2276994"/>
            <a:chExt cx="2498875" cy="3726143"/>
          </a:xfrm>
        </p:grpSpPr>
        <p:sp>
          <p:nvSpPr>
            <p:cNvPr id="7" name="矩形: 圆角 5">
              <a:extLst>
                <a:ext uri="{FF2B5EF4-FFF2-40B4-BE49-F238E27FC236}">
                  <a16:creationId xmlns:a16="http://schemas.microsoft.com/office/drawing/2014/main" id="{4C169546-70D5-B9C3-46F1-E6454D3E34A8}"/>
                </a:ext>
              </a:extLst>
            </p:cNvPr>
            <p:cNvSpPr/>
            <p:nvPr/>
          </p:nvSpPr>
          <p:spPr>
            <a:xfrm>
              <a:off x="527568" y="2756040"/>
              <a:ext cx="2498875" cy="3247097"/>
            </a:xfrm>
            <a:prstGeom prst="roundRect">
              <a:avLst>
                <a:gd name="adj" fmla="val 2945"/>
              </a:avLst>
            </a:prstGeom>
            <a:solidFill>
              <a:schemeClr val="bg1"/>
            </a:solidFill>
            <a:ln>
              <a:solidFill>
                <a:srgbClr val="E5C48D"/>
              </a:solidFill>
            </a:ln>
            <a:effectLst>
              <a:outerShdw blurRad="381000" sx="102000" sy="102000" algn="ctr" rotWithShape="0">
                <a:schemeClr val="bg2">
                  <a:lumMod val="25000"/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字魂35号-经典雅黑" panose="00000500000000000000" pitchFamily="2" charset="-122"/>
                <a:ea typeface="字魂35号-经典雅黑" panose="00000500000000000000" pitchFamily="2" charset="-122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EDFEEF0-B4F2-8C10-FC6C-2C99C6334371}"/>
                </a:ext>
              </a:extLst>
            </p:cNvPr>
            <p:cNvSpPr txBox="1"/>
            <p:nvPr/>
          </p:nvSpPr>
          <p:spPr>
            <a:xfrm>
              <a:off x="723515" y="4115068"/>
              <a:ext cx="2223092" cy="167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 kern="1400" spc="1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zh-CN" sz="1400" kern="14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Normal" panose="020B0400000000000000" pitchFamily="34" charset="-122"/>
                </a:rPr>
                <a:t>Click here to add text content, such as keywords, some brief introductions, etc.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75D0500-51B2-5FDD-3126-45BA1EB49A5D}"/>
                </a:ext>
              </a:extLst>
            </p:cNvPr>
            <p:cNvSpPr txBox="1"/>
            <p:nvPr/>
          </p:nvSpPr>
          <p:spPr>
            <a:xfrm>
              <a:off x="723515" y="3436645"/>
              <a:ext cx="213790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i="0" u="none" strike="noStrike" kern="0" cap="none" spc="0" normalizeH="0" baseline="0">
                  <a:ln>
                    <a:noFill/>
                  </a:ln>
                  <a:gradFill flip="none" rotWithShape="1">
                    <a:gsLst>
                      <a:gs pos="0">
                        <a:srgbClr val="FFBD5B"/>
                      </a:gs>
                      <a:gs pos="53000">
                        <a:srgbClr val="FF9702"/>
                      </a:gs>
                    </a:gsLst>
                    <a:lin ang="5400000" scaled="1"/>
                    <a:tileRect/>
                  </a:gradFill>
                  <a:effectLst>
                    <a:outerShdw blurRad="88900" dist="38100" dir="2700000" algn="tl" rotWithShape="0">
                      <a:srgbClr val="FF9702">
                        <a:alpha val="15000"/>
                      </a:srgbClr>
                    </a:outerShdw>
                  </a:effectLst>
                  <a:uLnTx/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Medium" panose="020B06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BCA08A9-B5A3-008B-214C-6CACFAB41590}"/>
                </a:ext>
              </a:extLst>
            </p:cNvPr>
            <p:cNvSpPr/>
            <p:nvPr/>
          </p:nvSpPr>
          <p:spPr>
            <a:xfrm>
              <a:off x="1294693" y="2276994"/>
              <a:ext cx="964624" cy="964624"/>
            </a:xfrm>
            <a:prstGeom prst="ellipse">
              <a:avLst/>
            </a:prstGeom>
            <a:solidFill>
              <a:srgbClr val="E5C48D"/>
            </a:solidFill>
            <a:ln w="38100">
              <a:noFill/>
            </a:ln>
            <a:effectLst>
              <a:outerShdw blurRad="152400" dist="76200" dir="2700000" algn="tl" rotWithShape="0">
                <a:srgbClr val="03366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855985DD-147A-E6EC-5056-23C4AD7BFB30}"/>
                </a:ext>
              </a:extLst>
            </p:cNvPr>
            <p:cNvCxnSpPr>
              <a:cxnSpLocks/>
            </p:cNvCxnSpPr>
            <p:nvPr/>
          </p:nvCxnSpPr>
          <p:spPr>
            <a:xfrm>
              <a:off x="1560341" y="3963120"/>
              <a:ext cx="433329" cy="0"/>
            </a:xfrm>
            <a:prstGeom prst="line">
              <a:avLst/>
            </a:prstGeom>
            <a:ln w="22225">
              <a:solidFill>
                <a:srgbClr val="2A3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图形 4" descr="原子 纯色填充">
              <a:extLst>
                <a:ext uri="{FF2B5EF4-FFF2-40B4-BE49-F238E27FC236}">
                  <a16:creationId xmlns:a16="http://schemas.microsoft.com/office/drawing/2014/main" id="{6E3BCD69-45EE-F811-DA5D-4F73A5324434}"/>
                </a:ext>
              </a:extLst>
            </p:cNvPr>
            <p:cNvSpPr/>
            <p:nvPr/>
          </p:nvSpPr>
          <p:spPr>
            <a:xfrm>
              <a:off x="1575685" y="2552407"/>
              <a:ext cx="369311" cy="378237"/>
            </a:xfrm>
            <a:custGeom>
              <a:avLst/>
              <a:gdLst>
                <a:gd name="T0" fmla="*/ 1490 w 12068"/>
                <a:gd name="T1" fmla="*/ 5488 h 12359"/>
                <a:gd name="T2" fmla="*/ 12068 w 12068"/>
                <a:gd name="T3" fmla="*/ 5488 h 12359"/>
                <a:gd name="T4" fmla="*/ 6779 w 12068"/>
                <a:gd name="T5" fmla="*/ 732 h 12359"/>
                <a:gd name="T6" fmla="*/ 6779 w 12068"/>
                <a:gd name="T7" fmla="*/ 10243 h 12359"/>
                <a:gd name="T8" fmla="*/ 6779 w 12068"/>
                <a:gd name="T9" fmla="*/ 732 h 12359"/>
                <a:gd name="T10" fmla="*/ 3266 w 12068"/>
                <a:gd name="T11" fmla="*/ 5488 h 12359"/>
                <a:gd name="T12" fmla="*/ 10291 w 12068"/>
                <a:gd name="T13" fmla="*/ 5488 h 12359"/>
                <a:gd name="T14" fmla="*/ 6778 w 12068"/>
                <a:gd name="T15" fmla="*/ 2508 h 12359"/>
                <a:gd name="T16" fmla="*/ 6778 w 12068"/>
                <a:gd name="T17" fmla="*/ 8467 h 12359"/>
                <a:gd name="T18" fmla="*/ 6778 w 12068"/>
                <a:gd name="T19" fmla="*/ 2508 h 12359"/>
                <a:gd name="T20" fmla="*/ 5085 w 12068"/>
                <a:gd name="T21" fmla="*/ 5488 h 12359"/>
                <a:gd name="T22" fmla="*/ 8472 w 12068"/>
                <a:gd name="T23" fmla="*/ 5488 h 12359"/>
                <a:gd name="T24" fmla="*/ 6779 w 12068"/>
                <a:gd name="T25" fmla="*/ 4327 h 12359"/>
                <a:gd name="T26" fmla="*/ 6779 w 12068"/>
                <a:gd name="T27" fmla="*/ 6648 h 12359"/>
                <a:gd name="T28" fmla="*/ 6779 w 12068"/>
                <a:gd name="T29" fmla="*/ 4327 h 12359"/>
                <a:gd name="T30" fmla="*/ 6932 w 12068"/>
                <a:gd name="T31" fmla="*/ 5148 h 12359"/>
                <a:gd name="T32" fmla="*/ 1184 w 12068"/>
                <a:gd name="T33" fmla="*/ 1602 h 12359"/>
                <a:gd name="T34" fmla="*/ 66 w 12068"/>
                <a:gd name="T35" fmla="*/ 2001 h 12359"/>
                <a:gd name="T36" fmla="*/ 1252 w 12068"/>
                <a:gd name="T37" fmla="*/ 1317 h 12359"/>
                <a:gd name="T38" fmla="*/ 1627 w 12068"/>
                <a:gd name="T39" fmla="*/ 0 h 12359"/>
                <a:gd name="T40" fmla="*/ 1582 w 12068"/>
                <a:gd name="T41" fmla="*/ 1814 h 12359"/>
                <a:gd name="T42" fmla="*/ 834 w 12068"/>
                <a:gd name="T43" fmla="*/ 2600 h 12359"/>
                <a:gd name="T44" fmla="*/ 2019 w 12068"/>
                <a:gd name="T45" fmla="*/ 1916 h 12359"/>
                <a:gd name="T46" fmla="*/ 2395 w 12068"/>
                <a:gd name="T47" fmla="*/ 599 h 12359"/>
                <a:gd name="T48" fmla="*/ 2349 w 12068"/>
                <a:gd name="T49" fmla="*/ 2413 h 12359"/>
                <a:gd name="T50" fmla="*/ 4546 w 12068"/>
                <a:gd name="T51" fmla="*/ 10048 h 12359"/>
                <a:gd name="T52" fmla="*/ 4564 w 12068"/>
                <a:gd name="T53" fmla="*/ 12359 h 12359"/>
                <a:gd name="T54" fmla="*/ 4546 w 12068"/>
                <a:gd name="T55" fmla="*/ 10048 h 12359"/>
                <a:gd name="T56" fmla="*/ 9639 w 12068"/>
                <a:gd name="T57" fmla="*/ 12239 h 12359"/>
                <a:gd name="T58" fmla="*/ 8618 w 12068"/>
                <a:gd name="T59" fmla="*/ 10167 h 12359"/>
                <a:gd name="T60" fmla="*/ 6512 w 12068"/>
                <a:gd name="T61" fmla="*/ 10627 h 12359"/>
                <a:gd name="T62" fmla="*/ 7045 w 12068"/>
                <a:gd name="T63" fmla="*/ 12299 h 12359"/>
                <a:gd name="T64" fmla="*/ 6512 w 12068"/>
                <a:gd name="T65" fmla="*/ 10627 h 1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68" h="12359">
                  <a:moveTo>
                    <a:pt x="6779" y="10777"/>
                  </a:moveTo>
                  <a:cubicBezTo>
                    <a:pt x="3862" y="10777"/>
                    <a:pt x="1490" y="8404"/>
                    <a:pt x="1490" y="5488"/>
                  </a:cubicBezTo>
                  <a:cubicBezTo>
                    <a:pt x="1490" y="2571"/>
                    <a:pt x="3863" y="199"/>
                    <a:pt x="6779" y="199"/>
                  </a:cubicBezTo>
                  <a:cubicBezTo>
                    <a:pt x="9695" y="199"/>
                    <a:pt x="12068" y="2571"/>
                    <a:pt x="12068" y="5488"/>
                  </a:cubicBezTo>
                  <a:cubicBezTo>
                    <a:pt x="12068" y="8404"/>
                    <a:pt x="9695" y="10777"/>
                    <a:pt x="6779" y="10777"/>
                  </a:cubicBezTo>
                  <a:close/>
                  <a:moveTo>
                    <a:pt x="6779" y="732"/>
                  </a:moveTo>
                  <a:cubicBezTo>
                    <a:pt x="4156" y="732"/>
                    <a:pt x="2023" y="2865"/>
                    <a:pt x="2023" y="5488"/>
                  </a:cubicBezTo>
                  <a:cubicBezTo>
                    <a:pt x="2023" y="8110"/>
                    <a:pt x="4156" y="10243"/>
                    <a:pt x="6779" y="10243"/>
                  </a:cubicBezTo>
                  <a:cubicBezTo>
                    <a:pt x="9401" y="10243"/>
                    <a:pt x="11535" y="8110"/>
                    <a:pt x="11535" y="5488"/>
                  </a:cubicBezTo>
                  <a:cubicBezTo>
                    <a:pt x="11535" y="2865"/>
                    <a:pt x="9401" y="732"/>
                    <a:pt x="6779" y="732"/>
                  </a:cubicBezTo>
                  <a:close/>
                  <a:moveTo>
                    <a:pt x="6778" y="9000"/>
                  </a:moveTo>
                  <a:cubicBezTo>
                    <a:pt x="4842" y="9000"/>
                    <a:pt x="3266" y="7425"/>
                    <a:pt x="3266" y="5488"/>
                  </a:cubicBezTo>
                  <a:cubicBezTo>
                    <a:pt x="3266" y="3551"/>
                    <a:pt x="4842" y="1975"/>
                    <a:pt x="6778" y="1975"/>
                  </a:cubicBezTo>
                  <a:cubicBezTo>
                    <a:pt x="8715" y="1975"/>
                    <a:pt x="10291" y="3551"/>
                    <a:pt x="10291" y="5488"/>
                  </a:cubicBezTo>
                  <a:cubicBezTo>
                    <a:pt x="10291" y="7425"/>
                    <a:pt x="8715" y="9000"/>
                    <a:pt x="6778" y="9000"/>
                  </a:cubicBezTo>
                  <a:close/>
                  <a:moveTo>
                    <a:pt x="6778" y="2508"/>
                  </a:moveTo>
                  <a:cubicBezTo>
                    <a:pt x="5135" y="2508"/>
                    <a:pt x="3799" y="3845"/>
                    <a:pt x="3799" y="5488"/>
                  </a:cubicBezTo>
                  <a:cubicBezTo>
                    <a:pt x="3799" y="7131"/>
                    <a:pt x="5136" y="8467"/>
                    <a:pt x="6778" y="8467"/>
                  </a:cubicBezTo>
                  <a:cubicBezTo>
                    <a:pt x="8421" y="8467"/>
                    <a:pt x="9758" y="7131"/>
                    <a:pt x="9758" y="5488"/>
                  </a:cubicBezTo>
                  <a:cubicBezTo>
                    <a:pt x="9758" y="3845"/>
                    <a:pt x="8422" y="2508"/>
                    <a:pt x="6778" y="2508"/>
                  </a:cubicBezTo>
                  <a:close/>
                  <a:moveTo>
                    <a:pt x="6779" y="7181"/>
                  </a:moveTo>
                  <a:cubicBezTo>
                    <a:pt x="5845" y="7181"/>
                    <a:pt x="5085" y="6421"/>
                    <a:pt x="5085" y="5488"/>
                  </a:cubicBezTo>
                  <a:cubicBezTo>
                    <a:pt x="5085" y="4554"/>
                    <a:pt x="5845" y="3794"/>
                    <a:pt x="6779" y="3794"/>
                  </a:cubicBezTo>
                  <a:cubicBezTo>
                    <a:pt x="7713" y="3794"/>
                    <a:pt x="8472" y="4554"/>
                    <a:pt x="8472" y="5488"/>
                  </a:cubicBezTo>
                  <a:cubicBezTo>
                    <a:pt x="8472" y="6421"/>
                    <a:pt x="7713" y="7181"/>
                    <a:pt x="6779" y="7181"/>
                  </a:cubicBezTo>
                  <a:close/>
                  <a:moveTo>
                    <a:pt x="6779" y="4327"/>
                  </a:moveTo>
                  <a:cubicBezTo>
                    <a:pt x="6138" y="4328"/>
                    <a:pt x="5619" y="4847"/>
                    <a:pt x="5618" y="5488"/>
                  </a:cubicBezTo>
                  <a:cubicBezTo>
                    <a:pt x="5619" y="6128"/>
                    <a:pt x="6138" y="6647"/>
                    <a:pt x="6779" y="6648"/>
                  </a:cubicBezTo>
                  <a:cubicBezTo>
                    <a:pt x="7419" y="6647"/>
                    <a:pt x="7938" y="6128"/>
                    <a:pt x="7939" y="5488"/>
                  </a:cubicBezTo>
                  <a:cubicBezTo>
                    <a:pt x="7938" y="4847"/>
                    <a:pt x="7419" y="4328"/>
                    <a:pt x="6779" y="4327"/>
                  </a:cubicBezTo>
                  <a:close/>
                  <a:moveTo>
                    <a:pt x="1499" y="1172"/>
                  </a:moveTo>
                  <a:lnTo>
                    <a:pt x="6932" y="5148"/>
                  </a:lnTo>
                  <a:lnTo>
                    <a:pt x="6617" y="5578"/>
                  </a:lnTo>
                  <a:lnTo>
                    <a:pt x="1184" y="1602"/>
                  </a:lnTo>
                  <a:lnTo>
                    <a:pt x="1499" y="1172"/>
                  </a:lnTo>
                  <a:close/>
                  <a:moveTo>
                    <a:pt x="66" y="2001"/>
                  </a:moveTo>
                  <a:lnTo>
                    <a:pt x="0" y="1472"/>
                  </a:lnTo>
                  <a:lnTo>
                    <a:pt x="1252" y="1317"/>
                  </a:lnTo>
                  <a:lnTo>
                    <a:pt x="1098" y="65"/>
                  </a:lnTo>
                  <a:lnTo>
                    <a:pt x="1627" y="0"/>
                  </a:lnTo>
                  <a:lnTo>
                    <a:pt x="1814" y="1517"/>
                  </a:lnTo>
                  <a:cubicBezTo>
                    <a:pt x="1832" y="1663"/>
                    <a:pt x="1728" y="1796"/>
                    <a:pt x="1582" y="1814"/>
                  </a:cubicBezTo>
                  <a:lnTo>
                    <a:pt x="66" y="2001"/>
                  </a:lnTo>
                  <a:close/>
                  <a:moveTo>
                    <a:pt x="834" y="2600"/>
                  </a:moveTo>
                  <a:lnTo>
                    <a:pt x="768" y="2070"/>
                  </a:lnTo>
                  <a:lnTo>
                    <a:pt x="2019" y="1916"/>
                  </a:lnTo>
                  <a:lnTo>
                    <a:pt x="1866" y="664"/>
                  </a:lnTo>
                  <a:lnTo>
                    <a:pt x="2395" y="599"/>
                  </a:lnTo>
                  <a:lnTo>
                    <a:pt x="2581" y="2116"/>
                  </a:lnTo>
                  <a:cubicBezTo>
                    <a:pt x="2599" y="2262"/>
                    <a:pt x="2495" y="2395"/>
                    <a:pt x="2349" y="2413"/>
                  </a:cubicBezTo>
                  <a:lnTo>
                    <a:pt x="834" y="2600"/>
                  </a:lnTo>
                  <a:close/>
                  <a:moveTo>
                    <a:pt x="4546" y="10048"/>
                  </a:moveTo>
                  <a:lnTo>
                    <a:pt x="5066" y="10168"/>
                  </a:lnTo>
                  <a:lnTo>
                    <a:pt x="4564" y="12359"/>
                  </a:lnTo>
                  <a:lnTo>
                    <a:pt x="4044" y="12240"/>
                  </a:lnTo>
                  <a:lnTo>
                    <a:pt x="4546" y="10048"/>
                  </a:lnTo>
                  <a:close/>
                  <a:moveTo>
                    <a:pt x="9137" y="10048"/>
                  </a:moveTo>
                  <a:lnTo>
                    <a:pt x="9639" y="12239"/>
                  </a:lnTo>
                  <a:lnTo>
                    <a:pt x="9119" y="12358"/>
                  </a:lnTo>
                  <a:lnTo>
                    <a:pt x="8618" y="10167"/>
                  </a:lnTo>
                  <a:lnTo>
                    <a:pt x="9137" y="10048"/>
                  </a:lnTo>
                  <a:close/>
                  <a:moveTo>
                    <a:pt x="6512" y="10627"/>
                  </a:moveTo>
                  <a:lnTo>
                    <a:pt x="7045" y="10627"/>
                  </a:lnTo>
                  <a:lnTo>
                    <a:pt x="7045" y="12299"/>
                  </a:lnTo>
                  <a:lnTo>
                    <a:pt x="6512" y="12299"/>
                  </a:lnTo>
                  <a:lnTo>
                    <a:pt x="6512" y="10627"/>
                  </a:lnTo>
                  <a:close/>
                </a:path>
              </a:pathLst>
            </a:custGeom>
            <a:solidFill>
              <a:schemeClr val="bg1"/>
            </a:solidFill>
            <a:ln w="76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EC20577-1ED5-DC21-B7B2-05EF52493695}"/>
              </a:ext>
            </a:extLst>
          </p:cNvPr>
          <p:cNvGrpSpPr/>
          <p:nvPr/>
        </p:nvGrpSpPr>
        <p:grpSpPr>
          <a:xfrm>
            <a:off x="6228170" y="2405265"/>
            <a:ext cx="2498875" cy="3726143"/>
            <a:chOff x="6228170" y="2405265"/>
            <a:chExt cx="2498875" cy="3726143"/>
          </a:xfrm>
        </p:grpSpPr>
        <p:sp>
          <p:nvSpPr>
            <p:cNvPr id="18" name="矩形: 圆角 161">
              <a:extLst>
                <a:ext uri="{FF2B5EF4-FFF2-40B4-BE49-F238E27FC236}">
                  <a16:creationId xmlns:a16="http://schemas.microsoft.com/office/drawing/2014/main" id="{5726CEBD-A4B6-BA09-3C3F-DF0D4BB4E100}"/>
                </a:ext>
              </a:extLst>
            </p:cNvPr>
            <p:cNvSpPr/>
            <p:nvPr/>
          </p:nvSpPr>
          <p:spPr>
            <a:xfrm>
              <a:off x="6228170" y="2884311"/>
              <a:ext cx="2498875" cy="3247097"/>
            </a:xfrm>
            <a:prstGeom prst="roundRect">
              <a:avLst>
                <a:gd name="adj" fmla="val 4723"/>
              </a:avLst>
            </a:prstGeom>
            <a:solidFill>
              <a:schemeClr val="bg1"/>
            </a:solidFill>
            <a:ln>
              <a:solidFill>
                <a:srgbClr val="E5C48D"/>
              </a:solidFill>
            </a:ln>
            <a:effectLst>
              <a:outerShdw blurRad="381000" sx="102000" sy="102000" algn="ctr" rotWithShape="0">
                <a:schemeClr val="bg2">
                  <a:lumMod val="25000"/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字魂35号-经典雅黑" panose="00000500000000000000" pitchFamily="2" charset="-122"/>
                <a:ea typeface="字魂35号-经典雅黑" panose="00000500000000000000" pitchFamily="2" charset="-122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32E6794C-E7FF-82DB-F350-E84907B3DED9}"/>
                </a:ext>
              </a:extLst>
            </p:cNvPr>
            <p:cNvSpPr/>
            <p:nvPr/>
          </p:nvSpPr>
          <p:spPr>
            <a:xfrm>
              <a:off x="6995295" y="2405265"/>
              <a:ext cx="964624" cy="964624"/>
            </a:xfrm>
            <a:prstGeom prst="ellipse">
              <a:avLst/>
            </a:prstGeom>
            <a:solidFill>
              <a:srgbClr val="E5C48D"/>
            </a:solidFill>
            <a:ln w="38100">
              <a:noFill/>
            </a:ln>
            <a:effectLst>
              <a:outerShdw blurRad="152400" dist="76200" dir="2700000" algn="tl" rotWithShape="0">
                <a:srgbClr val="03366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9E367D5-1579-A9D2-D36D-7C7280CACBCE}"/>
                </a:ext>
              </a:extLst>
            </p:cNvPr>
            <p:cNvSpPr txBox="1"/>
            <p:nvPr/>
          </p:nvSpPr>
          <p:spPr>
            <a:xfrm>
              <a:off x="6451181" y="4243339"/>
              <a:ext cx="2223092" cy="167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 kern="1400" spc="1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zh-CN" sz="1400" kern="14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Normal" panose="020B0400000000000000" pitchFamily="34" charset="-122"/>
                </a:rPr>
                <a:t>Click here to add text content, such as keywords, some brief introductions, etc.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80FCC9A-2EA1-15BD-A430-9D6838E7D5AC}"/>
                </a:ext>
              </a:extLst>
            </p:cNvPr>
            <p:cNvSpPr txBox="1"/>
            <p:nvPr/>
          </p:nvSpPr>
          <p:spPr>
            <a:xfrm>
              <a:off x="6451181" y="3564916"/>
              <a:ext cx="213790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i="0" u="none" strike="noStrike" kern="0" cap="none" spc="0" normalizeH="0" baseline="0">
                  <a:ln>
                    <a:noFill/>
                  </a:ln>
                  <a:gradFill flip="none" rotWithShape="1">
                    <a:gsLst>
                      <a:gs pos="0">
                        <a:srgbClr val="FFBD5B"/>
                      </a:gs>
                      <a:gs pos="53000">
                        <a:srgbClr val="FF9702"/>
                      </a:gs>
                    </a:gsLst>
                    <a:lin ang="5400000" scaled="1"/>
                    <a:tileRect/>
                  </a:gradFill>
                  <a:effectLst>
                    <a:outerShdw blurRad="88900" dist="38100" dir="2700000" algn="tl" rotWithShape="0">
                      <a:srgbClr val="FF9702">
                        <a:alpha val="15000"/>
                      </a:srgbClr>
                    </a:outerShdw>
                  </a:effectLst>
                  <a:uLnTx/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Medium" panose="020B06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Medium" panose="020B0600000000000000" pitchFamily="34" charset="-122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C393BC27-C8FB-7EA2-D3B8-FAED5FE5CD03}"/>
                </a:ext>
              </a:extLst>
            </p:cNvPr>
            <p:cNvCxnSpPr>
              <a:cxnSpLocks/>
            </p:cNvCxnSpPr>
            <p:nvPr/>
          </p:nvCxnSpPr>
          <p:spPr>
            <a:xfrm>
              <a:off x="7288007" y="4091390"/>
              <a:ext cx="433329" cy="0"/>
            </a:xfrm>
            <a:prstGeom prst="line">
              <a:avLst/>
            </a:prstGeom>
            <a:ln w="22225">
              <a:solidFill>
                <a:srgbClr val="2A3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3">
              <a:extLst>
                <a:ext uri="{FF2B5EF4-FFF2-40B4-BE49-F238E27FC236}">
                  <a16:creationId xmlns:a16="http://schemas.microsoft.com/office/drawing/2014/main" id="{40F44EFE-7F2E-933F-D1B6-8D2B67DC050E}"/>
                </a:ext>
              </a:extLst>
            </p:cNvPr>
            <p:cNvSpPr/>
            <p:nvPr/>
          </p:nvSpPr>
          <p:spPr>
            <a:xfrm>
              <a:off x="7334466" y="2693459"/>
              <a:ext cx="340410" cy="383887"/>
            </a:xfrm>
            <a:custGeom>
              <a:avLst/>
              <a:gdLst>
                <a:gd name="connsiteX0" fmla="*/ 83998 w 298823"/>
                <a:gd name="connsiteY0" fmla="*/ 191940 h 336988"/>
                <a:gd name="connsiteX1" fmla="*/ 75231 w 298823"/>
                <a:gd name="connsiteY1" fmla="*/ 198416 h 336988"/>
                <a:gd name="connsiteX2" fmla="*/ 73932 w 298823"/>
                <a:gd name="connsiteY2" fmla="*/ 208776 h 336988"/>
                <a:gd name="connsiteX3" fmla="*/ 80426 w 298823"/>
                <a:gd name="connsiteY3" fmla="*/ 217842 h 336988"/>
                <a:gd name="connsiteX4" fmla="*/ 115496 w 298823"/>
                <a:gd name="connsiteY4" fmla="*/ 238563 h 336988"/>
                <a:gd name="connsiteX5" fmla="*/ 114197 w 298823"/>
                <a:gd name="connsiteY5" fmla="*/ 233383 h 336988"/>
                <a:gd name="connsiteX6" fmla="*/ 98611 w 298823"/>
                <a:gd name="connsiteY6" fmla="*/ 195826 h 336988"/>
                <a:gd name="connsiteX7" fmla="*/ 94714 w 298823"/>
                <a:gd name="connsiteY7" fmla="*/ 193235 h 336988"/>
                <a:gd name="connsiteX8" fmla="*/ 83998 w 298823"/>
                <a:gd name="connsiteY8" fmla="*/ 191940 h 336988"/>
                <a:gd name="connsiteX9" fmla="*/ 73603 w 298823"/>
                <a:gd name="connsiteY9" fmla="*/ 53869 h 336988"/>
                <a:gd name="connsiteX10" fmla="*/ 65732 w 298823"/>
                <a:gd name="connsiteY10" fmla="*/ 70965 h 336988"/>
                <a:gd name="connsiteX11" fmla="*/ 127388 w 298823"/>
                <a:gd name="connsiteY11" fmla="*/ 227467 h 336988"/>
                <a:gd name="connsiteX12" fmla="*/ 178549 w 298823"/>
                <a:gd name="connsiteY12" fmla="*/ 274812 h 336988"/>
                <a:gd name="connsiteX13" fmla="*/ 183796 w 298823"/>
                <a:gd name="connsiteY13" fmla="*/ 278757 h 336988"/>
                <a:gd name="connsiteX14" fmla="*/ 199538 w 298823"/>
                <a:gd name="connsiteY14" fmla="*/ 319526 h 336988"/>
                <a:gd name="connsiteX15" fmla="*/ 282183 w 298823"/>
                <a:gd name="connsiteY15" fmla="*/ 286648 h 336988"/>
                <a:gd name="connsiteX16" fmla="*/ 266441 w 298823"/>
                <a:gd name="connsiteY16" fmla="*/ 245879 h 336988"/>
                <a:gd name="connsiteX17" fmla="*/ 266441 w 298823"/>
                <a:gd name="connsiteY17" fmla="*/ 239303 h 336988"/>
                <a:gd name="connsiteX18" fmla="*/ 271689 w 298823"/>
                <a:gd name="connsiteY18" fmla="*/ 170916 h 336988"/>
                <a:gd name="connsiteX19" fmla="*/ 244140 w 298823"/>
                <a:gd name="connsiteY19" fmla="*/ 99898 h 336988"/>
                <a:gd name="connsiteX20" fmla="*/ 225775 w 298823"/>
                <a:gd name="connsiteY20" fmla="*/ 92008 h 336988"/>
                <a:gd name="connsiteX21" fmla="*/ 217904 w 298823"/>
                <a:gd name="connsiteY21" fmla="*/ 110419 h 336988"/>
                <a:gd name="connsiteX22" fmla="*/ 229710 w 298823"/>
                <a:gd name="connsiteY22" fmla="*/ 138037 h 336988"/>
                <a:gd name="connsiteX23" fmla="*/ 225775 w 298823"/>
                <a:gd name="connsiteY23" fmla="*/ 147243 h 336988"/>
                <a:gd name="connsiteX24" fmla="*/ 215280 w 298823"/>
                <a:gd name="connsiteY24" fmla="*/ 143298 h 336988"/>
                <a:gd name="connsiteX25" fmla="*/ 204785 w 298823"/>
                <a:gd name="connsiteY25" fmla="*/ 115680 h 336988"/>
                <a:gd name="connsiteX26" fmla="*/ 203474 w 298823"/>
                <a:gd name="connsiteY26" fmla="*/ 113050 h 336988"/>
                <a:gd name="connsiteX27" fmla="*/ 200850 w 298823"/>
                <a:gd name="connsiteY27" fmla="*/ 105159 h 336988"/>
                <a:gd name="connsiteX28" fmla="*/ 192979 w 298823"/>
                <a:gd name="connsiteY28" fmla="*/ 98583 h 336988"/>
                <a:gd name="connsiteX29" fmla="*/ 182484 w 298823"/>
                <a:gd name="connsiteY29" fmla="*/ 97268 h 336988"/>
                <a:gd name="connsiteX30" fmla="*/ 174613 w 298823"/>
                <a:gd name="connsiteY30" fmla="*/ 105159 h 336988"/>
                <a:gd name="connsiteX31" fmla="*/ 174613 w 298823"/>
                <a:gd name="connsiteY31" fmla="*/ 115680 h 336988"/>
                <a:gd name="connsiteX32" fmla="*/ 190355 w 298823"/>
                <a:gd name="connsiteY32" fmla="*/ 155134 h 336988"/>
                <a:gd name="connsiteX33" fmla="*/ 186420 w 298823"/>
                <a:gd name="connsiteY33" fmla="*/ 164340 h 336988"/>
                <a:gd name="connsiteX34" fmla="*/ 177237 w 298823"/>
                <a:gd name="connsiteY34" fmla="*/ 160395 h 336988"/>
                <a:gd name="connsiteX35" fmla="*/ 157560 w 298823"/>
                <a:gd name="connsiteY35" fmla="*/ 111735 h 336988"/>
                <a:gd name="connsiteX36" fmla="*/ 149689 w 298823"/>
                <a:gd name="connsiteY36" fmla="*/ 103844 h 336988"/>
                <a:gd name="connsiteX37" fmla="*/ 139194 w 298823"/>
                <a:gd name="connsiteY37" fmla="*/ 103844 h 336988"/>
                <a:gd name="connsiteX38" fmla="*/ 131323 w 298823"/>
                <a:gd name="connsiteY38" fmla="*/ 122256 h 336988"/>
                <a:gd name="connsiteX39" fmla="*/ 149689 w 298823"/>
                <a:gd name="connsiteY39" fmla="*/ 169601 h 336988"/>
                <a:gd name="connsiteX40" fmla="*/ 145753 w 298823"/>
                <a:gd name="connsiteY40" fmla="*/ 178807 h 336988"/>
                <a:gd name="connsiteX41" fmla="*/ 136570 w 298823"/>
                <a:gd name="connsiteY41" fmla="*/ 174861 h 336988"/>
                <a:gd name="connsiteX42" fmla="*/ 118205 w 298823"/>
                <a:gd name="connsiteY42" fmla="*/ 127516 h 336988"/>
                <a:gd name="connsiteX43" fmla="*/ 91968 w 298823"/>
                <a:gd name="connsiteY43" fmla="*/ 61759 h 336988"/>
                <a:gd name="connsiteX44" fmla="*/ 84753 w 298823"/>
                <a:gd name="connsiteY44" fmla="*/ 53869 h 336988"/>
                <a:gd name="connsiteX45" fmla="*/ 73603 w 298823"/>
                <a:gd name="connsiteY45" fmla="*/ 53869 h 336988"/>
                <a:gd name="connsiteX46" fmla="*/ 56758 w 298823"/>
                <a:gd name="connsiteY46" fmla="*/ 49650 h 336988"/>
                <a:gd name="connsiteX47" fmla="*/ 49954 w 298823"/>
                <a:gd name="connsiteY47" fmla="*/ 55917 h 336988"/>
                <a:gd name="connsiteX48" fmla="*/ 48594 w 298823"/>
                <a:gd name="connsiteY48" fmla="*/ 67197 h 336988"/>
                <a:gd name="connsiteX49" fmla="*/ 51315 w 298823"/>
                <a:gd name="connsiteY49" fmla="*/ 73463 h 336988"/>
                <a:gd name="connsiteX50" fmla="*/ 56758 w 298823"/>
                <a:gd name="connsiteY50" fmla="*/ 49650 h 336988"/>
                <a:gd name="connsiteX51" fmla="*/ 46241 w 298823"/>
                <a:gd name="connsiteY51" fmla="*/ 18716 h 336988"/>
                <a:gd name="connsiteX52" fmla="*/ 18129 w 298823"/>
                <a:gd name="connsiteY52" fmla="*/ 45142 h 336988"/>
                <a:gd name="connsiteX53" fmla="*/ 44588 w 298823"/>
                <a:gd name="connsiteY53" fmla="*/ 109486 h 336988"/>
                <a:gd name="connsiteX54" fmla="*/ 67077 w 298823"/>
                <a:gd name="connsiteY54" fmla="*/ 113425 h 336988"/>
                <a:gd name="connsiteX55" fmla="*/ 59140 w 298823"/>
                <a:gd name="connsiteY55" fmla="*/ 95041 h 336988"/>
                <a:gd name="connsiteX56" fmla="*/ 48556 w 298823"/>
                <a:gd name="connsiteY56" fmla="*/ 91102 h 336988"/>
                <a:gd name="connsiteX57" fmla="*/ 34004 w 298823"/>
                <a:gd name="connsiteY57" fmla="*/ 71405 h 336988"/>
                <a:gd name="connsiteX58" fmla="*/ 37973 w 298823"/>
                <a:gd name="connsiteY58" fmla="*/ 47768 h 336988"/>
                <a:gd name="connsiteX59" fmla="*/ 81629 w 298823"/>
                <a:gd name="connsiteY59" fmla="*/ 37263 h 336988"/>
                <a:gd name="connsiteX60" fmla="*/ 84275 w 298823"/>
                <a:gd name="connsiteY60" fmla="*/ 38577 h 336988"/>
                <a:gd name="connsiteX61" fmla="*/ 105442 w 298823"/>
                <a:gd name="connsiteY61" fmla="*/ 56961 h 336988"/>
                <a:gd name="connsiteX62" fmla="*/ 113379 w 298823"/>
                <a:gd name="connsiteY62" fmla="*/ 75345 h 336988"/>
                <a:gd name="connsiteX63" fmla="*/ 84275 w 298823"/>
                <a:gd name="connsiteY63" fmla="*/ 18880 h 336988"/>
                <a:gd name="connsiteX64" fmla="*/ 46241 w 298823"/>
                <a:gd name="connsiteY64" fmla="*/ 18716 h 336988"/>
                <a:gd name="connsiteX65" fmla="*/ 64058 w 298823"/>
                <a:gd name="connsiteY65" fmla="*/ 0 h 336988"/>
                <a:gd name="connsiteX66" fmla="*/ 89065 w 298823"/>
                <a:gd name="connsiteY66" fmla="*/ 5387 h 336988"/>
                <a:gd name="connsiteX67" fmla="*/ 123284 w 298823"/>
                <a:gd name="connsiteY67" fmla="*/ 89604 h 336988"/>
                <a:gd name="connsiteX68" fmla="*/ 120652 w 298823"/>
                <a:gd name="connsiteY68" fmla="*/ 94867 h 336988"/>
                <a:gd name="connsiteX69" fmla="*/ 121968 w 298823"/>
                <a:gd name="connsiteY69" fmla="*/ 98815 h 336988"/>
                <a:gd name="connsiteX70" fmla="*/ 133813 w 298823"/>
                <a:gd name="connsiteY70" fmla="*/ 90920 h 336988"/>
                <a:gd name="connsiteX71" fmla="*/ 156188 w 298823"/>
                <a:gd name="connsiteY71" fmla="*/ 90920 h 336988"/>
                <a:gd name="connsiteX72" fmla="*/ 164084 w 298823"/>
                <a:gd name="connsiteY72" fmla="*/ 96183 h 336988"/>
                <a:gd name="connsiteX73" fmla="*/ 177246 w 298823"/>
                <a:gd name="connsiteY73" fmla="*/ 84340 h 336988"/>
                <a:gd name="connsiteX74" fmla="*/ 207517 w 298823"/>
                <a:gd name="connsiteY74" fmla="*/ 89604 h 336988"/>
                <a:gd name="connsiteX75" fmla="*/ 220678 w 298823"/>
                <a:gd name="connsiteY75" fmla="*/ 79077 h 336988"/>
                <a:gd name="connsiteX76" fmla="*/ 257530 w 298823"/>
                <a:gd name="connsiteY76" fmla="*/ 94867 h 336988"/>
                <a:gd name="connsiteX77" fmla="*/ 286485 w 298823"/>
                <a:gd name="connsiteY77" fmla="*/ 165925 h 336988"/>
                <a:gd name="connsiteX78" fmla="*/ 281220 w 298823"/>
                <a:gd name="connsiteY78" fmla="*/ 243561 h 336988"/>
                <a:gd name="connsiteX79" fmla="*/ 298330 w 298823"/>
                <a:gd name="connsiteY79" fmla="*/ 289617 h 336988"/>
                <a:gd name="connsiteX80" fmla="*/ 294382 w 298823"/>
                <a:gd name="connsiteY80" fmla="*/ 298828 h 336988"/>
                <a:gd name="connsiteX81" fmla="*/ 198304 w 298823"/>
                <a:gd name="connsiteY81" fmla="*/ 336988 h 336988"/>
                <a:gd name="connsiteX82" fmla="*/ 195672 w 298823"/>
                <a:gd name="connsiteY82" fmla="*/ 336988 h 336988"/>
                <a:gd name="connsiteX83" fmla="*/ 189091 w 298823"/>
                <a:gd name="connsiteY83" fmla="*/ 331725 h 336988"/>
                <a:gd name="connsiteX84" fmla="*/ 170665 w 298823"/>
                <a:gd name="connsiteY84" fmla="*/ 286985 h 336988"/>
                <a:gd name="connsiteX85" fmla="*/ 139078 w 298823"/>
                <a:gd name="connsiteY85" fmla="*/ 269879 h 336988"/>
                <a:gd name="connsiteX86" fmla="*/ 71955 w 298823"/>
                <a:gd name="connsiteY86" fmla="*/ 229087 h 336988"/>
                <a:gd name="connsiteX87" fmla="*/ 58794 w 298823"/>
                <a:gd name="connsiteY87" fmla="*/ 211980 h 336988"/>
                <a:gd name="connsiteX88" fmla="*/ 61426 w 298823"/>
                <a:gd name="connsiteY88" fmla="*/ 189610 h 336988"/>
                <a:gd name="connsiteX89" fmla="*/ 79852 w 298823"/>
                <a:gd name="connsiteY89" fmla="*/ 176452 h 336988"/>
                <a:gd name="connsiteX90" fmla="*/ 90381 w 298823"/>
                <a:gd name="connsiteY90" fmla="*/ 176452 h 336988"/>
                <a:gd name="connsiteX91" fmla="*/ 71955 w 298823"/>
                <a:gd name="connsiteY91" fmla="*/ 127764 h 336988"/>
                <a:gd name="connsiteX92" fmla="*/ 70639 w 298823"/>
                <a:gd name="connsiteY92" fmla="*/ 127764 h 336988"/>
                <a:gd name="connsiteX93" fmla="*/ 64058 w 298823"/>
                <a:gd name="connsiteY93" fmla="*/ 129080 h 336988"/>
                <a:gd name="connsiteX94" fmla="*/ 39052 w 298823"/>
                <a:gd name="connsiteY94" fmla="*/ 123817 h 336988"/>
                <a:gd name="connsiteX95" fmla="*/ 4832 w 298823"/>
                <a:gd name="connsiteY95" fmla="*/ 39600 h 336988"/>
                <a:gd name="connsiteX96" fmla="*/ 64058 w 298823"/>
                <a:gd name="connsiteY96" fmla="*/ 0 h 33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98823" h="336988">
                  <a:moveTo>
                    <a:pt x="83998" y="191940"/>
                  </a:moveTo>
                  <a:cubicBezTo>
                    <a:pt x="80426" y="192912"/>
                    <a:pt x="77179" y="195178"/>
                    <a:pt x="75231" y="198416"/>
                  </a:cubicBezTo>
                  <a:cubicBezTo>
                    <a:pt x="72633" y="201006"/>
                    <a:pt x="72633" y="204891"/>
                    <a:pt x="73932" y="208776"/>
                  </a:cubicBezTo>
                  <a:cubicBezTo>
                    <a:pt x="73932" y="212662"/>
                    <a:pt x="76530" y="215252"/>
                    <a:pt x="80426" y="217842"/>
                  </a:cubicBezTo>
                  <a:lnTo>
                    <a:pt x="115496" y="238563"/>
                  </a:lnTo>
                  <a:cubicBezTo>
                    <a:pt x="115496" y="237268"/>
                    <a:pt x="114197" y="235973"/>
                    <a:pt x="114197" y="233383"/>
                  </a:cubicBezTo>
                  <a:cubicBezTo>
                    <a:pt x="114197" y="233383"/>
                    <a:pt x="114197" y="233383"/>
                    <a:pt x="98611" y="195826"/>
                  </a:cubicBezTo>
                  <a:cubicBezTo>
                    <a:pt x="98611" y="195826"/>
                    <a:pt x="98611" y="195826"/>
                    <a:pt x="94714" y="193235"/>
                  </a:cubicBezTo>
                  <a:cubicBezTo>
                    <a:pt x="91467" y="191293"/>
                    <a:pt x="87570" y="190969"/>
                    <a:pt x="83998" y="191940"/>
                  </a:cubicBezTo>
                  <a:close/>
                  <a:moveTo>
                    <a:pt x="73603" y="53869"/>
                  </a:moveTo>
                  <a:cubicBezTo>
                    <a:pt x="65732" y="56499"/>
                    <a:pt x="63108" y="64390"/>
                    <a:pt x="65732" y="70965"/>
                  </a:cubicBezTo>
                  <a:cubicBezTo>
                    <a:pt x="65732" y="70965"/>
                    <a:pt x="65732" y="70965"/>
                    <a:pt x="127388" y="227467"/>
                  </a:cubicBezTo>
                  <a:cubicBezTo>
                    <a:pt x="136570" y="251139"/>
                    <a:pt x="154936" y="266921"/>
                    <a:pt x="178549" y="274812"/>
                  </a:cubicBezTo>
                  <a:cubicBezTo>
                    <a:pt x="181173" y="274812"/>
                    <a:pt x="182484" y="276127"/>
                    <a:pt x="183796" y="278757"/>
                  </a:cubicBezTo>
                  <a:cubicBezTo>
                    <a:pt x="183796" y="278757"/>
                    <a:pt x="183796" y="278757"/>
                    <a:pt x="199538" y="319526"/>
                  </a:cubicBezTo>
                  <a:lnTo>
                    <a:pt x="282183" y="286648"/>
                  </a:lnTo>
                  <a:cubicBezTo>
                    <a:pt x="282183" y="286648"/>
                    <a:pt x="282183" y="286648"/>
                    <a:pt x="266441" y="245879"/>
                  </a:cubicBezTo>
                  <a:cubicBezTo>
                    <a:pt x="265129" y="243248"/>
                    <a:pt x="265129" y="241933"/>
                    <a:pt x="266441" y="239303"/>
                  </a:cubicBezTo>
                  <a:cubicBezTo>
                    <a:pt x="279559" y="218261"/>
                    <a:pt x="280871" y="193273"/>
                    <a:pt x="271689" y="170916"/>
                  </a:cubicBezTo>
                  <a:cubicBezTo>
                    <a:pt x="271689" y="170916"/>
                    <a:pt x="271689" y="170916"/>
                    <a:pt x="244140" y="99898"/>
                  </a:cubicBezTo>
                  <a:cubicBezTo>
                    <a:pt x="241517" y="92008"/>
                    <a:pt x="233646" y="89377"/>
                    <a:pt x="225775" y="92008"/>
                  </a:cubicBezTo>
                  <a:cubicBezTo>
                    <a:pt x="219215" y="94638"/>
                    <a:pt x="215280" y="102529"/>
                    <a:pt x="217904" y="110419"/>
                  </a:cubicBezTo>
                  <a:cubicBezTo>
                    <a:pt x="217904" y="110419"/>
                    <a:pt x="217904" y="110419"/>
                    <a:pt x="229710" y="138037"/>
                  </a:cubicBezTo>
                  <a:cubicBezTo>
                    <a:pt x="231022" y="141983"/>
                    <a:pt x="228398" y="145928"/>
                    <a:pt x="225775" y="147243"/>
                  </a:cubicBezTo>
                  <a:cubicBezTo>
                    <a:pt x="221839" y="149874"/>
                    <a:pt x="217904" y="147243"/>
                    <a:pt x="215280" y="143298"/>
                  </a:cubicBezTo>
                  <a:cubicBezTo>
                    <a:pt x="215280" y="143298"/>
                    <a:pt x="215280" y="143298"/>
                    <a:pt x="204785" y="115680"/>
                  </a:cubicBezTo>
                  <a:cubicBezTo>
                    <a:pt x="204785" y="114365"/>
                    <a:pt x="204785" y="114365"/>
                    <a:pt x="203474" y="113050"/>
                  </a:cubicBezTo>
                  <a:cubicBezTo>
                    <a:pt x="203474" y="113050"/>
                    <a:pt x="203474" y="113050"/>
                    <a:pt x="200850" y="105159"/>
                  </a:cubicBezTo>
                  <a:cubicBezTo>
                    <a:pt x="199538" y="102529"/>
                    <a:pt x="196914" y="99898"/>
                    <a:pt x="192979" y="98583"/>
                  </a:cubicBezTo>
                  <a:cubicBezTo>
                    <a:pt x="190355" y="95953"/>
                    <a:pt x="186420" y="95953"/>
                    <a:pt x="182484" y="97268"/>
                  </a:cubicBezTo>
                  <a:cubicBezTo>
                    <a:pt x="178549" y="98583"/>
                    <a:pt x="175925" y="101213"/>
                    <a:pt x="174613" y="105159"/>
                  </a:cubicBezTo>
                  <a:cubicBezTo>
                    <a:pt x="173302" y="109104"/>
                    <a:pt x="173302" y="113050"/>
                    <a:pt x="174613" y="115680"/>
                  </a:cubicBezTo>
                  <a:cubicBezTo>
                    <a:pt x="174613" y="115680"/>
                    <a:pt x="174613" y="115680"/>
                    <a:pt x="190355" y="155134"/>
                  </a:cubicBezTo>
                  <a:cubicBezTo>
                    <a:pt x="191667" y="159080"/>
                    <a:pt x="190355" y="163025"/>
                    <a:pt x="186420" y="164340"/>
                  </a:cubicBezTo>
                  <a:cubicBezTo>
                    <a:pt x="182484" y="165655"/>
                    <a:pt x="178549" y="164340"/>
                    <a:pt x="177237" y="160395"/>
                  </a:cubicBezTo>
                  <a:cubicBezTo>
                    <a:pt x="177237" y="160395"/>
                    <a:pt x="177237" y="160395"/>
                    <a:pt x="157560" y="111735"/>
                  </a:cubicBezTo>
                  <a:cubicBezTo>
                    <a:pt x="156248" y="107789"/>
                    <a:pt x="153624" y="105159"/>
                    <a:pt x="149689" y="103844"/>
                  </a:cubicBezTo>
                  <a:cubicBezTo>
                    <a:pt x="147065" y="102529"/>
                    <a:pt x="143130" y="102529"/>
                    <a:pt x="139194" y="103844"/>
                  </a:cubicBezTo>
                  <a:cubicBezTo>
                    <a:pt x="132635" y="106474"/>
                    <a:pt x="128699" y="114365"/>
                    <a:pt x="131323" y="122256"/>
                  </a:cubicBezTo>
                  <a:cubicBezTo>
                    <a:pt x="131323" y="122256"/>
                    <a:pt x="131323" y="122256"/>
                    <a:pt x="149689" y="169601"/>
                  </a:cubicBezTo>
                  <a:cubicBezTo>
                    <a:pt x="151000" y="173546"/>
                    <a:pt x="149689" y="177491"/>
                    <a:pt x="145753" y="178807"/>
                  </a:cubicBezTo>
                  <a:cubicBezTo>
                    <a:pt x="141818" y="180122"/>
                    <a:pt x="137882" y="178807"/>
                    <a:pt x="136570" y="174861"/>
                  </a:cubicBezTo>
                  <a:cubicBezTo>
                    <a:pt x="136570" y="174861"/>
                    <a:pt x="136570" y="174861"/>
                    <a:pt x="118205" y="127516"/>
                  </a:cubicBezTo>
                  <a:cubicBezTo>
                    <a:pt x="118205" y="127516"/>
                    <a:pt x="118205" y="127516"/>
                    <a:pt x="91968" y="61759"/>
                  </a:cubicBezTo>
                  <a:cubicBezTo>
                    <a:pt x="90657" y="57814"/>
                    <a:pt x="88033" y="55184"/>
                    <a:pt x="84753" y="53869"/>
                  </a:cubicBezTo>
                  <a:cubicBezTo>
                    <a:pt x="81474" y="52554"/>
                    <a:pt x="77538" y="52554"/>
                    <a:pt x="73603" y="53869"/>
                  </a:cubicBezTo>
                  <a:close/>
                  <a:moveTo>
                    <a:pt x="56758" y="49650"/>
                  </a:moveTo>
                  <a:cubicBezTo>
                    <a:pt x="54036" y="50903"/>
                    <a:pt x="51315" y="53410"/>
                    <a:pt x="49954" y="55917"/>
                  </a:cubicBezTo>
                  <a:cubicBezTo>
                    <a:pt x="47233" y="59677"/>
                    <a:pt x="47233" y="63437"/>
                    <a:pt x="48594" y="67197"/>
                  </a:cubicBezTo>
                  <a:cubicBezTo>
                    <a:pt x="48594" y="69703"/>
                    <a:pt x="49954" y="72210"/>
                    <a:pt x="51315" y="73463"/>
                  </a:cubicBezTo>
                  <a:cubicBezTo>
                    <a:pt x="48594" y="64690"/>
                    <a:pt x="51315" y="55917"/>
                    <a:pt x="56758" y="49650"/>
                  </a:cubicBezTo>
                  <a:close/>
                  <a:moveTo>
                    <a:pt x="46241" y="18716"/>
                  </a:moveTo>
                  <a:cubicBezTo>
                    <a:pt x="34335" y="23476"/>
                    <a:pt x="24082" y="32668"/>
                    <a:pt x="18129" y="45142"/>
                  </a:cubicBezTo>
                  <a:cubicBezTo>
                    <a:pt x="7546" y="70092"/>
                    <a:pt x="19452" y="98981"/>
                    <a:pt x="44588" y="109486"/>
                  </a:cubicBezTo>
                  <a:cubicBezTo>
                    <a:pt x="52525" y="113425"/>
                    <a:pt x="59140" y="114738"/>
                    <a:pt x="67077" y="113425"/>
                  </a:cubicBezTo>
                  <a:cubicBezTo>
                    <a:pt x="67077" y="113425"/>
                    <a:pt x="67077" y="113425"/>
                    <a:pt x="59140" y="95041"/>
                  </a:cubicBezTo>
                  <a:cubicBezTo>
                    <a:pt x="55171" y="93728"/>
                    <a:pt x="52525" y="92415"/>
                    <a:pt x="48556" y="91102"/>
                  </a:cubicBezTo>
                  <a:cubicBezTo>
                    <a:pt x="41942" y="87163"/>
                    <a:pt x="36650" y="79284"/>
                    <a:pt x="34004" y="71405"/>
                  </a:cubicBezTo>
                  <a:cubicBezTo>
                    <a:pt x="31358" y="63526"/>
                    <a:pt x="32681" y="54335"/>
                    <a:pt x="37973" y="47768"/>
                  </a:cubicBezTo>
                  <a:cubicBezTo>
                    <a:pt x="47233" y="33324"/>
                    <a:pt x="65754" y="28072"/>
                    <a:pt x="81629" y="37263"/>
                  </a:cubicBezTo>
                  <a:cubicBezTo>
                    <a:pt x="81629" y="37263"/>
                    <a:pt x="82952" y="37263"/>
                    <a:pt x="84275" y="38577"/>
                  </a:cubicBezTo>
                  <a:cubicBezTo>
                    <a:pt x="93536" y="41203"/>
                    <a:pt x="101473" y="47768"/>
                    <a:pt x="105442" y="56961"/>
                  </a:cubicBezTo>
                  <a:cubicBezTo>
                    <a:pt x="105442" y="56961"/>
                    <a:pt x="105442" y="56961"/>
                    <a:pt x="113379" y="75345"/>
                  </a:cubicBezTo>
                  <a:cubicBezTo>
                    <a:pt x="118671" y="53021"/>
                    <a:pt x="106765" y="28072"/>
                    <a:pt x="84275" y="18880"/>
                  </a:cubicBezTo>
                  <a:cubicBezTo>
                    <a:pt x="71708" y="13627"/>
                    <a:pt x="58147" y="13956"/>
                    <a:pt x="46241" y="18716"/>
                  </a:cubicBezTo>
                  <a:close/>
                  <a:moveTo>
                    <a:pt x="64058" y="0"/>
                  </a:moveTo>
                  <a:cubicBezTo>
                    <a:pt x="72366" y="42"/>
                    <a:pt x="80839" y="1769"/>
                    <a:pt x="89065" y="5387"/>
                  </a:cubicBezTo>
                  <a:cubicBezTo>
                    <a:pt x="121968" y="18546"/>
                    <a:pt x="137762" y="56707"/>
                    <a:pt x="123284" y="89604"/>
                  </a:cubicBezTo>
                  <a:cubicBezTo>
                    <a:pt x="121968" y="90920"/>
                    <a:pt x="121968" y="93551"/>
                    <a:pt x="120652" y="94867"/>
                  </a:cubicBezTo>
                  <a:cubicBezTo>
                    <a:pt x="120652" y="94867"/>
                    <a:pt x="120652" y="94867"/>
                    <a:pt x="121968" y="98815"/>
                  </a:cubicBezTo>
                  <a:cubicBezTo>
                    <a:pt x="124601" y="94867"/>
                    <a:pt x="128549" y="92236"/>
                    <a:pt x="133813" y="90920"/>
                  </a:cubicBezTo>
                  <a:cubicBezTo>
                    <a:pt x="140394" y="88288"/>
                    <a:pt x="148291" y="88288"/>
                    <a:pt x="156188" y="90920"/>
                  </a:cubicBezTo>
                  <a:cubicBezTo>
                    <a:pt x="158820" y="92236"/>
                    <a:pt x="161452" y="93551"/>
                    <a:pt x="164084" y="96183"/>
                  </a:cubicBezTo>
                  <a:cubicBezTo>
                    <a:pt x="166717" y="90920"/>
                    <a:pt x="171981" y="86972"/>
                    <a:pt x="177246" y="84340"/>
                  </a:cubicBezTo>
                  <a:cubicBezTo>
                    <a:pt x="187775" y="80393"/>
                    <a:pt x="199620" y="83024"/>
                    <a:pt x="207517" y="89604"/>
                  </a:cubicBezTo>
                  <a:cubicBezTo>
                    <a:pt x="210149" y="85656"/>
                    <a:pt x="215414" y="80393"/>
                    <a:pt x="220678" y="79077"/>
                  </a:cubicBezTo>
                  <a:cubicBezTo>
                    <a:pt x="235156" y="72497"/>
                    <a:pt x="252265" y="80393"/>
                    <a:pt x="257530" y="94867"/>
                  </a:cubicBezTo>
                  <a:cubicBezTo>
                    <a:pt x="257530" y="94867"/>
                    <a:pt x="257530" y="94867"/>
                    <a:pt x="286485" y="165925"/>
                  </a:cubicBezTo>
                  <a:cubicBezTo>
                    <a:pt x="295698" y="190926"/>
                    <a:pt x="294382" y="219875"/>
                    <a:pt x="281220" y="243561"/>
                  </a:cubicBezTo>
                  <a:cubicBezTo>
                    <a:pt x="281220" y="243561"/>
                    <a:pt x="281220" y="243561"/>
                    <a:pt x="298330" y="289617"/>
                  </a:cubicBezTo>
                  <a:cubicBezTo>
                    <a:pt x="299646" y="292249"/>
                    <a:pt x="298330" y="297512"/>
                    <a:pt x="294382" y="298828"/>
                  </a:cubicBezTo>
                  <a:cubicBezTo>
                    <a:pt x="294382" y="298828"/>
                    <a:pt x="294382" y="298828"/>
                    <a:pt x="198304" y="336988"/>
                  </a:cubicBezTo>
                  <a:cubicBezTo>
                    <a:pt x="196988" y="336988"/>
                    <a:pt x="196988" y="336988"/>
                    <a:pt x="195672" y="336988"/>
                  </a:cubicBezTo>
                  <a:cubicBezTo>
                    <a:pt x="193039" y="336988"/>
                    <a:pt x="190407" y="335672"/>
                    <a:pt x="189091" y="331725"/>
                  </a:cubicBezTo>
                  <a:cubicBezTo>
                    <a:pt x="189091" y="331725"/>
                    <a:pt x="189091" y="331725"/>
                    <a:pt x="170665" y="286985"/>
                  </a:cubicBezTo>
                  <a:cubicBezTo>
                    <a:pt x="158820" y="284353"/>
                    <a:pt x="148291" y="277774"/>
                    <a:pt x="139078" y="269879"/>
                  </a:cubicBezTo>
                  <a:cubicBezTo>
                    <a:pt x="139078" y="269879"/>
                    <a:pt x="139078" y="269879"/>
                    <a:pt x="71955" y="229087"/>
                  </a:cubicBezTo>
                  <a:cubicBezTo>
                    <a:pt x="65375" y="225139"/>
                    <a:pt x="60110" y="218560"/>
                    <a:pt x="58794" y="211980"/>
                  </a:cubicBezTo>
                  <a:cubicBezTo>
                    <a:pt x="57477" y="204085"/>
                    <a:pt x="57477" y="196190"/>
                    <a:pt x="61426" y="189610"/>
                  </a:cubicBezTo>
                  <a:cubicBezTo>
                    <a:pt x="65375" y="183031"/>
                    <a:pt x="71955" y="179083"/>
                    <a:pt x="79852" y="176452"/>
                  </a:cubicBezTo>
                  <a:cubicBezTo>
                    <a:pt x="83800" y="176452"/>
                    <a:pt x="87749" y="175136"/>
                    <a:pt x="90381" y="176452"/>
                  </a:cubicBezTo>
                  <a:cubicBezTo>
                    <a:pt x="90381" y="176452"/>
                    <a:pt x="90381" y="176452"/>
                    <a:pt x="71955" y="127764"/>
                  </a:cubicBezTo>
                  <a:cubicBezTo>
                    <a:pt x="71955" y="127764"/>
                    <a:pt x="70639" y="127764"/>
                    <a:pt x="70639" y="127764"/>
                  </a:cubicBezTo>
                  <a:cubicBezTo>
                    <a:pt x="68007" y="129080"/>
                    <a:pt x="66691" y="129080"/>
                    <a:pt x="64058" y="129080"/>
                  </a:cubicBezTo>
                  <a:cubicBezTo>
                    <a:pt x="56161" y="129080"/>
                    <a:pt x="46948" y="126448"/>
                    <a:pt x="39052" y="123817"/>
                  </a:cubicBezTo>
                  <a:cubicBezTo>
                    <a:pt x="6148" y="109342"/>
                    <a:pt x="-8329" y="71182"/>
                    <a:pt x="4832" y="39600"/>
                  </a:cubicBezTo>
                  <a:cubicBezTo>
                    <a:pt x="15690" y="14928"/>
                    <a:pt x="39134" y="-123"/>
                    <a:pt x="640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62A34D8-71EB-944C-ED21-734A72EA3350}"/>
              </a:ext>
            </a:extLst>
          </p:cNvPr>
          <p:cNvGrpSpPr/>
          <p:nvPr/>
        </p:nvGrpSpPr>
        <p:grpSpPr>
          <a:xfrm>
            <a:off x="3377869" y="1604845"/>
            <a:ext cx="2498875" cy="3751875"/>
            <a:chOff x="3377869" y="1604845"/>
            <a:chExt cx="2498875" cy="3751875"/>
          </a:xfrm>
        </p:grpSpPr>
        <p:sp>
          <p:nvSpPr>
            <p:cNvPr id="13" name="矩形: 圆角 228">
              <a:extLst>
                <a:ext uri="{FF2B5EF4-FFF2-40B4-BE49-F238E27FC236}">
                  <a16:creationId xmlns:a16="http://schemas.microsoft.com/office/drawing/2014/main" id="{FB0A7914-FB16-6739-7A59-BCA1AA588B48}"/>
                </a:ext>
              </a:extLst>
            </p:cNvPr>
            <p:cNvSpPr/>
            <p:nvPr/>
          </p:nvSpPr>
          <p:spPr>
            <a:xfrm>
              <a:off x="3377869" y="2109623"/>
              <a:ext cx="2498875" cy="3247097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solidFill>
                <a:srgbClr val="003B76"/>
              </a:solidFill>
            </a:ln>
            <a:effectLst>
              <a:outerShdw blurRad="381000" sx="102000" sy="102000" algn="ctr" rotWithShape="0">
                <a:schemeClr val="bg2">
                  <a:lumMod val="25000"/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B06B05E-061D-C343-D7A4-9F856BFC511C}"/>
                </a:ext>
              </a:extLst>
            </p:cNvPr>
            <p:cNvSpPr txBox="1"/>
            <p:nvPr/>
          </p:nvSpPr>
          <p:spPr>
            <a:xfrm>
              <a:off x="3573816" y="3468651"/>
              <a:ext cx="2223092" cy="167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 kern="1400" spc="1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zh-CN" sz="1400" kern="14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Normal" panose="020B0400000000000000" pitchFamily="34" charset="-122"/>
                </a:rPr>
                <a:t>Click here to add text content, such as keywords, some brief introductions, etc.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6B0ADCF-24BE-482A-C9FE-46F7E21754CB}"/>
                </a:ext>
              </a:extLst>
            </p:cNvPr>
            <p:cNvSpPr txBox="1"/>
            <p:nvPr/>
          </p:nvSpPr>
          <p:spPr>
            <a:xfrm>
              <a:off x="3628546" y="2790228"/>
              <a:ext cx="198649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i="0" u="none" strike="noStrike" kern="0" cap="none" spc="0" normalizeH="0" baseline="0">
                  <a:ln>
                    <a:noFill/>
                  </a:ln>
                  <a:gradFill flip="none" rotWithShape="1">
                    <a:gsLst>
                      <a:gs pos="0">
                        <a:srgbClr val="FFBD5B"/>
                      </a:gs>
                      <a:gs pos="53000">
                        <a:srgbClr val="FF9702"/>
                      </a:gs>
                    </a:gsLst>
                    <a:lin ang="5400000" scaled="1"/>
                    <a:tileRect/>
                  </a:gradFill>
                  <a:effectLst>
                    <a:outerShdw blurRad="88900" dist="38100" dir="2700000" algn="tl" rotWithShape="0">
                      <a:srgbClr val="FF9702">
                        <a:alpha val="15000"/>
                      </a:srgbClr>
                    </a:outerShdw>
                  </a:effectLst>
                  <a:uLnTx/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Medium" panose="020B06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5F32DAEB-D18D-8DAB-7A05-4D0E204E41C3}"/>
                </a:ext>
              </a:extLst>
            </p:cNvPr>
            <p:cNvSpPr/>
            <p:nvPr/>
          </p:nvSpPr>
          <p:spPr>
            <a:xfrm>
              <a:off x="4144994" y="1604845"/>
              <a:ext cx="964624" cy="964624"/>
            </a:xfrm>
            <a:prstGeom prst="ellipse">
              <a:avLst/>
            </a:prstGeom>
            <a:solidFill>
              <a:srgbClr val="003B76"/>
            </a:solidFill>
            <a:ln w="38100">
              <a:noFill/>
            </a:ln>
            <a:effectLst>
              <a:outerShdw blurRad="152400" dist="76200" dir="2700000" algn="tl" rotWithShape="0">
                <a:srgbClr val="003B76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06D5182-5051-8450-46F0-542BB87289B1}"/>
                </a:ext>
              </a:extLst>
            </p:cNvPr>
            <p:cNvCxnSpPr>
              <a:cxnSpLocks/>
            </p:cNvCxnSpPr>
            <p:nvPr/>
          </p:nvCxnSpPr>
          <p:spPr>
            <a:xfrm>
              <a:off x="4398968" y="3316702"/>
              <a:ext cx="433329" cy="0"/>
            </a:xfrm>
            <a:prstGeom prst="line">
              <a:avLst/>
            </a:prstGeom>
            <a:ln w="22225">
              <a:solidFill>
                <a:srgbClr val="BA8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8">
              <a:extLst>
                <a:ext uri="{FF2B5EF4-FFF2-40B4-BE49-F238E27FC236}">
                  <a16:creationId xmlns:a16="http://schemas.microsoft.com/office/drawing/2014/main" id="{360CA2A8-43FD-C772-0490-8BB2998B852F}"/>
                </a:ext>
              </a:extLst>
            </p:cNvPr>
            <p:cNvSpPr/>
            <p:nvPr/>
          </p:nvSpPr>
          <p:spPr>
            <a:xfrm>
              <a:off x="4448410" y="1896834"/>
              <a:ext cx="383887" cy="380645"/>
            </a:xfrm>
            <a:custGeom>
              <a:avLst/>
              <a:gdLst>
                <a:gd name="connsiteX0" fmla="*/ 192254 w 338138"/>
                <a:gd name="connsiteY0" fmla="*/ 135421 h 335282"/>
                <a:gd name="connsiteX1" fmla="*/ 152810 w 338138"/>
                <a:gd name="connsiteY1" fmla="*/ 151158 h 335282"/>
                <a:gd name="connsiteX2" fmla="*/ 152810 w 338138"/>
                <a:gd name="connsiteY2" fmla="*/ 229842 h 335282"/>
                <a:gd name="connsiteX3" fmla="*/ 232697 w 338138"/>
                <a:gd name="connsiteY3" fmla="*/ 229842 h 335282"/>
                <a:gd name="connsiteX4" fmla="*/ 232697 w 338138"/>
                <a:gd name="connsiteY4" fmla="*/ 151158 h 335282"/>
                <a:gd name="connsiteX5" fmla="*/ 192254 w 338138"/>
                <a:gd name="connsiteY5" fmla="*/ 135421 h 335282"/>
                <a:gd name="connsiteX6" fmla="*/ 238125 w 338138"/>
                <a:gd name="connsiteY6" fmla="*/ 69850 h 335282"/>
                <a:gd name="connsiteX7" fmla="*/ 225425 w 338138"/>
                <a:gd name="connsiteY7" fmla="*/ 80963 h 335282"/>
                <a:gd name="connsiteX8" fmla="*/ 238125 w 338138"/>
                <a:gd name="connsiteY8" fmla="*/ 92076 h 335282"/>
                <a:gd name="connsiteX9" fmla="*/ 250825 w 338138"/>
                <a:gd name="connsiteY9" fmla="*/ 80963 h 335282"/>
                <a:gd name="connsiteX10" fmla="*/ 238125 w 338138"/>
                <a:gd name="connsiteY10" fmla="*/ 69850 h 335282"/>
                <a:gd name="connsiteX11" fmla="*/ 214313 w 338138"/>
                <a:gd name="connsiteY11" fmla="*/ 57150 h 335282"/>
                <a:gd name="connsiteX12" fmla="*/ 263526 w 338138"/>
                <a:gd name="connsiteY12" fmla="*/ 57150 h 335282"/>
                <a:gd name="connsiteX13" fmla="*/ 263526 w 338138"/>
                <a:gd name="connsiteY13" fmla="*/ 106363 h 335282"/>
                <a:gd name="connsiteX14" fmla="*/ 214313 w 338138"/>
                <a:gd name="connsiteY14" fmla="*/ 106363 h 335282"/>
                <a:gd name="connsiteX15" fmla="*/ 49213 w 338138"/>
                <a:gd name="connsiteY15" fmla="*/ 57150 h 335282"/>
                <a:gd name="connsiteX16" fmla="*/ 195263 w 338138"/>
                <a:gd name="connsiteY16" fmla="*/ 57150 h 335282"/>
                <a:gd name="connsiteX17" fmla="*/ 195263 w 338138"/>
                <a:gd name="connsiteY17" fmla="*/ 106363 h 335282"/>
                <a:gd name="connsiteX18" fmla="*/ 49213 w 338138"/>
                <a:gd name="connsiteY18" fmla="*/ 106363 h 335282"/>
                <a:gd name="connsiteX19" fmla="*/ 22225 w 338138"/>
                <a:gd name="connsiteY19" fmla="*/ 28575 h 335282"/>
                <a:gd name="connsiteX20" fmla="*/ 22225 w 338138"/>
                <a:gd name="connsiteY20" fmla="*/ 269875 h 335282"/>
                <a:gd name="connsiteX21" fmla="*/ 241853 w 338138"/>
                <a:gd name="connsiteY21" fmla="*/ 269875 h 335282"/>
                <a:gd name="connsiteX22" fmla="*/ 247114 w 338138"/>
                <a:gd name="connsiteY22" fmla="*/ 259384 h 335282"/>
                <a:gd name="connsiteX23" fmla="*/ 233962 w 338138"/>
                <a:gd name="connsiteY23" fmla="*/ 248892 h 335282"/>
                <a:gd name="connsiteX24" fmla="*/ 155054 w 338138"/>
                <a:gd name="connsiteY24" fmla="*/ 251515 h 335282"/>
                <a:gd name="connsiteX25" fmla="*/ 49843 w 338138"/>
                <a:gd name="connsiteY25" fmla="*/ 251515 h 335282"/>
                <a:gd name="connsiteX26" fmla="*/ 49843 w 338138"/>
                <a:gd name="connsiteY26" fmla="*/ 231844 h 335282"/>
                <a:gd name="connsiteX27" fmla="*/ 135327 w 338138"/>
                <a:gd name="connsiteY27" fmla="*/ 231844 h 335282"/>
                <a:gd name="connsiteX28" fmla="*/ 122175 w 338138"/>
                <a:gd name="connsiteY28" fmla="*/ 201682 h 335282"/>
                <a:gd name="connsiteX29" fmla="*/ 49843 w 338138"/>
                <a:gd name="connsiteY29" fmla="*/ 201682 h 335282"/>
                <a:gd name="connsiteX30" fmla="*/ 49843 w 338138"/>
                <a:gd name="connsiteY30" fmla="*/ 183322 h 335282"/>
                <a:gd name="connsiteX31" fmla="*/ 120860 w 338138"/>
                <a:gd name="connsiteY31" fmla="*/ 183322 h 335282"/>
                <a:gd name="connsiteX32" fmla="*/ 131381 w 338138"/>
                <a:gd name="connsiteY32" fmla="*/ 153159 h 335282"/>
                <a:gd name="connsiteX33" fmla="*/ 49843 w 338138"/>
                <a:gd name="connsiteY33" fmla="*/ 153159 h 335282"/>
                <a:gd name="connsiteX34" fmla="*/ 49843 w 338138"/>
                <a:gd name="connsiteY34" fmla="*/ 134800 h 335282"/>
                <a:gd name="connsiteX35" fmla="*/ 147163 w 338138"/>
                <a:gd name="connsiteY35" fmla="*/ 134800 h 335282"/>
                <a:gd name="connsiteX36" fmla="*/ 243168 w 338138"/>
                <a:gd name="connsiteY36" fmla="*/ 138734 h 335282"/>
                <a:gd name="connsiteX37" fmla="*/ 251059 w 338138"/>
                <a:gd name="connsiteY37" fmla="*/ 231844 h 335282"/>
                <a:gd name="connsiteX38" fmla="*/ 264210 w 338138"/>
                <a:gd name="connsiteY38" fmla="*/ 243647 h 335282"/>
                <a:gd name="connsiteX39" fmla="*/ 272101 w 338138"/>
                <a:gd name="connsiteY39" fmla="*/ 238401 h 335282"/>
                <a:gd name="connsiteX40" fmla="*/ 290513 w 338138"/>
                <a:gd name="connsiteY40" fmla="*/ 256761 h 335282"/>
                <a:gd name="connsiteX41" fmla="*/ 290513 w 338138"/>
                <a:gd name="connsiteY41" fmla="*/ 28575 h 335282"/>
                <a:gd name="connsiteX42" fmla="*/ 22225 w 338138"/>
                <a:gd name="connsiteY42" fmla="*/ 28575 h 335282"/>
                <a:gd name="connsiteX43" fmla="*/ 0 w 338138"/>
                <a:gd name="connsiteY43" fmla="*/ 0 h 335282"/>
                <a:gd name="connsiteX44" fmla="*/ 311721 w 338138"/>
                <a:gd name="connsiteY44" fmla="*/ 0 h 335282"/>
                <a:gd name="connsiteX45" fmla="*/ 311721 w 338138"/>
                <a:gd name="connsiteY45" fmla="*/ 278479 h 335282"/>
                <a:gd name="connsiteX46" fmla="*/ 338138 w 338138"/>
                <a:gd name="connsiteY46" fmla="*/ 304875 h 335282"/>
                <a:gd name="connsiteX47" fmla="*/ 330213 w 338138"/>
                <a:gd name="connsiteY47" fmla="*/ 325992 h 335282"/>
                <a:gd name="connsiteX48" fmla="*/ 307759 w 338138"/>
                <a:gd name="connsiteY48" fmla="*/ 335230 h 335282"/>
                <a:gd name="connsiteX49" fmla="*/ 262850 w 338138"/>
                <a:gd name="connsiteY49" fmla="*/ 291677 h 335282"/>
                <a:gd name="connsiteX50" fmla="*/ 0 w 338138"/>
                <a:gd name="connsiteY50" fmla="*/ 291677 h 335282"/>
                <a:gd name="connsiteX51" fmla="*/ 0 w 338138"/>
                <a:gd name="connsiteY51" fmla="*/ 0 h 33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335282">
                  <a:moveTo>
                    <a:pt x="192254" y="135421"/>
                  </a:moveTo>
                  <a:cubicBezTo>
                    <a:pt x="177774" y="135421"/>
                    <a:pt x="163461" y="140666"/>
                    <a:pt x="152810" y="151158"/>
                  </a:cubicBezTo>
                  <a:cubicBezTo>
                    <a:pt x="130175" y="173452"/>
                    <a:pt x="130175" y="207548"/>
                    <a:pt x="152810" y="229842"/>
                  </a:cubicBezTo>
                  <a:cubicBezTo>
                    <a:pt x="174113" y="250825"/>
                    <a:pt x="210062" y="250825"/>
                    <a:pt x="232697" y="229842"/>
                  </a:cubicBezTo>
                  <a:cubicBezTo>
                    <a:pt x="254000" y="207548"/>
                    <a:pt x="254000" y="173452"/>
                    <a:pt x="232697" y="151158"/>
                  </a:cubicBezTo>
                  <a:cubicBezTo>
                    <a:pt x="221379" y="140666"/>
                    <a:pt x="206733" y="135421"/>
                    <a:pt x="192254" y="135421"/>
                  </a:cubicBezTo>
                  <a:close/>
                  <a:moveTo>
                    <a:pt x="238125" y="69850"/>
                  </a:moveTo>
                  <a:cubicBezTo>
                    <a:pt x="231111" y="69850"/>
                    <a:pt x="225425" y="74825"/>
                    <a:pt x="225425" y="80963"/>
                  </a:cubicBezTo>
                  <a:cubicBezTo>
                    <a:pt x="225425" y="87101"/>
                    <a:pt x="231111" y="92076"/>
                    <a:pt x="238125" y="92076"/>
                  </a:cubicBezTo>
                  <a:cubicBezTo>
                    <a:pt x="245139" y="92076"/>
                    <a:pt x="250825" y="87101"/>
                    <a:pt x="250825" y="80963"/>
                  </a:cubicBezTo>
                  <a:cubicBezTo>
                    <a:pt x="250825" y="74825"/>
                    <a:pt x="245139" y="69850"/>
                    <a:pt x="238125" y="69850"/>
                  </a:cubicBezTo>
                  <a:close/>
                  <a:moveTo>
                    <a:pt x="214313" y="57150"/>
                  </a:moveTo>
                  <a:lnTo>
                    <a:pt x="263526" y="57150"/>
                  </a:lnTo>
                  <a:lnTo>
                    <a:pt x="263526" y="106363"/>
                  </a:lnTo>
                  <a:lnTo>
                    <a:pt x="214313" y="106363"/>
                  </a:lnTo>
                  <a:close/>
                  <a:moveTo>
                    <a:pt x="49213" y="57150"/>
                  </a:moveTo>
                  <a:lnTo>
                    <a:pt x="195263" y="57150"/>
                  </a:lnTo>
                  <a:lnTo>
                    <a:pt x="195263" y="106363"/>
                  </a:lnTo>
                  <a:lnTo>
                    <a:pt x="49213" y="106363"/>
                  </a:lnTo>
                  <a:close/>
                  <a:moveTo>
                    <a:pt x="22225" y="28575"/>
                  </a:moveTo>
                  <a:cubicBezTo>
                    <a:pt x="22225" y="28575"/>
                    <a:pt x="22225" y="28575"/>
                    <a:pt x="22225" y="269875"/>
                  </a:cubicBezTo>
                  <a:lnTo>
                    <a:pt x="241853" y="269875"/>
                  </a:lnTo>
                  <a:cubicBezTo>
                    <a:pt x="241853" y="269875"/>
                    <a:pt x="241853" y="269875"/>
                    <a:pt x="247114" y="259384"/>
                  </a:cubicBezTo>
                  <a:cubicBezTo>
                    <a:pt x="247114" y="259384"/>
                    <a:pt x="247114" y="259384"/>
                    <a:pt x="233962" y="248892"/>
                  </a:cubicBezTo>
                  <a:cubicBezTo>
                    <a:pt x="210289" y="264629"/>
                    <a:pt x="178726" y="265941"/>
                    <a:pt x="155054" y="251515"/>
                  </a:cubicBezTo>
                  <a:cubicBezTo>
                    <a:pt x="155054" y="251515"/>
                    <a:pt x="155054" y="251515"/>
                    <a:pt x="49843" y="251515"/>
                  </a:cubicBezTo>
                  <a:cubicBezTo>
                    <a:pt x="49843" y="251515"/>
                    <a:pt x="49843" y="251515"/>
                    <a:pt x="49843" y="231844"/>
                  </a:cubicBezTo>
                  <a:cubicBezTo>
                    <a:pt x="49843" y="231844"/>
                    <a:pt x="49843" y="231844"/>
                    <a:pt x="135327" y="231844"/>
                  </a:cubicBezTo>
                  <a:cubicBezTo>
                    <a:pt x="128751" y="222664"/>
                    <a:pt x="123490" y="213484"/>
                    <a:pt x="122175" y="201682"/>
                  </a:cubicBezTo>
                  <a:cubicBezTo>
                    <a:pt x="122175" y="201682"/>
                    <a:pt x="122175" y="201682"/>
                    <a:pt x="49843" y="201682"/>
                  </a:cubicBezTo>
                  <a:cubicBezTo>
                    <a:pt x="49843" y="201682"/>
                    <a:pt x="49843" y="201682"/>
                    <a:pt x="49843" y="183322"/>
                  </a:cubicBezTo>
                  <a:cubicBezTo>
                    <a:pt x="49843" y="183322"/>
                    <a:pt x="49843" y="183322"/>
                    <a:pt x="120860" y="183322"/>
                  </a:cubicBezTo>
                  <a:cubicBezTo>
                    <a:pt x="122175" y="172831"/>
                    <a:pt x="124806" y="162339"/>
                    <a:pt x="131381" y="153159"/>
                  </a:cubicBezTo>
                  <a:cubicBezTo>
                    <a:pt x="131381" y="153159"/>
                    <a:pt x="131381" y="153159"/>
                    <a:pt x="49843" y="153159"/>
                  </a:cubicBezTo>
                  <a:cubicBezTo>
                    <a:pt x="49843" y="153159"/>
                    <a:pt x="49843" y="153159"/>
                    <a:pt x="49843" y="134800"/>
                  </a:cubicBezTo>
                  <a:cubicBezTo>
                    <a:pt x="49843" y="134800"/>
                    <a:pt x="49843" y="134800"/>
                    <a:pt x="147163" y="134800"/>
                  </a:cubicBezTo>
                  <a:cubicBezTo>
                    <a:pt x="174781" y="111194"/>
                    <a:pt x="216865" y="112506"/>
                    <a:pt x="243168" y="138734"/>
                  </a:cubicBezTo>
                  <a:cubicBezTo>
                    <a:pt x="269471" y="164962"/>
                    <a:pt x="270786" y="202993"/>
                    <a:pt x="251059" y="231844"/>
                  </a:cubicBezTo>
                  <a:cubicBezTo>
                    <a:pt x="251059" y="231844"/>
                    <a:pt x="251059" y="231844"/>
                    <a:pt x="264210" y="243647"/>
                  </a:cubicBezTo>
                  <a:cubicBezTo>
                    <a:pt x="264210" y="243647"/>
                    <a:pt x="264210" y="243647"/>
                    <a:pt x="272101" y="238401"/>
                  </a:cubicBezTo>
                  <a:cubicBezTo>
                    <a:pt x="272101" y="238401"/>
                    <a:pt x="272101" y="238401"/>
                    <a:pt x="290513" y="256761"/>
                  </a:cubicBezTo>
                  <a:cubicBezTo>
                    <a:pt x="290513" y="256761"/>
                    <a:pt x="290513" y="256761"/>
                    <a:pt x="290513" y="28575"/>
                  </a:cubicBezTo>
                  <a:cubicBezTo>
                    <a:pt x="290513" y="28575"/>
                    <a:pt x="290513" y="28575"/>
                    <a:pt x="22225" y="2857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311721" y="0"/>
                  </a:cubicBezTo>
                  <a:cubicBezTo>
                    <a:pt x="311721" y="0"/>
                    <a:pt x="311721" y="0"/>
                    <a:pt x="311721" y="278479"/>
                  </a:cubicBezTo>
                  <a:cubicBezTo>
                    <a:pt x="311721" y="278479"/>
                    <a:pt x="311721" y="278479"/>
                    <a:pt x="338138" y="304875"/>
                  </a:cubicBezTo>
                  <a:cubicBezTo>
                    <a:pt x="338138" y="304875"/>
                    <a:pt x="338138" y="316753"/>
                    <a:pt x="330213" y="325992"/>
                  </a:cubicBezTo>
                  <a:cubicBezTo>
                    <a:pt x="320967" y="336550"/>
                    <a:pt x="307759" y="335230"/>
                    <a:pt x="307759" y="335230"/>
                  </a:cubicBezTo>
                  <a:cubicBezTo>
                    <a:pt x="307759" y="335230"/>
                    <a:pt x="307759" y="335230"/>
                    <a:pt x="262850" y="291677"/>
                  </a:cubicBezTo>
                  <a:cubicBezTo>
                    <a:pt x="262850" y="291677"/>
                    <a:pt x="262850" y="291677"/>
                    <a:pt x="0" y="291677"/>
                  </a:cubicBezTo>
                  <a:cubicBezTo>
                    <a:pt x="0" y="291677"/>
                    <a:pt x="0" y="29167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97E4341-3186-9202-BB9A-96838159C01E}"/>
              </a:ext>
            </a:extLst>
          </p:cNvPr>
          <p:cNvGrpSpPr/>
          <p:nvPr/>
        </p:nvGrpSpPr>
        <p:grpSpPr>
          <a:xfrm>
            <a:off x="9078472" y="1763551"/>
            <a:ext cx="2498875" cy="3751875"/>
            <a:chOff x="9078472" y="1763551"/>
            <a:chExt cx="2498875" cy="3751875"/>
          </a:xfrm>
        </p:grpSpPr>
        <p:sp>
          <p:nvSpPr>
            <p:cNvPr id="23" name="矩形: 圆角 164">
              <a:extLst>
                <a:ext uri="{FF2B5EF4-FFF2-40B4-BE49-F238E27FC236}">
                  <a16:creationId xmlns:a16="http://schemas.microsoft.com/office/drawing/2014/main" id="{FFC98B59-1094-CC26-0C7B-12D05E38702D}"/>
                </a:ext>
              </a:extLst>
            </p:cNvPr>
            <p:cNvSpPr/>
            <p:nvPr/>
          </p:nvSpPr>
          <p:spPr>
            <a:xfrm>
              <a:off x="9078472" y="2268329"/>
              <a:ext cx="2498875" cy="3247097"/>
            </a:xfrm>
            <a:prstGeom prst="roundRect">
              <a:avLst>
                <a:gd name="adj" fmla="val 3961"/>
              </a:avLst>
            </a:prstGeom>
            <a:solidFill>
              <a:schemeClr val="bg1"/>
            </a:solidFill>
            <a:ln>
              <a:solidFill>
                <a:srgbClr val="003B76"/>
              </a:solidFill>
            </a:ln>
            <a:effectLst>
              <a:outerShdw blurRad="381000" sx="102000" sy="102000" algn="ctr" rotWithShape="0">
                <a:schemeClr val="bg2">
                  <a:lumMod val="25000"/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9010A7F7-CAF4-C565-5E2C-6DB8EF49AEF9}"/>
                </a:ext>
              </a:extLst>
            </p:cNvPr>
            <p:cNvSpPr/>
            <p:nvPr/>
          </p:nvSpPr>
          <p:spPr>
            <a:xfrm>
              <a:off x="9872661" y="1763551"/>
              <a:ext cx="964624" cy="964624"/>
            </a:xfrm>
            <a:prstGeom prst="ellipse">
              <a:avLst/>
            </a:prstGeom>
            <a:solidFill>
              <a:srgbClr val="003B76"/>
            </a:solidFill>
            <a:ln w="38100">
              <a:noFill/>
            </a:ln>
            <a:effectLst>
              <a:outerShdw blurRad="152400" dist="76200" dir="2700000" algn="tl" rotWithShape="0">
                <a:srgbClr val="003B76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16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F7F1CAF-0BE4-D28B-F141-D31BC68A740C}"/>
                </a:ext>
              </a:extLst>
            </p:cNvPr>
            <p:cNvSpPr txBox="1"/>
            <p:nvPr/>
          </p:nvSpPr>
          <p:spPr>
            <a:xfrm>
              <a:off x="9301483" y="3627357"/>
              <a:ext cx="2223092" cy="167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 kern="1400" spc="1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zh-CN" sz="1400" kern="14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Normal" panose="020B0400000000000000" pitchFamily="34" charset="-122"/>
                </a:rPr>
                <a:t>Click here to add text content, such as keywords, some brief introductions, etc.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F8E1DDC-A136-7710-D664-808BDC41FAEE}"/>
                </a:ext>
              </a:extLst>
            </p:cNvPr>
            <p:cNvSpPr txBox="1"/>
            <p:nvPr/>
          </p:nvSpPr>
          <p:spPr>
            <a:xfrm>
              <a:off x="9356213" y="2948934"/>
              <a:ext cx="19260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i="0" u="none" strike="noStrike" kern="0" cap="none" spc="0" normalizeH="0" baseline="0">
                  <a:ln>
                    <a:noFill/>
                  </a:ln>
                  <a:gradFill flip="none" rotWithShape="1">
                    <a:gsLst>
                      <a:gs pos="0">
                        <a:srgbClr val="FFBD5B"/>
                      </a:gs>
                      <a:gs pos="53000">
                        <a:srgbClr val="FF9702"/>
                      </a:gs>
                    </a:gsLst>
                    <a:lin ang="5400000" scaled="1"/>
                    <a:tileRect/>
                  </a:gradFill>
                  <a:effectLst>
                    <a:outerShdw blurRad="88900" dist="38100" dir="2700000" algn="tl" rotWithShape="0">
                      <a:srgbClr val="FF9702">
                        <a:alpha val="15000"/>
                      </a:srgbClr>
                    </a:outerShdw>
                  </a:effectLst>
                  <a:uLnTx/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Medium" panose="020B06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Medium" panose="020B0600000000000000" pitchFamily="34" charset="-122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D0D295EE-609B-709F-3558-48011D74ED2D}"/>
                </a:ext>
              </a:extLst>
            </p:cNvPr>
            <p:cNvCxnSpPr>
              <a:cxnSpLocks/>
            </p:cNvCxnSpPr>
            <p:nvPr/>
          </p:nvCxnSpPr>
          <p:spPr>
            <a:xfrm>
              <a:off x="10138309" y="3475409"/>
              <a:ext cx="433329" cy="0"/>
            </a:xfrm>
            <a:prstGeom prst="line">
              <a:avLst/>
            </a:prstGeom>
            <a:ln w="22225">
              <a:solidFill>
                <a:srgbClr val="BA8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椭圆 43">
              <a:extLst>
                <a:ext uri="{FF2B5EF4-FFF2-40B4-BE49-F238E27FC236}">
                  <a16:creationId xmlns:a16="http://schemas.microsoft.com/office/drawing/2014/main" id="{35FC0395-82D3-3FC7-D44F-96F9FF1E6DA9}"/>
                </a:ext>
              </a:extLst>
            </p:cNvPr>
            <p:cNvSpPr/>
            <p:nvPr/>
          </p:nvSpPr>
          <p:spPr>
            <a:xfrm>
              <a:off x="10189589" y="2036552"/>
              <a:ext cx="382049" cy="383887"/>
            </a:xfrm>
            <a:custGeom>
              <a:avLst/>
              <a:gdLst>
                <a:gd name="connsiteX0" fmla="*/ 104237 w 330200"/>
                <a:gd name="connsiteY0" fmla="*/ 80507 h 331788"/>
                <a:gd name="connsiteX1" fmla="*/ 112148 w 330200"/>
                <a:gd name="connsiteY1" fmla="*/ 84551 h 331788"/>
                <a:gd name="connsiteX2" fmla="*/ 163809 w 330200"/>
                <a:gd name="connsiteY2" fmla="*/ 154423 h 331788"/>
                <a:gd name="connsiteX3" fmla="*/ 166392 w 330200"/>
                <a:gd name="connsiteY3" fmla="*/ 154423 h 331788"/>
                <a:gd name="connsiteX4" fmla="*/ 219344 w 330200"/>
                <a:gd name="connsiteY4" fmla="*/ 84551 h 331788"/>
                <a:gd name="connsiteX5" fmla="*/ 234842 w 330200"/>
                <a:gd name="connsiteY5" fmla="*/ 83257 h 331788"/>
                <a:gd name="connsiteX6" fmla="*/ 237425 w 330200"/>
                <a:gd name="connsiteY6" fmla="*/ 98784 h 331788"/>
                <a:gd name="connsiteX7" fmla="*/ 194805 w 330200"/>
                <a:gd name="connsiteY7" fmla="*/ 154423 h 331788"/>
                <a:gd name="connsiteX8" fmla="*/ 216761 w 330200"/>
                <a:gd name="connsiteY8" fmla="*/ 154423 h 331788"/>
                <a:gd name="connsiteX9" fmla="*/ 228385 w 330200"/>
                <a:gd name="connsiteY9" fmla="*/ 166068 h 331788"/>
                <a:gd name="connsiteX10" fmla="*/ 216761 w 330200"/>
                <a:gd name="connsiteY10" fmla="*/ 177714 h 331788"/>
                <a:gd name="connsiteX11" fmla="*/ 178015 w 330200"/>
                <a:gd name="connsiteY11" fmla="*/ 177714 h 331788"/>
                <a:gd name="connsiteX12" fmla="*/ 176724 w 330200"/>
                <a:gd name="connsiteY12" fmla="*/ 179007 h 331788"/>
                <a:gd name="connsiteX13" fmla="*/ 176724 w 330200"/>
                <a:gd name="connsiteY13" fmla="*/ 194535 h 331788"/>
                <a:gd name="connsiteX14" fmla="*/ 216761 w 330200"/>
                <a:gd name="connsiteY14" fmla="*/ 194535 h 331788"/>
                <a:gd name="connsiteX15" fmla="*/ 228385 w 330200"/>
                <a:gd name="connsiteY15" fmla="*/ 206180 h 331788"/>
                <a:gd name="connsiteX16" fmla="*/ 216761 w 330200"/>
                <a:gd name="connsiteY16" fmla="*/ 217825 h 331788"/>
                <a:gd name="connsiteX17" fmla="*/ 176724 w 330200"/>
                <a:gd name="connsiteY17" fmla="*/ 217825 h 331788"/>
                <a:gd name="connsiteX18" fmla="*/ 176724 w 330200"/>
                <a:gd name="connsiteY18" fmla="*/ 257937 h 331788"/>
                <a:gd name="connsiteX19" fmla="*/ 165100 w 330200"/>
                <a:gd name="connsiteY19" fmla="*/ 268288 h 331788"/>
                <a:gd name="connsiteX20" fmla="*/ 153476 w 330200"/>
                <a:gd name="connsiteY20" fmla="*/ 257937 h 331788"/>
                <a:gd name="connsiteX21" fmla="*/ 153476 w 330200"/>
                <a:gd name="connsiteY21" fmla="*/ 217825 h 331788"/>
                <a:gd name="connsiteX22" fmla="*/ 113439 w 330200"/>
                <a:gd name="connsiteY22" fmla="*/ 217825 h 331788"/>
                <a:gd name="connsiteX23" fmla="*/ 101815 w 330200"/>
                <a:gd name="connsiteY23" fmla="*/ 206180 h 331788"/>
                <a:gd name="connsiteX24" fmla="*/ 113439 w 330200"/>
                <a:gd name="connsiteY24" fmla="*/ 194535 h 331788"/>
                <a:gd name="connsiteX25" fmla="*/ 153476 w 330200"/>
                <a:gd name="connsiteY25" fmla="*/ 194535 h 331788"/>
                <a:gd name="connsiteX26" fmla="*/ 153476 w 330200"/>
                <a:gd name="connsiteY26" fmla="*/ 179007 h 331788"/>
                <a:gd name="connsiteX27" fmla="*/ 152185 w 330200"/>
                <a:gd name="connsiteY27" fmla="*/ 177714 h 331788"/>
                <a:gd name="connsiteX28" fmla="*/ 113439 w 330200"/>
                <a:gd name="connsiteY28" fmla="*/ 177714 h 331788"/>
                <a:gd name="connsiteX29" fmla="*/ 101815 w 330200"/>
                <a:gd name="connsiteY29" fmla="*/ 166068 h 331788"/>
                <a:gd name="connsiteX30" fmla="*/ 113439 w 330200"/>
                <a:gd name="connsiteY30" fmla="*/ 154423 h 331788"/>
                <a:gd name="connsiteX31" fmla="*/ 135395 w 330200"/>
                <a:gd name="connsiteY31" fmla="*/ 154423 h 331788"/>
                <a:gd name="connsiteX32" fmla="*/ 92775 w 330200"/>
                <a:gd name="connsiteY32" fmla="*/ 98784 h 331788"/>
                <a:gd name="connsiteX33" fmla="*/ 95358 w 330200"/>
                <a:gd name="connsiteY33" fmla="*/ 83257 h 331788"/>
                <a:gd name="connsiteX34" fmla="*/ 104237 w 330200"/>
                <a:gd name="connsiteY34" fmla="*/ 80507 h 331788"/>
                <a:gd name="connsiteX35" fmla="*/ 165100 w 330200"/>
                <a:gd name="connsiteY35" fmla="*/ 26988 h 331788"/>
                <a:gd name="connsiteX36" fmla="*/ 26987 w 330200"/>
                <a:gd name="connsiteY36" fmla="*/ 165101 h 331788"/>
                <a:gd name="connsiteX37" fmla="*/ 165100 w 330200"/>
                <a:gd name="connsiteY37" fmla="*/ 303214 h 331788"/>
                <a:gd name="connsiteX38" fmla="*/ 303213 w 330200"/>
                <a:gd name="connsiteY38" fmla="*/ 165101 h 331788"/>
                <a:gd name="connsiteX39" fmla="*/ 165100 w 330200"/>
                <a:gd name="connsiteY39" fmla="*/ 26988 h 331788"/>
                <a:gd name="connsiteX40" fmla="*/ 165100 w 330200"/>
                <a:gd name="connsiteY40" fmla="*/ 0 h 331788"/>
                <a:gd name="connsiteX41" fmla="*/ 330200 w 330200"/>
                <a:gd name="connsiteY41" fmla="*/ 165894 h 331788"/>
                <a:gd name="connsiteX42" fmla="*/ 165100 w 330200"/>
                <a:gd name="connsiteY42" fmla="*/ 331788 h 331788"/>
                <a:gd name="connsiteX43" fmla="*/ 0 w 330200"/>
                <a:gd name="connsiteY43" fmla="*/ 165894 h 331788"/>
                <a:gd name="connsiteX44" fmla="*/ 165100 w 330200"/>
                <a:gd name="connsiteY44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30200" h="331788">
                  <a:moveTo>
                    <a:pt x="104237" y="80507"/>
                  </a:moveTo>
                  <a:cubicBezTo>
                    <a:pt x="107304" y="80669"/>
                    <a:pt x="110210" y="81963"/>
                    <a:pt x="112148" y="84551"/>
                  </a:cubicBezTo>
                  <a:cubicBezTo>
                    <a:pt x="163809" y="154423"/>
                    <a:pt x="163809" y="154423"/>
                    <a:pt x="163809" y="154423"/>
                  </a:cubicBezTo>
                  <a:cubicBezTo>
                    <a:pt x="166392" y="154423"/>
                    <a:pt x="166392" y="154423"/>
                    <a:pt x="166392" y="154423"/>
                  </a:cubicBezTo>
                  <a:cubicBezTo>
                    <a:pt x="219344" y="84551"/>
                    <a:pt x="219344" y="84551"/>
                    <a:pt x="219344" y="84551"/>
                  </a:cubicBezTo>
                  <a:cubicBezTo>
                    <a:pt x="221927" y="79375"/>
                    <a:pt x="229676" y="79375"/>
                    <a:pt x="234842" y="83257"/>
                  </a:cubicBezTo>
                  <a:cubicBezTo>
                    <a:pt x="240009" y="85845"/>
                    <a:pt x="241300" y="93608"/>
                    <a:pt x="237425" y="98784"/>
                  </a:cubicBezTo>
                  <a:cubicBezTo>
                    <a:pt x="194805" y="154423"/>
                    <a:pt x="194805" y="154423"/>
                    <a:pt x="194805" y="154423"/>
                  </a:cubicBezTo>
                  <a:cubicBezTo>
                    <a:pt x="216761" y="154423"/>
                    <a:pt x="216761" y="154423"/>
                    <a:pt x="216761" y="154423"/>
                  </a:cubicBezTo>
                  <a:cubicBezTo>
                    <a:pt x="223219" y="154423"/>
                    <a:pt x="228385" y="159599"/>
                    <a:pt x="228385" y="166068"/>
                  </a:cubicBezTo>
                  <a:cubicBezTo>
                    <a:pt x="228385" y="172538"/>
                    <a:pt x="223219" y="177714"/>
                    <a:pt x="216761" y="177714"/>
                  </a:cubicBezTo>
                  <a:cubicBezTo>
                    <a:pt x="178015" y="177714"/>
                    <a:pt x="178015" y="177714"/>
                    <a:pt x="178015" y="177714"/>
                  </a:cubicBezTo>
                  <a:cubicBezTo>
                    <a:pt x="176724" y="179007"/>
                    <a:pt x="176724" y="179007"/>
                    <a:pt x="176724" y="179007"/>
                  </a:cubicBezTo>
                  <a:cubicBezTo>
                    <a:pt x="176724" y="194535"/>
                    <a:pt x="176724" y="194535"/>
                    <a:pt x="176724" y="194535"/>
                  </a:cubicBezTo>
                  <a:cubicBezTo>
                    <a:pt x="216761" y="194535"/>
                    <a:pt x="216761" y="194535"/>
                    <a:pt x="216761" y="194535"/>
                  </a:cubicBezTo>
                  <a:cubicBezTo>
                    <a:pt x="223219" y="194535"/>
                    <a:pt x="228385" y="199710"/>
                    <a:pt x="228385" y="206180"/>
                  </a:cubicBezTo>
                  <a:cubicBezTo>
                    <a:pt x="228385" y="212649"/>
                    <a:pt x="223219" y="217825"/>
                    <a:pt x="216761" y="217825"/>
                  </a:cubicBezTo>
                  <a:cubicBezTo>
                    <a:pt x="176724" y="217825"/>
                    <a:pt x="176724" y="217825"/>
                    <a:pt x="176724" y="217825"/>
                  </a:cubicBezTo>
                  <a:cubicBezTo>
                    <a:pt x="176724" y="257937"/>
                    <a:pt x="176724" y="257937"/>
                    <a:pt x="176724" y="257937"/>
                  </a:cubicBezTo>
                  <a:cubicBezTo>
                    <a:pt x="176724" y="264406"/>
                    <a:pt x="171558" y="268288"/>
                    <a:pt x="165100" y="268288"/>
                  </a:cubicBezTo>
                  <a:cubicBezTo>
                    <a:pt x="158642" y="268288"/>
                    <a:pt x="153476" y="264406"/>
                    <a:pt x="153476" y="257937"/>
                  </a:cubicBezTo>
                  <a:cubicBezTo>
                    <a:pt x="153476" y="217825"/>
                    <a:pt x="153476" y="217825"/>
                    <a:pt x="153476" y="217825"/>
                  </a:cubicBezTo>
                  <a:cubicBezTo>
                    <a:pt x="113439" y="217825"/>
                    <a:pt x="113439" y="217825"/>
                    <a:pt x="113439" y="217825"/>
                  </a:cubicBezTo>
                  <a:cubicBezTo>
                    <a:pt x="106981" y="217825"/>
                    <a:pt x="101815" y="212649"/>
                    <a:pt x="101815" y="206180"/>
                  </a:cubicBezTo>
                  <a:cubicBezTo>
                    <a:pt x="101815" y="199710"/>
                    <a:pt x="106981" y="194535"/>
                    <a:pt x="113439" y="194535"/>
                  </a:cubicBezTo>
                  <a:cubicBezTo>
                    <a:pt x="153476" y="194535"/>
                    <a:pt x="153476" y="194535"/>
                    <a:pt x="153476" y="194535"/>
                  </a:cubicBezTo>
                  <a:cubicBezTo>
                    <a:pt x="153476" y="179007"/>
                    <a:pt x="153476" y="179007"/>
                    <a:pt x="153476" y="179007"/>
                  </a:cubicBezTo>
                  <a:cubicBezTo>
                    <a:pt x="152185" y="177714"/>
                    <a:pt x="152185" y="177714"/>
                    <a:pt x="152185" y="177714"/>
                  </a:cubicBezTo>
                  <a:cubicBezTo>
                    <a:pt x="113439" y="177714"/>
                    <a:pt x="113439" y="177714"/>
                    <a:pt x="113439" y="177714"/>
                  </a:cubicBezTo>
                  <a:cubicBezTo>
                    <a:pt x="106981" y="177714"/>
                    <a:pt x="101815" y="172538"/>
                    <a:pt x="101815" y="166068"/>
                  </a:cubicBezTo>
                  <a:cubicBezTo>
                    <a:pt x="101815" y="159599"/>
                    <a:pt x="106981" y="154423"/>
                    <a:pt x="113439" y="154423"/>
                  </a:cubicBezTo>
                  <a:cubicBezTo>
                    <a:pt x="135395" y="154423"/>
                    <a:pt x="135395" y="154423"/>
                    <a:pt x="135395" y="154423"/>
                  </a:cubicBezTo>
                  <a:cubicBezTo>
                    <a:pt x="92775" y="98784"/>
                    <a:pt x="92775" y="98784"/>
                    <a:pt x="92775" y="98784"/>
                  </a:cubicBezTo>
                  <a:cubicBezTo>
                    <a:pt x="88900" y="93608"/>
                    <a:pt x="90192" y="85845"/>
                    <a:pt x="95358" y="83257"/>
                  </a:cubicBezTo>
                  <a:cubicBezTo>
                    <a:pt x="97941" y="81316"/>
                    <a:pt x="101170" y="80346"/>
                    <a:pt x="104237" y="80507"/>
                  </a:cubicBezTo>
                  <a:close/>
                  <a:moveTo>
                    <a:pt x="165100" y="26988"/>
                  </a:moveTo>
                  <a:cubicBezTo>
                    <a:pt x="88822" y="26988"/>
                    <a:pt x="26987" y="88823"/>
                    <a:pt x="26987" y="165101"/>
                  </a:cubicBezTo>
                  <a:cubicBezTo>
                    <a:pt x="26987" y="241379"/>
                    <a:pt x="88822" y="303214"/>
                    <a:pt x="165100" y="303214"/>
                  </a:cubicBezTo>
                  <a:cubicBezTo>
                    <a:pt x="241378" y="303214"/>
                    <a:pt x="303213" y="241379"/>
                    <a:pt x="303213" y="165101"/>
                  </a:cubicBezTo>
                  <a:cubicBezTo>
                    <a:pt x="303213" y="88823"/>
                    <a:pt x="241378" y="26988"/>
                    <a:pt x="165100" y="26988"/>
                  </a:cubicBezTo>
                  <a:close/>
                  <a:moveTo>
                    <a:pt x="165100" y="0"/>
                  </a:moveTo>
                  <a:cubicBezTo>
                    <a:pt x="256282" y="0"/>
                    <a:pt x="330200" y="74273"/>
                    <a:pt x="330200" y="165894"/>
                  </a:cubicBezTo>
                  <a:cubicBezTo>
                    <a:pt x="330200" y="257515"/>
                    <a:pt x="256282" y="331788"/>
                    <a:pt x="165100" y="331788"/>
                  </a:cubicBezTo>
                  <a:cubicBezTo>
                    <a:pt x="73918" y="331788"/>
                    <a:pt x="0" y="257515"/>
                    <a:pt x="0" y="165894"/>
                  </a:cubicBezTo>
                  <a:cubicBezTo>
                    <a:pt x="0" y="74273"/>
                    <a:pt x="73918" y="0"/>
                    <a:pt x="1651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3294071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69B071A-7BF4-E85A-5EB3-3E5C65815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07627D48-47C0-7119-DC86-E11844E22945}"/>
              </a:ext>
            </a:extLst>
          </p:cNvPr>
          <p:cNvGrpSpPr/>
          <p:nvPr/>
        </p:nvGrpSpPr>
        <p:grpSpPr>
          <a:xfrm>
            <a:off x="-727937" y="-436427"/>
            <a:ext cx="9844824" cy="7767886"/>
            <a:chOff x="-727937" y="-436427"/>
            <a:chExt cx="9844824" cy="7767886"/>
          </a:xfrm>
        </p:grpSpPr>
        <p:sp>
          <p:nvSpPr>
            <p:cNvPr id="4" name="任意多边形 29">
              <a:extLst>
                <a:ext uri="{FF2B5EF4-FFF2-40B4-BE49-F238E27FC236}">
                  <a16:creationId xmlns:a16="http://schemas.microsoft.com/office/drawing/2014/main" id="{86BEBFD0-8774-EB4B-FB30-2946C748A979}"/>
                </a:ext>
              </a:extLst>
            </p:cNvPr>
            <p:cNvSpPr/>
            <p:nvPr/>
          </p:nvSpPr>
          <p:spPr>
            <a:xfrm>
              <a:off x="1" y="0"/>
              <a:ext cx="9116886" cy="6858000"/>
            </a:xfrm>
            <a:custGeom>
              <a:avLst/>
              <a:gdLst>
                <a:gd name="connsiteX0" fmla="*/ 0 w 10599117"/>
                <a:gd name="connsiteY0" fmla="*/ 0 h 6858000"/>
                <a:gd name="connsiteX1" fmla="*/ 9576419 w 10599117"/>
                <a:gd name="connsiteY1" fmla="*/ 0 h 6858000"/>
                <a:gd name="connsiteX2" fmla="*/ 9692158 w 10599117"/>
                <a:gd name="connsiteY2" fmla="*/ 180536 h 6858000"/>
                <a:gd name="connsiteX3" fmla="*/ 10599117 w 10599117"/>
                <a:gd name="connsiteY3" fmla="*/ 3429000 h 6858000"/>
                <a:gd name="connsiteX4" fmla="*/ 9692158 w 10599117"/>
                <a:gd name="connsiteY4" fmla="*/ 6677465 h 6858000"/>
                <a:gd name="connsiteX5" fmla="*/ 9576419 w 10599117"/>
                <a:gd name="connsiteY5" fmla="*/ 6858000 h 6858000"/>
                <a:gd name="connsiteX6" fmla="*/ 0 w 10599117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99117" h="6858000">
                  <a:moveTo>
                    <a:pt x="0" y="0"/>
                  </a:moveTo>
                  <a:lnTo>
                    <a:pt x="9576419" y="0"/>
                  </a:lnTo>
                  <a:lnTo>
                    <a:pt x="9692158" y="180536"/>
                  </a:lnTo>
                  <a:cubicBezTo>
                    <a:pt x="10267691" y="1127736"/>
                    <a:pt x="10599117" y="2239664"/>
                    <a:pt x="10599117" y="3429000"/>
                  </a:cubicBezTo>
                  <a:cubicBezTo>
                    <a:pt x="10599117" y="4618336"/>
                    <a:pt x="10267691" y="5730264"/>
                    <a:pt x="9692158" y="6677465"/>
                  </a:cubicBezTo>
                  <a:lnTo>
                    <a:pt x="957641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5C48D"/>
            </a:solidFill>
            <a:ln>
              <a:noFill/>
            </a:ln>
            <a:effectLst>
              <a:outerShdw blurRad="558800" dist="241300" algn="l" rotWithShape="0">
                <a:srgbClr val="FEAC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4B1F783-BB40-DAF4-6351-D4DCB9613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8854875" cy="6858000"/>
            </a:xfrm>
            <a:custGeom>
              <a:avLst/>
              <a:gdLst>
                <a:gd name="connsiteX0" fmla="*/ 0 w 9090517"/>
                <a:gd name="connsiteY0" fmla="*/ 0 h 6858000"/>
                <a:gd name="connsiteX1" fmla="*/ 8130974 w 9090517"/>
                <a:gd name="connsiteY1" fmla="*/ 0 h 6858000"/>
                <a:gd name="connsiteX2" fmla="*/ 8191678 w 9090517"/>
                <a:gd name="connsiteY2" fmla="*/ 96670 h 6858000"/>
                <a:gd name="connsiteX3" fmla="*/ 9090517 w 9090517"/>
                <a:gd name="connsiteY3" fmla="*/ 3429001 h 6858000"/>
                <a:gd name="connsiteX4" fmla="*/ 8191678 w 9090517"/>
                <a:gd name="connsiteY4" fmla="*/ 6761332 h 6858000"/>
                <a:gd name="connsiteX5" fmla="*/ 8130975 w 9090517"/>
                <a:gd name="connsiteY5" fmla="*/ 6858000 h 6858000"/>
                <a:gd name="connsiteX6" fmla="*/ 0 w 9090517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90517" h="6858000">
                  <a:moveTo>
                    <a:pt x="0" y="0"/>
                  </a:moveTo>
                  <a:lnTo>
                    <a:pt x="8130974" y="0"/>
                  </a:lnTo>
                  <a:lnTo>
                    <a:pt x="8191678" y="96670"/>
                  </a:lnTo>
                  <a:cubicBezTo>
                    <a:pt x="8759158" y="1047903"/>
                    <a:pt x="9090517" y="2194631"/>
                    <a:pt x="9090517" y="3429001"/>
                  </a:cubicBezTo>
                  <a:cubicBezTo>
                    <a:pt x="9090517" y="4663372"/>
                    <a:pt x="8759158" y="5810099"/>
                    <a:pt x="8191678" y="6761332"/>
                  </a:cubicBezTo>
                  <a:lnTo>
                    <a:pt x="8130975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6" name="任意多边形 30">
              <a:extLst>
                <a:ext uri="{FF2B5EF4-FFF2-40B4-BE49-F238E27FC236}">
                  <a16:creationId xmlns:a16="http://schemas.microsoft.com/office/drawing/2014/main" id="{48B72F22-A71A-7E81-62C9-60341D9D634A}"/>
                </a:ext>
              </a:extLst>
            </p:cNvPr>
            <p:cNvSpPr/>
            <p:nvPr/>
          </p:nvSpPr>
          <p:spPr>
            <a:xfrm>
              <a:off x="1" y="10644"/>
              <a:ext cx="8854875" cy="6858000"/>
            </a:xfrm>
            <a:custGeom>
              <a:avLst/>
              <a:gdLst>
                <a:gd name="connsiteX0" fmla="*/ 0 w 10294507"/>
                <a:gd name="connsiteY0" fmla="*/ 0 h 6858000"/>
                <a:gd name="connsiteX1" fmla="*/ 9207877 w 10294507"/>
                <a:gd name="connsiteY1" fmla="*/ 0 h 6858000"/>
                <a:gd name="connsiteX2" fmla="*/ 9276621 w 10294507"/>
                <a:gd name="connsiteY2" fmla="*/ 96670 h 6858000"/>
                <a:gd name="connsiteX3" fmla="*/ 10294507 w 10294507"/>
                <a:gd name="connsiteY3" fmla="*/ 3429001 h 6858000"/>
                <a:gd name="connsiteX4" fmla="*/ 9276621 w 10294507"/>
                <a:gd name="connsiteY4" fmla="*/ 6761332 h 6858000"/>
                <a:gd name="connsiteX5" fmla="*/ 9207879 w 10294507"/>
                <a:gd name="connsiteY5" fmla="*/ 6858000 h 6858000"/>
                <a:gd name="connsiteX6" fmla="*/ 0 w 10294507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4507" h="6858000">
                  <a:moveTo>
                    <a:pt x="0" y="0"/>
                  </a:moveTo>
                  <a:lnTo>
                    <a:pt x="9207877" y="0"/>
                  </a:lnTo>
                  <a:lnTo>
                    <a:pt x="9276621" y="96670"/>
                  </a:lnTo>
                  <a:cubicBezTo>
                    <a:pt x="9919261" y="1047903"/>
                    <a:pt x="10294507" y="2194631"/>
                    <a:pt x="10294507" y="3429001"/>
                  </a:cubicBezTo>
                  <a:cubicBezTo>
                    <a:pt x="10294507" y="4663372"/>
                    <a:pt x="9919261" y="5810099"/>
                    <a:pt x="9276621" y="6761332"/>
                  </a:cubicBezTo>
                  <a:lnTo>
                    <a:pt x="920787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03B76">
                <a:alpha val="88000"/>
              </a:srgbClr>
            </a:solidFill>
            <a:ln>
              <a:noFill/>
            </a:ln>
            <a:effectLst>
              <a:outerShdw blurRad="584200" dist="698500" dir="5400000" sx="90000" sy="90000" algn="t" rotWithShape="0">
                <a:schemeClr val="accent1">
                  <a:lumMod val="50000"/>
                  <a:alpha val="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7" name="任意多边形 18">
              <a:extLst>
                <a:ext uri="{FF2B5EF4-FFF2-40B4-BE49-F238E27FC236}">
                  <a16:creationId xmlns:a16="http://schemas.microsoft.com/office/drawing/2014/main" id="{199FC77C-F39D-6C33-5DB7-DDD360F4FA5A}"/>
                </a:ext>
              </a:extLst>
            </p:cNvPr>
            <p:cNvSpPr/>
            <p:nvPr/>
          </p:nvSpPr>
          <p:spPr>
            <a:xfrm rot="19080826">
              <a:off x="-141569" y="5963436"/>
              <a:ext cx="1462770" cy="1368023"/>
            </a:xfrm>
            <a:custGeom>
              <a:avLst/>
              <a:gdLst>
                <a:gd name="connsiteX0" fmla="*/ 1459638 w 1778099"/>
                <a:gd name="connsiteY0" fmla="*/ 199834 h 1662927"/>
                <a:gd name="connsiteX1" fmla="*/ 1521784 w 1778099"/>
                <a:gd name="connsiteY1" fmla="*/ 256315 h 1662927"/>
                <a:gd name="connsiteX2" fmla="*/ 1778099 w 1778099"/>
                <a:gd name="connsiteY2" fmla="*/ 875114 h 1662927"/>
                <a:gd name="connsiteX3" fmla="*/ 1392270 w 1778099"/>
                <a:gd name="connsiteY3" fmla="*/ 1600772 h 1662927"/>
                <a:gd name="connsiteX4" fmla="*/ 1277758 w 1778099"/>
                <a:gd name="connsiteY4" fmla="*/ 1662927 h 1662927"/>
                <a:gd name="connsiteX5" fmla="*/ 0 w 1778099"/>
                <a:gd name="connsiteY5" fmla="*/ 512984 h 1662927"/>
                <a:gd name="connsiteX6" fmla="*/ 461670 w 1778099"/>
                <a:gd name="connsiteY6" fmla="*/ 0 h 1662927"/>
                <a:gd name="connsiteX7" fmla="*/ 902985 w 1778099"/>
                <a:gd name="connsiteY7" fmla="*/ 0 h 1662927"/>
                <a:gd name="connsiteX8" fmla="*/ 1459638 w 1778099"/>
                <a:gd name="connsiteY8" fmla="*/ 199834 h 166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099" h="1662927">
                  <a:moveTo>
                    <a:pt x="1459638" y="199834"/>
                  </a:moveTo>
                  <a:cubicBezTo>
                    <a:pt x="1481249" y="217668"/>
                    <a:pt x="1501988" y="236520"/>
                    <a:pt x="1521784" y="256315"/>
                  </a:cubicBezTo>
                  <a:cubicBezTo>
                    <a:pt x="1680148" y="414680"/>
                    <a:pt x="1778099" y="633457"/>
                    <a:pt x="1778099" y="875114"/>
                  </a:cubicBezTo>
                  <a:cubicBezTo>
                    <a:pt x="1778099" y="1177185"/>
                    <a:pt x="1625052" y="1443509"/>
                    <a:pt x="1392270" y="1600772"/>
                  </a:cubicBezTo>
                  <a:lnTo>
                    <a:pt x="1277758" y="1662927"/>
                  </a:lnTo>
                  <a:lnTo>
                    <a:pt x="0" y="512984"/>
                  </a:lnTo>
                  <a:lnTo>
                    <a:pt x="461670" y="0"/>
                  </a:lnTo>
                  <a:lnTo>
                    <a:pt x="902985" y="0"/>
                  </a:lnTo>
                  <a:cubicBezTo>
                    <a:pt x="1114434" y="0"/>
                    <a:pt x="1308367" y="74993"/>
                    <a:pt x="1459638" y="1998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8" name="任意多边形 19">
              <a:extLst>
                <a:ext uri="{FF2B5EF4-FFF2-40B4-BE49-F238E27FC236}">
                  <a16:creationId xmlns:a16="http://schemas.microsoft.com/office/drawing/2014/main" id="{CB5B40C5-0066-4C23-72E0-EA5D4E4B8DAD}"/>
                </a:ext>
              </a:extLst>
            </p:cNvPr>
            <p:cNvSpPr/>
            <p:nvPr/>
          </p:nvSpPr>
          <p:spPr>
            <a:xfrm rot="19080826">
              <a:off x="-727937" y="5141630"/>
              <a:ext cx="2163037" cy="1439842"/>
            </a:xfrm>
            <a:custGeom>
              <a:avLst/>
              <a:gdLst>
                <a:gd name="connsiteX0" fmla="*/ 2310861 w 2629322"/>
                <a:gd name="connsiteY0" fmla="*/ 199834 h 1750228"/>
                <a:gd name="connsiteX1" fmla="*/ 2373007 w 2629322"/>
                <a:gd name="connsiteY1" fmla="*/ 256316 h 1750228"/>
                <a:gd name="connsiteX2" fmla="*/ 2629322 w 2629322"/>
                <a:gd name="connsiteY2" fmla="*/ 875114 h 1750228"/>
                <a:gd name="connsiteX3" fmla="*/ 1754208 w 2629322"/>
                <a:gd name="connsiteY3" fmla="*/ 1750228 h 1750228"/>
                <a:gd name="connsiteX4" fmla="*/ 323800 w 2629322"/>
                <a:gd name="connsiteY4" fmla="*/ 1750228 h 1750228"/>
                <a:gd name="connsiteX5" fmla="*/ 0 w 2629322"/>
                <a:gd name="connsiteY5" fmla="*/ 1458819 h 1750228"/>
                <a:gd name="connsiteX6" fmla="*/ 1312892 w 2629322"/>
                <a:gd name="connsiteY6" fmla="*/ 0 h 1750228"/>
                <a:gd name="connsiteX7" fmla="*/ 1754208 w 2629322"/>
                <a:gd name="connsiteY7" fmla="*/ 0 h 1750228"/>
                <a:gd name="connsiteX8" fmla="*/ 2310861 w 2629322"/>
                <a:gd name="connsiteY8" fmla="*/ 199834 h 175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9322" h="1750228">
                  <a:moveTo>
                    <a:pt x="2310861" y="199834"/>
                  </a:moveTo>
                  <a:cubicBezTo>
                    <a:pt x="2332472" y="217668"/>
                    <a:pt x="2353211" y="236520"/>
                    <a:pt x="2373007" y="256316"/>
                  </a:cubicBezTo>
                  <a:cubicBezTo>
                    <a:pt x="2531371" y="414680"/>
                    <a:pt x="2629322" y="633457"/>
                    <a:pt x="2629322" y="875114"/>
                  </a:cubicBezTo>
                  <a:cubicBezTo>
                    <a:pt x="2629322" y="1358427"/>
                    <a:pt x="2237521" y="1750228"/>
                    <a:pt x="1754208" y="1750228"/>
                  </a:cubicBezTo>
                  <a:lnTo>
                    <a:pt x="323800" y="1750228"/>
                  </a:lnTo>
                  <a:lnTo>
                    <a:pt x="0" y="1458819"/>
                  </a:lnTo>
                  <a:lnTo>
                    <a:pt x="1312892" y="0"/>
                  </a:lnTo>
                  <a:lnTo>
                    <a:pt x="1754208" y="0"/>
                  </a:lnTo>
                  <a:cubicBezTo>
                    <a:pt x="1965657" y="0"/>
                    <a:pt x="2159590" y="74993"/>
                    <a:pt x="2310861" y="1998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1" name="任意多边形 23">
              <a:extLst>
                <a:ext uri="{FF2B5EF4-FFF2-40B4-BE49-F238E27FC236}">
                  <a16:creationId xmlns:a16="http://schemas.microsoft.com/office/drawing/2014/main" id="{12AF51DE-FDAD-2B46-00F6-EED19121A21F}"/>
                </a:ext>
              </a:extLst>
            </p:cNvPr>
            <p:cNvSpPr/>
            <p:nvPr/>
          </p:nvSpPr>
          <p:spPr>
            <a:xfrm rot="19080826">
              <a:off x="1045742" y="6060019"/>
              <a:ext cx="2134255" cy="655440"/>
            </a:xfrm>
            <a:custGeom>
              <a:avLst/>
              <a:gdLst>
                <a:gd name="connsiteX0" fmla="*/ 2781563 w 2912554"/>
                <a:gd name="connsiteY0" fmla="*/ 130991 h 894460"/>
                <a:gd name="connsiteX1" fmla="*/ 2912554 w 2912554"/>
                <a:gd name="connsiteY1" fmla="*/ 447230 h 894460"/>
                <a:gd name="connsiteX2" fmla="*/ 2465324 w 2912554"/>
                <a:gd name="connsiteY2" fmla="*/ 894460 h 894460"/>
                <a:gd name="connsiteX3" fmla="*/ 993879 w 2912554"/>
                <a:gd name="connsiteY3" fmla="*/ 894460 h 894460"/>
                <a:gd name="connsiteX4" fmla="*/ 0 w 2912554"/>
                <a:gd name="connsiteY4" fmla="*/ 0 h 894460"/>
                <a:gd name="connsiteX5" fmla="*/ 2465324 w 2912554"/>
                <a:gd name="connsiteY5" fmla="*/ 0 h 894460"/>
                <a:gd name="connsiteX6" fmla="*/ 2781563 w 2912554"/>
                <a:gd name="connsiteY6" fmla="*/ 130991 h 89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2554" h="894460">
                  <a:moveTo>
                    <a:pt x="2781563" y="130991"/>
                  </a:moveTo>
                  <a:cubicBezTo>
                    <a:pt x="2862495" y="211924"/>
                    <a:pt x="2912554" y="323730"/>
                    <a:pt x="2912554" y="447230"/>
                  </a:cubicBezTo>
                  <a:cubicBezTo>
                    <a:pt x="2912554" y="694229"/>
                    <a:pt x="2712323" y="894460"/>
                    <a:pt x="2465324" y="894460"/>
                  </a:cubicBezTo>
                  <a:lnTo>
                    <a:pt x="993879" y="894460"/>
                  </a:lnTo>
                  <a:lnTo>
                    <a:pt x="0" y="0"/>
                  </a:lnTo>
                  <a:lnTo>
                    <a:pt x="2465324" y="0"/>
                  </a:lnTo>
                  <a:cubicBezTo>
                    <a:pt x="2588823" y="0"/>
                    <a:pt x="2700631" y="50057"/>
                    <a:pt x="2781563" y="13099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9" name="任意多边形 20">
              <a:extLst>
                <a:ext uri="{FF2B5EF4-FFF2-40B4-BE49-F238E27FC236}">
                  <a16:creationId xmlns:a16="http://schemas.microsoft.com/office/drawing/2014/main" id="{236DD6D1-5199-D6D0-4272-F3098005BA19}"/>
                </a:ext>
              </a:extLst>
            </p:cNvPr>
            <p:cNvSpPr/>
            <p:nvPr/>
          </p:nvSpPr>
          <p:spPr>
            <a:xfrm rot="7941293">
              <a:off x="6423287" y="74614"/>
              <a:ext cx="1317608" cy="492596"/>
            </a:xfrm>
            <a:custGeom>
              <a:avLst/>
              <a:gdLst>
                <a:gd name="connsiteX0" fmla="*/ 449090 w 1317608"/>
                <a:gd name="connsiteY0" fmla="*/ 492596 h 492596"/>
                <a:gd name="connsiteX1" fmla="*/ 0 w 1317608"/>
                <a:gd name="connsiteY1" fmla="*/ 0 h 492596"/>
                <a:gd name="connsiteX2" fmla="*/ 1071310 w 1317608"/>
                <a:gd name="connsiteY2" fmla="*/ 0 h 492596"/>
                <a:gd name="connsiteX3" fmla="*/ 1317608 w 1317608"/>
                <a:gd name="connsiteY3" fmla="*/ 246298 h 492596"/>
                <a:gd name="connsiteX4" fmla="*/ 1317607 w 1317608"/>
                <a:gd name="connsiteY4" fmla="*/ 246298 h 492596"/>
                <a:gd name="connsiteX5" fmla="*/ 1071309 w 1317608"/>
                <a:gd name="connsiteY5" fmla="*/ 492596 h 49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7608" h="492596">
                  <a:moveTo>
                    <a:pt x="449090" y="492596"/>
                  </a:moveTo>
                  <a:lnTo>
                    <a:pt x="0" y="0"/>
                  </a:lnTo>
                  <a:lnTo>
                    <a:pt x="1071310" y="0"/>
                  </a:lnTo>
                  <a:cubicBezTo>
                    <a:pt x="1207337" y="0"/>
                    <a:pt x="1317608" y="110271"/>
                    <a:pt x="1317608" y="246298"/>
                  </a:cubicBezTo>
                  <a:lnTo>
                    <a:pt x="1317607" y="246298"/>
                  </a:lnTo>
                  <a:cubicBezTo>
                    <a:pt x="1317607" y="382325"/>
                    <a:pt x="1207336" y="492596"/>
                    <a:pt x="1071309" y="49259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0" name="任意多边形 21">
              <a:extLst>
                <a:ext uri="{FF2B5EF4-FFF2-40B4-BE49-F238E27FC236}">
                  <a16:creationId xmlns:a16="http://schemas.microsoft.com/office/drawing/2014/main" id="{2AE1D24C-8343-5FD5-65C0-747EDD7EF183}"/>
                </a:ext>
              </a:extLst>
            </p:cNvPr>
            <p:cNvSpPr/>
            <p:nvPr/>
          </p:nvSpPr>
          <p:spPr>
            <a:xfrm rot="7941293">
              <a:off x="7166099" y="-234380"/>
              <a:ext cx="1225056" cy="820962"/>
            </a:xfrm>
            <a:custGeom>
              <a:avLst/>
              <a:gdLst>
                <a:gd name="connsiteX0" fmla="*/ 748457 w 1225056"/>
                <a:gd name="connsiteY0" fmla="*/ 820962 h 820962"/>
                <a:gd name="connsiteX1" fmla="*/ 0 w 1225056"/>
                <a:gd name="connsiteY1" fmla="*/ 0 h 820962"/>
                <a:gd name="connsiteX2" fmla="*/ 814575 w 1225056"/>
                <a:gd name="connsiteY2" fmla="*/ 0 h 820962"/>
                <a:gd name="connsiteX3" fmla="*/ 1225056 w 1225056"/>
                <a:gd name="connsiteY3" fmla="*/ 410481 h 820962"/>
                <a:gd name="connsiteX4" fmla="*/ 814575 w 1225056"/>
                <a:gd name="connsiteY4" fmla="*/ 820962 h 82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5056" h="820962">
                  <a:moveTo>
                    <a:pt x="748457" y="820962"/>
                  </a:moveTo>
                  <a:lnTo>
                    <a:pt x="0" y="0"/>
                  </a:lnTo>
                  <a:lnTo>
                    <a:pt x="814575" y="0"/>
                  </a:lnTo>
                  <a:cubicBezTo>
                    <a:pt x="1041277" y="0"/>
                    <a:pt x="1225056" y="183779"/>
                    <a:pt x="1225056" y="410481"/>
                  </a:cubicBezTo>
                  <a:cubicBezTo>
                    <a:pt x="1225056" y="637183"/>
                    <a:pt x="1041277" y="820962"/>
                    <a:pt x="814575" y="820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EF779591-DDB4-F8AB-6110-405C7C08CBE5}"/>
              </a:ext>
            </a:extLst>
          </p:cNvPr>
          <p:cNvSpPr txBox="1"/>
          <p:nvPr/>
        </p:nvSpPr>
        <p:spPr>
          <a:xfrm>
            <a:off x="1860039" y="2831410"/>
            <a:ext cx="4870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sz="5400" dirty="0"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Service area</a:t>
            </a:r>
            <a:endParaRPr lang="zh-CN" altLang="en-US" sz="5400" dirty="0"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C9E3E11-99F9-62E1-C440-3FF7EA2D2228}"/>
              </a:ext>
            </a:extLst>
          </p:cNvPr>
          <p:cNvSpPr/>
          <p:nvPr/>
        </p:nvSpPr>
        <p:spPr>
          <a:xfrm>
            <a:off x="1558175" y="1851645"/>
            <a:ext cx="4365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ln w="12700">
                  <a:gradFill>
                    <a:gsLst>
                      <a:gs pos="0">
                        <a:srgbClr val="DEBA80"/>
                      </a:gs>
                      <a:gs pos="100000">
                        <a:srgbClr val="DEBA80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rPr>
              <a:t>Part</a:t>
            </a:r>
            <a:r>
              <a:rPr lang="en-US" altLang="zh-CN" sz="6600" dirty="0">
                <a:ln w="12700">
                  <a:gradFill>
                    <a:gsLst>
                      <a:gs pos="0">
                        <a:srgbClr val="DEBA80"/>
                      </a:gs>
                      <a:gs pos="70000">
                        <a:srgbClr val="DEBA80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字魂95号-手刻宋" panose="00000500000000000000" pitchFamily="2" charset="-122"/>
                <a:ea typeface="字魂95号-手刻宋" panose="00000500000000000000" pitchFamily="2" charset="-122"/>
                <a:sym typeface="思源黑体 CN Normal" panose="020B0400000000000000" pitchFamily="34" charset="-122"/>
              </a:rPr>
              <a:t> two</a:t>
            </a:r>
            <a:endParaRPr lang="zh-CN" altLang="zh-CN" sz="6600" dirty="0">
              <a:ln w="12700">
                <a:gradFill>
                  <a:gsLst>
                    <a:gs pos="0">
                      <a:srgbClr val="DEBA80"/>
                    </a:gs>
                    <a:gs pos="100000">
                      <a:srgbClr val="DEBA80">
                        <a:alpha val="0"/>
                      </a:srgbClr>
                    </a:gs>
                  </a:gsLst>
                  <a:lin ang="5400000" scaled="1"/>
                </a:gradFill>
              </a:ln>
              <a:noFill/>
              <a:latin typeface="字魂95号-手刻宋" panose="00000500000000000000" pitchFamily="2" charset="-122"/>
              <a:ea typeface="字魂95号-手刻宋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DDA66F-3ACF-99D5-4E87-A51E935AF091}"/>
              </a:ext>
            </a:extLst>
          </p:cNvPr>
          <p:cNvSpPr txBox="1"/>
          <p:nvPr/>
        </p:nvSpPr>
        <p:spPr>
          <a:xfrm>
            <a:off x="1892273" y="3758785"/>
            <a:ext cx="6112244" cy="35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Click here to add content, content to match the title. 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C4EC8CF-237B-386C-FB5B-3E33E6821F70}"/>
              </a:ext>
            </a:extLst>
          </p:cNvPr>
          <p:cNvSpPr txBox="1"/>
          <p:nvPr/>
        </p:nvSpPr>
        <p:spPr>
          <a:xfrm>
            <a:off x="9915157" y="1665273"/>
            <a:ext cx="151676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bg1"/>
                </a:solidFill>
                <a:effectLst>
                  <a:outerShdw blurRad="76200" dist="63500" dir="2700000" algn="tl">
                    <a:srgbClr val="76934B">
                      <a:alpha val="9000"/>
                    </a:srgbClr>
                  </a:outerShdw>
                  <a:reflection blurRad="63500" stA="50000" endA="300" endPos="29000" dist="29997" dir="5400000" sy="-100000" algn="bl" rotWithShape="0"/>
                </a:effectLst>
                <a:latin typeface="字魂45号-冰宇雅宋" panose="00000500000000000000" pitchFamily="2" charset="-122"/>
                <a:ea typeface="字魂45号-冰宇雅宋" panose="00000500000000000000" pitchFamily="2" charset="-122"/>
              </a:defRPr>
            </a:lvl1pPr>
          </a:lstStyle>
          <a:p>
            <a:r>
              <a:rPr lang="en-US" altLang="zh-CN" sz="19900" b="0" dirty="0">
                <a:solidFill>
                  <a:srgbClr val="003B76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2</a:t>
            </a:r>
            <a:endParaRPr lang="zh-CN" altLang="en-US" sz="19900" b="0" dirty="0">
              <a:solidFill>
                <a:srgbClr val="003B76"/>
              </a:solidFill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0363559A-A81E-9F27-6F2E-FA2F4224CAC8}"/>
              </a:ext>
            </a:extLst>
          </p:cNvPr>
          <p:cNvCxnSpPr/>
          <p:nvPr/>
        </p:nvCxnSpPr>
        <p:spPr>
          <a:xfrm>
            <a:off x="2002971" y="4499429"/>
            <a:ext cx="769258" cy="0"/>
          </a:xfrm>
          <a:prstGeom prst="line">
            <a:avLst/>
          </a:prstGeom>
          <a:ln>
            <a:solidFill>
              <a:srgbClr val="E5C4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2CC1AB00-8A01-4D7E-21AA-D82552ED991E}"/>
              </a:ext>
            </a:extLst>
          </p:cNvPr>
          <p:cNvSpPr/>
          <p:nvPr/>
        </p:nvSpPr>
        <p:spPr>
          <a:xfrm>
            <a:off x="1925851" y="4819983"/>
            <a:ext cx="1692756" cy="366705"/>
          </a:xfrm>
          <a:prstGeom prst="roundRect">
            <a:avLst>
              <a:gd name="adj" fmla="val 344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PART TWO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235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15C996-7050-0A59-D084-2212E6B6F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42E0084-F3EE-EBD7-07DD-B23FA24EB60D}"/>
              </a:ext>
            </a:extLst>
          </p:cNvPr>
          <p:cNvSpPr/>
          <p:nvPr/>
        </p:nvSpPr>
        <p:spPr>
          <a:xfrm>
            <a:off x="-1525" y="6749143"/>
            <a:ext cx="12192000" cy="123371"/>
          </a:xfrm>
          <a:prstGeom prst="rect">
            <a:avLst/>
          </a:prstGeom>
          <a:solidFill>
            <a:srgbClr val="00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40B2495-18FD-8A49-08A9-7112EC50B9EF}"/>
              </a:ext>
            </a:extLst>
          </p:cNvPr>
          <p:cNvSpPr txBox="1"/>
          <p:nvPr/>
        </p:nvSpPr>
        <p:spPr>
          <a:xfrm>
            <a:off x="3919962" y="378496"/>
            <a:ext cx="435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chemeClr val="bg1"/>
                </a:solidFill>
                <a:effectLst>
                  <a:outerShdw blurRad="190500" dist="152400" dir="5400000" algn="t" rotWithShape="0">
                    <a:schemeClr val="tx1">
                      <a:lumMod val="50000"/>
                      <a:alpha val="25000"/>
                    </a:scheme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-02.Service area-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33336B-8B53-2C54-FC7B-42D4A1931C05}"/>
              </a:ext>
            </a:extLst>
          </p:cNvPr>
          <p:cNvSpPr txBox="1"/>
          <p:nvPr/>
        </p:nvSpPr>
        <p:spPr>
          <a:xfrm>
            <a:off x="4076227" y="963271"/>
            <a:ext cx="4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Product service field</a:t>
            </a:r>
            <a:endParaRPr lang="zh-CN" altLang="en-US" sz="1400" dirty="0"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1F178B4-7601-914A-950F-A14C52A53248}"/>
              </a:ext>
            </a:extLst>
          </p:cNvPr>
          <p:cNvSpPr/>
          <p:nvPr/>
        </p:nvSpPr>
        <p:spPr>
          <a:xfrm>
            <a:off x="937025" y="4346893"/>
            <a:ext cx="1311755" cy="1311755"/>
          </a:xfrm>
          <a:prstGeom prst="ellipse">
            <a:avLst/>
          </a:prstGeom>
          <a:solidFill>
            <a:srgbClr val="003B76"/>
          </a:solidFill>
          <a:ln w="38100">
            <a:noFill/>
          </a:ln>
          <a:effectLst>
            <a:outerShdw blurRad="152400" dist="76200" dir="2700000" algn="tl" rotWithShape="0">
              <a:srgbClr val="03366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 dirty="0">
              <a:solidFill>
                <a:schemeClr val="bg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3345300-0872-6654-4ED3-D1C93CAC66D8}"/>
              </a:ext>
            </a:extLst>
          </p:cNvPr>
          <p:cNvSpPr/>
          <p:nvPr/>
        </p:nvSpPr>
        <p:spPr>
          <a:xfrm>
            <a:off x="2481702" y="4345942"/>
            <a:ext cx="2218709" cy="5989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>
                <a:solidFill>
                  <a:schemeClr val="bg2">
                    <a:lumMod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微软雅黑" panose="020B0503020204020204" charset="-122"/>
                <a:sym typeface="思源黑体 CN Normal" panose="020B0400000000000000" pitchFamily="34" charset="-122"/>
              </a:rPr>
              <a:t>Add title text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字魂35号-经典雅黑" panose="00000500000000000000" pitchFamily="2" charset="-122"/>
              <a:ea typeface="字魂35号-经典雅黑" panose="00000500000000000000" pitchFamily="2" charset="-122"/>
              <a:cs typeface="微软雅黑" panose="020B0503020204020204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81561A7-30E8-7702-A9D6-01535C00B035}"/>
              </a:ext>
            </a:extLst>
          </p:cNvPr>
          <p:cNvSpPr/>
          <p:nvPr/>
        </p:nvSpPr>
        <p:spPr>
          <a:xfrm>
            <a:off x="2481702" y="4891049"/>
            <a:ext cx="3327440" cy="8560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kern="1400" spc="100" dirty="0">
                <a:solidFill>
                  <a:schemeClr val="bg2">
                    <a:lumMod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10B798A-A538-7E42-375B-57C3902DB53D}"/>
              </a:ext>
            </a:extLst>
          </p:cNvPr>
          <p:cNvSpPr/>
          <p:nvPr/>
        </p:nvSpPr>
        <p:spPr>
          <a:xfrm>
            <a:off x="6393488" y="4346893"/>
            <a:ext cx="1311755" cy="1311755"/>
          </a:xfrm>
          <a:prstGeom prst="ellipse">
            <a:avLst/>
          </a:prstGeom>
          <a:solidFill>
            <a:srgbClr val="E5C48D"/>
          </a:solidFill>
          <a:ln w="38100">
            <a:noFill/>
          </a:ln>
          <a:effectLst>
            <a:outerShdw blurRad="152400" dist="76200" dir="2700000" algn="tl" rotWithShape="0">
              <a:srgbClr val="DEBA8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 dirty="0">
              <a:solidFill>
                <a:schemeClr val="bg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56A5BF2-A72F-4890-A44E-89D05BD5C2EF}"/>
              </a:ext>
            </a:extLst>
          </p:cNvPr>
          <p:cNvSpPr/>
          <p:nvPr/>
        </p:nvSpPr>
        <p:spPr>
          <a:xfrm>
            <a:off x="7938165" y="4345942"/>
            <a:ext cx="2218709" cy="5989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>
                <a:solidFill>
                  <a:schemeClr val="bg2">
                    <a:lumMod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微软雅黑" panose="020B0503020204020204" charset="-122"/>
                <a:sym typeface="思源黑体 CN Normal" panose="020B0400000000000000" pitchFamily="34" charset="-122"/>
              </a:rPr>
              <a:t>Add title text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字魂35号-经典雅黑" panose="00000500000000000000" pitchFamily="2" charset="-122"/>
              <a:ea typeface="字魂35号-经典雅黑" panose="00000500000000000000" pitchFamily="2" charset="-122"/>
              <a:cs typeface="微软雅黑" panose="020B0503020204020204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0FBCFF4-FEA3-26DF-9762-DCDE4AA711DA}"/>
              </a:ext>
            </a:extLst>
          </p:cNvPr>
          <p:cNvSpPr/>
          <p:nvPr/>
        </p:nvSpPr>
        <p:spPr>
          <a:xfrm>
            <a:off x="7938165" y="4891049"/>
            <a:ext cx="3327440" cy="8560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kern="1400" spc="100" dirty="0">
                <a:solidFill>
                  <a:schemeClr val="bg2">
                    <a:lumMod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CBE8CA5A-0E53-BD54-3323-9EBD30F2B9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6131" y="1567148"/>
            <a:ext cx="5289474" cy="2066385"/>
          </a:xfrm>
          <a:custGeom>
            <a:avLst/>
            <a:gdLst>
              <a:gd name="connsiteX0" fmla="*/ 0 w 5289474"/>
              <a:gd name="connsiteY0" fmla="*/ 0 h 2066385"/>
              <a:gd name="connsiteX1" fmla="*/ 5289474 w 5289474"/>
              <a:gd name="connsiteY1" fmla="*/ 0 h 2066385"/>
              <a:gd name="connsiteX2" fmla="*/ 5289474 w 5289474"/>
              <a:gd name="connsiteY2" fmla="*/ 2066385 h 2066385"/>
              <a:gd name="connsiteX3" fmla="*/ 0 w 5289474"/>
              <a:gd name="connsiteY3" fmla="*/ 2066385 h 20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9474" h="2066385">
                <a:moveTo>
                  <a:pt x="0" y="0"/>
                </a:moveTo>
                <a:lnTo>
                  <a:pt x="5289474" y="0"/>
                </a:lnTo>
                <a:lnTo>
                  <a:pt x="5289474" y="2066385"/>
                </a:lnTo>
                <a:lnTo>
                  <a:pt x="0" y="2066385"/>
                </a:lnTo>
                <a:close/>
              </a:path>
            </a:pathLst>
          </a:cu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029247E9-EE1F-69E9-5880-9AAC8FC84ED8}"/>
              </a:ext>
            </a:extLst>
          </p:cNvPr>
          <p:cNvGrpSpPr/>
          <p:nvPr/>
        </p:nvGrpSpPr>
        <p:grpSpPr>
          <a:xfrm>
            <a:off x="849818" y="1567147"/>
            <a:ext cx="5289474" cy="2066385"/>
            <a:chOff x="849818" y="1567147"/>
            <a:chExt cx="5289474" cy="2066385"/>
          </a:xfrm>
        </p:grpSpPr>
        <p:sp>
          <p:nvSpPr>
            <p:cNvPr id="23" name="矩形: 圆角 11">
              <a:extLst>
                <a:ext uri="{FF2B5EF4-FFF2-40B4-BE49-F238E27FC236}">
                  <a16:creationId xmlns:a16="http://schemas.microsoft.com/office/drawing/2014/main" id="{FCB64448-765E-A021-1624-C00E90EBCD10}"/>
                </a:ext>
              </a:extLst>
            </p:cNvPr>
            <p:cNvSpPr/>
            <p:nvPr/>
          </p:nvSpPr>
          <p:spPr>
            <a:xfrm>
              <a:off x="849818" y="1567147"/>
              <a:ext cx="5289474" cy="206638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rgbClr val="E5C48D"/>
              </a:solidFill>
            </a:ln>
            <a:effectLst>
              <a:outerShdw blurRad="355600" sx="101000" sy="101000" algn="ctr" rotWithShape="0">
                <a:srgbClr val="005C1E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prstClr val="white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43F6B2A-97D0-C73E-74BF-5C48078A9A25}"/>
                </a:ext>
              </a:extLst>
            </p:cNvPr>
            <p:cNvSpPr/>
            <p:nvPr/>
          </p:nvSpPr>
          <p:spPr>
            <a:xfrm>
              <a:off x="1026388" y="1797632"/>
              <a:ext cx="2167820" cy="63502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微软雅黑" panose="020B0503020204020204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微软雅黑" panose="020B050302020402020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3528151-7CF0-C432-16B0-80D29A16893E}"/>
                </a:ext>
              </a:extLst>
            </p:cNvPr>
            <p:cNvSpPr/>
            <p:nvPr/>
          </p:nvSpPr>
          <p:spPr>
            <a:xfrm>
              <a:off x="1026388" y="2277158"/>
              <a:ext cx="4782754" cy="85603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kern="1400" spc="100" dirty="0">
                  <a:solidFill>
                    <a:schemeClr val="bg2">
                      <a:lumMod val="2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Normal" panose="020B0400000000000000" pitchFamily="34" charset="-122"/>
                </a:rPr>
                <a:t>Click here to add text content, such as keywords, some brief introductions, </a:t>
              </a:r>
              <a:r>
                <a:rPr lang="en-US" altLang="zh-CN" sz="1400" kern="1400" spc="100" dirty="0" err="1">
                  <a:solidFill>
                    <a:schemeClr val="bg2">
                      <a:lumMod val="2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Normal" panose="020B0400000000000000" pitchFamily="34" charset="-122"/>
                </a:rPr>
                <a:t>etc.Click</a:t>
              </a:r>
              <a:r>
                <a:rPr lang="en-US" altLang="zh-CN" sz="1400" kern="1400" spc="100" dirty="0">
                  <a:solidFill>
                    <a:schemeClr val="bg2">
                      <a:lumMod val="2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Normal" panose="020B0400000000000000" pitchFamily="34" charset="-122"/>
                </a:rPr>
                <a:t> here to add content, content to match the title. </a:t>
              </a:r>
              <a:r>
                <a:rPr lang="zh-CN" altLang="en-US" sz="1400" kern="1400" spc="100" dirty="0">
                  <a:solidFill>
                    <a:schemeClr val="bg2">
                      <a:lumMod val="2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思源黑体 CN Normal" panose="020B0400000000000000" pitchFamily="34" charset="-122"/>
                </a:rPr>
                <a:t>。</a:t>
              </a:r>
              <a:endParaRPr lang="en-US" altLang="zh-CN" sz="1400" kern="1400" spc="100" dirty="0">
                <a:solidFill>
                  <a:schemeClr val="bg2">
                    <a:lumMod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26" name="椭圆 12">
            <a:extLst>
              <a:ext uri="{FF2B5EF4-FFF2-40B4-BE49-F238E27FC236}">
                <a16:creationId xmlns:a16="http://schemas.microsoft.com/office/drawing/2014/main" id="{E0A13D0D-0B12-BFCC-6559-83C0E8375E81}"/>
              </a:ext>
            </a:extLst>
          </p:cNvPr>
          <p:cNvSpPr/>
          <p:nvPr/>
        </p:nvSpPr>
        <p:spPr>
          <a:xfrm>
            <a:off x="1397182" y="4696647"/>
            <a:ext cx="411681" cy="466719"/>
          </a:xfrm>
          <a:custGeom>
            <a:avLst/>
            <a:gdLst>
              <a:gd name="connsiteX0" fmla="*/ 85348 w 296863"/>
              <a:gd name="connsiteY0" fmla="*/ 236537 h 336550"/>
              <a:gd name="connsiteX1" fmla="*/ 211516 w 296863"/>
              <a:gd name="connsiteY1" fmla="*/ 236537 h 336550"/>
              <a:gd name="connsiteX2" fmla="*/ 228601 w 296863"/>
              <a:gd name="connsiteY2" fmla="*/ 253206 h 336550"/>
              <a:gd name="connsiteX3" fmla="*/ 211516 w 296863"/>
              <a:gd name="connsiteY3" fmla="*/ 269875 h 336550"/>
              <a:gd name="connsiteX4" fmla="*/ 85348 w 296863"/>
              <a:gd name="connsiteY4" fmla="*/ 269875 h 336550"/>
              <a:gd name="connsiteX5" fmla="*/ 68263 w 296863"/>
              <a:gd name="connsiteY5" fmla="*/ 253206 h 336550"/>
              <a:gd name="connsiteX6" fmla="*/ 85348 w 296863"/>
              <a:gd name="connsiteY6" fmla="*/ 236537 h 336550"/>
              <a:gd name="connsiteX7" fmla="*/ 85348 w 296863"/>
              <a:gd name="connsiteY7" fmla="*/ 173037 h 336550"/>
              <a:gd name="connsiteX8" fmla="*/ 211516 w 296863"/>
              <a:gd name="connsiteY8" fmla="*/ 173037 h 336550"/>
              <a:gd name="connsiteX9" fmla="*/ 228601 w 296863"/>
              <a:gd name="connsiteY9" fmla="*/ 190373 h 336550"/>
              <a:gd name="connsiteX10" fmla="*/ 211516 w 296863"/>
              <a:gd name="connsiteY10" fmla="*/ 206375 h 336550"/>
              <a:gd name="connsiteX11" fmla="*/ 85348 w 296863"/>
              <a:gd name="connsiteY11" fmla="*/ 206375 h 336550"/>
              <a:gd name="connsiteX12" fmla="*/ 68263 w 296863"/>
              <a:gd name="connsiteY12" fmla="*/ 190373 h 336550"/>
              <a:gd name="connsiteX13" fmla="*/ 85348 w 296863"/>
              <a:gd name="connsiteY13" fmla="*/ 173037 h 336550"/>
              <a:gd name="connsiteX14" fmla="*/ 164614 w 296863"/>
              <a:gd name="connsiteY14" fmla="*/ 115887 h 336550"/>
              <a:gd name="connsiteX15" fmla="*/ 211625 w 296863"/>
              <a:gd name="connsiteY15" fmla="*/ 115887 h 336550"/>
              <a:gd name="connsiteX16" fmla="*/ 228601 w 296863"/>
              <a:gd name="connsiteY16" fmla="*/ 133349 h 336550"/>
              <a:gd name="connsiteX17" fmla="*/ 211625 w 296863"/>
              <a:gd name="connsiteY17" fmla="*/ 150812 h 336550"/>
              <a:gd name="connsiteX18" fmla="*/ 164614 w 296863"/>
              <a:gd name="connsiteY18" fmla="*/ 150812 h 336550"/>
              <a:gd name="connsiteX19" fmla="*/ 147638 w 296863"/>
              <a:gd name="connsiteY19" fmla="*/ 133349 h 336550"/>
              <a:gd name="connsiteX20" fmla="*/ 164614 w 296863"/>
              <a:gd name="connsiteY20" fmla="*/ 115887 h 336550"/>
              <a:gd name="connsiteX21" fmla="*/ 164614 w 296863"/>
              <a:gd name="connsiteY21" fmla="*/ 61912 h 336550"/>
              <a:gd name="connsiteX22" fmla="*/ 211625 w 296863"/>
              <a:gd name="connsiteY22" fmla="*/ 61912 h 336550"/>
              <a:gd name="connsiteX23" fmla="*/ 228601 w 296863"/>
              <a:gd name="connsiteY23" fmla="*/ 77152 h 336550"/>
              <a:gd name="connsiteX24" fmla="*/ 211625 w 296863"/>
              <a:gd name="connsiteY24" fmla="*/ 93662 h 336550"/>
              <a:gd name="connsiteX25" fmla="*/ 164614 w 296863"/>
              <a:gd name="connsiteY25" fmla="*/ 93662 h 336550"/>
              <a:gd name="connsiteX26" fmla="*/ 147638 w 296863"/>
              <a:gd name="connsiteY26" fmla="*/ 77152 h 336550"/>
              <a:gd name="connsiteX27" fmla="*/ 164614 w 296863"/>
              <a:gd name="connsiteY27" fmla="*/ 61912 h 336550"/>
              <a:gd name="connsiteX28" fmla="*/ 127397 w 296863"/>
              <a:gd name="connsiteY28" fmla="*/ 22225 h 336550"/>
              <a:gd name="connsiteX29" fmla="*/ 127397 w 296863"/>
              <a:gd name="connsiteY29" fmla="*/ 110381 h 336550"/>
              <a:gd name="connsiteX30" fmla="*/ 111621 w 296863"/>
              <a:gd name="connsiteY30" fmla="*/ 124854 h 336550"/>
              <a:gd name="connsiteX31" fmla="*/ 22225 w 296863"/>
              <a:gd name="connsiteY31" fmla="*/ 124854 h 336550"/>
              <a:gd name="connsiteX32" fmla="*/ 22225 w 296863"/>
              <a:gd name="connsiteY32" fmla="*/ 305115 h 336550"/>
              <a:gd name="connsiteX33" fmla="*/ 31427 w 296863"/>
              <a:gd name="connsiteY33" fmla="*/ 314325 h 336550"/>
              <a:gd name="connsiteX34" fmla="*/ 265436 w 296863"/>
              <a:gd name="connsiteY34" fmla="*/ 314325 h 336550"/>
              <a:gd name="connsiteX35" fmla="*/ 274638 w 296863"/>
              <a:gd name="connsiteY35" fmla="*/ 305115 h 336550"/>
              <a:gd name="connsiteX36" fmla="*/ 274638 w 296863"/>
              <a:gd name="connsiteY36" fmla="*/ 31435 h 336550"/>
              <a:gd name="connsiteX37" fmla="*/ 265436 w 296863"/>
              <a:gd name="connsiteY37" fmla="*/ 22225 h 336550"/>
              <a:gd name="connsiteX38" fmla="*/ 127397 w 296863"/>
              <a:gd name="connsiteY38" fmla="*/ 22225 h 336550"/>
              <a:gd name="connsiteX39" fmla="*/ 118220 w 296863"/>
              <a:gd name="connsiteY39" fmla="*/ 0 h 336550"/>
              <a:gd name="connsiteX40" fmla="*/ 265338 w 296863"/>
              <a:gd name="connsiteY40" fmla="*/ 0 h 336550"/>
              <a:gd name="connsiteX41" fmla="*/ 296863 w 296863"/>
              <a:gd name="connsiteY41" fmla="*/ 31551 h 336550"/>
              <a:gd name="connsiteX42" fmla="*/ 296863 w 296863"/>
              <a:gd name="connsiteY42" fmla="*/ 304999 h 336550"/>
              <a:gd name="connsiteX43" fmla="*/ 265338 w 296863"/>
              <a:gd name="connsiteY43" fmla="*/ 336550 h 336550"/>
              <a:gd name="connsiteX44" fmla="*/ 31525 w 296863"/>
              <a:gd name="connsiteY44" fmla="*/ 336550 h 336550"/>
              <a:gd name="connsiteX45" fmla="*/ 0 w 296863"/>
              <a:gd name="connsiteY45" fmla="*/ 304999 h 336550"/>
              <a:gd name="connsiteX46" fmla="*/ 0 w 296863"/>
              <a:gd name="connsiteY46" fmla="*/ 119633 h 336550"/>
              <a:gd name="connsiteX47" fmla="*/ 9195 w 296863"/>
              <a:gd name="connsiteY47" fmla="*/ 97284 h 336550"/>
              <a:gd name="connsiteX48" fmla="*/ 95889 w 296863"/>
              <a:gd name="connsiteY48" fmla="*/ 9202 h 336550"/>
              <a:gd name="connsiteX49" fmla="*/ 118220 w 296863"/>
              <a:gd name="connsiteY4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96863" h="336550">
                <a:moveTo>
                  <a:pt x="85348" y="236537"/>
                </a:moveTo>
                <a:cubicBezTo>
                  <a:pt x="85348" y="236537"/>
                  <a:pt x="85348" y="236537"/>
                  <a:pt x="211516" y="236537"/>
                </a:cubicBezTo>
                <a:cubicBezTo>
                  <a:pt x="220716" y="236537"/>
                  <a:pt x="228601" y="244231"/>
                  <a:pt x="228601" y="253206"/>
                </a:cubicBezTo>
                <a:cubicBezTo>
                  <a:pt x="228601" y="262182"/>
                  <a:pt x="220716" y="269875"/>
                  <a:pt x="211516" y="269875"/>
                </a:cubicBezTo>
                <a:cubicBezTo>
                  <a:pt x="211516" y="269875"/>
                  <a:pt x="211516" y="269875"/>
                  <a:pt x="85348" y="269875"/>
                </a:cubicBezTo>
                <a:cubicBezTo>
                  <a:pt x="76149" y="269875"/>
                  <a:pt x="68263" y="262182"/>
                  <a:pt x="68263" y="253206"/>
                </a:cubicBezTo>
                <a:cubicBezTo>
                  <a:pt x="68263" y="244231"/>
                  <a:pt x="76149" y="236537"/>
                  <a:pt x="85348" y="236537"/>
                </a:cubicBezTo>
                <a:close/>
                <a:moveTo>
                  <a:pt x="85348" y="173037"/>
                </a:moveTo>
                <a:cubicBezTo>
                  <a:pt x="85348" y="173037"/>
                  <a:pt x="85348" y="173037"/>
                  <a:pt x="211516" y="173037"/>
                </a:cubicBezTo>
                <a:cubicBezTo>
                  <a:pt x="220716" y="173037"/>
                  <a:pt x="228601" y="181038"/>
                  <a:pt x="228601" y="190373"/>
                </a:cubicBezTo>
                <a:cubicBezTo>
                  <a:pt x="228601" y="199707"/>
                  <a:pt x="220716" y="206375"/>
                  <a:pt x="211516" y="206375"/>
                </a:cubicBezTo>
                <a:cubicBezTo>
                  <a:pt x="211516" y="206375"/>
                  <a:pt x="211516" y="206375"/>
                  <a:pt x="85348" y="206375"/>
                </a:cubicBezTo>
                <a:cubicBezTo>
                  <a:pt x="76149" y="206375"/>
                  <a:pt x="68263" y="199707"/>
                  <a:pt x="68263" y="190373"/>
                </a:cubicBezTo>
                <a:cubicBezTo>
                  <a:pt x="68263" y="181038"/>
                  <a:pt x="76149" y="173037"/>
                  <a:pt x="85348" y="173037"/>
                </a:cubicBezTo>
                <a:close/>
                <a:moveTo>
                  <a:pt x="164614" y="115887"/>
                </a:moveTo>
                <a:cubicBezTo>
                  <a:pt x="164614" y="115887"/>
                  <a:pt x="164614" y="115887"/>
                  <a:pt x="211625" y="115887"/>
                </a:cubicBezTo>
                <a:cubicBezTo>
                  <a:pt x="220766" y="115887"/>
                  <a:pt x="228601" y="123946"/>
                  <a:pt x="228601" y="133349"/>
                </a:cubicBezTo>
                <a:cubicBezTo>
                  <a:pt x="228601" y="142752"/>
                  <a:pt x="220766" y="150812"/>
                  <a:pt x="211625" y="150812"/>
                </a:cubicBezTo>
                <a:cubicBezTo>
                  <a:pt x="211625" y="150812"/>
                  <a:pt x="211625" y="150812"/>
                  <a:pt x="164614" y="150812"/>
                </a:cubicBezTo>
                <a:cubicBezTo>
                  <a:pt x="155473" y="150812"/>
                  <a:pt x="147638" y="142752"/>
                  <a:pt x="147638" y="133349"/>
                </a:cubicBezTo>
                <a:cubicBezTo>
                  <a:pt x="147638" y="123946"/>
                  <a:pt x="155473" y="115887"/>
                  <a:pt x="164614" y="115887"/>
                </a:cubicBezTo>
                <a:close/>
                <a:moveTo>
                  <a:pt x="164614" y="61912"/>
                </a:moveTo>
                <a:cubicBezTo>
                  <a:pt x="164614" y="61912"/>
                  <a:pt x="164614" y="61912"/>
                  <a:pt x="211625" y="61912"/>
                </a:cubicBezTo>
                <a:cubicBezTo>
                  <a:pt x="220766" y="61912"/>
                  <a:pt x="228601" y="68262"/>
                  <a:pt x="228601" y="77152"/>
                </a:cubicBezTo>
                <a:cubicBezTo>
                  <a:pt x="228601" y="86042"/>
                  <a:pt x="220766" y="93662"/>
                  <a:pt x="211625" y="93662"/>
                </a:cubicBezTo>
                <a:cubicBezTo>
                  <a:pt x="211625" y="93662"/>
                  <a:pt x="211625" y="93662"/>
                  <a:pt x="164614" y="93662"/>
                </a:cubicBezTo>
                <a:cubicBezTo>
                  <a:pt x="155473" y="93662"/>
                  <a:pt x="147638" y="86042"/>
                  <a:pt x="147638" y="77152"/>
                </a:cubicBezTo>
                <a:cubicBezTo>
                  <a:pt x="147638" y="68262"/>
                  <a:pt x="155473" y="61912"/>
                  <a:pt x="164614" y="61912"/>
                </a:cubicBezTo>
                <a:close/>
                <a:moveTo>
                  <a:pt x="127397" y="22225"/>
                </a:moveTo>
                <a:cubicBezTo>
                  <a:pt x="127397" y="22225"/>
                  <a:pt x="127397" y="22225"/>
                  <a:pt x="127397" y="110381"/>
                </a:cubicBezTo>
                <a:cubicBezTo>
                  <a:pt x="127397" y="118276"/>
                  <a:pt x="119509" y="124854"/>
                  <a:pt x="111621" y="124854"/>
                </a:cubicBezTo>
                <a:cubicBezTo>
                  <a:pt x="111621" y="124854"/>
                  <a:pt x="111621" y="124854"/>
                  <a:pt x="22225" y="124854"/>
                </a:cubicBezTo>
                <a:cubicBezTo>
                  <a:pt x="22225" y="124854"/>
                  <a:pt x="22225" y="124854"/>
                  <a:pt x="22225" y="305115"/>
                </a:cubicBezTo>
                <a:cubicBezTo>
                  <a:pt x="22225" y="310378"/>
                  <a:pt x="26169" y="314325"/>
                  <a:pt x="31427" y="314325"/>
                </a:cubicBezTo>
                <a:cubicBezTo>
                  <a:pt x="31427" y="314325"/>
                  <a:pt x="31427" y="314325"/>
                  <a:pt x="265436" y="314325"/>
                </a:cubicBezTo>
                <a:cubicBezTo>
                  <a:pt x="270694" y="314325"/>
                  <a:pt x="274638" y="310378"/>
                  <a:pt x="274638" y="305115"/>
                </a:cubicBezTo>
                <a:lnTo>
                  <a:pt x="274638" y="31435"/>
                </a:lnTo>
                <a:cubicBezTo>
                  <a:pt x="274638" y="26172"/>
                  <a:pt x="270694" y="22225"/>
                  <a:pt x="265436" y="22225"/>
                </a:cubicBezTo>
                <a:cubicBezTo>
                  <a:pt x="265436" y="22225"/>
                  <a:pt x="265436" y="22225"/>
                  <a:pt x="127397" y="22225"/>
                </a:cubicBezTo>
                <a:close/>
                <a:moveTo>
                  <a:pt x="118220" y="0"/>
                </a:moveTo>
                <a:cubicBezTo>
                  <a:pt x="118220" y="0"/>
                  <a:pt x="118220" y="0"/>
                  <a:pt x="265338" y="0"/>
                </a:cubicBezTo>
                <a:cubicBezTo>
                  <a:pt x="282414" y="0"/>
                  <a:pt x="296863" y="14461"/>
                  <a:pt x="296863" y="31551"/>
                </a:cubicBezTo>
                <a:cubicBezTo>
                  <a:pt x="296863" y="31551"/>
                  <a:pt x="296863" y="31551"/>
                  <a:pt x="296863" y="304999"/>
                </a:cubicBezTo>
                <a:cubicBezTo>
                  <a:pt x="296863" y="322089"/>
                  <a:pt x="282414" y="336550"/>
                  <a:pt x="265338" y="336550"/>
                </a:cubicBezTo>
                <a:cubicBezTo>
                  <a:pt x="265338" y="336550"/>
                  <a:pt x="265338" y="336550"/>
                  <a:pt x="31525" y="336550"/>
                </a:cubicBezTo>
                <a:cubicBezTo>
                  <a:pt x="14449" y="336550"/>
                  <a:pt x="0" y="322089"/>
                  <a:pt x="0" y="304999"/>
                </a:cubicBezTo>
                <a:cubicBezTo>
                  <a:pt x="0" y="304999"/>
                  <a:pt x="0" y="304999"/>
                  <a:pt x="0" y="119633"/>
                </a:cubicBezTo>
                <a:cubicBezTo>
                  <a:pt x="0" y="110430"/>
                  <a:pt x="3941" y="102542"/>
                  <a:pt x="9195" y="97284"/>
                </a:cubicBezTo>
                <a:cubicBezTo>
                  <a:pt x="9195" y="97284"/>
                  <a:pt x="9195" y="97284"/>
                  <a:pt x="95889" y="9202"/>
                </a:cubicBezTo>
                <a:cubicBezTo>
                  <a:pt x="102457" y="3944"/>
                  <a:pt x="110339" y="0"/>
                  <a:pt x="118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7" name="椭圆 38">
            <a:extLst>
              <a:ext uri="{FF2B5EF4-FFF2-40B4-BE49-F238E27FC236}">
                <a16:creationId xmlns:a16="http://schemas.microsoft.com/office/drawing/2014/main" id="{E2466BCD-9923-D0BA-79CE-C4B3A5918911}"/>
              </a:ext>
            </a:extLst>
          </p:cNvPr>
          <p:cNvSpPr/>
          <p:nvPr/>
        </p:nvSpPr>
        <p:spPr>
          <a:xfrm>
            <a:off x="6816005" y="4771381"/>
            <a:ext cx="466719" cy="462777"/>
          </a:xfrm>
          <a:custGeom>
            <a:avLst/>
            <a:gdLst>
              <a:gd name="connsiteX0" fmla="*/ 192254 w 338138"/>
              <a:gd name="connsiteY0" fmla="*/ 135421 h 335282"/>
              <a:gd name="connsiteX1" fmla="*/ 152810 w 338138"/>
              <a:gd name="connsiteY1" fmla="*/ 151158 h 335282"/>
              <a:gd name="connsiteX2" fmla="*/ 152810 w 338138"/>
              <a:gd name="connsiteY2" fmla="*/ 229842 h 335282"/>
              <a:gd name="connsiteX3" fmla="*/ 232697 w 338138"/>
              <a:gd name="connsiteY3" fmla="*/ 229842 h 335282"/>
              <a:gd name="connsiteX4" fmla="*/ 232697 w 338138"/>
              <a:gd name="connsiteY4" fmla="*/ 151158 h 335282"/>
              <a:gd name="connsiteX5" fmla="*/ 192254 w 338138"/>
              <a:gd name="connsiteY5" fmla="*/ 135421 h 335282"/>
              <a:gd name="connsiteX6" fmla="*/ 238125 w 338138"/>
              <a:gd name="connsiteY6" fmla="*/ 69850 h 335282"/>
              <a:gd name="connsiteX7" fmla="*/ 225425 w 338138"/>
              <a:gd name="connsiteY7" fmla="*/ 80963 h 335282"/>
              <a:gd name="connsiteX8" fmla="*/ 238125 w 338138"/>
              <a:gd name="connsiteY8" fmla="*/ 92076 h 335282"/>
              <a:gd name="connsiteX9" fmla="*/ 250825 w 338138"/>
              <a:gd name="connsiteY9" fmla="*/ 80963 h 335282"/>
              <a:gd name="connsiteX10" fmla="*/ 238125 w 338138"/>
              <a:gd name="connsiteY10" fmla="*/ 69850 h 335282"/>
              <a:gd name="connsiteX11" fmla="*/ 214313 w 338138"/>
              <a:gd name="connsiteY11" fmla="*/ 57150 h 335282"/>
              <a:gd name="connsiteX12" fmla="*/ 263526 w 338138"/>
              <a:gd name="connsiteY12" fmla="*/ 57150 h 335282"/>
              <a:gd name="connsiteX13" fmla="*/ 263526 w 338138"/>
              <a:gd name="connsiteY13" fmla="*/ 106363 h 335282"/>
              <a:gd name="connsiteX14" fmla="*/ 214313 w 338138"/>
              <a:gd name="connsiteY14" fmla="*/ 106363 h 335282"/>
              <a:gd name="connsiteX15" fmla="*/ 49213 w 338138"/>
              <a:gd name="connsiteY15" fmla="*/ 57150 h 335282"/>
              <a:gd name="connsiteX16" fmla="*/ 195263 w 338138"/>
              <a:gd name="connsiteY16" fmla="*/ 57150 h 335282"/>
              <a:gd name="connsiteX17" fmla="*/ 195263 w 338138"/>
              <a:gd name="connsiteY17" fmla="*/ 106363 h 335282"/>
              <a:gd name="connsiteX18" fmla="*/ 49213 w 338138"/>
              <a:gd name="connsiteY18" fmla="*/ 106363 h 335282"/>
              <a:gd name="connsiteX19" fmla="*/ 22225 w 338138"/>
              <a:gd name="connsiteY19" fmla="*/ 28575 h 335282"/>
              <a:gd name="connsiteX20" fmla="*/ 22225 w 338138"/>
              <a:gd name="connsiteY20" fmla="*/ 269875 h 335282"/>
              <a:gd name="connsiteX21" fmla="*/ 241853 w 338138"/>
              <a:gd name="connsiteY21" fmla="*/ 269875 h 335282"/>
              <a:gd name="connsiteX22" fmla="*/ 247114 w 338138"/>
              <a:gd name="connsiteY22" fmla="*/ 259384 h 335282"/>
              <a:gd name="connsiteX23" fmla="*/ 233962 w 338138"/>
              <a:gd name="connsiteY23" fmla="*/ 248892 h 335282"/>
              <a:gd name="connsiteX24" fmla="*/ 155054 w 338138"/>
              <a:gd name="connsiteY24" fmla="*/ 251515 h 335282"/>
              <a:gd name="connsiteX25" fmla="*/ 49843 w 338138"/>
              <a:gd name="connsiteY25" fmla="*/ 251515 h 335282"/>
              <a:gd name="connsiteX26" fmla="*/ 49843 w 338138"/>
              <a:gd name="connsiteY26" fmla="*/ 231844 h 335282"/>
              <a:gd name="connsiteX27" fmla="*/ 135327 w 338138"/>
              <a:gd name="connsiteY27" fmla="*/ 231844 h 335282"/>
              <a:gd name="connsiteX28" fmla="*/ 122175 w 338138"/>
              <a:gd name="connsiteY28" fmla="*/ 201682 h 335282"/>
              <a:gd name="connsiteX29" fmla="*/ 49843 w 338138"/>
              <a:gd name="connsiteY29" fmla="*/ 201682 h 335282"/>
              <a:gd name="connsiteX30" fmla="*/ 49843 w 338138"/>
              <a:gd name="connsiteY30" fmla="*/ 183322 h 335282"/>
              <a:gd name="connsiteX31" fmla="*/ 120860 w 338138"/>
              <a:gd name="connsiteY31" fmla="*/ 183322 h 335282"/>
              <a:gd name="connsiteX32" fmla="*/ 131381 w 338138"/>
              <a:gd name="connsiteY32" fmla="*/ 153159 h 335282"/>
              <a:gd name="connsiteX33" fmla="*/ 49843 w 338138"/>
              <a:gd name="connsiteY33" fmla="*/ 153159 h 335282"/>
              <a:gd name="connsiteX34" fmla="*/ 49843 w 338138"/>
              <a:gd name="connsiteY34" fmla="*/ 134800 h 335282"/>
              <a:gd name="connsiteX35" fmla="*/ 147163 w 338138"/>
              <a:gd name="connsiteY35" fmla="*/ 134800 h 335282"/>
              <a:gd name="connsiteX36" fmla="*/ 243168 w 338138"/>
              <a:gd name="connsiteY36" fmla="*/ 138734 h 335282"/>
              <a:gd name="connsiteX37" fmla="*/ 251059 w 338138"/>
              <a:gd name="connsiteY37" fmla="*/ 231844 h 335282"/>
              <a:gd name="connsiteX38" fmla="*/ 264210 w 338138"/>
              <a:gd name="connsiteY38" fmla="*/ 243647 h 335282"/>
              <a:gd name="connsiteX39" fmla="*/ 272101 w 338138"/>
              <a:gd name="connsiteY39" fmla="*/ 238401 h 335282"/>
              <a:gd name="connsiteX40" fmla="*/ 290513 w 338138"/>
              <a:gd name="connsiteY40" fmla="*/ 256761 h 335282"/>
              <a:gd name="connsiteX41" fmla="*/ 290513 w 338138"/>
              <a:gd name="connsiteY41" fmla="*/ 28575 h 335282"/>
              <a:gd name="connsiteX42" fmla="*/ 22225 w 338138"/>
              <a:gd name="connsiteY42" fmla="*/ 28575 h 335282"/>
              <a:gd name="connsiteX43" fmla="*/ 0 w 338138"/>
              <a:gd name="connsiteY43" fmla="*/ 0 h 335282"/>
              <a:gd name="connsiteX44" fmla="*/ 311721 w 338138"/>
              <a:gd name="connsiteY44" fmla="*/ 0 h 335282"/>
              <a:gd name="connsiteX45" fmla="*/ 311721 w 338138"/>
              <a:gd name="connsiteY45" fmla="*/ 278479 h 335282"/>
              <a:gd name="connsiteX46" fmla="*/ 338138 w 338138"/>
              <a:gd name="connsiteY46" fmla="*/ 304875 h 335282"/>
              <a:gd name="connsiteX47" fmla="*/ 330213 w 338138"/>
              <a:gd name="connsiteY47" fmla="*/ 325992 h 335282"/>
              <a:gd name="connsiteX48" fmla="*/ 307759 w 338138"/>
              <a:gd name="connsiteY48" fmla="*/ 335230 h 335282"/>
              <a:gd name="connsiteX49" fmla="*/ 262850 w 338138"/>
              <a:gd name="connsiteY49" fmla="*/ 291677 h 335282"/>
              <a:gd name="connsiteX50" fmla="*/ 0 w 338138"/>
              <a:gd name="connsiteY50" fmla="*/ 291677 h 335282"/>
              <a:gd name="connsiteX51" fmla="*/ 0 w 338138"/>
              <a:gd name="connsiteY51" fmla="*/ 0 h 33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5282">
                <a:moveTo>
                  <a:pt x="192254" y="135421"/>
                </a:moveTo>
                <a:cubicBezTo>
                  <a:pt x="177774" y="135421"/>
                  <a:pt x="163461" y="140666"/>
                  <a:pt x="152810" y="151158"/>
                </a:cubicBezTo>
                <a:cubicBezTo>
                  <a:pt x="130175" y="173452"/>
                  <a:pt x="130175" y="207548"/>
                  <a:pt x="152810" y="229842"/>
                </a:cubicBezTo>
                <a:cubicBezTo>
                  <a:pt x="174113" y="250825"/>
                  <a:pt x="210062" y="250825"/>
                  <a:pt x="232697" y="229842"/>
                </a:cubicBezTo>
                <a:cubicBezTo>
                  <a:pt x="254000" y="207548"/>
                  <a:pt x="254000" y="173452"/>
                  <a:pt x="232697" y="151158"/>
                </a:cubicBezTo>
                <a:cubicBezTo>
                  <a:pt x="221379" y="140666"/>
                  <a:pt x="206733" y="135421"/>
                  <a:pt x="192254" y="135421"/>
                </a:cubicBezTo>
                <a:close/>
                <a:moveTo>
                  <a:pt x="238125" y="69850"/>
                </a:moveTo>
                <a:cubicBezTo>
                  <a:pt x="231111" y="69850"/>
                  <a:pt x="225425" y="74825"/>
                  <a:pt x="225425" y="80963"/>
                </a:cubicBezTo>
                <a:cubicBezTo>
                  <a:pt x="225425" y="87101"/>
                  <a:pt x="231111" y="92076"/>
                  <a:pt x="238125" y="92076"/>
                </a:cubicBezTo>
                <a:cubicBezTo>
                  <a:pt x="245139" y="92076"/>
                  <a:pt x="250825" y="87101"/>
                  <a:pt x="250825" y="80963"/>
                </a:cubicBezTo>
                <a:cubicBezTo>
                  <a:pt x="250825" y="74825"/>
                  <a:pt x="245139" y="69850"/>
                  <a:pt x="238125" y="69850"/>
                </a:cubicBezTo>
                <a:close/>
                <a:moveTo>
                  <a:pt x="214313" y="57150"/>
                </a:moveTo>
                <a:lnTo>
                  <a:pt x="263526" y="57150"/>
                </a:lnTo>
                <a:lnTo>
                  <a:pt x="263526" y="106363"/>
                </a:lnTo>
                <a:lnTo>
                  <a:pt x="214313" y="106363"/>
                </a:lnTo>
                <a:close/>
                <a:moveTo>
                  <a:pt x="49213" y="57150"/>
                </a:moveTo>
                <a:lnTo>
                  <a:pt x="195263" y="57150"/>
                </a:lnTo>
                <a:lnTo>
                  <a:pt x="195263" y="106363"/>
                </a:lnTo>
                <a:lnTo>
                  <a:pt x="49213" y="106363"/>
                </a:lnTo>
                <a:close/>
                <a:moveTo>
                  <a:pt x="22225" y="28575"/>
                </a:moveTo>
                <a:cubicBezTo>
                  <a:pt x="22225" y="28575"/>
                  <a:pt x="22225" y="28575"/>
                  <a:pt x="22225" y="269875"/>
                </a:cubicBezTo>
                <a:lnTo>
                  <a:pt x="241853" y="269875"/>
                </a:lnTo>
                <a:cubicBezTo>
                  <a:pt x="241853" y="269875"/>
                  <a:pt x="241853" y="269875"/>
                  <a:pt x="247114" y="259384"/>
                </a:cubicBezTo>
                <a:cubicBezTo>
                  <a:pt x="247114" y="259384"/>
                  <a:pt x="247114" y="259384"/>
                  <a:pt x="233962" y="248892"/>
                </a:cubicBezTo>
                <a:cubicBezTo>
                  <a:pt x="210289" y="264629"/>
                  <a:pt x="178726" y="265941"/>
                  <a:pt x="155054" y="251515"/>
                </a:cubicBezTo>
                <a:cubicBezTo>
                  <a:pt x="155054" y="251515"/>
                  <a:pt x="155054" y="251515"/>
                  <a:pt x="49843" y="251515"/>
                </a:cubicBezTo>
                <a:cubicBezTo>
                  <a:pt x="49843" y="251515"/>
                  <a:pt x="49843" y="251515"/>
                  <a:pt x="49843" y="231844"/>
                </a:cubicBezTo>
                <a:cubicBezTo>
                  <a:pt x="49843" y="231844"/>
                  <a:pt x="49843" y="231844"/>
                  <a:pt x="135327" y="231844"/>
                </a:cubicBezTo>
                <a:cubicBezTo>
                  <a:pt x="128751" y="222664"/>
                  <a:pt x="123490" y="213484"/>
                  <a:pt x="122175" y="201682"/>
                </a:cubicBezTo>
                <a:cubicBezTo>
                  <a:pt x="122175" y="201682"/>
                  <a:pt x="122175" y="201682"/>
                  <a:pt x="49843" y="201682"/>
                </a:cubicBezTo>
                <a:cubicBezTo>
                  <a:pt x="49843" y="201682"/>
                  <a:pt x="49843" y="201682"/>
                  <a:pt x="49843" y="183322"/>
                </a:cubicBezTo>
                <a:cubicBezTo>
                  <a:pt x="49843" y="183322"/>
                  <a:pt x="49843" y="183322"/>
                  <a:pt x="120860" y="183322"/>
                </a:cubicBezTo>
                <a:cubicBezTo>
                  <a:pt x="122175" y="172831"/>
                  <a:pt x="124806" y="162339"/>
                  <a:pt x="131381" y="153159"/>
                </a:cubicBezTo>
                <a:cubicBezTo>
                  <a:pt x="131381" y="153159"/>
                  <a:pt x="131381" y="153159"/>
                  <a:pt x="49843" y="153159"/>
                </a:cubicBezTo>
                <a:cubicBezTo>
                  <a:pt x="49843" y="153159"/>
                  <a:pt x="49843" y="153159"/>
                  <a:pt x="49843" y="134800"/>
                </a:cubicBezTo>
                <a:cubicBezTo>
                  <a:pt x="49843" y="134800"/>
                  <a:pt x="49843" y="134800"/>
                  <a:pt x="147163" y="134800"/>
                </a:cubicBezTo>
                <a:cubicBezTo>
                  <a:pt x="174781" y="111194"/>
                  <a:pt x="216865" y="112506"/>
                  <a:pt x="243168" y="138734"/>
                </a:cubicBezTo>
                <a:cubicBezTo>
                  <a:pt x="269471" y="164962"/>
                  <a:pt x="270786" y="202993"/>
                  <a:pt x="251059" y="231844"/>
                </a:cubicBezTo>
                <a:cubicBezTo>
                  <a:pt x="251059" y="231844"/>
                  <a:pt x="251059" y="231844"/>
                  <a:pt x="264210" y="243647"/>
                </a:cubicBezTo>
                <a:cubicBezTo>
                  <a:pt x="264210" y="243647"/>
                  <a:pt x="264210" y="243647"/>
                  <a:pt x="272101" y="238401"/>
                </a:cubicBezTo>
                <a:cubicBezTo>
                  <a:pt x="272101" y="238401"/>
                  <a:pt x="272101" y="238401"/>
                  <a:pt x="290513" y="256761"/>
                </a:cubicBezTo>
                <a:cubicBezTo>
                  <a:pt x="290513" y="256761"/>
                  <a:pt x="290513" y="256761"/>
                  <a:pt x="290513" y="28575"/>
                </a:cubicBezTo>
                <a:cubicBezTo>
                  <a:pt x="290513" y="28575"/>
                  <a:pt x="290513" y="28575"/>
                  <a:pt x="22225" y="28575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311721" y="0"/>
                </a:cubicBezTo>
                <a:cubicBezTo>
                  <a:pt x="311721" y="0"/>
                  <a:pt x="311721" y="0"/>
                  <a:pt x="311721" y="278479"/>
                </a:cubicBezTo>
                <a:cubicBezTo>
                  <a:pt x="311721" y="278479"/>
                  <a:pt x="311721" y="278479"/>
                  <a:pt x="338138" y="304875"/>
                </a:cubicBezTo>
                <a:cubicBezTo>
                  <a:pt x="338138" y="304875"/>
                  <a:pt x="338138" y="316753"/>
                  <a:pt x="330213" y="325992"/>
                </a:cubicBezTo>
                <a:cubicBezTo>
                  <a:pt x="320967" y="336550"/>
                  <a:pt x="307759" y="335230"/>
                  <a:pt x="307759" y="335230"/>
                </a:cubicBezTo>
                <a:cubicBezTo>
                  <a:pt x="307759" y="335230"/>
                  <a:pt x="307759" y="335230"/>
                  <a:pt x="262850" y="291677"/>
                </a:cubicBezTo>
                <a:cubicBezTo>
                  <a:pt x="262850" y="291677"/>
                  <a:pt x="262850" y="291677"/>
                  <a:pt x="0" y="291677"/>
                </a:cubicBezTo>
                <a:cubicBezTo>
                  <a:pt x="0" y="291677"/>
                  <a:pt x="0" y="29167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047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7" grpId="0" animBg="1"/>
      <p:bldP spid="12" grpId="0"/>
      <p:bldP spid="13" grpId="0"/>
      <p:bldP spid="15" grpId="0" animBg="1"/>
      <p:bldP spid="19" grpId="0"/>
      <p:bldP spid="20" grpId="0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98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ero Color">
    <a:dk1>
      <a:srgbClr val="000000"/>
    </a:dk1>
    <a:lt1>
      <a:srgbClr val="FFFFFF"/>
    </a:lt1>
    <a:dk2>
      <a:srgbClr val="394656"/>
    </a:dk2>
    <a:lt2>
      <a:srgbClr val="B4B3B2"/>
    </a:lt2>
    <a:accent1>
      <a:srgbClr val="44A871"/>
    </a:accent1>
    <a:accent2>
      <a:srgbClr val="54AD6F"/>
    </a:accent2>
    <a:accent3>
      <a:srgbClr val="61B26D"/>
    </a:accent3>
    <a:accent4>
      <a:srgbClr val="6EB86A"/>
    </a:accent4>
    <a:accent5>
      <a:srgbClr val="7ABE68"/>
    </a:accent5>
    <a:accent6>
      <a:srgbClr val="85C665"/>
    </a:accent6>
    <a:hlink>
      <a:srgbClr val="0563C1"/>
    </a:hlink>
    <a:folHlink>
      <a:srgbClr val="954F72"/>
    </a:folHlink>
  </a:clrScheme>
  <a:fontScheme name="case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Hero Color">
    <a:dk1>
      <a:srgbClr val="000000"/>
    </a:dk1>
    <a:lt1>
      <a:srgbClr val="FFFFFF"/>
    </a:lt1>
    <a:dk2>
      <a:srgbClr val="394656"/>
    </a:dk2>
    <a:lt2>
      <a:srgbClr val="B4B3B2"/>
    </a:lt2>
    <a:accent1>
      <a:srgbClr val="44A871"/>
    </a:accent1>
    <a:accent2>
      <a:srgbClr val="54AD6F"/>
    </a:accent2>
    <a:accent3>
      <a:srgbClr val="61B26D"/>
    </a:accent3>
    <a:accent4>
      <a:srgbClr val="6EB86A"/>
    </a:accent4>
    <a:accent5>
      <a:srgbClr val="7ABE68"/>
    </a:accent5>
    <a:accent6>
      <a:srgbClr val="85C665"/>
    </a:accent6>
    <a:hlink>
      <a:srgbClr val="0563C1"/>
    </a:hlink>
    <a:folHlink>
      <a:srgbClr val="954F72"/>
    </a:folHlink>
  </a:clrScheme>
  <a:fontScheme name="case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Hero Color">
    <a:dk1>
      <a:srgbClr val="000000"/>
    </a:dk1>
    <a:lt1>
      <a:srgbClr val="FFFFFF"/>
    </a:lt1>
    <a:dk2>
      <a:srgbClr val="394656"/>
    </a:dk2>
    <a:lt2>
      <a:srgbClr val="B4B3B2"/>
    </a:lt2>
    <a:accent1>
      <a:srgbClr val="44A871"/>
    </a:accent1>
    <a:accent2>
      <a:srgbClr val="54AD6F"/>
    </a:accent2>
    <a:accent3>
      <a:srgbClr val="61B26D"/>
    </a:accent3>
    <a:accent4>
      <a:srgbClr val="6EB86A"/>
    </a:accent4>
    <a:accent5>
      <a:srgbClr val="7ABE68"/>
    </a:accent5>
    <a:accent6>
      <a:srgbClr val="85C665"/>
    </a:accent6>
    <a:hlink>
      <a:srgbClr val="0563C1"/>
    </a:hlink>
    <a:folHlink>
      <a:srgbClr val="954F72"/>
    </a:folHlink>
  </a:clrScheme>
  <a:fontScheme name="case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Hero Color">
    <a:dk1>
      <a:srgbClr val="000000"/>
    </a:dk1>
    <a:lt1>
      <a:srgbClr val="FFFFFF"/>
    </a:lt1>
    <a:dk2>
      <a:srgbClr val="394656"/>
    </a:dk2>
    <a:lt2>
      <a:srgbClr val="B4B3B2"/>
    </a:lt2>
    <a:accent1>
      <a:srgbClr val="44A871"/>
    </a:accent1>
    <a:accent2>
      <a:srgbClr val="54AD6F"/>
    </a:accent2>
    <a:accent3>
      <a:srgbClr val="61B26D"/>
    </a:accent3>
    <a:accent4>
      <a:srgbClr val="6EB86A"/>
    </a:accent4>
    <a:accent5>
      <a:srgbClr val="7ABE68"/>
    </a:accent5>
    <a:accent6>
      <a:srgbClr val="85C665"/>
    </a:accent6>
    <a:hlink>
      <a:srgbClr val="0563C1"/>
    </a:hlink>
    <a:folHlink>
      <a:srgbClr val="954F72"/>
    </a:folHlink>
  </a:clrScheme>
  <a:fontScheme name="case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1640</Words>
  <Application>Microsoft Office PowerPoint</Application>
  <PresentationFormat>宽屏</PresentationFormat>
  <Paragraphs>241</Paragraphs>
  <Slides>25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等线</vt:lpstr>
      <vt:lpstr>思源黑体 CN Light</vt:lpstr>
      <vt:lpstr>思源黑体 CN Normal</vt:lpstr>
      <vt:lpstr>思源宋体 CN</vt:lpstr>
      <vt:lpstr>微软雅黑</vt:lpstr>
      <vt:lpstr>字魂159号-古刻宋</vt:lpstr>
      <vt:lpstr>字魂35号-经典雅黑</vt:lpstr>
      <vt:lpstr>字魂5号-无外润黑体</vt:lpstr>
      <vt:lpstr>字魂95号-手刻宋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商业合作计划书</dc:title>
  <dc:creator>第一PPT</dc:creator>
  <cp:keywords>www.1ppt.com</cp:keywords>
  <dc:description>www.1ppt.com</dc:description>
  <cp:lastModifiedBy>之灵</cp:lastModifiedBy>
  <cp:revision>31</cp:revision>
  <dcterms:created xsi:type="dcterms:W3CDTF">2022-06-04T06:04:49Z</dcterms:created>
  <dcterms:modified xsi:type="dcterms:W3CDTF">2022-12-16T04:40:58Z</dcterms:modified>
</cp:coreProperties>
</file>