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1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ags/tag2.xml" ContentType="application/vnd.openxmlformats-officedocument.presentationml.tags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</p:sldMasterIdLst>
  <p:notesMasterIdLst>
    <p:notesMasterId r:id="rId29"/>
  </p:notesMasterIdLst>
  <p:sldIdLst>
    <p:sldId id="277" r:id="rId3"/>
    <p:sldId id="278" r:id="rId4"/>
    <p:sldId id="279" r:id="rId5"/>
    <p:sldId id="258" r:id="rId6"/>
    <p:sldId id="259" r:id="rId7"/>
    <p:sldId id="260" r:id="rId8"/>
    <p:sldId id="261" r:id="rId9"/>
    <p:sldId id="281" r:id="rId10"/>
    <p:sldId id="263" r:id="rId11"/>
    <p:sldId id="264" r:id="rId12"/>
    <p:sldId id="265" r:id="rId13"/>
    <p:sldId id="266" r:id="rId14"/>
    <p:sldId id="267" r:id="rId15"/>
    <p:sldId id="268" r:id="rId16"/>
    <p:sldId id="282" r:id="rId17"/>
    <p:sldId id="269" r:id="rId18"/>
    <p:sldId id="270" r:id="rId19"/>
    <p:sldId id="271" r:id="rId20"/>
    <p:sldId id="272" r:id="rId21"/>
    <p:sldId id="257" r:id="rId22"/>
    <p:sldId id="283" r:id="rId23"/>
    <p:sldId id="273" r:id="rId24"/>
    <p:sldId id="274" r:id="rId25"/>
    <p:sldId id="280" r:id="rId26"/>
    <p:sldId id="1781" r:id="rId27"/>
    <p:sldId id="1782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73" d="100"/>
          <a:sy n="73" d="100"/>
        </p:scale>
        <p:origin x="582" y="66"/>
      </p:cViewPr>
      <p:guideLst>
        <p:guide orient="horz" pos="218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presProps" Target="presProps.xml"/><Relationship Id="rId8" Type="http://schemas.openxmlformats.org/officeDocument/2006/relationships/slide" Target="slides/slide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927222222222205E-2"/>
          <c:y val="1.2171111111111101E-2"/>
          <c:w val="0.96703722222222199"/>
          <c:h val="0.975793888888889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 w="19050">
              <a:noFill/>
            </a:ln>
          </c:spPr>
          <c:dPt>
            <c:idx val="0"/>
            <c:bubble3D val="0"/>
            <c:spPr>
              <a:solidFill>
                <a:schemeClr val="bg2">
                  <a:lumMod val="2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D6A-4160-8F49-0E8D71F1D022}"/>
              </c:ext>
            </c:extLst>
          </c:dPt>
          <c:dPt>
            <c:idx val="1"/>
            <c:bubble3D val="0"/>
            <c:spPr>
              <a:solidFill>
                <a:srgbClr val="FFC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D6A-4160-8F49-0E8D71F1D022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D6A-4160-8F49-0E8D71F1D0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927222222222205E-2"/>
          <c:y val="1.2171111111111101E-2"/>
          <c:w val="0.96703722222222199"/>
          <c:h val="0.975793888888889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 w="19050">
              <a:noFill/>
            </a:ln>
          </c:spPr>
          <c:dPt>
            <c:idx val="0"/>
            <c:bubble3D val="0"/>
            <c:spPr>
              <a:solidFill>
                <a:schemeClr val="bg2">
                  <a:lumMod val="2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866-48F4-8D79-9A07D693BC77}"/>
              </c:ext>
            </c:extLst>
          </c:dPt>
          <c:dPt>
            <c:idx val="1"/>
            <c:bubble3D val="0"/>
            <c:spPr>
              <a:solidFill>
                <a:srgbClr val="FFC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866-48F4-8D79-9A07D693BC77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866-48F4-8D79-9A07D693BC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07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927222222222205E-2"/>
          <c:y val="1.2171111111111101E-2"/>
          <c:w val="0.96703722222222199"/>
          <c:h val="0.975793888888889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 w="19050">
              <a:noFill/>
            </a:ln>
          </c:spPr>
          <c:dPt>
            <c:idx val="0"/>
            <c:bubble3D val="0"/>
            <c:spPr>
              <a:solidFill>
                <a:schemeClr val="bg2">
                  <a:lumMod val="2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47-496B-A8E0-9610F4EDB48C}"/>
              </c:ext>
            </c:extLst>
          </c:dPt>
          <c:dPt>
            <c:idx val="1"/>
            <c:bubble3D val="0"/>
            <c:spPr>
              <a:solidFill>
                <a:srgbClr val="FFC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47-496B-A8E0-9610F4EDB48C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C47-496B-A8E0-9610F4EDB4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43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927222222222205E-2"/>
          <c:y val="1.2171111111111101E-2"/>
          <c:w val="0.96703722222222199"/>
          <c:h val="0.975793888888889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 w="19050">
              <a:noFill/>
            </a:ln>
          </c:spPr>
          <c:dPt>
            <c:idx val="0"/>
            <c:bubble3D val="0"/>
            <c:spPr>
              <a:solidFill>
                <a:schemeClr val="bg2">
                  <a:lumMod val="2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EF2-418A-8F4C-A30F55E66A1C}"/>
              </c:ext>
            </c:extLst>
          </c:dPt>
          <c:dPt>
            <c:idx val="1"/>
            <c:bubble3D val="0"/>
            <c:spPr>
              <a:solidFill>
                <a:srgbClr val="FFC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EF2-418A-8F4C-A30F55E66A1C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EF2-418A-8F4C-A30F55E66A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62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EE36A6A-13E4-419A-8171-F4D35EFEA83B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AF2CD8-D05C-408E-9973-70BE64BA501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0489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24FEC-7483-462E-BE7F-85BB0E7286F8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86890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20040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E79425-A665-4653-BFC6-8C19A349B1FE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27084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E79425-A665-4653-BFC6-8C19A349B1FE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96761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16B1DC-17CB-4F61-A1A8-81718B842BCA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257329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EB123BE-DE3A-4879-AB1F-35F0783D1A38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210032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24FEC-7483-462E-BE7F-85BB0E7286F8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15211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EB123BE-DE3A-4879-AB1F-35F0783D1A38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10087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D656CE-CC00-49AA-A96A-0A45FB490D0D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67676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DFF4B8C-52A2-430F-BD21-63B7A9AC096F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343347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0DB654-4362-48BC-B638-435D685DE507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09224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24FEC-7483-462E-BE7F-85BB0E7286F8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743843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24FEC-7483-462E-BE7F-85BB0E7286F8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23876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24FEC-7483-462E-BE7F-85BB0E7286F8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843008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24FEC-7483-462E-BE7F-85BB0E7286F8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833539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AAB310-83A2-49B5-A575-F01C853B0B7D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35396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AAB310-83A2-49B5-A575-F01C853B0B7D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080382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0B9083-33C2-4D3C-A49B-2F139306203B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69761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C4872A-CE62-4994-A2E5-BFB28884C3AD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845452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DA24FEC-7483-462E-BE7F-85BB0E7286F8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937459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ADD62D6-A7C7-4993-A5F9-31F62DE3CAF1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28519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jieri/" TargetMode="External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19782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39648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00157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782968"/>
      </p:ext>
    </p:extLst>
  </p:cSld>
  <p:clrMapOvr>
    <a:masterClrMapping/>
  </p:clrMapOvr>
  <p:transition spd="slow" advClick="0" advTm="3000">
    <p:wip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32957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5374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5379799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2022/12/20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99894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pPr/>
              <a:t>2022/12/20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pPr/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896999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46725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48643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94041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26541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1907704" y="2191259"/>
            <a:ext cx="1440159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节日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模板</a:t>
            </a:r>
            <a:r>
              <a:rPr kumimoji="0" lang="zh-CN" altLang="en-US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altLang="zh-CN" sz="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http://www.1ppt.com/jieri/</a:t>
            </a:r>
          </a:p>
        </p:txBody>
      </p:sp>
    </p:spTree>
    <p:extLst>
      <p:ext uri="{BB962C8B-B14F-4D97-AF65-F5344CB8AC3E}">
        <p14:creationId xmlns:p14="http://schemas.microsoft.com/office/powerpoint/2010/main" val="14357690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66854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6556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65996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9AC2C18-DC07-45F3-A5C2-E72D8818B2D3}" type="datetimeFigureOut">
              <a:rPr lang="en-US" smtClean="0"/>
              <a:t>12/20/2022</a:t>
            </a:fld>
            <a:endParaRPr 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EFDF09B-EB92-41CB-AB33-9B4969CDE4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83781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dministrator\Desktop\图片2.png"/>
          <p:cNvPicPr>
            <a:picLocks noChangeAspect="1" noChangeArrowheads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45182"/>
            <a:ext cx="12206288" cy="681281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1994006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7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7090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10" Type="http://schemas.openxmlformats.org/officeDocument/2006/relationships/image" Target="../media/image12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40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10" Type="http://schemas.openxmlformats.org/officeDocument/2006/relationships/image" Target="../media/image43.png"/><Relationship Id="rId4" Type="http://schemas.openxmlformats.org/officeDocument/2006/relationships/image" Target="../media/image37.png"/><Relationship Id="rId9" Type="http://schemas.openxmlformats.org/officeDocument/2006/relationships/image" Target="../media/image4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5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0.png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10" Type="http://schemas.openxmlformats.org/officeDocument/2006/relationships/image" Target="../media/image12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12.png"/><Relationship Id="rId9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10" Type="http://schemas.openxmlformats.org/officeDocument/2006/relationships/image" Target="../media/image12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 descr="C:\Users\Administrator\Desktop\图片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4288" y="-14288"/>
            <a:ext cx="12206288" cy="6872288"/>
          </a:xfrm>
          <a:prstGeom prst="rect">
            <a:avLst/>
          </a:prstGeom>
          <a:noFill/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C3EAC7D3-A8EF-C94D-BFF9-73FE78FFA2E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" y="-20011"/>
            <a:ext cx="4651722" cy="244268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455D3B40-5275-E34A-9E07-C18F2F5D02A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540278" y="-22314"/>
            <a:ext cx="4651722" cy="24426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4F00E95A-3230-D441-BEC7-F3934CE672D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3855" y="-741686"/>
            <a:ext cx="335743" cy="335743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D35FD6B-B9EB-014C-903C-B16297F1A05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53017" y="-594050"/>
            <a:ext cx="266619" cy="394991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50AA2C70-A052-F143-BAE8-D904038A77F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896" y="-922907"/>
            <a:ext cx="394991" cy="306118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E8121F9-0AC6-3F4D-91FE-D3859D34C3A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71653" y="-1062550"/>
            <a:ext cx="464115" cy="45424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9333211C-BA6B-6044-AC2A-C272AC4DCE5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7694" y="-614099"/>
            <a:ext cx="345617" cy="404866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A2A92B65-6D42-7A49-8694-5F1C13248BB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9058" y="-747409"/>
            <a:ext cx="335743" cy="335743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BE5EA2F-904A-EF4D-ACEE-943521E91FC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5876" y="-944905"/>
            <a:ext cx="266619" cy="394991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83E0CA18-930A-6343-BD5D-2F22C37A881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050" y="-464868"/>
            <a:ext cx="394991" cy="306118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CD386C16-02FE-514A-B642-EEFEBE75445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42809" y="-827650"/>
            <a:ext cx="464115" cy="454240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1A61F272-DBEB-AA43-844C-671317ED796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03101" y="-495892"/>
            <a:ext cx="345617" cy="404866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23D2F4D5-C501-F54D-9700-AFC935D835CC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71152">
            <a:off x="8606681" y="3023094"/>
            <a:ext cx="4273091" cy="4273091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2BFE2864-FE66-AF44-982F-70D25857EEE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8292" y="1912386"/>
            <a:ext cx="4015044" cy="4945614"/>
          </a:xfrm>
          <a:prstGeom prst="rect">
            <a:avLst/>
          </a:prstGeom>
        </p:spPr>
      </p:pic>
      <p:sp>
        <p:nvSpPr>
          <p:cNvPr id="20" name="文本框 19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3100096" y="2124913"/>
            <a:ext cx="6643515" cy="193899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defRPr/>
            </a:pPr>
            <a:r>
              <a:rPr lang="en-US" altLang="zh-CN" sz="6000" b="1" dirty="0">
                <a:solidFill>
                  <a:schemeClr val="bg1"/>
                </a:solidFill>
                <a:cs typeface="+mn-ea"/>
                <a:sym typeface="+mn-lt"/>
              </a:rPr>
              <a:t>Christmas theme PPT template</a:t>
            </a:r>
            <a:endParaRPr lang="zh-CN" altLang="en-US" sz="6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>
            <a:off x="3494253" y="4623451"/>
            <a:ext cx="5562732" cy="3693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defRPr/>
            </a:pP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Report </a:t>
            </a: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：</a:t>
            </a: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freeppt7.com   Time</a:t>
            </a: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：</a:t>
            </a: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12.20XX</a:t>
            </a:r>
          </a:p>
        </p:txBody>
      </p:sp>
    </p:spTree>
    <p:extLst>
      <p:ext uri="{BB962C8B-B14F-4D97-AF65-F5344CB8AC3E}">
        <p14:creationId xmlns:p14="http://schemas.microsoft.com/office/powerpoint/2010/main" val="1005006453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787 -0.05046 C -0.05873 -0.05833 -0.03099 0.04352 -0.01524 0.17361 C 0.00052 0.30787 -0.00118 0.42176 -0.0211 0.42778 C -0.03985 0.43495 -0.0418 0.54792 -0.02644 0.68264 C -0.01016 0.8125 0.01718 0.91481 0.03672 0.90741 " pathEditMode="relative" rAng="4680000" ptsTypes="AAAAA">
                                      <p:cBhvr>
                                        <p:cTn id="6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16" y="4789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617 -0.225 C -0.10729 -0.23287 -0.07916 -0.13102 -0.06354 -0.00092 C -0.04778 0.13287 -0.04947 0.24722 -0.06966 0.25324 C -0.08802 0.26042 -0.0901 0.37338 -0.075 0.5081 C -0.05846 0.63796 -0.03112 0.74028 -0.01158 0.7331 " pathEditMode="relative" rAng="4680000" ptsTypes="AAAAA">
                                      <p:cBhvr>
                                        <p:cTn id="8" dur="6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297 -0.20532 C 0.11224 -0.21296 0.13842 -0.12407 0.15222 -0.00972 C 0.16615 0.10857 0.1629 0.20972 0.14297 0.21597 C 0.12422 0.22292 0.12071 0.32315 0.13425 0.4419 C 0.14857 0.55625 0.17448 0.64583 0.19389 0.63866 " pathEditMode="relative" rAng="4680000" ptsTypes="AAAAA">
                                      <p:cBhvr>
                                        <p:cTn id="10" dur="3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4219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552 -0.02083 C 0.09466 -0.01805 0.10546 0.08102 0.09987 0.19792 C 0.09375 0.31829 0.07395 0.41366 0.05364 0.40926 C 0.03489 0.40625 0.01497 0.50047 0.00807 0.62153 C 0.00325 0.73843 0.01328 0.8382 0.03307 0.84121 " pathEditMode="relative" rAng="5700000" ptsTypes="AAAAA">
                                      <p:cBhvr>
                                        <p:cTn id="12" dur="37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9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07748 -0.10857 C -0.05873 -0.11644 -0.03047 -0.01435 -0.01485 0.11551 C 0.00091 0.24954 -0.00078 0.36366 -0.02097 0.36968 C -0.03933 0.37685 -0.04141 0.48981 -0.02631 0.62454 C -0.00977 0.7544 0.01757 0.85671 0.03711 0.84954 " pathEditMode="relative" rAng="4680000" ptsTypes="AAAAA">
                                      <p:cBhvr>
                                        <p:cTn id="14" dur="6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5 -0.21435 C 0.18464 -0.21157 0.19545 -0.1125 0.18985 0.0044 C 0.18373 0.12477 0.16393 0.22014 0.14362 0.21574 C 0.12487 0.21273 0.10495 0.30694 0.09805 0.42801 C 0.09323 0.54491 0.10326 0.64468 0.12305 0.64768 " pathEditMode="relative" rAng="5700000" ptsTypes="AAAAA">
                                      <p:cBhvr>
                                        <p:cTn id="16" dur="6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9" presetClass="path" presetSubtype="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.16524 -0.21389 C 0.18438 -0.21111 0.19518 -0.11204 0.18958 0.00486 C 0.18346 0.12523 0.16367 0.2206 0.14336 0.21621 C 0.12461 0.2132 0.10469 0.30741 0.09779 0.42847 C 0.09297 0.54537 0.103 0.64514 0.12279 0.64815 " pathEditMode="relative" rAng="5700000" ptsTypes="AAAAA">
                                      <p:cBhvr>
                                        <p:cTn id="18" dur="37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9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6562 -0.21458 C 0.18476 -0.21181 0.19557 -0.11273 0.18997 0.00417 C 0.18385 0.12454 0.16406 0.21991 0.14375 0.21551 C 0.125 0.2125 0.10508 0.30671 0.09817 0.42778 C 0.09336 0.54467 0.10338 0.64444 0.12317 0.64745 " pathEditMode="relative" rAng="5700000" ptsTypes="AAAAA">
                                      <p:cBhvr>
                                        <p:cTn id="20" dur="37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9" presetClass="path" presetSubtype="0" accel="50000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0.16537 -0.21412 C 0.18451 -0.21134 0.19531 -0.11227 0.18971 0.00463 C 0.18359 0.125 0.1638 0.22037 0.14349 0.21598 C 0.12474 0.21297 0.10482 0.30718 0.09792 0.42824 C 0.0931 0.54514 0.10313 0.64491 0.12292 0.64792 " pathEditMode="relative" rAng="5700000" ptsTypes="AAAAA">
                                      <p:cBhvr>
                                        <p:cTn id="22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59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09141 -0.45717 C -0.07227 -0.4544 -0.06146 -0.35532 -0.06706 -0.23842 C -0.07318 -0.11805 -0.09297 -0.02268 -0.11329 -0.02708 C -0.13204 -0.03009 -0.15196 0.06412 -0.15886 0.18519 C -0.16368 0.30209 -0.15365 0.40185 -0.13386 0.40486 " pathEditMode="relative" rAng="5700000" ptsTypes="AAAAA">
                                      <p:cBhvr>
                                        <p:cTn id="24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430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" name="图片 180">
            <a:extLst>
              <a:ext uri="{FF2B5EF4-FFF2-40B4-BE49-F238E27FC236}">
                <a16:creationId xmlns:a16="http://schemas.microsoft.com/office/drawing/2014/main" id="{6E4B7C67-C47D-4E5D-A88F-B8528F6FDF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6676"/>
          <a:stretch/>
        </p:blipFill>
        <p:spPr>
          <a:xfrm>
            <a:off x="4819457" y="1316127"/>
            <a:ext cx="3918857" cy="5064842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BB9EC3D7-EBDD-44F0-A77B-829DA17C3D71}"/>
              </a:ext>
            </a:extLst>
          </p:cNvPr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8A7C5DC9-5C49-4BB1-9BE0-877446889C2B}"/>
                </a:ext>
              </a:extLst>
            </p:cNvPr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>
                <a:extLst>
                  <a:ext uri="{FF2B5EF4-FFF2-40B4-BE49-F238E27FC236}">
                    <a16:creationId xmlns:a16="http://schemas.microsoft.com/office/drawing/2014/main" id="{D5BA37C6-9CBC-47B3-A596-B62B2F577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" name="Freeform 9">
                <a:extLst>
                  <a:ext uri="{FF2B5EF4-FFF2-40B4-BE49-F238E27FC236}">
                    <a16:creationId xmlns:a16="http://schemas.microsoft.com/office/drawing/2014/main" id="{965E7180-3972-427D-9E53-E93E7E57E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Freeform 15">
                <a:extLst>
                  <a:ext uri="{FF2B5EF4-FFF2-40B4-BE49-F238E27FC236}">
                    <a16:creationId xmlns:a16="http://schemas.microsoft.com/office/drawing/2014/main" id="{14E3DD03-986C-40CF-9168-FBDDE1C41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" name="Freeform 16">
                <a:extLst>
                  <a:ext uri="{FF2B5EF4-FFF2-40B4-BE49-F238E27FC236}">
                    <a16:creationId xmlns:a16="http://schemas.microsoft.com/office/drawing/2014/main" id="{1146A2F5-3613-4FCD-81EE-17EEB2F54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" name="Freeform 17">
                <a:extLst>
                  <a:ext uri="{FF2B5EF4-FFF2-40B4-BE49-F238E27FC236}">
                    <a16:creationId xmlns:a16="http://schemas.microsoft.com/office/drawing/2014/main" id="{F28AC29F-8EBA-4B83-A2EE-CF1BC33A6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E5528D37-8037-4431-904B-CC11C600D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" name="Freeform 23">
                <a:extLst>
                  <a:ext uri="{FF2B5EF4-FFF2-40B4-BE49-F238E27FC236}">
                    <a16:creationId xmlns:a16="http://schemas.microsoft.com/office/drawing/2014/main" id="{9D376AE1-9C6F-4DB2-8D00-30EAC5F0E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" name="Freeform 31">
                <a:extLst>
                  <a:ext uri="{FF2B5EF4-FFF2-40B4-BE49-F238E27FC236}">
                    <a16:creationId xmlns:a16="http://schemas.microsoft.com/office/drawing/2014/main" id="{08D7E8A2-B36D-437B-9E08-0347920E3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Freeform 35">
                <a:extLst>
                  <a:ext uri="{FF2B5EF4-FFF2-40B4-BE49-F238E27FC236}">
                    <a16:creationId xmlns:a16="http://schemas.microsoft.com/office/drawing/2014/main" id="{217F0CF2-D7F9-4EF2-A7E7-598B5BD3F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Freeform 36">
                <a:extLst>
                  <a:ext uri="{FF2B5EF4-FFF2-40B4-BE49-F238E27FC236}">
                    <a16:creationId xmlns:a16="http://schemas.microsoft.com/office/drawing/2014/main" id="{061F259F-9E5F-4FA8-A7E3-8A2BFAE6C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" name="Freeform 37">
                <a:extLst>
                  <a:ext uri="{FF2B5EF4-FFF2-40B4-BE49-F238E27FC236}">
                    <a16:creationId xmlns:a16="http://schemas.microsoft.com/office/drawing/2014/main" id="{363E582B-1A03-45F0-93E4-65222BAD8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Freeform 38">
                <a:extLst>
                  <a:ext uri="{FF2B5EF4-FFF2-40B4-BE49-F238E27FC236}">
                    <a16:creationId xmlns:a16="http://schemas.microsoft.com/office/drawing/2014/main" id="{1AFE02B3-5E39-4BD6-A4DE-8B26A448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Freeform 39">
                <a:extLst>
                  <a:ext uri="{FF2B5EF4-FFF2-40B4-BE49-F238E27FC236}">
                    <a16:creationId xmlns:a16="http://schemas.microsoft.com/office/drawing/2014/main" id="{2873B5D0-3A3A-4492-9C03-BA2140E41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" name="Freeform 40">
                <a:extLst>
                  <a:ext uri="{FF2B5EF4-FFF2-40B4-BE49-F238E27FC236}">
                    <a16:creationId xmlns:a16="http://schemas.microsoft.com/office/drawing/2014/main" id="{045E9D38-90AA-451E-8088-7F004BA3A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" name="Freeform 69">
                <a:extLst>
                  <a:ext uri="{FF2B5EF4-FFF2-40B4-BE49-F238E27FC236}">
                    <a16:creationId xmlns:a16="http://schemas.microsoft.com/office/drawing/2014/main" id="{A6711581-0926-4D45-8C06-B7C3D3FC9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" name="Freeform 70">
                <a:extLst>
                  <a:ext uri="{FF2B5EF4-FFF2-40B4-BE49-F238E27FC236}">
                    <a16:creationId xmlns:a16="http://schemas.microsoft.com/office/drawing/2014/main" id="{04339CC3-3A5E-4198-A5B1-4346EDF21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" name="Freeform 79">
                <a:extLst>
                  <a:ext uri="{FF2B5EF4-FFF2-40B4-BE49-F238E27FC236}">
                    <a16:creationId xmlns:a16="http://schemas.microsoft.com/office/drawing/2014/main" id="{DF79985C-AB14-4B6C-8774-2F864EFFF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" name="Freeform 83">
                <a:extLst>
                  <a:ext uri="{FF2B5EF4-FFF2-40B4-BE49-F238E27FC236}">
                    <a16:creationId xmlns:a16="http://schemas.microsoft.com/office/drawing/2014/main" id="{B3D8A2B7-403D-4673-8E40-7B3BFF170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" name="Freeform 84">
                <a:extLst>
                  <a:ext uri="{FF2B5EF4-FFF2-40B4-BE49-F238E27FC236}">
                    <a16:creationId xmlns:a16="http://schemas.microsoft.com/office/drawing/2014/main" id="{38CD6C4C-65EB-4EC6-BB93-914265031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" name="Freeform 96">
                <a:extLst>
                  <a:ext uri="{FF2B5EF4-FFF2-40B4-BE49-F238E27FC236}">
                    <a16:creationId xmlns:a16="http://schemas.microsoft.com/office/drawing/2014/main" id="{D4707F30-1D11-4966-9A11-BB48455EB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" name="Freeform 99">
                <a:extLst>
                  <a:ext uri="{FF2B5EF4-FFF2-40B4-BE49-F238E27FC236}">
                    <a16:creationId xmlns:a16="http://schemas.microsoft.com/office/drawing/2014/main" id="{9E25E9F8-3010-43BA-8448-7CEB6B464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" name="Freeform 100">
                <a:extLst>
                  <a:ext uri="{FF2B5EF4-FFF2-40B4-BE49-F238E27FC236}">
                    <a16:creationId xmlns:a16="http://schemas.microsoft.com/office/drawing/2014/main" id="{F68262D7-29B8-4AE8-A6CA-CBBDB32C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Freeform 116">
                <a:extLst>
                  <a:ext uri="{FF2B5EF4-FFF2-40B4-BE49-F238E27FC236}">
                    <a16:creationId xmlns:a16="http://schemas.microsoft.com/office/drawing/2014/main" id="{A1C4D6A7-26DC-40D6-8E05-202291574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" name="Freeform 117">
                <a:extLst>
                  <a:ext uri="{FF2B5EF4-FFF2-40B4-BE49-F238E27FC236}">
                    <a16:creationId xmlns:a16="http://schemas.microsoft.com/office/drawing/2014/main" id="{98126FC2-9A0D-4A9A-B42E-4B57569F2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" name="Freeform 118">
                <a:extLst>
                  <a:ext uri="{FF2B5EF4-FFF2-40B4-BE49-F238E27FC236}">
                    <a16:creationId xmlns:a16="http://schemas.microsoft.com/office/drawing/2014/main" id="{F92B4553-63DE-4445-8AE8-CC3A6023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" name="Freeform 135">
                <a:extLst>
                  <a:ext uri="{FF2B5EF4-FFF2-40B4-BE49-F238E27FC236}">
                    <a16:creationId xmlns:a16="http://schemas.microsoft.com/office/drawing/2014/main" id="{31DEFDB5-C25A-4BB7-940C-1C408C0E1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" name="Freeform 136">
                <a:extLst>
                  <a:ext uri="{FF2B5EF4-FFF2-40B4-BE49-F238E27FC236}">
                    <a16:creationId xmlns:a16="http://schemas.microsoft.com/office/drawing/2014/main" id="{97B57964-C905-4B8B-895F-F9C45348E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" name="Freeform 139">
                <a:extLst>
                  <a:ext uri="{FF2B5EF4-FFF2-40B4-BE49-F238E27FC236}">
                    <a16:creationId xmlns:a16="http://schemas.microsoft.com/office/drawing/2014/main" id="{7D633D12-7EF7-4C0C-BA2C-517827F8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" name="Freeform 140">
                <a:extLst>
                  <a:ext uri="{FF2B5EF4-FFF2-40B4-BE49-F238E27FC236}">
                    <a16:creationId xmlns:a16="http://schemas.microsoft.com/office/drawing/2014/main" id="{F31DB16D-0A0F-43A4-819A-2039910E6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" name="Freeform 141">
                <a:extLst>
                  <a:ext uri="{FF2B5EF4-FFF2-40B4-BE49-F238E27FC236}">
                    <a16:creationId xmlns:a16="http://schemas.microsoft.com/office/drawing/2014/main" id="{E486D3CF-2BDD-49B1-ACD5-D0B7DA5B8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" name="Freeform 142">
                <a:extLst>
                  <a:ext uri="{FF2B5EF4-FFF2-40B4-BE49-F238E27FC236}">
                    <a16:creationId xmlns:a16="http://schemas.microsoft.com/office/drawing/2014/main" id="{B1B4E3BE-B6CE-4239-BB37-DA7E6DE00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" name="Freeform 143">
                <a:extLst>
                  <a:ext uri="{FF2B5EF4-FFF2-40B4-BE49-F238E27FC236}">
                    <a16:creationId xmlns:a16="http://schemas.microsoft.com/office/drawing/2014/main" id="{F066AD89-A915-4EEB-B698-91C68E1F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" name="Freeform 144">
                <a:extLst>
                  <a:ext uri="{FF2B5EF4-FFF2-40B4-BE49-F238E27FC236}">
                    <a16:creationId xmlns:a16="http://schemas.microsoft.com/office/drawing/2014/main" id="{5966B386-DDBE-4A6C-84DC-599B6AC5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" name="Freeform 145">
                <a:extLst>
                  <a:ext uri="{FF2B5EF4-FFF2-40B4-BE49-F238E27FC236}">
                    <a16:creationId xmlns:a16="http://schemas.microsoft.com/office/drawing/2014/main" id="{8A49A579-8761-4817-A835-43F0DBBFD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" name="Freeform 146">
                <a:extLst>
                  <a:ext uri="{FF2B5EF4-FFF2-40B4-BE49-F238E27FC236}">
                    <a16:creationId xmlns:a16="http://schemas.microsoft.com/office/drawing/2014/main" id="{16DE3429-06D2-4375-9347-321443273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" name="Line 156">
                <a:extLst>
                  <a:ext uri="{FF2B5EF4-FFF2-40B4-BE49-F238E27FC236}">
                    <a16:creationId xmlns:a16="http://schemas.microsoft.com/office/drawing/2014/main" id="{F3C33A7D-7D6F-443D-8433-5DE2482345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Line 157">
                <a:extLst>
                  <a:ext uri="{FF2B5EF4-FFF2-40B4-BE49-F238E27FC236}">
                    <a16:creationId xmlns:a16="http://schemas.microsoft.com/office/drawing/2014/main" id="{6433ED1D-6B6A-422D-B619-88F9F674C5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158">
                <a:extLst>
                  <a:ext uri="{FF2B5EF4-FFF2-40B4-BE49-F238E27FC236}">
                    <a16:creationId xmlns:a16="http://schemas.microsoft.com/office/drawing/2014/main" id="{8FD4BDC0-C18B-4419-BE14-F19F5D295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163">
                <a:extLst>
                  <a:ext uri="{FF2B5EF4-FFF2-40B4-BE49-F238E27FC236}">
                    <a16:creationId xmlns:a16="http://schemas.microsoft.com/office/drawing/2014/main" id="{A91FFE0E-D7CB-44D8-8781-AC6B4FE64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167">
                <a:extLst>
                  <a:ext uri="{FF2B5EF4-FFF2-40B4-BE49-F238E27FC236}">
                    <a16:creationId xmlns:a16="http://schemas.microsoft.com/office/drawing/2014/main" id="{D17F8AFE-AEA4-4034-8C8B-9A57028E7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168">
                <a:extLst>
                  <a:ext uri="{FF2B5EF4-FFF2-40B4-BE49-F238E27FC236}">
                    <a16:creationId xmlns:a16="http://schemas.microsoft.com/office/drawing/2014/main" id="{656DE0D1-F84C-4781-B8FB-0F0129E7D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FCF97E74-964E-4F00-ADBE-0A5727769DBA}"/>
                </a:ext>
              </a:extLst>
            </p:cNvPr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>
                <a:extLst>
                  <a:ext uri="{FF2B5EF4-FFF2-40B4-BE49-F238E27FC236}">
                    <a16:creationId xmlns:a16="http://schemas.microsoft.com/office/drawing/2014/main" id="{078F2A10-8FFA-4923-B282-D617B7E39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" name="Freeform 9">
                <a:extLst>
                  <a:ext uri="{FF2B5EF4-FFF2-40B4-BE49-F238E27FC236}">
                    <a16:creationId xmlns:a16="http://schemas.microsoft.com/office/drawing/2014/main" id="{51197048-F4D9-49CA-A3DC-18E635B53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" name="Freeform 15">
                <a:extLst>
                  <a:ext uri="{FF2B5EF4-FFF2-40B4-BE49-F238E27FC236}">
                    <a16:creationId xmlns:a16="http://schemas.microsoft.com/office/drawing/2014/main" id="{66BCC233-7DC9-4C8C-AB75-7995E6FC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" name="Freeform 16">
                <a:extLst>
                  <a:ext uri="{FF2B5EF4-FFF2-40B4-BE49-F238E27FC236}">
                    <a16:creationId xmlns:a16="http://schemas.microsoft.com/office/drawing/2014/main" id="{A5BA44EE-9544-479F-B3C2-B14A43603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" name="Freeform 17">
                <a:extLst>
                  <a:ext uri="{FF2B5EF4-FFF2-40B4-BE49-F238E27FC236}">
                    <a16:creationId xmlns:a16="http://schemas.microsoft.com/office/drawing/2014/main" id="{1F0C1B5A-19EE-4F3F-B61E-33050BC83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21">
                <a:extLst>
                  <a:ext uri="{FF2B5EF4-FFF2-40B4-BE49-F238E27FC236}">
                    <a16:creationId xmlns:a16="http://schemas.microsoft.com/office/drawing/2014/main" id="{0D2CA5E8-1FB3-4424-A9B5-8297F5745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23">
                <a:extLst>
                  <a:ext uri="{FF2B5EF4-FFF2-40B4-BE49-F238E27FC236}">
                    <a16:creationId xmlns:a16="http://schemas.microsoft.com/office/drawing/2014/main" id="{3F2B7C7E-9228-4A25-872D-F58727A3F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31">
                <a:extLst>
                  <a:ext uri="{FF2B5EF4-FFF2-40B4-BE49-F238E27FC236}">
                    <a16:creationId xmlns:a16="http://schemas.microsoft.com/office/drawing/2014/main" id="{B25A15AF-7BEC-40FC-8BCE-3ACB3910F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Freeform 35">
                <a:extLst>
                  <a:ext uri="{FF2B5EF4-FFF2-40B4-BE49-F238E27FC236}">
                    <a16:creationId xmlns:a16="http://schemas.microsoft.com/office/drawing/2014/main" id="{A10A4F24-D4CF-4B8C-AB38-461A44BD6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36">
                <a:extLst>
                  <a:ext uri="{FF2B5EF4-FFF2-40B4-BE49-F238E27FC236}">
                    <a16:creationId xmlns:a16="http://schemas.microsoft.com/office/drawing/2014/main" id="{9653834E-BFB3-4BFA-8551-0D30832C6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37">
                <a:extLst>
                  <a:ext uri="{FF2B5EF4-FFF2-40B4-BE49-F238E27FC236}">
                    <a16:creationId xmlns:a16="http://schemas.microsoft.com/office/drawing/2014/main" id="{DBFFB205-59D8-465A-B7A9-C1DA2B3A4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Freeform 38">
                <a:extLst>
                  <a:ext uri="{FF2B5EF4-FFF2-40B4-BE49-F238E27FC236}">
                    <a16:creationId xmlns:a16="http://schemas.microsoft.com/office/drawing/2014/main" id="{E56A2764-3E56-4B60-B6E9-576D4D2CF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:a16="http://schemas.microsoft.com/office/drawing/2014/main" id="{1ABCE581-B256-4A00-8955-FD961469C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Freeform 40">
                <a:extLst>
                  <a:ext uri="{FF2B5EF4-FFF2-40B4-BE49-F238E27FC236}">
                    <a16:creationId xmlns:a16="http://schemas.microsoft.com/office/drawing/2014/main" id="{DCDB800F-5DFD-45E6-8F3A-BEE51293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Freeform 69">
                <a:extLst>
                  <a:ext uri="{FF2B5EF4-FFF2-40B4-BE49-F238E27FC236}">
                    <a16:creationId xmlns:a16="http://schemas.microsoft.com/office/drawing/2014/main" id="{69683C06-CA47-4A8E-AF4C-5E9D5CE49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Freeform 70">
                <a:extLst>
                  <a:ext uri="{FF2B5EF4-FFF2-40B4-BE49-F238E27FC236}">
                    <a16:creationId xmlns:a16="http://schemas.microsoft.com/office/drawing/2014/main" id="{A69C64AE-E6BC-47F8-AD50-1AEB7315A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Freeform 79">
                <a:extLst>
                  <a:ext uri="{FF2B5EF4-FFF2-40B4-BE49-F238E27FC236}">
                    <a16:creationId xmlns:a16="http://schemas.microsoft.com/office/drawing/2014/main" id="{C5D34767-231A-4480-8E98-FE4C739DC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Freeform 83">
                <a:extLst>
                  <a:ext uri="{FF2B5EF4-FFF2-40B4-BE49-F238E27FC236}">
                    <a16:creationId xmlns:a16="http://schemas.microsoft.com/office/drawing/2014/main" id="{0402463F-3D57-4648-A776-44E3CCC9F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84">
                <a:extLst>
                  <a:ext uri="{FF2B5EF4-FFF2-40B4-BE49-F238E27FC236}">
                    <a16:creationId xmlns:a16="http://schemas.microsoft.com/office/drawing/2014/main" id="{18AE4583-EADE-4A49-9261-7EC6CC7B8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96">
                <a:extLst>
                  <a:ext uri="{FF2B5EF4-FFF2-40B4-BE49-F238E27FC236}">
                    <a16:creationId xmlns:a16="http://schemas.microsoft.com/office/drawing/2014/main" id="{EBC71F31-2E37-4CBB-8BB9-577E15E7A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Freeform 99">
                <a:extLst>
                  <a:ext uri="{FF2B5EF4-FFF2-40B4-BE49-F238E27FC236}">
                    <a16:creationId xmlns:a16="http://schemas.microsoft.com/office/drawing/2014/main" id="{32F63E6C-26E5-4EA5-BF97-B1471CDB6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Freeform 100">
                <a:extLst>
                  <a:ext uri="{FF2B5EF4-FFF2-40B4-BE49-F238E27FC236}">
                    <a16:creationId xmlns:a16="http://schemas.microsoft.com/office/drawing/2014/main" id="{2CB2E87A-BDF1-4F80-8D5C-A30E16978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Freeform 116">
                <a:extLst>
                  <a:ext uri="{FF2B5EF4-FFF2-40B4-BE49-F238E27FC236}">
                    <a16:creationId xmlns:a16="http://schemas.microsoft.com/office/drawing/2014/main" id="{9EB382D3-92FB-407E-AD9E-B9472D077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Freeform 117">
                <a:extLst>
                  <a:ext uri="{FF2B5EF4-FFF2-40B4-BE49-F238E27FC236}">
                    <a16:creationId xmlns:a16="http://schemas.microsoft.com/office/drawing/2014/main" id="{E635065C-3020-4A41-BBA1-A52D34F3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Freeform 118">
                <a:extLst>
                  <a:ext uri="{FF2B5EF4-FFF2-40B4-BE49-F238E27FC236}">
                    <a16:creationId xmlns:a16="http://schemas.microsoft.com/office/drawing/2014/main" id="{32C4125B-159B-443F-8ACA-1262D9DB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" name="Freeform 135">
                <a:extLst>
                  <a:ext uri="{FF2B5EF4-FFF2-40B4-BE49-F238E27FC236}">
                    <a16:creationId xmlns:a16="http://schemas.microsoft.com/office/drawing/2014/main" id="{FC7BD564-4024-4A3B-AAE6-5DE5D4B00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Freeform 136">
                <a:extLst>
                  <a:ext uri="{FF2B5EF4-FFF2-40B4-BE49-F238E27FC236}">
                    <a16:creationId xmlns:a16="http://schemas.microsoft.com/office/drawing/2014/main" id="{DE02D0E2-E49E-4BA7-9BA7-D5C623EE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Freeform 139">
                <a:extLst>
                  <a:ext uri="{FF2B5EF4-FFF2-40B4-BE49-F238E27FC236}">
                    <a16:creationId xmlns:a16="http://schemas.microsoft.com/office/drawing/2014/main" id="{F12DEE0A-73CE-46F8-B236-0A8B1B41B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Freeform 140">
                <a:extLst>
                  <a:ext uri="{FF2B5EF4-FFF2-40B4-BE49-F238E27FC236}">
                    <a16:creationId xmlns:a16="http://schemas.microsoft.com/office/drawing/2014/main" id="{73B15AF9-76B7-423C-B3AE-0FAA58253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" name="Freeform 141">
                <a:extLst>
                  <a:ext uri="{FF2B5EF4-FFF2-40B4-BE49-F238E27FC236}">
                    <a16:creationId xmlns:a16="http://schemas.microsoft.com/office/drawing/2014/main" id="{7968907F-F7E9-458E-B7F3-A8D67068E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" name="Freeform 142">
                <a:extLst>
                  <a:ext uri="{FF2B5EF4-FFF2-40B4-BE49-F238E27FC236}">
                    <a16:creationId xmlns:a16="http://schemas.microsoft.com/office/drawing/2014/main" id="{9998C173-DB72-45C0-8D0F-9E2988A57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" name="Freeform 143">
                <a:extLst>
                  <a:ext uri="{FF2B5EF4-FFF2-40B4-BE49-F238E27FC236}">
                    <a16:creationId xmlns:a16="http://schemas.microsoft.com/office/drawing/2014/main" id="{2A9D7BFA-33BF-4D56-9E3C-D06AFE57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" name="Freeform 144">
                <a:extLst>
                  <a:ext uri="{FF2B5EF4-FFF2-40B4-BE49-F238E27FC236}">
                    <a16:creationId xmlns:a16="http://schemas.microsoft.com/office/drawing/2014/main" id="{C6B989D7-0582-4CC3-81EF-4338DFC94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" name="Freeform 145">
                <a:extLst>
                  <a:ext uri="{FF2B5EF4-FFF2-40B4-BE49-F238E27FC236}">
                    <a16:creationId xmlns:a16="http://schemas.microsoft.com/office/drawing/2014/main" id="{9B78CD00-81AF-43D8-BC27-2B1D19D75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Freeform 146">
                <a:extLst>
                  <a:ext uri="{FF2B5EF4-FFF2-40B4-BE49-F238E27FC236}">
                    <a16:creationId xmlns:a16="http://schemas.microsoft.com/office/drawing/2014/main" id="{976009E0-0739-4FBA-9238-DB1F150F1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" name="Line 156">
                <a:extLst>
                  <a:ext uri="{FF2B5EF4-FFF2-40B4-BE49-F238E27FC236}">
                    <a16:creationId xmlns:a16="http://schemas.microsoft.com/office/drawing/2014/main" id="{C5AB11D0-74AF-452C-9AA5-11B3D7E01C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Line 157">
                <a:extLst>
                  <a:ext uri="{FF2B5EF4-FFF2-40B4-BE49-F238E27FC236}">
                    <a16:creationId xmlns:a16="http://schemas.microsoft.com/office/drawing/2014/main" id="{22BF55EF-7471-4984-B5C4-1F74289222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Freeform 158">
                <a:extLst>
                  <a:ext uri="{FF2B5EF4-FFF2-40B4-BE49-F238E27FC236}">
                    <a16:creationId xmlns:a16="http://schemas.microsoft.com/office/drawing/2014/main" id="{EFF95816-1973-420E-9AFB-643458041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Freeform 163">
                <a:extLst>
                  <a:ext uri="{FF2B5EF4-FFF2-40B4-BE49-F238E27FC236}">
                    <a16:creationId xmlns:a16="http://schemas.microsoft.com/office/drawing/2014/main" id="{33C60CE7-514E-464B-96AE-A01BFA8DE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Freeform 167">
                <a:extLst>
                  <a:ext uri="{FF2B5EF4-FFF2-40B4-BE49-F238E27FC236}">
                    <a16:creationId xmlns:a16="http://schemas.microsoft.com/office/drawing/2014/main" id="{EAEFF2C7-ECDD-419C-A398-64E57F158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Freeform 168">
                <a:extLst>
                  <a:ext uri="{FF2B5EF4-FFF2-40B4-BE49-F238E27FC236}">
                    <a16:creationId xmlns:a16="http://schemas.microsoft.com/office/drawing/2014/main" id="{BEF1CA43-8879-40F7-8974-0C2B79CC1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2E6D7555-73BA-4BB3-9489-F232EDE623FB}"/>
              </a:ext>
            </a:extLst>
          </p:cNvPr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>
              <a:extLst>
                <a:ext uri="{FF2B5EF4-FFF2-40B4-BE49-F238E27FC236}">
                  <a16:creationId xmlns:a16="http://schemas.microsoft.com/office/drawing/2014/main" id="{669830A0-D623-49BF-8F68-7246166DF66C}"/>
                </a:ext>
              </a:extLst>
            </p:cNvPr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>
                <a:extLst>
                  <a:ext uri="{FF2B5EF4-FFF2-40B4-BE49-F238E27FC236}">
                    <a16:creationId xmlns:a16="http://schemas.microsoft.com/office/drawing/2014/main" id="{07B4074D-DEEB-47D0-9B90-81F2314E0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32" name="Freeform 9">
                <a:extLst>
                  <a:ext uri="{FF2B5EF4-FFF2-40B4-BE49-F238E27FC236}">
                    <a16:creationId xmlns:a16="http://schemas.microsoft.com/office/drawing/2014/main" id="{1F958A47-A116-43DE-B2D8-07DF650B7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33" name="Freeform 15">
                <a:extLst>
                  <a:ext uri="{FF2B5EF4-FFF2-40B4-BE49-F238E27FC236}">
                    <a16:creationId xmlns:a16="http://schemas.microsoft.com/office/drawing/2014/main" id="{E29919E4-115D-49F3-8B94-FDDF5D5BB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34" name="Freeform 16">
                <a:extLst>
                  <a:ext uri="{FF2B5EF4-FFF2-40B4-BE49-F238E27FC236}">
                    <a16:creationId xmlns:a16="http://schemas.microsoft.com/office/drawing/2014/main" id="{EE02AAF4-CD82-4026-8924-EB9C08C67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35" name="Freeform 17">
                <a:extLst>
                  <a:ext uri="{FF2B5EF4-FFF2-40B4-BE49-F238E27FC236}">
                    <a16:creationId xmlns:a16="http://schemas.microsoft.com/office/drawing/2014/main" id="{44DA8C76-E085-49EF-A7A6-43039E9E4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36" name="Freeform 21">
                <a:extLst>
                  <a:ext uri="{FF2B5EF4-FFF2-40B4-BE49-F238E27FC236}">
                    <a16:creationId xmlns:a16="http://schemas.microsoft.com/office/drawing/2014/main" id="{B844E8D6-3053-419A-AA40-CE43BC5D3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37" name="Freeform 23">
                <a:extLst>
                  <a:ext uri="{FF2B5EF4-FFF2-40B4-BE49-F238E27FC236}">
                    <a16:creationId xmlns:a16="http://schemas.microsoft.com/office/drawing/2014/main" id="{2D207917-356F-47B5-A579-2C4E41B41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38" name="Freeform 31">
                <a:extLst>
                  <a:ext uri="{FF2B5EF4-FFF2-40B4-BE49-F238E27FC236}">
                    <a16:creationId xmlns:a16="http://schemas.microsoft.com/office/drawing/2014/main" id="{FA00058A-AC94-407C-87FD-E08ABB0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39" name="Freeform 35">
                <a:extLst>
                  <a:ext uri="{FF2B5EF4-FFF2-40B4-BE49-F238E27FC236}">
                    <a16:creationId xmlns:a16="http://schemas.microsoft.com/office/drawing/2014/main" id="{D0D943A4-A592-4621-B0FE-5D8C94835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0" name="Freeform 36">
                <a:extLst>
                  <a:ext uri="{FF2B5EF4-FFF2-40B4-BE49-F238E27FC236}">
                    <a16:creationId xmlns:a16="http://schemas.microsoft.com/office/drawing/2014/main" id="{58F25245-D051-465C-8E4B-F0A5EDF88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1" name="Freeform 37">
                <a:extLst>
                  <a:ext uri="{FF2B5EF4-FFF2-40B4-BE49-F238E27FC236}">
                    <a16:creationId xmlns:a16="http://schemas.microsoft.com/office/drawing/2014/main" id="{79468F48-DE24-4965-A8A1-B58D5C9C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2" name="Freeform 38">
                <a:extLst>
                  <a:ext uri="{FF2B5EF4-FFF2-40B4-BE49-F238E27FC236}">
                    <a16:creationId xmlns:a16="http://schemas.microsoft.com/office/drawing/2014/main" id="{3B0AB8FF-2E81-4717-B64D-61EE61906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3" name="Freeform 39">
                <a:extLst>
                  <a:ext uri="{FF2B5EF4-FFF2-40B4-BE49-F238E27FC236}">
                    <a16:creationId xmlns:a16="http://schemas.microsoft.com/office/drawing/2014/main" id="{CE542E12-42BD-4B6F-93E2-0C01E271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4" name="Freeform 40">
                <a:extLst>
                  <a:ext uri="{FF2B5EF4-FFF2-40B4-BE49-F238E27FC236}">
                    <a16:creationId xmlns:a16="http://schemas.microsoft.com/office/drawing/2014/main" id="{ACA428D9-FD7C-4525-AAF8-EB8C6E02C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5" name="Freeform 69">
                <a:extLst>
                  <a:ext uri="{FF2B5EF4-FFF2-40B4-BE49-F238E27FC236}">
                    <a16:creationId xmlns:a16="http://schemas.microsoft.com/office/drawing/2014/main" id="{085CD980-68AD-4159-8519-A5C6EE9E8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6" name="Freeform 70">
                <a:extLst>
                  <a:ext uri="{FF2B5EF4-FFF2-40B4-BE49-F238E27FC236}">
                    <a16:creationId xmlns:a16="http://schemas.microsoft.com/office/drawing/2014/main" id="{4E178276-042F-4C49-8BA6-073A3FA54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7" name="Freeform 79">
                <a:extLst>
                  <a:ext uri="{FF2B5EF4-FFF2-40B4-BE49-F238E27FC236}">
                    <a16:creationId xmlns:a16="http://schemas.microsoft.com/office/drawing/2014/main" id="{3BEFB2FC-0F37-4637-BD01-D1BFBFE6F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8" name="Freeform 83">
                <a:extLst>
                  <a:ext uri="{FF2B5EF4-FFF2-40B4-BE49-F238E27FC236}">
                    <a16:creationId xmlns:a16="http://schemas.microsoft.com/office/drawing/2014/main" id="{5BA317EB-AA86-458F-8897-C2E10987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49" name="Freeform 84">
                <a:extLst>
                  <a:ext uri="{FF2B5EF4-FFF2-40B4-BE49-F238E27FC236}">
                    <a16:creationId xmlns:a16="http://schemas.microsoft.com/office/drawing/2014/main" id="{147E91BA-EA8C-49CC-87FD-121A557D3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0" name="Freeform 96">
                <a:extLst>
                  <a:ext uri="{FF2B5EF4-FFF2-40B4-BE49-F238E27FC236}">
                    <a16:creationId xmlns:a16="http://schemas.microsoft.com/office/drawing/2014/main" id="{993AC477-7BC3-446A-B6E1-066A8DA72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1" name="Freeform 99">
                <a:extLst>
                  <a:ext uri="{FF2B5EF4-FFF2-40B4-BE49-F238E27FC236}">
                    <a16:creationId xmlns:a16="http://schemas.microsoft.com/office/drawing/2014/main" id="{CAFBCBDF-58E0-44E2-B60D-8E252314F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2" name="Freeform 100">
                <a:extLst>
                  <a:ext uri="{FF2B5EF4-FFF2-40B4-BE49-F238E27FC236}">
                    <a16:creationId xmlns:a16="http://schemas.microsoft.com/office/drawing/2014/main" id="{2F138A31-3B2C-474C-B566-8F673DD7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3" name="Freeform 116">
                <a:extLst>
                  <a:ext uri="{FF2B5EF4-FFF2-40B4-BE49-F238E27FC236}">
                    <a16:creationId xmlns:a16="http://schemas.microsoft.com/office/drawing/2014/main" id="{EF8AB7E0-5426-46AD-9DEB-DF84EDC7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4" name="Freeform 117">
                <a:extLst>
                  <a:ext uri="{FF2B5EF4-FFF2-40B4-BE49-F238E27FC236}">
                    <a16:creationId xmlns:a16="http://schemas.microsoft.com/office/drawing/2014/main" id="{35284B41-2227-4080-8CC2-643CEE14E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5" name="Freeform 118">
                <a:extLst>
                  <a:ext uri="{FF2B5EF4-FFF2-40B4-BE49-F238E27FC236}">
                    <a16:creationId xmlns:a16="http://schemas.microsoft.com/office/drawing/2014/main" id="{E42C097C-577A-42F8-807E-ED5187CC4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6" name="Freeform 135">
                <a:extLst>
                  <a:ext uri="{FF2B5EF4-FFF2-40B4-BE49-F238E27FC236}">
                    <a16:creationId xmlns:a16="http://schemas.microsoft.com/office/drawing/2014/main" id="{0FB9C926-1773-42E1-9499-ABBF63CAF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7" name="Freeform 136">
                <a:extLst>
                  <a:ext uri="{FF2B5EF4-FFF2-40B4-BE49-F238E27FC236}">
                    <a16:creationId xmlns:a16="http://schemas.microsoft.com/office/drawing/2014/main" id="{43F0524E-514F-4207-85A4-2BA41EC0E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8" name="Freeform 139">
                <a:extLst>
                  <a:ext uri="{FF2B5EF4-FFF2-40B4-BE49-F238E27FC236}">
                    <a16:creationId xmlns:a16="http://schemas.microsoft.com/office/drawing/2014/main" id="{526E57E4-2096-45F9-8B1E-EFD644AFB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59" name="Freeform 140">
                <a:extLst>
                  <a:ext uri="{FF2B5EF4-FFF2-40B4-BE49-F238E27FC236}">
                    <a16:creationId xmlns:a16="http://schemas.microsoft.com/office/drawing/2014/main" id="{1172BA86-296B-4DD3-BB8D-B4986FAD7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0" name="Freeform 141">
                <a:extLst>
                  <a:ext uri="{FF2B5EF4-FFF2-40B4-BE49-F238E27FC236}">
                    <a16:creationId xmlns:a16="http://schemas.microsoft.com/office/drawing/2014/main" id="{2B6D5671-3934-4B6D-8AEA-AF05EDD1C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1" name="Freeform 142">
                <a:extLst>
                  <a:ext uri="{FF2B5EF4-FFF2-40B4-BE49-F238E27FC236}">
                    <a16:creationId xmlns:a16="http://schemas.microsoft.com/office/drawing/2014/main" id="{70722E12-69D8-4E6F-A168-C65D433DA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2" name="Freeform 143">
                <a:extLst>
                  <a:ext uri="{FF2B5EF4-FFF2-40B4-BE49-F238E27FC236}">
                    <a16:creationId xmlns:a16="http://schemas.microsoft.com/office/drawing/2014/main" id="{AB78CCD1-EB0D-4F72-821D-96A6A6C8B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3" name="Freeform 144">
                <a:extLst>
                  <a:ext uri="{FF2B5EF4-FFF2-40B4-BE49-F238E27FC236}">
                    <a16:creationId xmlns:a16="http://schemas.microsoft.com/office/drawing/2014/main" id="{99DD8725-38DD-4CA9-BCBD-E73E0F45C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4" name="Freeform 145">
                <a:extLst>
                  <a:ext uri="{FF2B5EF4-FFF2-40B4-BE49-F238E27FC236}">
                    <a16:creationId xmlns:a16="http://schemas.microsoft.com/office/drawing/2014/main" id="{DA265584-6873-458F-BFF3-37CD1C092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5" name="Freeform 146">
                <a:extLst>
                  <a:ext uri="{FF2B5EF4-FFF2-40B4-BE49-F238E27FC236}">
                    <a16:creationId xmlns:a16="http://schemas.microsoft.com/office/drawing/2014/main" id="{0A6774DB-CDF9-4DBC-B779-984072931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6" name="Line 156">
                <a:extLst>
                  <a:ext uri="{FF2B5EF4-FFF2-40B4-BE49-F238E27FC236}">
                    <a16:creationId xmlns:a16="http://schemas.microsoft.com/office/drawing/2014/main" id="{89A5216E-5978-4DA6-8442-2A183B74E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7" name="Line 157">
                <a:extLst>
                  <a:ext uri="{FF2B5EF4-FFF2-40B4-BE49-F238E27FC236}">
                    <a16:creationId xmlns:a16="http://schemas.microsoft.com/office/drawing/2014/main" id="{049C4B05-301B-4BA9-95CA-67667F7E38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8" name="Freeform 158">
                <a:extLst>
                  <a:ext uri="{FF2B5EF4-FFF2-40B4-BE49-F238E27FC236}">
                    <a16:creationId xmlns:a16="http://schemas.microsoft.com/office/drawing/2014/main" id="{87ABAB1E-5A3E-4818-96E9-1BA21AC1C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69" name="Freeform 163">
                <a:extLst>
                  <a:ext uri="{FF2B5EF4-FFF2-40B4-BE49-F238E27FC236}">
                    <a16:creationId xmlns:a16="http://schemas.microsoft.com/office/drawing/2014/main" id="{7BB5ED44-D7C1-4517-A4C1-1E7C8207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BA99D5FE-9F01-4319-838D-6D0ACAEA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CEA1C45A-C054-4D6A-9E63-133EDA464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>
              <a:extLst>
                <a:ext uri="{FF2B5EF4-FFF2-40B4-BE49-F238E27FC236}">
                  <a16:creationId xmlns:a16="http://schemas.microsoft.com/office/drawing/2014/main" id="{3B516FE2-847B-45D1-B806-5CF037B604E3}"/>
                </a:ext>
              </a:extLst>
            </p:cNvPr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>
                <a:extLst>
                  <a:ext uri="{FF2B5EF4-FFF2-40B4-BE49-F238E27FC236}">
                    <a16:creationId xmlns:a16="http://schemas.microsoft.com/office/drawing/2014/main" id="{C28D794D-2B99-43FE-93A0-76ECB7DD6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1" name="Freeform 9">
                <a:extLst>
                  <a:ext uri="{FF2B5EF4-FFF2-40B4-BE49-F238E27FC236}">
                    <a16:creationId xmlns:a16="http://schemas.microsoft.com/office/drawing/2014/main" id="{089240A3-92A2-480C-BB90-3CF36F99B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2" name="Freeform 15">
                <a:extLst>
                  <a:ext uri="{FF2B5EF4-FFF2-40B4-BE49-F238E27FC236}">
                    <a16:creationId xmlns:a16="http://schemas.microsoft.com/office/drawing/2014/main" id="{1E5E1A6A-7F2C-4647-889C-8D8966C5C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3" name="Freeform 16">
                <a:extLst>
                  <a:ext uri="{FF2B5EF4-FFF2-40B4-BE49-F238E27FC236}">
                    <a16:creationId xmlns:a16="http://schemas.microsoft.com/office/drawing/2014/main" id="{9FD23325-6752-4880-93E7-E52F9FE6E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4" name="Freeform 17">
                <a:extLst>
                  <a:ext uri="{FF2B5EF4-FFF2-40B4-BE49-F238E27FC236}">
                    <a16:creationId xmlns:a16="http://schemas.microsoft.com/office/drawing/2014/main" id="{030144CC-2D8E-4616-8906-7B4D623D5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5" name="Freeform 21">
                <a:extLst>
                  <a:ext uri="{FF2B5EF4-FFF2-40B4-BE49-F238E27FC236}">
                    <a16:creationId xmlns:a16="http://schemas.microsoft.com/office/drawing/2014/main" id="{725D73B2-B22D-432F-95A5-C274DF9FB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6" name="Freeform 23">
                <a:extLst>
                  <a:ext uri="{FF2B5EF4-FFF2-40B4-BE49-F238E27FC236}">
                    <a16:creationId xmlns:a16="http://schemas.microsoft.com/office/drawing/2014/main" id="{F201CEC0-4A86-4A15-8DB6-03D3B7F8B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7" name="Freeform 31">
                <a:extLst>
                  <a:ext uri="{FF2B5EF4-FFF2-40B4-BE49-F238E27FC236}">
                    <a16:creationId xmlns:a16="http://schemas.microsoft.com/office/drawing/2014/main" id="{3354E358-D743-4A9A-A133-BCE807D50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8" name="Freeform 35">
                <a:extLst>
                  <a:ext uri="{FF2B5EF4-FFF2-40B4-BE49-F238E27FC236}">
                    <a16:creationId xmlns:a16="http://schemas.microsoft.com/office/drawing/2014/main" id="{E3DC0882-8B4C-4CFB-BAC8-40193F22D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99" name="Freeform 36">
                <a:extLst>
                  <a:ext uri="{FF2B5EF4-FFF2-40B4-BE49-F238E27FC236}">
                    <a16:creationId xmlns:a16="http://schemas.microsoft.com/office/drawing/2014/main" id="{65B97D4B-6417-488B-9F2B-9AA39F0FB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0" name="Freeform 37">
                <a:extLst>
                  <a:ext uri="{FF2B5EF4-FFF2-40B4-BE49-F238E27FC236}">
                    <a16:creationId xmlns:a16="http://schemas.microsoft.com/office/drawing/2014/main" id="{1D68623B-A7DD-41E9-B5C1-4F8C5C52E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1" name="Freeform 38">
                <a:extLst>
                  <a:ext uri="{FF2B5EF4-FFF2-40B4-BE49-F238E27FC236}">
                    <a16:creationId xmlns:a16="http://schemas.microsoft.com/office/drawing/2014/main" id="{E780990A-7617-4D10-9E71-BD9D921AF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2" name="Freeform 39">
                <a:extLst>
                  <a:ext uri="{FF2B5EF4-FFF2-40B4-BE49-F238E27FC236}">
                    <a16:creationId xmlns:a16="http://schemas.microsoft.com/office/drawing/2014/main" id="{48BEDF95-D24E-4D24-A207-487663F65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3" name="Freeform 40">
                <a:extLst>
                  <a:ext uri="{FF2B5EF4-FFF2-40B4-BE49-F238E27FC236}">
                    <a16:creationId xmlns:a16="http://schemas.microsoft.com/office/drawing/2014/main" id="{F610035B-3014-4B65-BD48-DCD98D11E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4" name="Freeform 69">
                <a:extLst>
                  <a:ext uri="{FF2B5EF4-FFF2-40B4-BE49-F238E27FC236}">
                    <a16:creationId xmlns:a16="http://schemas.microsoft.com/office/drawing/2014/main" id="{DE73B120-352C-4436-AB00-F2838B9EE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5" name="Freeform 70">
                <a:extLst>
                  <a:ext uri="{FF2B5EF4-FFF2-40B4-BE49-F238E27FC236}">
                    <a16:creationId xmlns:a16="http://schemas.microsoft.com/office/drawing/2014/main" id="{2EC03E8C-814E-4125-9F87-6B2E5783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6" name="Freeform 79">
                <a:extLst>
                  <a:ext uri="{FF2B5EF4-FFF2-40B4-BE49-F238E27FC236}">
                    <a16:creationId xmlns:a16="http://schemas.microsoft.com/office/drawing/2014/main" id="{BFCF8734-A6A5-46AB-B989-57B9959CA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7" name="Freeform 83">
                <a:extLst>
                  <a:ext uri="{FF2B5EF4-FFF2-40B4-BE49-F238E27FC236}">
                    <a16:creationId xmlns:a16="http://schemas.microsoft.com/office/drawing/2014/main" id="{BCCAFEEE-73C5-45FC-A95A-67C0A4AD9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8" name="Freeform 84">
                <a:extLst>
                  <a:ext uri="{FF2B5EF4-FFF2-40B4-BE49-F238E27FC236}">
                    <a16:creationId xmlns:a16="http://schemas.microsoft.com/office/drawing/2014/main" id="{65CD2F33-6C0D-4E25-B4DC-037ABC551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09" name="Freeform 96">
                <a:extLst>
                  <a:ext uri="{FF2B5EF4-FFF2-40B4-BE49-F238E27FC236}">
                    <a16:creationId xmlns:a16="http://schemas.microsoft.com/office/drawing/2014/main" id="{C970C01A-6BE7-4ABF-9C88-FD3BAF5BB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0" name="Freeform 99">
                <a:extLst>
                  <a:ext uri="{FF2B5EF4-FFF2-40B4-BE49-F238E27FC236}">
                    <a16:creationId xmlns:a16="http://schemas.microsoft.com/office/drawing/2014/main" id="{B0F46DD1-0C35-4232-BBBA-7F992970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1" name="Freeform 100">
                <a:extLst>
                  <a:ext uri="{FF2B5EF4-FFF2-40B4-BE49-F238E27FC236}">
                    <a16:creationId xmlns:a16="http://schemas.microsoft.com/office/drawing/2014/main" id="{457E1D01-72C4-43AB-812C-991C8AF2E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2" name="Freeform 116">
                <a:extLst>
                  <a:ext uri="{FF2B5EF4-FFF2-40B4-BE49-F238E27FC236}">
                    <a16:creationId xmlns:a16="http://schemas.microsoft.com/office/drawing/2014/main" id="{55662759-C985-46B6-AE33-F40CF773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3" name="Freeform 117">
                <a:extLst>
                  <a:ext uri="{FF2B5EF4-FFF2-40B4-BE49-F238E27FC236}">
                    <a16:creationId xmlns:a16="http://schemas.microsoft.com/office/drawing/2014/main" id="{38DCB876-D5EB-4D0E-91AC-1CD1DED7F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4" name="Freeform 118">
                <a:extLst>
                  <a:ext uri="{FF2B5EF4-FFF2-40B4-BE49-F238E27FC236}">
                    <a16:creationId xmlns:a16="http://schemas.microsoft.com/office/drawing/2014/main" id="{C4BCC051-87C6-49FB-BB9D-1898DE5D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5" name="Freeform 135">
                <a:extLst>
                  <a:ext uri="{FF2B5EF4-FFF2-40B4-BE49-F238E27FC236}">
                    <a16:creationId xmlns:a16="http://schemas.microsoft.com/office/drawing/2014/main" id="{8FA08963-B87B-4646-B1B3-025295B86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6" name="Freeform 136">
                <a:extLst>
                  <a:ext uri="{FF2B5EF4-FFF2-40B4-BE49-F238E27FC236}">
                    <a16:creationId xmlns:a16="http://schemas.microsoft.com/office/drawing/2014/main" id="{F8D7418A-0DAD-4088-878F-561C479C3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7" name="Freeform 139">
                <a:extLst>
                  <a:ext uri="{FF2B5EF4-FFF2-40B4-BE49-F238E27FC236}">
                    <a16:creationId xmlns:a16="http://schemas.microsoft.com/office/drawing/2014/main" id="{B875BA3C-7F33-4CC1-9A1A-BB6E3F441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8" name="Freeform 140">
                <a:extLst>
                  <a:ext uri="{FF2B5EF4-FFF2-40B4-BE49-F238E27FC236}">
                    <a16:creationId xmlns:a16="http://schemas.microsoft.com/office/drawing/2014/main" id="{29738090-27B7-4D2B-B5B1-6EC6CB4DC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19" name="Freeform 141">
                <a:extLst>
                  <a:ext uri="{FF2B5EF4-FFF2-40B4-BE49-F238E27FC236}">
                    <a16:creationId xmlns:a16="http://schemas.microsoft.com/office/drawing/2014/main" id="{4BC2FB94-3845-4376-A6CE-BAAD8B56E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0" name="Freeform 142">
                <a:extLst>
                  <a:ext uri="{FF2B5EF4-FFF2-40B4-BE49-F238E27FC236}">
                    <a16:creationId xmlns:a16="http://schemas.microsoft.com/office/drawing/2014/main" id="{CBC19120-9818-4633-808C-AAF8BDAF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1" name="Freeform 143">
                <a:extLst>
                  <a:ext uri="{FF2B5EF4-FFF2-40B4-BE49-F238E27FC236}">
                    <a16:creationId xmlns:a16="http://schemas.microsoft.com/office/drawing/2014/main" id="{B1ADAAA5-CEEB-49D8-A4A7-A903B7342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2" name="Freeform 144">
                <a:extLst>
                  <a:ext uri="{FF2B5EF4-FFF2-40B4-BE49-F238E27FC236}">
                    <a16:creationId xmlns:a16="http://schemas.microsoft.com/office/drawing/2014/main" id="{E01BD6FB-A07E-4DD3-BB45-2734C815F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3" name="Freeform 145">
                <a:extLst>
                  <a:ext uri="{FF2B5EF4-FFF2-40B4-BE49-F238E27FC236}">
                    <a16:creationId xmlns:a16="http://schemas.microsoft.com/office/drawing/2014/main" id="{03BE0D87-1A52-47C3-BDA3-7BD66E798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4" name="Freeform 146">
                <a:extLst>
                  <a:ext uri="{FF2B5EF4-FFF2-40B4-BE49-F238E27FC236}">
                    <a16:creationId xmlns:a16="http://schemas.microsoft.com/office/drawing/2014/main" id="{8AD1B77C-45F0-4E0E-BA5E-D9C819251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5" name="Line 156">
                <a:extLst>
                  <a:ext uri="{FF2B5EF4-FFF2-40B4-BE49-F238E27FC236}">
                    <a16:creationId xmlns:a16="http://schemas.microsoft.com/office/drawing/2014/main" id="{046E79B0-19A5-4B2A-BB20-B8410404B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6" name="Line 157">
                <a:extLst>
                  <a:ext uri="{FF2B5EF4-FFF2-40B4-BE49-F238E27FC236}">
                    <a16:creationId xmlns:a16="http://schemas.microsoft.com/office/drawing/2014/main" id="{EF01C47F-113C-45AF-B003-FF988DDC16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7" name="Freeform 158">
                <a:extLst>
                  <a:ext uri="{FF2B5EF4-FFF2-40B4-BE49-F238E27FC236}">
                    <a16:creationId xmlns:a16="http://schemas.microsoft.com/office/drawing/2014/main" id="{90B6048F-1A72-4EB1-AFE3-57C8041F4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8" name="Freeform 163">
                <a:extLst>
                  <a:ext uri="{FF2B5EF4-FFF2-40B4-BE49-F238E27FC236}">
                    <a16:creationId xmlns:a16="http://schemas.microsoft.com/office/drawing/2014/main" id="{3A735A0F-6648-4AD7-A533-1CF61AF95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29" name="Freeform 167">
                <a:extLst>
                  <a:ext uri="{FF2B5EF4-FFF2-40B4-BE49-F238E27FC236}">
                    <a16:creationId xmlns:a16="http://schemas.microsoft.com/office/drawing/2014/main" id="{9A457F76-F9B0-432D-9F7A-EFC0AF40B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30" name="Freeform 168">
                <a:extLst>
                  <a:ext uri="{FF2B5EF4-FFF2-40B4-BE49-F238E27FC236}">
                    <a16:creationId xmlns:a16="http://schemas.microsoft.com/office/drawing/2014/main" id="{670D0709-48F0-46C8-990C-E327AC6EB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>
                  <a:cs typeface="+mn-ea"/>
                  <a:sym typeface="+mn-lt"/>
                </a:endParaRPr>
              </a:p>
            </p:txBody>
          </p:sp>
        </p:grpSp>
      </p:grpSp>
      <p:sp>
        <p:nvSpPr>
          <p:cNvPr id="172" name="矩形 171">
            <a:extLst>
              <a:ext uri="{FF2B5EF4-FFF2-40B4-BE49-F238E27FC236}">
                <a16:creationId xmlns:a16="http://schemas.microsoft.com/office/drawing/2014/main" id="{B500A450-72FF-4C4B-9232-B75E68C50DBC}"/>
              </a:ext>
            </a:extLst>
          </p:cNvPr>
          <p:cNvSpPr/>
          <p:nvPr/>
        </p:nvSpPr>
        <p:spPr>
          <a:xfrm>
            <a:off x="0" y="5007768"/>
            <a:ext cx="12192000" cy="1964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176" name="图片 175">
            <a:extLst>
              <a:ext uri="{FF2B5EF4-FFF2-40B4-BE49-F238E27FC236}">
                <a16:creationId xmlns:a16="http://schemas.microsoft.com/office/drawing/2014/main" id="{7ACD030E-245F-462F-A387-9F0C5239BD5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985" y="1787753"/>
            <a:ext cx="5434931" cy="5327790"/>
          </a:xfrm>
          <a:prstGeom prst="rect">
            <a:avLst/>
          </a:prstGeom>
        </p:spPr>
      </p:pic>
      <p:sp>
        <p:nvSpPr>
          <p:cNvPr id="177" name="矩形 176">
            <a:extLst>
              <a:ext uri="{FF2B5EF4-FFF2-40B4-BE49-F238E27FC236}">
                <a16:creationId xmlns:a16="http://schemas.microsoft.com/office/drawing/2014/main" id="{8C88D128-FAEF-4C90-A052-32613ED8FC8C}"/>
              </a:ext>
            </a:extLst>
          </p:cNvPr>
          <p:cNvSpPr/>
          <p:nvPr/>
        </p:nvSpPr>
        <p:spPr>
          <a:xfrm>
            <a:off x="5506254" y="2826426"/>
            <a:ext cx="2629700" cy="70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8" name="文本框 177">
            <a:extLst>
              <a:ext uri="{FF2B5EF4-FFF2-40B4-BE49-F238E27FC236}">
                <a16:creationId xmlns:a16="http://schemas.microsoft.com/office/drawing/2014/main" id="{597C108A-9C22-46CD-9A05-5C64484E4FA4}"/>
              </a:ext>
            </a:extLst>
          </p:cNvPr>
          <p:cNvSpPr txBox="1"/>
          <p:nvPr/>
        </p:nvSpPr>
        <p:spPr>
          <a:xfrm>
            <a:off x="5503345" y="2311994"/>
            <a:ext cx="23214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accent3">
                    <a:lumMod val="50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chemeClr val="accent3">
                  <a:lumMod val="50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179" name="直接连接符 178">
            <a:extLst>
              <a:ext uri="{FF2B5EF4-FFF2-40B4-BE49-F238E27FC236}">
                <a16:creationId xmlns:a16="http://schemas.microsoft.com/office/drawing/2014/main" id="{48942E42-5BF7-4585-AC1F-393CC686B36F}"/>
              </a:ext>
            </a:extLst>
          </p:cNvPr>
          <p:cNvCxnSpPr>
            <a:cxnSpLocks/>
          </p:cNvCxnSpPr>
          <p:nvPr/>
        </p:nvCxnSpPr>
        <p:spPr>
          <a:xfrm>
            <a:off x="5617777" y="2779173"/>
            <a:ext cx="1874425" cy="0"/>
          </a:xfrm>
          <a:prstGeom prst="line">
            <a:avLst/>
          </a:prstGeom>
          <a:ln w="28575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9" name="图片 188">
            <a:extLst>
              <a:ext uri="{FF2B5EF4-FFF2-40B4-BE49-F238E27FC236}">
                <a16:creationId xmlns:a16="http://schemas.microsoft.com/office/drawing/2014/main" id="{6AFF0EBA-7956-492D-9657-E87A17A64F5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6676"/>
          <a:stretch/>
        </p:blipFill>
        <p:spPr>
          <a:xfrm>
            <a:off x="8218375" y="750636"/>
            <a:ext cx="3918857" cy="4757285"/>
          </a:xfrm>
          <a:prstGeom prst="rect">
            <a:avLst/>
          </a:prstGeom>
        </p:spPr>
      </p:pic>
      <p:sp>
        <p:nvSpPr>
          <p:cNvPr id="190" name="矩形 189">
            <a:extLst>
              <a:ext uri="{FF2B5EF4-FFF2-40B4-BE49-F238E27FC236}">
                <a16:creationId xmlns:a16="http://schemas.microsoft.com/office/drawing/2014/main" id="{BA473655-D62C-49AF-9D2B-B48BB2C83E12}"/>
              </a:ext>
            </a:extLst>
          </p:cNvPr>
          <p:cNvSpPr/>
          <p:nvPr/>
        </p:nvSpPr>
        <p:spPr>
          <a:xfrm>
            <a:off x="8826300" y="2438515"/>
            <a:ext cx="2629700" cy="70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1" name="文本框 190">
            <a:extLst>
              <a:ext uri="{FF2B5EF4-FFF2-40B4-BE49-F238E27FC236}">
                <a16:creationId xmlns:a16="http://schemas.microsoft.com/office/drawing/2014/main" id="{52914F99-7888-4070-8B9F-0503E5E79138}"/>
              </a:ext>
            </a:extLst>
          </p:cNvPr>
          <p:cNvSpPr txBox="1"/>
          <p:nvPr/>
        </p:nvSpPr>
        <p:spPr>
          <a:xfrm>
            <a:off x="8902263" y="1746503"/>
            <a:ext cx="23214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chemeClr val="accent3">
                    <a:lumMod val="50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b="1" dirty="0">
              <a:solidFill>
                <a:schemeClr val="accent3">
                  <a:lumMod val="50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192" name="直接连接符 191">
            <a:extLst>
              <a:ext uri="{FF2B5EF4-FFF2-40B4-BE49-F238E27FC236}">
                <a16:creationId xmlns:a16="http://schemas.microsoft.com/office/drawing/2014/main" id="{0D429B8C-1D72-4378-BA6F-073E738DF3AB}"/>
              </a:ext>
            </a:extLst>
          </p:cNvPr>
          <p:cNvCxnSpPr>
            <a:cxnSpLocks/>
          </p:cNvCxnSpPr>
          <p:nvPr/>
        </p:nvCxnSpPr>
        <p:spPr>
          <a:xfrm>
            <a:off x="9016695" y="2213682"/>
            <a:ext cx="1874425" cy="0"/>
          </a:xfrm>
          <a:prstGeom prst="line">
            <a:avLst/>
          </a:prstGeom>
          <a:ln w="28575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8" name="图片 197">
            <a:extLst>
              <a:ext uri="{FF2B5EF4-FFF2-40B4-BE49-F238E27FC236}">
                <a16:creationId xmlns:a16="http://schemas.microsoft.com/office/drawing/2014/main" id="{D986283E-FB17-40A6-8A58-E82C1712B51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0916" y="4151880"/>
            <a:ext cx="2673078" cy="1876555"/>
          </a:xfrm>
          <a:prstGeom prst="rect">
            <a:avLst/>
          </a:prstGeom>
        </p:spPr>
      </p:pic>
      <p:sp>
        <p:nvSpPr>
          <p:cNvPr id="183" name="文本框 182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493331" y="233122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51533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/>
      <p:bldP spid="178" grpId="0"/>
      <p:bldP spid="190" grpId="0"/>
      <p:bldP spid="19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图片 23">
            <a:extLst>
              <a:ext uri="{FF2B5EF4-FFF2-40B4-BE49-F238E27FC236}">
                <a16:creationId xmlns:a16="http://schemas.microsoft.com/office/drawing/2014/main" id="{AEAED8CD-3D8F-497E-8FEC-3B6F7484B34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2135498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B526A8E0-1136-44B6-B063-228179E3CE0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4440" y="1583920"/>
            <a:ext cx="4190860" cy="4585901"/>
          </a:xfrm>
          <a:prstGeom prst="rect">
            <a:avLst/>
          </a:prstGeom>
        </p:spPr>
      </p:pic>
      <p:sp>
        <p:nvSpPr>
          <p:cNvPr id="12" name="文本框 11">
            <a:extLst>
              <a:ext uri="{FF2B5EF4-FFF2-40B4-BE49-F238E27FC236}">
                <a16:creationId xmlns:a16="http://schemas.microsoft.com/office/drawing/2014/main" id="{2370600B-353A-4C4C-A756-44C7AE67272F}"/>
              </a:ext>
            </a:extLst>
          </p:cNvPr>
          <p:cNvSpPr txBox="1"/>
          <p:nvPr/>
        </p:nvSpPr>
        <p:spPr>
          <a:xfrm>
            <a:off x="6237611" y="2459504"/>
            <a:ext cx="39212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30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Add title text</a:t>
            </a:r>
            <a:endParaRPr kumimoji="0" lang="zh-CN" altLang="en-US" sz="3600" b="1" i="0" u="none" strike="noStrike" kern="1200" cap="none" spc="30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F1100025-4692-4B97-A80C-3C2BAE4AA19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353896" y="4722503"/>
            <a:ext cx="2156856" cy="827529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id="{4A5627A0-133D-4B01-8CB9-23F60CEC707C}"/>
              </a:ext>
            </a:extLst>
          </p:cNvPr>
          <p:cNvSpPr txBox="1"/>
          <p:nvPr/>
        </p:nvSpPr>
        <p:spPr>
          <a:xfrm>
            <a:off x="5815320" y="3127214"/>
            <a:ext cx="4970260" cy="14229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5" name="图片 14">
            <a:extLst>
              <a:ext uri="{FF2B5EF4-FFF2-40B4-BE49-F238E27FC236}">
                <a16:creationId xmlns:a16="http://schemas.microsoft.com/office/drawing/2014/main" id="{023F274F-3878-4EEC-A99D-B3A5CAB7F10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69449" y="2335407"/>
            <a:ext cx="893684" cy="893684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493331" y="233122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33389234"/>
      </p:ext>
    </p:extLst>
  </p:cSld>
  <p:clrMapOvr>
    <a:masterClrMapping/>
  </p:clrMapOvr>
  <p:transition spd="med" advTm="0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8F370507-EA31-4541-9A6F-5C84ED39073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39553" y="1222174"/>
            <a:ext cx="4119255" cy="4549626"/>
          </a:xfrm>
          <a:prstGeom prst="rect">
            <a:avLst/>
          </a:prstGeom>
        </p:spPr>
      </p:pic>
      <p:grpSp>
        <p:nvGrpSpPr>
          <p:cNvPr id="3" name="组合 10">
            <a:extLst>
              <a:ext uri="{FF2B5EF4-FFF2-40B4-BE49-F238E27FC236}">
                <a16:creationId xmlns:a16="http://schemas.microsoft.com/office/drawing/2014/main" id="{68BBDA1C-5508-42C3-BE42-9632DF36BC35}"/>
              </a:ext>
            </a:extLst>
          </p:cNvPr>
          <p:cNvGrpSpPr/>
          <p:nvPr/>
        </p:nvGrpSpPr>
        <p:grpSpPr>
          <a:xfrm>
            <a:off x="998318" y="3053124"/>
            <a:ext cx="3091101" cy="1332953"/>
            <a:chOff x="1192434" y="3238870"/>
            <a:chExt cx="3091101" cy="1332953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53F437E3-DFC1-47B2-849A-82B93BA73AE8}"/>
                </a:ext>
              </a:extLst>
            </p:cNvPr>
            <p:cNvSpPr txBox="1"/>
            <p:nvPr/>
          </p:nvSpPr>
          <p:spPr>
            <a:xfrm>
              <a:off x="1192434" y="3682733"/>
              <a:ext cx="3091101" cy="88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kumimoji="1"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6C6621F2-47D9-4114-A44F-BF0DD97BFBA1}"/>
                </a:ext>
              </a:extLst>
            </p:cNvPr>
            <p:cNvSpPr/>
            <p:nvPr/>
          </p:nvSpPr>
          <p:spPr>
            <a:xfrm>
              <a:off x="1683728" y="3238870"/>
              <a:ext cx="222048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" name="组合 13">
            <a:extLst>
              <a:ext uri="{FF2B5EF4-FFF2-40B4-BE49-F238E27FC236}">
                <a16:creationId xmlns:a16="http://schemas.microsoft.com/office/drawing/2014/main" id="{FF0BC849-4386-4E2F-9496-214B3EF8B644}"/>
              </a:ext>
            </a:extLst>
          </p:cNvPr>
          <p:cNvGrpSpPr/>
          <p:nvPr/>
        </p:nvGrpSpPr>
        <p:grpSpPr>
          <a:xfrm>
            <a:off x="8560260" y="3053124"/>
            <a:ext cx="3091101" cy="1332953"/>
            <a:chOff x="1192434" y="3238870"/>
            <a:chExt cx="3091101" cy="1332953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63340914-ECC2-4FDD-9333-A1D767294A45}"/>
                </a:ext>
              </a:extLst>
            </p:cNvPr>
            <p:cNvSpPr txBox="1"/>
            <p:nvPr/>
          </p:nvSpPr>
          <p:spPr>
            <a:xfrm>
              <a:off x="1192434" y="3682733"/>
              <a:ext cx="3091101" cy="88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kumimoji="1"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D55EDAC4-2B4B-4A98-A7D3-4BBA1761F590}"/>
                </a:ext>
              </a:extLst>
            </p:cNvPr>
            <p:cNvSpPr/>
            <p:nvPr/>
          </p:nvSpPr>
          <p:spPr>
            <a:xfrm>
              <a:off x="1627743" y="3238870"/>
              <a:ext cx="222048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18" name="图片 17">
            <a:extLst>
              <a:ext uri="{FF2B5EF4-FFF2-40B4-BE49-F238E27FC236}">
                <a16:creationId xmlns:a16="http://schemas.microsoft.com/office/drawing/2014/main" id="{B7C854EE-842D-4D95-AC7E-9D3B8375BE2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8607" y="2014185"/>
            <a:ext cx="850522" cy="942972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4CDE94D0-D670-4192-A4C4-A212D9761AF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80549" y="2014185"/>
            <a:ext cx="850522" cy="942972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6" y="259247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30871232"/>
      </p:ext>
    </p:extLst>
  </p:cSld>
  <p:clrMapOvr>
    <a:masterClrMapping/>
  </p:clrMapOvr>
  <p:transition spd="med" advTm="0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5EA53B34-D789-4943-8A28-EBE57BA480D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4767413" y="-244454"/>
            <a:ext cx="2474243" cy="10661073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CB4F9307-76C2-4619-B95A-5918F9CEB60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4720653" y="-3364491"/>
            <a:ext cx="2474243" cy="10661073"/>
          </a:xfrm>
          <a:prstGeom prst="rect">
            <a:avLst/>
          </a:prstGeom>
        </p:spPr>
      </p:pic>
      <p:sp>
        <p:nvSpPr>
          <p:cNvPr id="31" name="文本框 30">
            <a:extLst>
              <a:ext uri="{FF2B5EF4-FFF2-40B4-BE49-F238E27FC236}">
                <a16:creationId xmlns:a16="http://schemas.microsoft.com/office/drawing/2014/main" id="{43BA4A0A-AAEA-43E3-AFE5-B14015808A1A}"/>
              </a:ext>
            </a:extLst>
          </p:cNvPr>
          <p:cNvSpPr txBox="1"/>
          <p:nvPr/>
        </p:nvSpPr>
        <p:spPr>
          <a:xfrm>
            <a:off x="1472794" y="2557848"/>
            <a:ext cx="83708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01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8CD4E4A2-0C7B-4023-B9FC-CAB30D0FF2EA}"/>
              </a:ext>
            </a:extLst>
          </p:cNvPr>
          <p:cNvSpPr txBox="1"/>
          <p:nvPr/>
        </p:nvSpPr>
        <p:spPr>
          <a:xfrm>
            <a:off x="1404539" y="4167321"/>
            <a:ext cx="9348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02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BE7DF7DD-160A-44C7-8EFF-14E9FA6B6A6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478918" y="2349033"/>
            <a:ext cx="3827974" cy="3636575"/>
          </a:xfrm>
          <a:prstGeom prst="rect">
            <a:avLst/>
          </a:prstGeom>
        </p:spPr>
      </p:pic>
      <p:sp>
        <p:nvSpPr>
          <p:cNvPr id="38" name="文本框 37">
            <a:extLst>
              <a:ext uri="{FF2B5EF4-FFF2-40B4-BE49-F238E27FC236}">
                <a16:creationId xmlns:a16="http://schemas.microsoft.com/office/drawing/2014/main" id="{9322444D-69C9-4C98-85B8-1965BA3DA382}"/>
              </a:ext>
            </a:extLst>
          </p:cNvPr>
          <p:cNvSpPr txBox="1"/>
          <p:nvPr/>
        </p:nvSpPr>
        <p:spPr>
          <a:xfrm>
            <a:off x="2309245" y="2632121"/>
            <a:ext cx="4682618" cy="9746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85"/>
            <a:r>
              <a:rPr lang="en-US" altLang="zh-CN" sz="24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  <a:p>
            <a:pPr defTabSz="609585">
              <a:lnSpc>
                <a:spcPts val="2000"/>
              </a:lnSpc>
            </a:pP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172773BB-162C-4731-9951-F961080FDAD5}"/>
              </a:ext>
            </a:extLst>
          </p:cNvPr>
          <p:cNvSpPr txBox="1"/>
          <p:nvPr/>
        </p:nvSpPr>
        <p:spPr>
          <a:xfrm>
            <a:off x="2309245" y="4229037"/>
            <a:ext cx="4589744" cy="9746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85"/>
            <a:r>
              <a:rPr lang="en-US" altLang="zh-CN" sz="24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  <a:p>
            <a:pPr defTabSz="609585">
              <a:lnSpc>
                <a:spcPts val="2000"/>
              </a:lnSpc>
            </a:pP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6" y="237256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71588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14:prism isContent="1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5" grpId="0"/>
      <p:bldP spid="38" grpId="0"/>
      <p:bldP spid="3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484B72F7-87F1-439E-A71D-CE23DB744FF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359249"/>
            <a:ext cx="12192000" cy="2498751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18E5F9BB-BFB4-411D-840E-8B8AF82D2F8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1988" y="0"/>
            <a:ext cx="1170296" cy="3057099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BC2AF8AB-B3A9-45EE-BDCD-A6A8C239BB9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51802" y="3075696"/>
            <a:ext cx="3478814" cy="3319837"/>
          </a:xfrm>
          <a:prstGeom prst="rect">
            <a:avLst/>
          </a:prstGeom>
          <a:noFill/>
        </p:spPr>
      </p:pic>
      <p:grpSp>
        <p:nvGrpSpPr>
          <p:cNvPr id="4" name="组合 38">
            <a:extLst>
              <a:ext uri="{FF2B5EF4-FFF2-40B4-BE49-F238E27FC236}">
                <a16:creationId xmlns:a16="http://schemas.microsoft.com/office/drawing/2014/main" id="{172CF6D1-6CE8-4CF0-9306-728AF24D4BAD}"/>
              </a:ext>
            </a:extLst>
          </p:cNvPr>
          <p:cNvGrpSpPr/>
          <p:nvPr/>
        </p:nvGrpSpPr>
        <p:grpSpPr>
          <a:xfrm>
            <a:off x="4845675" y="1479305"/>
            <a:ext cx="2820812" cy="1058364"/>
            <a:chOff x="4653580" y="556441"/>
            <a:chExt cx="2820812" cy="1058364"/>
          </a:xfrm>
        </p:grpSpPr>
        <p:sp>
          <p:nvSpPr>
            <p:cNvPr id="40" name="文本框 16">
              <a:extLst>
                <a:ext uri="{FF2B5EF4-FFF2-40B4-BE49-F238E27FC236}">
                  <a16:creationId xmlns:a16="http://schemas.microsoft.com/office/drawing/2014/main" id="{46700B7C-3EC7-4B0B-B20C-F0BD1DA46E5F}"/>
                </a:ext>
              </a:extLst>
            </p:cNvPr>
            <p:cNvSpPr txBox="1"/>
            <p:nvPr/>
          </p:nvSpPr>
          <p:spPr>
            <a:xfrm>
              <a:off x="4653580" y="988159"/>
              <a:ext cx="2820812" cy="626646"/>
            </a:xfrm>
            <a:prstGeom prst="rect">
              <a:avLst/>
            </a:prstGeom>
            <a:noFill/>
          </p:spPr>
          <p:txBody>
            <a:bodyPr wrap="square" lIns="0" tIns="0" rIns="0" bIns="0" anchor="ctr" anchorCtr="1">
              <a:noAutofit/>
            </a:bodyPr>
            <a:lstStyle/>
            <a:p>
              <a:pPr lvl="0" algn="ctr" defTabSz="609585">
                <a:lnSpc>
                  <a:spcPts val="2200"/>
                </a:lnSpc>
                <a:defRPr/>
              </a:pPr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41" name="矩形 40">
              <a:extLst>
                <a:ext uri="{FF2B5EF4-FFF2-40B4-BE49-F238E27FC236}">
                  <a16:creationId xmlns:a16="http://schemas.microsoft.com/office/drawing/2014/main" id="{D5F47B7C-47BA-4D06-85B5-D3E62F3689DA}"/>
                </a:ext>
              </a:extLst>
            </p:cNvPr>
            <p:cNvSpPr/>
            <p:nvPr/>
          </p:nvSpPr>
          <p:spPr>
            <a:xfrm>
              <a:off x="4893417" y="556441"/>
              <a:ext cx="2020976" cy="325410"/>
            </a:xfrm>
            <a:prstGeom prst="rect">
              <a:avLst/>
            </a:prstGeom>
          </p:spPr>
          <p:txBody>
            <a:bodyPr wrap="none" lIns="0" tIns="0" rIns="0" bIns="0" anchor="ctr" anchorCtr="1">
              <a:normAutofit fontScale="92500" lnSpcReduction="10000"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7" name="组合 41">
            <a:extLst>
              <a:ext uri="{FF2B5EF4-FFF2-40B4-BE49-F238E27FC236}">
                <a16:creationId xmlns:a16="http://schemas.microsoft.com/office/drawing/2014/main" id="{A41058FF-9ACA-4986-86B1-15962EC9D3E8}"/>
              </a:ext>
            </a:extLst>
          </p:cNvPr>
          <p:cNvGrpSpPr/>
          <p:nvPr/>
        </p:nvGrpSpPr>
        <p:grpSpPr>
          <a:xfrm>
            <a:off x="1742504" y="3338842"/>
            <a:ext cx="2598450" cy="1028665"/>
            <a:chOff x="435311" y="3214557"/>
            <a:chExt cx="2598450" cy="1028665"/>
          </a:xfrm>
        </p:grpSpPr>
        <p:sp>
          <p:nvSpPr>
            <p:cNvPr id="43" name="文本框 19">
              <a:extLst>
                <a:ext uri="{FF2B5EF4-FFF2-40B4-BE49-F238E27FC236}">
                  <a16:creationId xmlns:a16="http://schemas.microsoft.com/office/drawing/2014/main" id="{CD2D01C2-B606-496D-9D9B-7068FA21B1F7}"/>
                </a:ext>
              </a:extLst>
            </p:cNvPr>
            <p:cNvSpPr txBox="1"/>
            <p:nvPr/>
          </p:nvSpPr>
          <p:spPr>
            <a:xfrm>
              <a:off x="435311" y="3653666"/>
              <a:ext cx="2598450" cy="589556"/>
            </a:xfrm>
            <a:prstGeom prst="rect">
              <a:avLst/>
            </a:prstGeom>
            <a:noFill/>
          </p:spPr>
          <p:txBody>
            <a:bodyPr wrap="square" lIns="0" tIns="0" rIns="0" bIns="0" anchor="ctr" anchorCtr="1">
              <a:noAutofit/>
            </a:bodyPr>
            <a:lstStyle>
              <a:defPPr>
                <a:defRPr lang="zh-CN"/>
              </a:defPPr>
              <a:lvl1pPr lvl="0" algn="ctr" defTabSz="609585">
                <a:lnSpc>
                  <a:spcPts val="2200"/>
                </a:lnSpc>
                <a:defRPr sz="1400">
                  <a:solidFill>
                    <a:schemeClr val="tx1">
                      <a:lumMod val="85000"/>
                      <a:lumOff val="15000"/>
                    </a:schemeClr>
                  </a:solidFill>
                  <a:latin typeface="仓耳明楷 W03" panose="00000500000000000000" pitchFamily="2" charset="-122"/>
                  <a:ea typeface="仓耳明楷 W03" panose="00000500000000000000" pitchFamily="2" charset="-122"/>
                </a:defRPr>
              </a:lvl1pPr>
            </a:lstStyle>
            <a:p>
              <a:pPr algn="r"/>
              <a:r>
                <a:rPr lang="en-US" altLang="zh-CN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44" name="矩形 43">
              <a:extLst>
                <a:ext uri="{FF2B5EF4-FFF2-40B4-BE49-F238E27FC236}">
                  <a16:creationId xmlns:a16="http://schemas.microsoft.com/office/drawing/2014/main" id="{CF5F752D-9EFA-4AAA-80EB-AEDDCA682A38}"/>
                </a:ext>
              </a:extLst>
            </p:cNvPr>
            <p:cNvSpPr/>
            <p:nvPr/>
          </p:nvSpPr>
          <p:spPr>
            <a:xfrm>
              <a:off x="530728" y="3214557"/>
              <a:ext cx="2407615" cy="246221"/>
            </a:xfrm>
            <a:prstGeom prst="rect">
              <a:avLst/>
            </a:prstGeom>
          </p:spPr>
          <p:txBody>
            <a:bodyPr wrap="none" lIns="0" tIns="0" rIns="0" bIns="0" anchor="ctr" anchorCtr="1">
              <a:normAutofit fontScale="77500" lnSpcReduction="20000"/>
            </a:bodyPr>
            <a:lstStyle/>
            <a:p>
              <a:pPr algn="ctr"/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" name="组合 44">
            <a:extLst>
              <a:ext uri="{FF2B5EF4-FFF2-40B4-BE49-F238E27FC236}">
                <a16:creationId xmlns:a16="http://schemas.microsoft.com/office/drawing/2014/main" id="{2F95D6C5-93E3-4D4B-825A-0B362E390A8C}"/>
              </a:ext>
            </a:extLst>
          </p:cNvPr>
          <p:cNvGrpSpPr/>
          <p:nvPr/>
        </p:nvGrpSpPr>
        <p:grpSpPr>
          <a:xfrm>
            <a:off x="8326336" y="3981216"/>
            <a:ext cx="2578673" cy="984992"/>
            <a:chOff x="9032271" y="3191336"/>
            <a:chExt cx="2578673" cy="984992"/>
          </a:xfrm>
        </p:grpSpPr>
        <p:sp>
          <p:nvSpPr>
            <p:cNvPr id="46" name="文本框 22">
              <a:extLst>
                <a:ext uri="{FF2B5EF4-FFF2-40B4-BE49-F238E27FC236}">
                  <a16:creationId xmlns:a16="http://schemas.microsoft.com/office/drawing/2014/main" id="{0AC5B369-8B52-4B0E-B850-48C979C8C4AC}"/>
                </a:ext>
              </a:extLst>
            </p:cNvPr>
            <p:cNvSpPr txBox="1"/>
            <p:nvPr/>
          </p:nvSpPr>
          <p:spPr>
            <a:xfrm>
              <a:off x="9153615" y="3586772"/>
              <a:ext cx="2457329" cy="589556"/>
            </a:xfrm>
            <a:prstGeom prst="rect">
              <a:avLst/>
            </a:prstGeom>
            <a:noFill/>
          </p:spPr>
          <p:txBody>
            <a:bodyPr wrap="square" lIns="0" tIns="0" rIns="0" bIns="0" anchor="ctr" anchorCtr="1">
              <a:noAutofit/>
            </a:bodyPr>
            <a:lstStyle>
              <a:defPPr>
                <a:defRPr lang="zh-CN"/>
              </a:defPPr>
              <a:lvl1pPr lvl="0" algn="r" defTabSz="609585">
                <a:lnSpc>
                  <a:spcPts val="2200"/>
                </a:lnSpc>
                <a:defRPr sz="1400">
                  <a:solidFill>
                    <a:schemeClr val="tx1">
                      <a:lumMod val="85000"/>
                      <a:lumOff val="15000"/>
                    </a:schemeClr>
                  </a:solidFill>
                  <a:latin typeface="仓耳明楷 W03" panose="00000500000000000000" pitchFamily="2" charset="-122"/>
                  <a:ea typeface="仓耳明楷 W03" panose="00000500000000000000" pitchFamily="2" charset="-122"/>
                </a:defRPr>
              </a:lvl1pPr>
            </a:lstStyle>
            <a:p>
              <a:pPr algn="l"/>
              <a:r>
                <a:rPr lang="en-US" altLang="zh-CN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47" name="矩形 46">
              <a:extLst>
                <a:ext uri="{FF2B5EF4-FFF2-40B4-BE49-F238E27FC236}">
                  <a16:creationId xmlns:a16="http://schemas.microsoft.com/office/drawing/2014/main" id="{649DE88B-CB1A-42F9-A486-B571230316ED}"/>
                </a:ext>
              </a:extLst>
            </p:cNvPr>
            <p:cNvSpPr/>
            <p:nvPr/>
          </p:nvSpPr>
          <p:spPr>
            <a:xfrm>
              <a:off x="9032271" y="3191336"/>
              <a:ext cx="2457329" cy="246221"/>
            </a:xfrm>
            <a:prstGeom prst="rect">
              <a:avLst/>
            </a:prstGeom>
          </p:spPr>
          <p:txBody>
            <a:bodyPr wrap="none" lIns="0" tIns="0" rIns="0" bIns="0" anchor="ctr" anchorCtr="1">
              <a:normAutofit fontScale="77500" lnSpcReduction="20000"/>
            </a:bodyPr>
            <a:lstStyle/>
            <a:p>
              <a:pPr algn="ctr"/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6" y="227448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6502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14:warp dir="in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 descr="C:\Users\Administrator\Desktop\图片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45183"/>
            <a:ext cx="12206288" cy="6872288"/>
          </a:xfrm>
          <a:prstGeom prst="rect">
            <a:avLst/>
          </a:prstGeom>
          <a:noFill/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C3EAC7D3-A8EF-C94D-BFF9-73FE78FFA2E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289" y="-62850"/>
            <a:ext cx="7774272" cy="2581514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455D3B40-5275-E34A-9E07-C18F2F5D02A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835896" y="-62850"/>
            <a:ext cx="7356103" cy="2442658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4F00E95A-3230-D441-BEC7-F3934CE672D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3855" y="-741686"/>
            <a:ext cx="335743" cy="335743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D35FD6B-B9EB-014C-903C-B16297F1A05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53017" y="-594050"/>
            <a:ext cx="266619" cy="394991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50AA2C70-A052-F143-BAE8-D904038A77F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896" y="-922907"/>
            <a:ext cx="394991" cy="306118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E8121F9-0AC6-3F4D-91FE-D3859D34C3A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71653" y="-1062550"/>
            <a:ext cx="464115" cy="45424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9333211C-BA6B-6044-AC2A-C272AC4DCE5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7694" y="-614099"/>
            <a:ext cx="345617" cy="404866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A2A92B65-6D42-7A49-8694-5F1C13248BB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9058" y="-747409"/>
            <a:ext cx="335743" cy="335743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BE5EA2F-904A-EF4D-ACEE-943521E91FC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5876" y="-944905"/>
            <a:ext cx="266619" cy="394991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83E0CA18-930A-6343-BD5D-2F22C37A881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050" y="-464868"/>
            <a:ext cx="394991" cy="306118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CD386C16-02FE-514A-B642-EEFEBE75445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42809" y="-827650"/>
            <a:ext cx="464115" cy="454240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1A61F272-DBEB-AA43-844C-671317ED796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03101" y="-495892"/>
            <a:ext cx="345617" cy="404866"/>
          </a:xfrm>
          <a:prstGeom prst="rect">
            <a:avLst/>
          </a:prstGeom>
        </p:spPr>
      </p:pic>
      <p:sp>
        <p:nvSpPr>
          <p:cNvPr id="24" name="矩形 23"/>
          <p:cNvSpPr/>
          <p:nvPr/>
        </p:nvSpPr>
        <p:spPr>
          <a:xfrm>
            <a:off x="3266470" y="1682289"/>
            <a:ext cx="5673348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8000" b="1" dirty="0">
                <a:solidFill>
                  <a:schemeClr val="accent4"/>
                </a:solidFill>
                <a:cs typeface="+mn-ea"/>
                <a:sym typeface="+mn-lt"/>
              </a:rPr>
              <a:t>Part Three</a:t>
            </a:r>
            <a:endParaRPr lang="zh-CN" altLang="en-US" sz="8000" b="1" dirty="0">
              <a:solidFill>
                <a:schemeClr val="accent4"/>
              </a:solidFill>
              <a:cs typeface="+mn-ea"/>
              <a:sym typeface="+mn-lt"/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A59A99E0-5DBE-A248-B22E-A7D59E85EFB2}"/>
              </a:ext>
            </a:extLst>
          </p:cNvPr>
          <p:cNvGrpSpPr/>
          <p:nvPr/>
        </p:nvGrpSpPr>
        <p:grpSpPr>
          <a:xfrm>
            <a:off x="2292245" y="3299676"/>
            <a:ext cx="7683745" cy="1077346"/>
            <a:chOff x="-1387550" y="1613285"/>
            <a:chExt cx="7683745" cy="1077346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5A50AA02-9732-BC4E-90DC-F6F41B7C43DC}"/>
                </a:ext>
              </a:extLst>
            </p:cNvPr>
            <p:cNvSpPr txBox="1"/>
            <p:nvPr/>
          </p:nvSpPr>
          <p:spPr>
            <a:xfrm>
              <a:off x="117444" y="1613285"/>
              <a:ext cx="4557339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altLang="zh-CN" sz="4400" b="1" kern="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4400" b="1" kern="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9C5BF36F-3B8B-F041-A730-81E94B797611}"/>
                </a:ext>
              </a:extLst>
            </p:cNvPr>
            <p:cNvSpPr txBox="1"/>
            <p:nvPr/>
          </p:nvSpPr>
          <p:spPr>
            <a:xfrm>
              <a:off x="-1387550" y="2382726"/>
              <a:ext cx="7683745" cy="3079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0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kumimoji="1" lang="en" altLang="zh-CN" sz="1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2898" y="4069117"/>
            <a:ext cx="7351791" cy="2868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6896564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787 -0.05046 C -0.05873 -0.05833 -0.03099 0.04352 -0.01524 0.17361 C 0.00052 0.30787 -0.00118 0.42176 -0.0211 0.42778 C -0.03985 0.43495 -0.0418 0.54792 -0.02644 0.68264 C -0.01016 0.8125 0.01718 0.91481 0.03672 0.90741 " pathEditMode="relative" rAng="4680000" ptsTypes="AAAAA">
                                      <p:cBhvr>
                                        <p:cTn id="6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16" y="4789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617 -0.225 C -0.10729 -0.23287 -0.07916 -0.13102 -0.06354 -0.00092 C -0.04778 0.13287 -0.04947 0.24722 -0.06966 0.25324 C -0.08802 0.26042 -0.0901 0.37338 -0.075 0.5081 C -0.05846 0.63796 -0.03112 0.74028 -0.01158 0.7331 " pathEditMode="relative" rAng="4680000" ptsTypes="AAAAA">
                                      <p:cBhvr>
                                        <p:cTn id="8" dur="6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297 -0.20532 C 0.11224 -0.21296 0.13842 -0.12407 0.15222 -0.00972 C 0.16615 0.10857 0.1629 0.20972 0.14297 0.21597 C 0.12422 0.22292 0.12071 0.32315 0.13425 0.4419 C 0.14857 0.55625 0.17448 0.64583 0.19389 0.63866 " pathEditMode="relative" rAng="4680000" ptsTypes="AAAAA">
                                      <p:cBhvr>
                                        <p:cTn id="10" dur="3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4219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552 -0.02083 C 0.09466 -0.01805 0.10546 0.08102 0.09987 0.19792 C 0.09375 0.31829 0.07395 0.41366 0.05364 0.40926 C 0.03489 0.40625 0.01497 0.50047 0.00807 0.62153 C 0.00325 0.73843 0.01328 0.8382 0.03307 0.84121 " pathEditMode="relative" rAng="5700000" ptsTypes="AAAAA">
                                      <p:cBhvr>
                                        <p:cTn id="12" dur="37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9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07748 -0.10857 C -0.05873 -0.11644 -0.03047 -0.01435 -0.01485 0.11551 C 0.00091 0.24954 -0.00078 0.36366 -0.02097 0.36968 C -0.03933 0.37685 -0.04141 0.48981 -0.02631 0.62454 C -0.00977 0.7544 0.01757 0.85671 0.03711 0.84954 " pathEditMode="relative" rAng="4680000" ptsTypes="AAAAA">
                                      <p:cBhvr>
                                        <p:cTn id="14" dur="6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5 -0.21435 C 0.18464 -0.21157 0.19545 -0.1125 0.18985 0.0044 C 0.18373 0.12477 0.16393 0.22014 0.14362 0.21574 C 0.12487 0.21273 0.10495 0.30694 0.09805 0.42801 C 0.09323 0.54491 0.10326 0.64468 0.12305 0.64768 " pathEditMode="relative" rAng="5700000" ptsTypes="AAAAA">
                                      <p:cBhvr>
                                        <p:cTn id="16" dur="6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9" presetClass="path" presetSubtype="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.16524 -0.21389 C 0.18438 -0.21111 0.19518 -0.11204 0.18958 0.00486 C 0.18346 0.12523 0.16367 0.2206 0.14336 0.21621 C 0.12461 0.2132 0.10469 0.30741 0.09779 0.42847 C 0.09297 0.54537 0.103 0.64514 0.12279 0.64815 " pathEditMode="relative" rAng="5700000" ptsTypes="AAAAA">
                                      <p:cBhvr>
                                        <p:cTn id="18" dur="37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9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6562 -0.21458 C 0.18476 -0.21181 0.19557 -0.11273 0.18997 0.00417 C 0.18385 0.12454 0.16406 0.21991 0.14375 0.21551 C 0.125 0.2125 0.10508 0.30671 0.09817 0.42778 C 0.09336 0.54467 0.10338 0.64444 0.12317 0.64745 " pathEditMode="relative" rAng="5700000" ptsTypes="AAAAA">
                                      <p:cBhvr>
                                        <p:cTn id="20" dur="37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9" presetClass="path" presetSubtype="0" accel="50000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0.16537 -0.21412 C 0.18451 -0.21134 0.19531 -0.11227 0.18971 0.00463 C 0.18359 0.125 0.1638 0.22037 0.14349 0.21598 C 0.12474 0.21297 0.10482 0.30718 0.09792 0.42824 C 0.0931 0.54514 0.10313 0.64491 0.12292 0.64792 " pathEditMode="relative" rAng="5700000" ptsTypes="AAAAA">
                                      <p:cBhvr>
                                        <p:cTn id="22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59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09141 -0.45717 C -0.07227 -0.4544 -0.06146 -0.35532 -0.06706 -0.23842 C -0.07318 -0.11805 -0.09297 -0.02268 -0.11329 -0.02708 C -0.13204 -0.03009 -0.15196 0.06412 -0.15886 0.18519 C -0.16368 0.30209 -0.15365 0.40185 -0.13386 0.40486 " pathEditMode="relative" rAng="5700000" ptsTypes="AAAAA">
                                      <p:cBhvr>
                                        <p:cTn id="24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430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>
            <a:extLst>
              <a:ext uri="{FF2B5EF4-FFF2-40B4-BE49-F238E27FC236}">
                <a16:creationId xmlns:a16="http://schemas.microsoft.com/office/drawing/2014/main" id="{9A90F830-F898-462A-BEF4-5DE4C3B980AF}"/>
              </a:ext>
            </a:extLst>
          </p:cNvPr>
          <p:cNvSpPr/>
          <p:nvPr/>
        </p:nvSpPr>
        <p:spPr>
          <a:xfrm>
            <a:off x="3010494" y="1648131"/>
            <a:ext cx="5246056" cy="8773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50000"/>
              </a:lnSpc>
              <a:defRPr/>
            </a:pP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280CDDC3-737A-44C2-9222-4EED2D23DA9A}"/>
              </a:ext>
            </a:extLst>
          </p:cNvPr>
          <p:cNvSpPr/>
          <p:nvPr/>
        </p:nvSpPr>
        <p:spPr>
          <a:xfrm>
            <a:off x="4282957" y="2770677"/>
            <a:ext cx="5246056" cy="8773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DA4B76BA-7727-4176-B7AB-252F1236062A}"/>
              </a:ext>
            </a:extLst>
          </p:cNvPr>
          <p:cNvSpPr/>
          <p:nvPr/>
        </p:nvSpPr>
        <p:spPr>
          <a:xfrm>
            <a:off x="2982169" y="3805207"/>
            <a:ext cx="5246056" cy="8773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6C93A235-E4E3-4DEA-9EF4-8A28D96A6084}"/>
              </a:ext>
            </a:extLst>
          </p:cNvPr>
          <p:cNvSpPr/>
          <p:nvPr/>
        </p:nvSpPr>
        <p:spPr>
          <a:xfrm>
            <a:off x="5196747" y="4773574"/>
            <a:ext cx="5246056" cy="8773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24" name="图片 23">
            <a:extLst>
              <a:ext uri="{FF2B5EF4-FFF2-40B4-BE49-F238E27FC236}">
                <a16:creationId xmlns:a16="http://schemas.microsoft.com/office/drawing/2014/main" id="{A8F01B18-A4AF-4598-AEC0-6F7D5E89E31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1988" y="0"/>
            <a:ext cx="1170296" cy="3057099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4F8BB1A0-73D8-4BF1-BB97-E38F0810B9D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3400" y="-172759"/>
            <a:ext cx="1695965" cy="484367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B42D7D97-BFD7-49A9-81C3-BC7A2871545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22891" y="1740353"/>
            <a:ext cx="785134" cy="785134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E3ADBED9-C57F-41E8-A5B8-D4BBC4DA7C3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03030" y="2788937"/>
            <a:ext cx="785134" cy="785134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74076C21-FBC8-4B3A-99DA-9F7D6B37B85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7035" y="3954031"/>
            <a:ext cx="785134" cy="785134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0AC9E509-0399-4E15-8DDD-DC0343D8BC0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8953" y="4915452"/>
            <a:ext cx="785134" cy="785134"/>
          </a:xfrm>
          <a:prstGeom prst="rect">
            <a:avLst/>
          </a:prstGeom>
        </p:spPr>
      </p:pic>
      <p:sp>
        <p:nvSpPr>
          <p:cNvPr id="12" name="文本框 11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14068" y="232357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52438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14:ripple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25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id="{33D252D2-2345-4724-B985-54F9672F3C7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06484" y="3484765"/>
            <a:ext cx="306015" cy="547499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2085C07E-3103-4B0F-8A51-4D9D1369FE8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75036" y="4514346"/>
            <a:ext cx="306015" cy="547499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AC95B0C3-15DA-4DEA-99B4-99F62F7B1CD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40865" y="3758514"/>
            <a:ext cx="306015" cy="547499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C62C0219-EF5C-4967-BAA3-E61FBC4AE3F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792294" y="4930049"/>
            <a:ext cx="306015" cy="547499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74074A57-1014-49E9-883D-BB93A4F1ADA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58393">
            <a:off x="3066936" y="4728299"/>
            <a:ext cx="306015" cy="547499"/>
          </a:xfrm>
          <a:prstGeom prst="rect">
            <a:avLst/>
          </a:prstGeom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4D4AD617-4F42-44B3-880A-039F2374D8C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58393">
            <a:off x="6884194" y="5144002"/>
            <a:ext cx="306015" cy="547499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CEFFE6FC-0CCB-4846-A53E-336D27B538D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22244" y="3828110"/>
            <a:ext cx="306015" cy="547499"/>
          </a:xfrm>
          <a:prstGeom prst="rect">
            <a:avLst/>
          </a:prstGeom>
        </p:spPr>
      </p:pic>
      <p:sp>
        <p:nvSpPr>
          <p:cNvPr id="23" name="矩形 22">
            <a:extLst>
              <a:ext uri="{FF2B5EF4-FFF2-40B4-BE49-F238E27FC236}">
                <a16:creationId xmlns:a16="http://schemas.microsoft.com/office/drawing/2014/main" id="{BB07F512-A8E6-4E3A-BF0B-E586BFF43A02}"/>
              </a:ext>
            </a:extLst>
          </p:cNvPr>
          <p:cNvSpPr/>
          <p:nvPr/>
        </p:nvSpPr>
        <p:spPr>
          <a:xfrm>
            <a:off x="2119762" y="3229843"/>
            <a:ext cx="7883465" cy="115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</a:t>
            </a:r>
            <a:r>
              <a:rPr kumimoji="0" lang="en-US" altLang="zh-CN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etc.Click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 here to add text content, such as keywords, some brief introductions, etc.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8EE08383-89F6-41B1-8D82-48EEEA61BD39}"/>
              </a:ext>
            </a:extLst>
          </p:cNvPr>
          <p:cNvSpPr/>
          <p:nvPr/>
        </p:nvSpPr>
        <p:spPr>
          <a:xfrm>
            <a:off x="2119762" y="4759198"/>
            <a:ext cx="7883464" cy="420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Click here to add text content, such as keywords, some brief introductions, etc.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" name="组合 32">
            <a:extLst>
              <a:ext uri="{FF2B5EF4-FFF2-40B4-BE49-F238E27FC236}">
                <a16:creationId xmlns:a16="http://schemas.microsoft.com/office/drawing/2014/main" id="{FEF15EAE-8648-4E41-B3C9-35720261D237}"/>
              </a:ext>
            </a:extLst>
          </p:cNvPr>
          <p:cNvGrpSpPr/>
          <p:nvPr/>
        </p:nvGrpSpPr>
        <p:grpSpPr>
          <a:xfrm>
            <a:off x="3819123" y="1778722"/>
            <a:ext cx="4391427" cy="1522815"/>
            <a:chOff x="847725" y="1238250"/>
            <a:chExt cx="4391427" cy="1522815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2692C521-6982-4359-ABDF-AE167902D4D4}"/>
                </a:ext>
              </a:extLst>
            </p:cNvPr>
            <p:cNvSpPr txBox="1"/>
            <p:nvPr/>
          </p:nvSpPr>
          <p:spPr>
            <a:xfrm>
              <a:off x="1010052" y="1371566"/>
              <a:ext cx="42291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Add title text</a:t>
              </a:r>
              <a:endParaRPr kumimoji="0" lang="zh-CN" alt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C4B4AAE4-B2E2-4E63-B0B3-FC2E34391A9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47725" y="1238250"/>
              <a:ext cx="793203" cy="657225"/>
            </a:xfrm>
            <a:prstGeom prst="rect">
              <a:avLst/>
            </a:prstGeom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1B81129D-FC90-4158-A4F2-BC2AE0FCFA2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091214" y="1993378"/>
              <a:ext cx="398236" cy="634337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8D2D9604-DA3A-496B-96C2-7183D649758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244326" y="2028825"/>
              <a:ext cx="462009" cy="732240"/>
            </a:xfrm>
            <a:prstGeom prst="rect">
              <a:avLst/>
            </a:prstGeom>
          </p:spPr>
        </p:pic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EF6D4587-63D4-48AF-BBDC-017FD1F715E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973971" y="2027307"/>
              <a:ext cx="237239" cy="366643"/>
            </a:xfrm>
            <a:prstGeom prst="rect">
              <a:avLst/>
            </a:prstGeom>
          </p:spPr>
        </p:pic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5E403EF6-0724-4F75-9403-931C15077F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876140" y="1295880"/>
              <a:ext cx="306015" cy="547499"/>
            </a:xfrm>
            <a:prstGeom prst="rect">
              <a:avLst/>
            </a:prstGeom>
          </p:spPr>
        </p:pic>
        <p:pic>
          <p:nvPicPr>
            <p:cNvPr id="17" name="图片 16">
              <a:extLst>
                <a:ext uri="{FF2B5EF4-FFF2-40B4-BE49-F238E27FC236}">
                  <a16:creationId xmlns:a16="http://schemas.microsoft.com/office/drawing/2014/main" id="{370097B6-987D-42FF-A40E-93477DA43F0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rot="2303633">
              <a:off x="3560289" y="1298593"/>
              <a:ext cx="298413" cy="533897"/>
            </a:xfrm>
            <a:prstGeom prst="rect">
              <a:avLst/>
            </a:prstGeom>
          </p:spPr>
        </p:pic>
        <p:pic>
          <p:nvPicPr>
            <p:cNvPr id="18" name="图片 17">
              <a:extLst>
                <a:ext uri="{FF2B5EF4-FFF2-40B4-BE49-F238E27FC236}">
                  <a16:creationId xmlns:a16="http://schemas.microsoft.com/office/drawing/2014/main" id="{8EEEB9DC-BE92-41B5-AC02-39363379153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574378" y="1843379"/>
              <a:ext cx="306015" cy="547499"/>
            </a:xfrm>
            <a:prstGeom prst="rect">
              <a:avLst/>
            </a:prstGeom>
          </p:spPr>
        </p:pic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AED476BE-7A37-496B-BFDA-37536BECF93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78542" y="3063821"/>
            <a:ext cx="774207" cy="983463"/>
          </a:xfrm>
          <a:prstGeom prst="rect">
            <a:avLst/>
          </a:prstGeom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6" y="288340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03300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BD9E4B1F-B387-4067-9B63-3C3C66680E0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8658" y="1928417"/>
            <a:ext cx="5169728" cy="5169728"/>
          </a:xfrm>
          <a:prstGeom prst="rect">
            <a:avLst/>
          </a:prstGeom>
        </p:spPr>
      </p:pic>
      <p:sp>
        <p:nvSpPr>
          <p:cNvPr id="13" name="文本框 12">
            <a:extLst>
              <a:ext uri="{FF2B5EF4-FFF2-40B4-BE49-F238E27FC236}">
                <a16:creationId xmlns:a16="http://schemas.microsoft.com/office/drawing/2014/main" id="{94913E17-38C4-4422-A88A-F8E7A1D01D6C}"/>
              </a:ext>
            </a:extLst>
          </p:cNvPr>
          <p:cNvSpPr txBox="1"/>
          <p:nvPr/>
        </p:nvSpPr>
        <p:spPr>
          <a:xfrm>
            <a:off x="6065705" y="2790211"/>
            <a:ext cx="563271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i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5400" i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0320FE4A-C413-4854-B70A-AA8F94497EFC}"/>
              </a:ext>
            </a:extLst>
          </p:cNvPr>
          <p:cNvSpPr txBox="1"/>
          <p:nvPr/>
        </p:nvSpPr>
        <p:spPr>
          <a:xfrm>
            <a:off x="6065705" y="3683068"/>
            <a:ext cx="5321099" cy="15261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Click here to add content, content to match the title. Click here to add content, content to match the title. 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91218" y="298146"/>
            <a:ext cx="3895727" cy="2869234"/>
          </a:xfrm>
          <a:prstGeom prst="rect">
            <a:avLst/>
          </a:prstGeom>
        </p:spPr>
      </p:pic>
      <p:sp>
        <p:nvSpPr>
          <p:cNvPr id="8" name="文本框 7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6" y="178929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26248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圆角矩形 1"/>
          <p:cNvSpPr/>
          <p:nvPr/>
        </p:nvSpPr>
        <p:spPr>
          <a:xfrm>
            <a:off x="724149" y="3779724"/>
            <a:ext cx="901700" cy="3683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b="1" dirty="0">
                <a:solidFill>
                  <a:schemeClr val="tx1"/>
                </a:solidFill>
                <a:cs typeface="+mn-ea"/>
                <a:sym typeface="+mn-lt"/>
              </a:rPr>
              <a:t>Start</a:t>
            </a:r>
          </a:p>
        </p:txBody>
      </p:sp>
      <p:sp>
        <p:nvSpPr>
          <p:cNvPr id="3" name="圆角矩形 2"/>
          <p:cNvSpPr/>
          <p:nvPr/>
        </p:nvSpPr>
        <p:spPr>
          <a:xfrm>
            <a:off x="10359127" y="3779724"/>
            <a:ext cx="901700" cy="368300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b="1" dirty="0">
                <a:solidFill>
                  <a:schemeClr val="tx1"/>
                </a:solidFill>
                <a:cs typeface="+mn-ea"/>
                <a:sym typeface="+mn-lt"/>
              </a:rPr>
              <a:t>End</a:t>
            </a:r>
          </a:p>
        </p:txBody>
      </p:sp>
      <p:grpSp>
        <p:nvGrpSpPr>
          <p:cNvPr id="25" name="组合 24"/>
          <p:cNvGrpSpPr/>
          <p:nvPr/>
        </p:nvGrpSpPr>
        <p:grpSpPr>
          <a:xfrm>
            <a:off x="1842253" y="3584208"/>
            <a:ext cx="2658622" cy="565732"/>
            <a:chOff x="1892804" y="3800981"/>
            <a:chExt cx="2658622" cy="565732"/>
          </a:xfrm>
        </p:grpSpPr>
        <p:sp>
          <p:nvSpPr>
            <p:cNvPr id="26" name="任意多边形 25"/>
            <p:cNvSpPr/>
            <p:nvPr/>
          </p:nvSpPr>
          <p:spPr>
            <a:xfrm>
              <a:off x="1892804" y="3832273"/>
              <a:ext cx="2658622" cy="532524"/>
            </a:xfrm>
            <a:custGeom>
              <a:avLst/>
              <a:gdLst>
                <a:gd name="connsiteX0" fmla="*/ 236097 w 2658622"/>
                <a:gd name="connsiteY0" fmla="*/ 0 h 532524"/>
                <a:gd name="connsiteX1" fmla="*/ 331347 w 2658622"/>
                <a:gd name="connsiteY1" fmla="*/ 164224 h 532524"/>
                <a:gd name="connsiteX2" fmla="*/ 2597237 w 2658622"/>
                <a:gd name="connsiteY2" fmla="*/ 164224 h 532524"/>
                <a:gd name="connsiteX3" fmla="*/ 2658622 w 2658622"/>
                <a:gd name="connsiteY3" fmla="*/ 225609 h 532524"/>
                <a:gd name="connsiteX4" fmla="*/ 2658622 w 2658622"/>
                <a:gd name="connsiteY4" fmla="*/ 471139 h 532524"/>
                <a:gd name="connsiteX5" fmla="*/ 2597237 w 2658622"/>
                <a:gd name="connsiteY5" fmla="*/ 532524 h 532524"/>
                <a:gd name="connsiteX6" fmla="*/ 61385 w 2658622"/>
                <a:gd name="connsiteY6" fmla="*/ 532524 h 532524"/>
                <a:gd name="connsiteX7" fmla="*/ 0 w 2658622"/>
                <a:gd name="connsiteY7" fmla="*/ 471139 h 532524"/>
                <a:gd name="connsiteX8" fmla="*/ 0 w 2658622"/>
                <a:gd name="connsiteY8" fmla="*/ 225609 h 532524"/>
                <a:gd name="connsiteX9" fmla="*/ 61385 w 2658622"/>
                <a:gd name="connsiteY9" fmla="*/ 164224 h 532524"/>
                <a:gd name="connsiteX10" fmla="*/ 140847 w 2658622"/>
                <a:gd name="connsiteY10" fmla="*/ 164224 h 53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622" h="532524">
                  <a:moveTo>
                    <a:pt x="236097" y="0"/>
                  </a:moveTo>
                  <a:lnTo>
                    <a:pt x="331347" y="164224"/>
                  </a:lnTo>
                  <a:lnTo>
                    <a:pt x="2597237" y="164224"/>
                  </a:lnTo>
                  <a:cubicBezTo>
                    <a:pt x="2631139" y="164224"/>
                    <a:pt x="2658622" y="191707"/>
                    <a:pt x="2658622" y="225609"/>
                  </a:cubicBezTo>
                  <a:lnTo>
                    <a:pt x="2658622" y="471139"/>
                  </a:lnTo>
                  <a:cubicBezTo>
                    <a:pt x="2658622" y="505041"/>
                    <a:pt x="2631139" y="532524"/>
                    <a:pt x="2597237" y="532524"/>
                  </a:cubicBezTo>
                  <a:lnTo>
                    <a:pt x="61385" y="532524"/>
                  </a:lnTo>
                  <a:cubicBezTo>
                    <a:pt x="27483" y="532524"/>
                    <a:pt x="0" y="505041"/>
                    <a:pt x="0" y="471139"/>
                  </a:cubicBezTo>
                  <a:lnTo>
                    <a:pt x="0" y="225609"/>
                  </a:lnTo>
                  <a:cubicBezTo>
                    <a:pt x="0" y="191707"/>
                    <a:pt x="27483" y="164224"/>
                    <a:pt x="61385" y="164224"/>
                  </a:cubicBezTo>
                  <a:lnTo>
                    <a:pt x="140847" y="16422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200000"/>
                </a:lnSpc>
                <a:spcBef>
                  <a:spcPts val="1200"/>
                </a:spcBef>
              </a:pPr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2698937" y="3800981"/>
              <a:ext cx="748923" cy="5657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200000"/>
                </a:lnSpc>
                <a:spcBef>
                  <a:spcPts val="1200"/>
                </a:spcBef>
              </a:pPr>
              <a:r>
                <a:rPr lang="en-US" altLang="zh-CN" dirty="0">
                  <a:cs typeface="+mn-ea"/>
                  <a:sym typeface="+mn-lt"/>
                </a:rPr>
                <a:t>2022</a:t>
              </a: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4717279" y="3584208"/>
            <a:ext cx="2658622" cy="728040"/>
            <a:chOff x="4767830" y="3800981"/>
            <a:chExt cx="2658622" cy="728040"/>
          </a:xfrm>
        </p:grpSpPr>
        <p:sp>
          <p:nvSpPr>
            <p:cNvPr id="29" name="任意多边形 28"/>
            <p:cNvSpPr/>
            <p:nvPr/>
          </p:nvSpPr>
          <p:spPr>
            <a:xfrm flipV="1">
              <a:off x="4767830" y="3996497"/>
              <a:ext cx="2658622" cy="532524"/>
            </a:xfrm>
            <a:custGeom>
              <a:avLst/>
              <a:gdLst>
                <a:gd name="connsiteX0" fmla="*/ 61385 w 2658622"/>
                <a:gd name="connsiteY0" fmla="*/ 532524 h 532524"/>
                <a:gd name="connsiteX1" fmla="*/ 2597237 w 2658622"/>
                <a:gd name="connsiteY1" fmla="*/ 532524 h 532524"/>
                <a:gd name="connsiteX2" fmla="*/ 2658622 w 2658622"/>
                <a:gd name="connsiteY2" fmla="*/ 471139 h 532524"/>
                <a:gd name="connsiteX3" fmla="*/ 2658622 w 2658622"/>
                <a:gd name="connsiteY3" fmla="*/ 225609 h 532524"/>
                <a:gd name="connsiteX4" fmla="*/ 2597237 w 2658622"/>
                <a:gd name="connsiteY4" fmla="*/ 164224 h 532524"/>
                <a:gd name="connsiteX5" fmla="*/ 340872 w 2658622"/>
                <a:gd name="connsiteY5" fmla="*/ 164224 h 532524"/>
                <a:gd name="connsiteX6" fmla="*/ 245622 w 2658622"/>
                <a:gd name="connsiteY6" fmla="*/ 0 h 532524"/>
                <a:gd name="connsiteX7" fmla="*/ 150372 w 2658622"/>
                <a:gd name="connsiteY7" fmla="*/ 164224 h 532524"/>
                <a:gd name="connsiteX8" fmla="*/ 61385 w 2658622"/>
                <a:gd name="connsiteY8" fmla="*/ 164224 h 532524"/>
                <a:gd name="connsiteX9" fmla="*/ 0 w 2658622"/>
                <a:gd name="connsiteY9" fmla="*/ 225609 h 532524"/>
                <a:gd name="connsiteX10" fmla="*/ 0 w 2658622"/>
                <a:gd name="connsiteY10" fmla="*/ 471139 h 532524"/>
                <a:gd name="connsiteX11" fmla="*/ 61385 w 2658622"/>
                <a:gd name="connsiteY11" fmla="*/ 532524 h 53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8622" h="532524">
                  <a:moveTo>
                    <a:pt x="61385" y="532524"/>
                  </a:moveTo>
                  <a:lnTo>
                    <a:pt x="2597237" y="532524"/>
                  </a:lnTo>
                  <a:cubicBezTo>
                    <a:pt x="2631139" y="532524"/>
                    <a:pt x="2658622" y="505041"/>
                    <a:pt x="2658622" y="471139"/>
                  </a:cubicBezTo>
                  <a:lnTo>
                    <a:pt x="2658622" y="225609"/>
                  </a:lnTo>
                  <a:cubicBezTo>
                    <a:pt x="2658622" y="191707"/>
                    <a:pt x="2631139" y="164224"/>
                    <a:pt x="2597237" y="164224"/>
                  </a:cubicBezTo>
                  <a:lnTo>
                    <a:pt x="340872" y="164224"/>
                  </a:lnTo>
                  <a:lnTo>
                    <a:pt x="245622" y="0"/>
                  </a:lnTo>
                  <a:lnTo>
                    <a:pt x="150372" y="164224"/>
                  </a:lnTo>
                  <a:lnTo>
                    <a:pt x="61385" y="164224"/>
                  </a:lnTo>
                  <a:cubicBezTo>
                    <a:pt x="27483" y="164224"/>
                    <a:pt x="0" y="191707"/>
                    <a:pt x="0" y="225609"/>
                  </a:cubicBezTo>
                  <a:lnTo>
                    <a:pt x="0" y="471139"/>
                  </a:lnTo>
                  <a:cubicBezTo>
                    <a:pt x="0" y="505041"/>
                    <a:pt x="27483" y="532524"/>
                    <a:pt x="61385" y="5325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5622483" y="3800981"/>
              <a:ext cx="748923" cy="5657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200000"/>
                </a:lnSpc>
                <a:spcBef>
                  <a:spcPts val="1200"/>
                </a:spcBef>
              </a:pPr>
              <a:r>
                <a:rPr lang="en-US" altLang="zh-CN" dirty="0">
                  <a:cs typeface="+mn-ea"/>
                  <a:sym typeface="+mn-lt"/>
                </a:rPr>
                <a:t>2026</a:t>
              </a: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592305" y="3584208"/>
            <a:ext cx="2658622" cy="565732"/>
            <a:chOff x="7642856" y="3800981"/>
            <a:chExt cx="2658622" cy="565732"/>
          </a:xfrm>
        </p:grpSpPr>
        <p:sp>
          <p:nvSpPr>
            <p:cNvPr id="32" name="任意多边形 31"/>
            <p:cNvSpPr/>
            <p:nvPr/>
          </p:nvSpPr>
          <p:spPr>
            <a:xfrm>
              <a:off x="7642856" y="3832273"/>
              <a:ext cx="2658622" cy="532524"/>
            </a:xfrm>
            <a:custGeom>
              <a:avLst/>
              <a:gdLst>
                <a:gd name="connsiteX0" fmla="*/ 267847 w 2658622"/>
                <a:gd name="connsiteY0" fmla="*/ 0 h 532524"/>
                <a:gd name="connsiteX1" fmla="*/ 363097 w 2658622"/>
                <a:gd name="connsiteY1" fmla="*/ 164224 h 532524"/>
                <a:gd name="connsiteX2" fmla="*/ 2597237 w 2658622"/>
                <a:gd name="connsiteY2" fmla="*/ 164224 h 532524"/>
                <a:gd name="connsiteX3" fmla="*/ 2658622 w 2658622"/>
                <a:gd name="connsiteY3" fmla="*/ 225609 h 532524"/>
                <a:gd name="connsiteX4" fmla="*/ 2658622 w 2658622"/>
                <a:gd name="connsiteY4" fmla="*/ 471139 h 532524"/>
                <a:gd name="connsiteX5" fmla="*/ 2597237 w 2658622"/>
                <a:gd name="connsiteY5" fmla="*/ 532524 h 532524"/>
                <a:gd name="connsiteX6" fmla="*/ 61385 w 2658622"/>
                <a:gd name="connsiteY6" fmla="*/ 532524 h 532524"/>
                <a:gd name="connsiteX7" fmla="*/ 0 w 2658622"/>
                <a:gd name="connsiteY7" fmla="*/ 471139 h 532524"/>
                <a:gd name="connsiteX8" fmla="*/ 0 w 2658622"/>
                <a:gd name="connsiteY8" fmla="*/ 225609 h 532524"/>
                <a:gd name="connsiteX9" fmla="*/ 61385 w 2658622"/>
                <a:gd name="connsiteY9" fmla="*/ 164224 h 532524"/>
                <a:gd name="connsiteX10" fmla="*/ 172597 w 2658622"/>
                <a:gd name="connsiteY10" fmla="*/ 164224 h 53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622" h="532524">
                  <a:moveTo>
                    <a:pt x="267847" y="0"/>
                  </a:moveTo>
                  <a:lnTo>
                    <a:pt x="363097" y="164224"/>
                  </a:lnTo>
                  <a:lnTo>
                    <a:pt x="2597237" y="164224"/>
                  </a:lnTo>
                  <a:cubicBezTo>
                    <a:pt x="2631139" y="164224"/>
                    <a:pt x="2658622" y="191707"/>
                    <a:pt x="2658622" y="225609"/>
                  </a:cubicBezTo>
                  <a:lnTo>
                    <a:pt x="2658622" y="471139"/>
                  </a:lnTo>
                  <a:cubicBezTo>
                    <a:pt x="2658622" y="505041"/>
                    <a:pt x="2631139" y="532524"/>
                    <a:pt x="2597237" y="532524"/>
                  </a:cubicBezTo>
                  <a:lnTo>
                    <a:pt x="61385" y="532524"/>
                  </a:lnTo>
                  <a:cubicBezTo>
                    <a:pt x="27483" y="532524"/>
                    <a:pt x="0" y="505041"/>
                    <a:pt x="0" y="471139"/>
                  </a:cubicBezTo>
                  <a:lnTo>
                    <a:pt x="0" y="225609"/>
                  </a:lnTo>
                  <a:cubicBezTo>
                    <a:pt x="0" y="191707"/>
                    <a:pt x="27483" y="164224"/>
                    <a:pt x="61385" y="164224"/>
                  </a:cubicBezTo>
                  <a:lnTo>
                    <a:pt x="172597" y="164224"/>
                  </a:lnTo>
                  <a:close/>
                </a:path>
              </a:pathLst>
            </a:custGeom>
            <a:solidFill>
              <a:srgbClr val="3B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8520380" y="3800981"/>
              <a:ext cx="800220" cy="5657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200000"/>
                </a:lnSpc>
                <a:spcBef>
                  <a:spcPts val="1200"/>
                </a:spcBef>
              </a:pPr>
              <a:r>
                <a:rPr lang="en-US" altLang="zh-CN" dirty="0">
                  <a:solidFill>
                    <a:schemeClr val="bg1"/>
                  </a:solidFill>
                  <a:cs typeface="+mn-ea"/>
                  <a:sym typeface="+mn-lt"/>
                </a:rPr>
                <a:t>20XX</a:t>
              </a:r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4" name="矩形 33"/>
          <p:cNvSpPr/>
          <p:nvPr/>
        </p:nvSpPr>
        <p:spPr>
          <a:xfrm>
            <a:off x="1701005" y="4230539"/>
            <a:ext cx="2810919" cy="5167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4609264" y="2901872"/>
            <a:ext cx="2810919" cy="5167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7850861" y="4280407"/>
            <a:ext cx="214150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altLang="zh-CN" sz="12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cxnSp>
        <p:nvCxnSpPr>
          <p:cNvPr id="37" name="直接连接符 36"/>
          <p:cNvCxnSpPr/>
          <p:nvPr/>
        </p:nvCxnSpPr>
        <p:spPr>
          <a:xfrm>
            <a:off x="1734051" y="2538619"/>
            <a:ext cx="0" cy="277977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>
            <a:off x="4609077" y="2538619"/>
            <a:ext cx="0" cy="277977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/>
          <p:nvPr/>
        </p:nvCxnSpPr>
        <p:spPr>
          <a:xfrm>
            <a:off x="7484103" y="2538619"/>
            <a:ext cx="0" cy="277977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/>
          <p:nvPr/>
        </p:nvCxnSpPr>
        <p:spPr>
          <a:xfrm>
            <a:off x="10298165" y="2538619"/>
            <a:ext cx="0" cy="277977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矩形 49"/>
          <p:cNvSpPr/>
          <p:nvPr/>
        </p:nvSpPr>
        <p:spPr>
          <a:xfrm>
            <a:off x="4892842" y="4412790"/>
            <a:ext cx="238017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altLang="zh-CN" sz="12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43886" y="2172502"/>
            <a:ext cx="1203007" cy="1316405"/>
          </a:xfrm>
          <a:prstGeom prst="rect">
            <a:avLst/>
          </a:prstGeom>
        </p:spPr>
      </p:pic>
      <p:pic>
        <p:nvPicPr>
          <p:cNvPr id="65" name="图片 6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89631" y="2166712"/>
            <a:ext cx="1203007" cy="1316405"/>
          </a:xfrm>
          <a:prstGeom prst="rect">
            <a:avLst/>
          </a:prstGeom>
        </p:spPr>
      </p:pic>
      <p:sp>
        <p:nvSpPr>
          <p:cNvPr id="23" name="文本框 22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5" y="272311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4627982"/>
      </p:ext>
    </p:extLst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34" grpId="0"/>
      <p:bldP spid="35" grpId="0"/>
      <p:bldP spid="36" grpId="0"/>
      <p:bldP spid="5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 descr="C:\Users\Administrator\Desktop\图片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4288" y="-14288"/>
            <a:ext cx="12206288" cy="6872288"/>
          </a:xfrm>
          <a:prstGeom prst="rect">
            <a:avLst/>
          </a:prstGeom>
          <a:noFill/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C3EAC7D3-A8EF-C94D-BFF9-73FE78FFA2E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230" y="-20011"/>
            <a:ext cx="4651722" cy="244268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455D3B40-5275-E34A-9E07-C18F2F5D02A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540278" y="-22314"/>
            <a:ext cx="4651722" cy="24426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4F00E95A-3230-D441-BEC7-F3934CE672D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3855" y="-741686"/>
            <a:ext cx="335743" cy="335743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D35FD6B-B9EB-014C-903C-B16297F1A05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53017" y="-594050"/>
            <a:ext cx="266619" cy="394991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50AA2C70-A052-F143-BAE8-D904038A77F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896" y="-922907"/>
            <a:ext cx="394991" cy="306118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E8121F9-0AC6-3F4D-91FE-D3859D34C3A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71653" y="-1062550"/>
            <a:ext cx="464115" cy="45424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9333211C-BA6B-6044-AC2A-C272AC4DCE5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7694" y="-614099"/>
            <a:ext cx="345617" cy="404866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A2A92B65-6D42-7A49-8694-5F1C13248BB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9058" y="-747409"/>
            <a:ext cx="335743" cy="335743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BE5EA2F-904A-EF4D-ACEE-943521E91FC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5876" y="-944905"/>
            <a:ext cx="266619" cy="394991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83E0CA18-930A-6343-BD5D-2F22C37A881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050" y="-464868"/>
            <a:ext cx="394991" cy="306118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CD386C16-02FE-514A-B642-EEFEBE75445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42809" y="-827650"/>
            <a:ext cx="464115" cy="454240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1A61F272-DBEB-AA43-844C-671317ED796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03101" y="-495892"/>
            <a:ext cx="345617" cy="404866"/>
          </a:xfrm>
          <a:prstGeom prst="rect">
            <a:avLst/>
          </a:prstGeom>
        </p:spPr>
      </p:pic>
      <p:sp>
        <p:nvSpPr>
          <p:cNvPr id="24" name="矩形 23"/>
          <p:cNvSpPr/>
          <p:nvPr/>
        </p:nvSpPr>
        <p:spPr>
          <a:xfrm>
            <a:off x="3643210" y="936092"/>
            <a:ext cx="5052986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b="1" dirty="0">
                <a:solidFill>
                  <a:schemeClr val="accent4"/>
                </a:solidFill>
                <a:cs typeface="+mn-ea"/>
                <a:sym typeface="+mn-lt"/>
              </a:rPr>
              <a:t>CONTENTS</a:t>
            </a:r>
          </a:p>
        </p:txBody>
      </p:sp>
      <p:grpSp>
        <p:nvGrpSpPr>
          <p:cNvPr id="31" name="组合 30"/>
          <p:cNvGrpSpPr/>
          <p:nvPr/>
        </p:nvGrpSpPr>
        <p:grpSpPr>
          <a:xfrm>
            <a:off x="2355275" y="3164898"/>
            <a:ext cx="3866451" cy="949070"/>
            <a:chOff x="6915848" y="1685854"/>
            <a:chExt cx="3866451" cy="949070"/>
          </a:xfrm>
        </p:grpSpPr>
        <p:sp>
          <p:nvSpPr>
            <p:cNvPr id="33" name="文本框 32"/>
            <p:cNvSpPr txBox="1"/>
            <p:nvPr/>
          </p:nvSpPr>
          <p:spPr>
            <a:xfrm>
              <a:off x="6915849" y="1685854"/>
              <a:ext cx="2310248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en-US" altLang="zh-CN" sz="2400" b="1" kern="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文本框 34"/>
            <p:cNvSpPr txBox="1"/>
            <p:nvPr/>
          </p:nvSpPr>
          <p:spPr>
            <a:xfrm>
              <a:off x="6915848" y="2070089"/>
              <a:ext cx="3866451" cy="56483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lnSpc>
                  <a:spcPct val="114000"/>
                </a:lnSpc>
                <a:defRPr/>
              </a:pPr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2355275" y="4800686"/>
            <a:ext cx="3866451" cy="949070"/>
            <a:chOff x="6915848" y="1685854"/>
            <a:chExt cx="3866451" cy="949070"/>
          </a:xfrm>
        </p:grpSpPr>
        <p:sp>
          <p:nvSpPr>
            <p:cNvPr id="37" name="文本框 36"/>
            <p:cNvSpPr txBox="1"/>
            <p:nvPr/>
          </p:nvSpPr>
          <p:spPr>
            <a:xfrm>
              <a:off x="6915849" y="1685854"/>
              <a:ext cx="2310248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en-US" altLang="zh-CN" sz="2400" b="1" kern="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文本框 37"/>
            <p:cNvSpPr txBox="1"/>
            <p:nvPr/>
          </p:nvSpPr>
          <p:spPr>
            <a:xfrm>
              <a:off x="6915848" y="2070089"/>
              <a:ext cx="3866451" cy="56483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lnSpc>
                  <a:spcPct val="114000"/>
                </a:lnSpc>
                <a:defRPr/>
              </a:pPr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7461243" y="3164898"/>
            <a:ext cx="3866451" cy="949070"/>
            <a:chOff x="6915848" y="1685854"/>
            <a:chExt cx="3866451" cy="949070"/>
          </a:xfrm>
        </p:grpSpPr>
        <p:sp>
          <p:nvSpPr>
            <p:cNvPr id="40" name="文本框 39"/>
            <p:cNvSpPr txBox="1"/>
            <p:nvPr/>
          </p:nvSpPr>
          <p:spPr>
            <a:xfrm>
              <a:off x="6915849" y="1685854"/>
              <a:ext cx="2310248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en-US" altLang="zh-CN" sz="2400" b="1" kern="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6915848" y="2070089"/>
              <a:ext cx="3866451" cy="56483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lnSpc>
                  <a:spcPct val="114000"/>
                </a:lnSpc>
                <a:defRPr/>
              </a:pPr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436278" y="4823890"/>
            <a:ext cx="3866451" cy="949070"/>
            <a:chOff x="6915848" y="1685854"/>
            <a:chExt cx="3866451" cy="949070"/>
          </a:xfrm>
        </p:grpSpPr>
        <p:sp>
          <p:nvSpPr>
            <p:cNvPr id="43" name="文本框 42"/>
            <p:cNvSpPr txBox="1"/>
            <p:nvPr/>
          </p:nvSpPr>
          <p:spPr>
            <a:xfrm>
              <a:off x="6915849" y="1685854"/>
              <a:ext cx="2310248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en-US" altLang="zh-CN" sz="2400" b="1" kern="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400" b="1" kern="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文本框 43"/>
            <p:cNvSpPr txBox="1"/>
            <p:nvPr/>
          </p:nvSpPr>
          <p:spPr>
            <a:xfrm>
              <a:off x="6915848" y="2070089"/>
              <a:ext cx="3866451" cy="56483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lnSpc>
                  <a:spcPct val="114000"/>
                </a:lnSpc>
                <a:defRPr/>
              </a:pPr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45" name="十二边形 44"/>
          <p:cNvSpPr/>
          <p:nvPr/>
        </p:nvSpPr>
        <p:spPr>
          <a:xfrm>
            <a:off x="1591987" y="3202998"/>
            <a:ext cx="573761" cy="573761"/>
          </a:xfrm>
          <a:prstGeom prst="dodecagon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406400" dist="241300" dir="2700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6" name="十二边形 45"/>
          <p:cNvSpPr/>
          <p:nvPr/>
        </p:nvSpPr>
        <p:spPr>
          <a:xfrm>
            <a:off x="1591987" y="4838786"/>
            <a:ext cx="573761" cy="573761"/>
          </a:xfrm>
          <a:prstGeom prst="dodecagon">
            <a:avLst/>
          </a:prstGeom>
          <a:solidFill>
            <a:schemeClr val="accent4"/>
          </a:solidFill>
          <a:ln>
            <a:noFill/>
          </a:ln>
          <a:effectLst>
            <a:outerShdw blurRad="406400" dist="241300" dir="2700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7" name="十二边形 46"/>
          <p:cNvSpPr/>
          <p:nvPr/>
        </p:nvSpPr>
        <p:spPr>
          <a:xfrm>
            <a:off x="6697955" y="3202998"/>
            <a:ext cx="573761" cy="573761"/>
          </a:xfrm>
          <a:prstGeom prst="dodecagon">
            <a:avLst/>
          </a:prstGeom>
          <a:solidFill>
            <a:schemeClr val="accent4"/>
          </a:solidFill>
          <a:ln>
            <a:noFill/>
          </a:ln>
          <a:effectLst>
            <a:outerShdw blurRad="406400" dist="241300" dir="2700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8" name="十二边形 47"/>
          <p:cNvSpPr/>
          <p:nvPr/>
        </p:nvSpPr>
        <p:spPr>
          <a:xfrm>
            <a:off x="6672990" y="4861990"/>
            <a:ext cx="573761" cy="573761"/>
          </a:xfrm>
          <a:prstGeom prst="dodecagon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406400" dist="241300" dir="2700000" algn="tl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1967872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787 -0.05046 C -0.05873 -0.05833 -0.03099 0.04352 -0.01524 0.17361 C 0.00052 0.30787 -0.00118 0.42176 -0.0211 0.42778 C -0.03985 0.43495 -0.0418 0.54792 -0.02644 0.68264 C -0.01016 0.8125 0.01718 0.91481 0.03672 0.90741 " pathEditMode="relative" rAng="4680000" ptsTypes="AAAAA">
                                      <p:cBhvr>
                                        <p:cTn id="6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16" y="4789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617 -0.225 C -0.10729 -0.23287 -0.07916 -0.13102 -0.06354 -0.00092 C -0.04778 0.13287 -0.04947 0.24722 -0.06966 0.25324 C -0.08802 0.26042 -0.0901 0.37338 -0.075 0.5081 C -0.05846 0.63796 -0.03112 0.74028 -0.01158 0.7331 " pathEditMode="relative" rAng="4680000" ptsTypes="AAAAA">
                                      <p:cBhvr>
                                        <p:cTn id="8" dur="6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297 -0.20532 C 0.11224 -0.21296 0.13842 -0.12407 0.15222 -0.00972 C 0.16615 0.10857 0.1629 0.20972 0.14297 0.21597 C 0.12422 0.22292 0.12071 0.32315 0.13425 0.4419 C 0.14857 0.55625 0.17448 0.64583 0.19389 0.63866 " pathEditMode="relative" rAng="4680000" ptsTypes="AAAAA">
                                      <p:cBhvr>
                                        <p:cTn id="10" dur="3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4219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552 -0.02083 C 0.09466 -0.01805 0.10546 0.08102 0.09987 0.19792 C 0.09375 0.31829 0.07395 0.41366 0.05364 0.40926 C 0.03489 0.40625 0.01497 0.50047 0.00807 0.62153 C 0.00325 0.73843 0.01328 0.8382 0.03307 0.84121 " pathEditMode="relative" rAng="5700000" ptsTypes="AAAAA">
                                      <p:cBhvr>
                                        <p:cTn id="12" dur="37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9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07748 -0.10857 C -0.05873 -0.11644 -0.03047 -0.01435 -0.01485 0.11551 C 0.00091 0.24954 -0.00078 0.36366 -0.02097 0.36968 C -0.03933 0.37685 -0.04141 0.48981 -0.02631 0.62454 C -0.00977 0.7544 0.01757 0.85671 0.03711 0.84954 " pathEditMode="relative" rAng="4680000" ptsTypes="AAAAA">
                                      <p:cBhvr>
                                        <p:cTn id="14" dur="6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5 -0.21435 C 0.18464 -0.21157 0.19545 -0.1125 0.18985 0.0044 C 0.18373 0.12477 0.16393 0.22014 0.14362 0.21574 C 0.12487 0.21273 0.10495 0.30694 0.09805 0.42801 C 0.09323 0.54491 0.10326 0.64468 0.12305 0.64768 " pathEditMode="relative" rAng="5700000" ptsTypes="AAAAA">
                                      <p:cBhvr>
                                        <p:cTn id="16" dur="6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9" presetClass="path" presetSubtype="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.16524 -0.21389 C 0.18438 -0.21111 0.19518 -0.11204 0.18958 0.00486 C 0.18346 0.12523 0.16367 0.2206 0.14336 0.21621 C 0.12461 0.2132 0.10469 0.30741 0.09779 0.42847 C 0.09297 0.54537 0.103 0.64514 0.12279 0.64815 " pathEditMode="relative" rAng="5700000" ptsTypes="AAAAA">
                                      <p:cBhvr>
                                        <p:cTn id="18" dur="37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9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6562 -0.21458 C 0.18476 -0.21181 0.19557 -0.11273 0.18997 0.00417 C 0.18385 0.12454 0.16406 0.21991 0.14375 0.21551 C 0.125 0.2125 0.10508 0.30671 0.09817 0.42778 C 0.09336 0.54467 0.10338 0.64444 0.12317 0.64745 " pathEditMode="relative" rAng="5700000" ptsTypes="AAAAA">
                                      <p:cBhvr>
                                        <p:cTn id="20" dur="37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9" presetClass="path" presetSubtype="0" accel="50000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0.16537 -0.21412 C 0.18451 -0.21134 0.19531 -0.11227 0.18971 0.00463 C 0.18359 0.125 0.1638 0.22037 0.14349 0.21598 C 0.12474 0.21297 0.10482 0.30718 0.09792 0.42824 C 0.0931 0.54514 0.10313 0.64491 0.12292 0.64792 " pathEditMode="relative" rAng="5700000" ptsTypes="AAAAA">
                                      <p:cBhvr>
                                        <p:cTn id="22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59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09141 -0.45717 C -0.07227 -0.4544 -0.06146 -0.35532 -0.06706 -0.23842 C -0.07318 -0.11805 -0.09297 -0.02268 -0.11329 -0.02708 C -0.13204 -0.03009 -0.15196 0.06412 -0.15886 0.18519 C -0.16368 0.30209 -0.15365 0.40185 -0.13386 0.40486 " pathEditMode="relative" rAng="5700000" ptsTypes="AAAAA">
                                      <p:cBhvr>
                                        <p:cTn id="24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430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8100"/>
                            </p:stCondLst>
                            <p:childTnLst>
                              <p:par>
                                <p:cTn id="2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600"/>
                            </p:stCondLst>
                            <p:childTnLst>
                              <p:par>
                                <p:cTn id="4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9100"/>
                            </p:stCondLst>
                            <p:childTnLst>
                              <p:par>
                                <p:cTn id="5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9600"/>
                            </p:stCondLst>
                            <p:childTnLst>
                              <p:par>
                                <p:cTn id="5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100"/>
                            </p:stCondLst>
                            <p:childTnLst>
                              <p:par>
                                <p:cTn id="62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47" grpId="0" animBg="1"/>
      <p:bldP spid="4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5b059046007c4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03002" y="268605"/>
            <a:ext cx="13199110" cy="6057265"/>
          </a:xfrm>
          <a:prstGeom prst="rect">
            <a:avLst/>
          </a:prstGeom>
        </p:spPr>
      </p:pic>
      <p:pic>
        <p:nvPicPr>
          <p:cNvPr id="7" name="图片 6" descr="258b2ad2d693f5628e36517393941e13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7841" y="341149"/>
            <a:ext cx="6203632" cy="5712152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82210" y="4038917"/>
            <a:ext cx="2228215" cy="2228215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73833" y="3197225"/>
            <a:ext cx="3343910" cy="3343910"/>
          </a:xfrm>
          <a:prstGeom prst="rect">
            <a:avLst/>
          </a:prstGeom>
        </p:spPr>
      </p:pic>
      <p:sp>
        <p:nvSpPr>
          <p:cNvPr id="25" name="文本框 24"/>
          <p:cNvSpPr txBox="1"/>
          <p:nvPr/>
        </p:nvSpPr>
        <p:spPr>
          <a:xfrm>
            <a:off x="2401162" y="2474705"/>
            <a:ext cx="23969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E24848"/>
              </a:buClr>
            </a:pPr>
            <a:r>
              <a:rPr lang="en-US" altLang="zh-CN" sz="2400" b="1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kumimoji="0" lang="zh-CN" altLang="en-US" sz="2400" b="1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7" name="AutoShape 25"/>
          <p:cNvSpPr/>
          <p:nvPr/>
        </p:nvSpPr>
        <p:spPr bwMode="auto">
          <a:xfrm>
            <a:off x="1550635" y="2904958"/>
            <a:ext cx="3841102" cy="116976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599" y="0"/>
                </a:lnTo>
                <a:lnTo>
                  <a:pt x="21599" y="21600"/>
                </a:lnTo>
                <a:lnTo>
                  <a:pt x="0" y="216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/>
          <a:p>
            <a:pPr algn="ctr" defTabSz="323215">
              <a:lnSpc>
                <a:spcPct val="200000"/>
              </a:lnSpc>
              <a:spcBef>
                <a:spcPts val="850"/>
              </a:spcBef>
              <a:defRPr/>
            </a:pPr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600" b="1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28280" y="1678313"/>
            <a:ext cx="4141152" cy="4050423"/>
          </a:xfrm>
          <a:prstGeom prst="rect">
            <a:avLst/>
          </a:prstGeom>
        </p:spPr>
      </p:pic>
      <p:sp>
        <p:nvSpPr>
          <p:cNvPr id="13" name="TextBox 41"/>
          <p:cNvSpPr txBox="1"/>
          <p:nvPr/>
        </p:nvSpPr>
        <p:spPr>
          <a:xfrm>
            <a:off x="7366721" y="3289784"/>
            <a:ext cx="40854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TextBox 42"/>
          <p:cNvSpPr txBox="1"/>
          <p:nvPr/>
        </p:nvSpPr>
        <p:spPr>
          <a:xfrm>
            <a:off x="7756514" y="3934690"/>
            <a:ext cx="328730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6" y="293470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27806854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7" grpId="0"/>
      <p:bldP spid="13" grpId="0"/>
      <p:bldP spid="1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 descr="C:\Users\Administrator\Desktop\图片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45183"/>
            <a:ext cx="12206288" cy="6872288"/>
          </a:xfrm>
          <a:prstGeom prst="rect">
            <a:avLst/>
          </a:prstGeom>
          <a:noFill/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C3EAC7D3-A8EF-C94D-BFF9-73FE78FFA2E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289" y="-62850"/>
            <a:ext cx="7774272" cy="2581514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455D3B40-5275-E34A-9E07-C18F2F5D02A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835896" y="-62850"/>
            <a:ext cx="7356103" cy="2442658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4F00E95A-3230-D441-BEC7-F3934CE672D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3855" y="-741686"/>
            <a:ext cx="335743" cy="335743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D35FD6B-B9EB-014C-903C-B16297F1A05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53017" y="-594050"/>
            <a:ext cx="266619" cy="394991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50AA2C70-A052-F143-BAE8-D904038A77F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896" y="-922907"/>
            <a:ext cx="394991" cy="306118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E8121F9-0AC6-3F4D-91FE-D3859D34C3A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71653" y="-1062550"/>
            <a:ext cx="464115" cy="45424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9333211C-BA6B-6044-AC2A-C272AC4DCE5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7694" y="-614099"/>
            <a:ext cx="345617" cy="404866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A2A92B65-6D42-7A49-8694-5F1C13248BB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9058" y="-747409"/>
            <a:ext cx="335743" cy="335743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BE5EA2F-904A-EF4D-ACEE-943521E91FC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5876" y="-944905"/>
            <a:ext cx="266619" cy="394991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83E0CA18-930A-6343-BD5D-2F22C37A881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050" y="-464868"/>
            <a:ext cx="394991" cy="306118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CD386C16-02FE-514A-B642-EEFEBE75445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42809" y="-827650"/>
            <a:ext cx="464115" cy="454240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1A61F272-DBEB-AA43-844C-671317ED796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03101" y="-495892"/>
            <a:ext cx="345617" cy="404866"/>
          </a:xfrm>
          <a:prstGeom prst="rect">
            <a:avLst/>
          </a:prstGeom>
        </p:spPr>
      </p:pic>
      <p:sp>
        <p:nvSpPr>
          <p:cNvPr id="24" name="矩形 23"/>
          <p:cNvSpPr/>
          <p:nvPr/>
        </p:nvSpPr>
        <p:spPr>
          <a:xfrm>
            <a:off x="3655641" y="1682289"/>
            <a:ext cx="4967835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8000" b="1" dirty="0">
                <a:solidFill>
                  <a:schemeClr val="accent4"/>
                </a:solidFill>
                <a:cs typeface="+mn-ea"/>
                <a:sym typeface="+mn-lt"/>
              </a:rPr>
              <a:t>Part Four</a:t>
            </a:r>
            <a:endParaRPr lang="zh-CN" altLang="en-US" sz="8000" b="1" dirty="0">
              <a:solidFill>
                <a:schemeClr val="accent4"/>
              </a:solidFill>
              <a:cs typeface="+mn-ea"/>
              <a:sym typeface="+mn-lt"/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A59A99E0-5DBE-A248-B22E-A7D59E85EFB2}"/>
              </a:ext>
            </a:extLst>
          </p:cNvPr>
          <p:cNvGrpSpPr/>
          <p:nvPr/>
        </p:nvGrpSpPr>
        <p:grpSpPr>
          <a:xfrm>
            <a:off x="2292245" y="3247473"/>
            <a:ext cx="7683745" cy="1117622"/>
            <a:chOff x="-1387550" y="1561082"/>
            <a:chExt cx="7683745" cy="1117622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5A50AA02-9732-BC4E-90DC-F6F41B7C43DC}"/>
                </a:ext>
              </a:extLst>
            </p:cNvPr>
            <p:cNvSpPr txBox="1"/>
            <p:nvPr/>
          </p:nvSpPr>
          <p:spPr>
            <a:xfrm>
              <a:off x="199874" y="1561082"/>
              <a:ext cx="424878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altLang="zh-CN" sz="4400" b="1" kern="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4400" b="1" kern="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9C5BF36F-3B8B-F041-A730-81E94B797611}"/>
                </a:ext>
              </a:extLst>
            </p:cNvPr>
            <p:cNvSpPr txBox="1"/>
            <p:nvPr/>
          </p:nvSpPr>
          <p:spPr>
            <a:xfrm>
              <a:off x="-1387550" y="2382726"/>
              <a:ext cx="7683745" cy="29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0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kumimoji="1" lang="en" altLang="zh-CN" sz="1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32126" y="3989826"/>
            <a:ext cx="7351791" cy="2868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539598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787 -0.05046 C -0.05873 -0.05833 -0.03099 0.04352 -0.01524 0.17361 C 0.00052 0.30787 -0.00118 0.42176 -0.0211 0.42778 C -0.03985 0.43495 -0.0418 0.54792 -0.02644 0.68264 C -0.01016 0.8125 0.01718 0.91481 0.03672 0.90741 " pathEditMode="relative" rAng="4680000" ptsTypes="AAAAA">
                                      <p:cBhvr>
                                        <p:cTn id="6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16" y="4789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617 -0.225 C -0.10729 -0.23287 -0.07916 -0.13102 -0.06354 -0.00092 C -0.04778 0.13287 -0.04947 0.24722 -0.06966 0.25324 C -0.08802 0.26042 -0.0901 0.37338 -0.075 0.5081 C -0.05846 0.63796 -0.03112 0.74028 -0.01158 0.7331 " pathEditMode="relative" rAng="4680000" ptsTypes="AAAAA">
                                      <p:cBhvr>
                                        <p:cTn id="8" dur="6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297 -0.20532 C 0.11224 -0.21296 0.13842 -0.12407 0.15222 -0.00972 C 0.16615 0.10857 0.1629 0.20972 0.14297 0.21597 C 0.12422 0.22292 0.12071 0.32315 0.13425 0.4419 C 0.14857 0.55625 0.17448 0.64583 0.19389 0.63866 " pathEditMode="relative" rAng="4680000" ptsTypes="AAAAA">
                                      <p:cBhvr>
                                        <p:cTn id="10" dur="3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4219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552 -0.02083 C 0.09466 -0.01805 0.10546 0.08102 0.09987 0.19792 C 0.09375 0.31829 0.07395 0.41366 0.05364 0.40926 C 0.03489 0.40625 0.01497 0.50047 0.00807 0.62153 C 0.00325 0.73843 0.01328 0.8382 0.03307 0.84121 " pathEditMode="relative" rAng="5700000" ptsTypes="AAAAA">
                                      <p:cBhvr>
                                        <p:cTn id="12" dur="37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9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07748 -0.10857 C -0.05873 -0.11644 -0.03047 -0.01435 -0.01485 0.11551 C 0.00091 0.24954 -0.00078 0.36366 -0.02097 0.36968 C -0.03933 0.37685 -0.04141 0.48981 -0.02631 0.62454 C -0.00977 0.7544 0.01757 0.85671 0.03711 0.84954 " pathEditMode="relative" rAng="4680000" ptsTypes="AAAAA">
                                      <p:cBhvr>
                                        <p:cTn id="14" dur="6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5 -0.21435 C 0.18464 -0.21157 0.19545 -0.1125 0.18985 0.0044 C 0.18373 0.12477 0.16393 0.22014 0.14362 0.21574 C 0.12487 0.21273 0.10495 0.30694 0.09805 0.42801 C 0.09323 0.54491 0.10326 0.64468 0.12305 0.64768 " pathEditMode="relative" rAng="5700000" ptsTypes="AAAAA">
                                      <p:cBhvr>
                                        <p:cTn id="16" dur="6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9" presetClass="path" presetSubtype="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.16524 -0.21389 C 0.18438 -0.21111 0.19518 -0.11204 0.18958 0.00486 C 0.18346 0.12523 0.16367 0.2206 0.14336 0.21621 C 0.12461 0.2132 0.10469 0.30741 0.09779 0.42847 C 0.09297 0.54537 0.103 0.64514 0.12279 0.64815 " pathEditMode="relative" rAng="5700000" ptsTypes="AAAAA">
                                      <p:cBhvr>
                                        <p:cTn id="18" dur="37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9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6562 -0.21458 C 0.18476 -0.21181 0.19557 -0.11273 0.18997 0.00417 C 0.18385 0.12454 0.16406 0.21991 0.14375 0.21551 C 0.125 0.2125 0.10508 0.30671 0.09817 0.42778 C 0.09336 0.54467 0.10338 0.64444 0.12317 0.64745 " pathEditMode="relative" rAng="5700000" ptsTypes="AAAAA">
                                      <p:cBhvr>
                                        <p:cTn id="20" dur="37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9" presetClass="path" presetSubtype="0" accel="50000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0.16537 -0.21412 C 0.18451 -0.21134 0.19531 -0.11227 0.18971 0.00463 C 0.18359 0.125 0.1638 0.22037 0.14349 0.21598 C 0.12474 0.21297 0.10482 0.30718 0.09792 0.42824 C 0.0931 0.54514 0.10313 0.64491 0.12292 0.64792 " pathEditMode="relative" rAng="5700000" ptsTypes="AAAAA">
                                      <p:cBhvr>
                                        <p:cTn id="22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59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09141 -0.45717 C -0.07227 -0.4544 -0.06146 -0.35532 -0.06706 -0.23842 C -0.07318 -0.11805 -0.09297 -0.02268 -0.11329 -0.02708 C -0.13204 -0.03009 -0.15196 0.06412 -0.15886 0.18519 C -0.16368 0.30209 -0.15365 0.40185 -0.13386 0.40486 " pathEditMode="relative" rAng="5700000" ptsTypes="AAAAA">
                                      <p:cBhvr>
                                        <p:cTn id="24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430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 6"/>
          <p:cNvSpPr/>
          <p:nvPr/>
        </p:nvSpPr>
        <p:spPr>
          <a:xfrm>
            <a:off x="1137326" y="1911632"/>
            <a:ext cx="5135880" cy="3409950"/>
          </a:xfrm>
          <a:custGeom>
            <a:avLst/>
            <a:gdLst>
              <a:gd name="connsiteX0" fmla="*/ 3213392 w 4705295"/>
              <a:gd name="connsiteY0" fmla="*/ 100076 h 3460137"/>
              <a:gd name="connsiteX1" fmla="*/ 3256935 w 4705295"/>
              <a:gd name="connsiteY1" fmla="*/ 172648 h 3460137"/>
              <a:gd name="connsiteX2" fmla="*/ 4679335 w 4705295"/>
              <a:gd name="connsiteY2" fmla="*/ 1725676 h 3460137"/>
              <a:gd name="connsiteX3" fmla="*/ 4098764 w 4705295"/>
              <a:gd name="connsiteY3" fmla="*/ 2233676 h 3460137"/>
              <a:gd name="connsiteX4" fmla="*/ 3126306 w 4705295"/>
              <a:gd name="connsiteY4" fmla="*/ 2320762 h 3460137"/>
              <a:gd name="connsiteX5" fmla="*/ 2284478 w 4705295"/>
              <a:gd name="connsiteY5" fmla="*/ 2973905 h 3460137"/>
              <a:gd name="connsiteX6" fmla="*/ 1500706 w 4705295"/>
              <a:gd name="connsiteY6" fmla="*/ 2523962 h 3460137"/>
              <a:gd name="connsiteX7" fmla="*/ 20249 w 4705295"/>
              <a:gd name="connsiteY7" fmla="*/ 3452876 h 3460137"/>
              <a:gd name="connsiteX8" fmla="*/ 760478 w 4705295"/>
              <a:gd name="connsiteY8" fmla="*/ 1928876 h 3460137"/>
              <a:gd name="connsiteX9" fmla="*/ 2415106 w 4705295"/>
              <a:gd name="connsiteY9" fmla="*/ 724191 h 3460137"/>
              <a:gd name="connsiteX10" fmla="*/ 3213392 w 4705295"/>
              <a:gd name="connsiteY10" fmla="*/ 100076 h 3460137"/>
              <a:gd name="connsiteX0-1" fmla="*/ 2879564 w 4705295"/>
              <a:gd name="connsiteY0-2" fmla="*/ 53464 h 3544154"/>
              <a:gd name="connsiteX1-3" fmla="*/ 3256935 w 4705295"/>
              <a:gd name="connsiteY1-4" fmla="*/ 256665 h 3544154"/>
              <a:gd name="connsiteX2-5" fmla="*/ 4679335 w 4705295"/>
              <a:gd name="connsiteY2-6" fmla="*/ 1809693 h 3544154"/>
              <a:gd name="connsiteX3-7" fmla="*/ 4098764 w 4705295"/>
              <a:gd name="connsiteY3-8" fmla="*/ 2317693 h 3544154"/>
              <a:gd name="connsiteX4-9" fmla="*/ 3126306 w 4705295"/>
              <a:gd name="connsiteY4-10" fmla="*/ 2404779 h 3544154"/>
              <a:gd name="connsiteX5-11" fmla="*/ 2284478 w 4705295"/>
              <a:gd name="connsiteY5-12" fmla="*/ 3057922 h 3544154"/>
              <a:gd name="connsiteX6-13" fmla="*/ 1500706 w 4705295"/>
              <a:gd name="connsiteY6-14" fmla="*/ 2607979 h 3544154"/>
              <a:gd name="connsiteX7-15" fmla="*/ 20249 w 4705295"/>
              <a:gd name="connsiteY7-16" fmla="*/ 3536893 h 3544154"/>
              <a:gd name="connsiteX8-17" fmla="*/ 760478 w 4705295"/>
              <a:gd name="connsiteY8-18" fmla="*/ 2012893 h 3544154"/>
              <a:gd name="connsiteX9-19" fmla="*/ 2415106 w 4705295"/>
              <a:gd name="connsiteY9-20" fmla="*/ 808208 h 3544154"/>
              <a:gd name="connsiteX10-21" fmla="*/ 2879564 w 4705295"/>
              <a:gd name="connsiteY10-22" fmla="*/ 53464 h 3544154"/>
              <a:gd name="connsiteX0-23" fmla="*/ 2415106 w 4705295"/>
              <a:gd name="connsiteY0-24" fmla="*/ 589145 h 3325091"/>
              <a:gd name="connsiteX1-25" fmla="*/ 3256935 w 4705295"/>
              <a:gd name="connsiteY1-26" fmla="*/ 37602 h 3325091"/>
              <a:gd name="connsiteX2-27" fmla="*/ 4679335 w 4705295"/>
              <a:gd name="connsiteY2-28" fmla="*/ 1590630 h 3325091"/>
              <a:gd name="connsiteX3-29" fmla="*/ 4098764 w 4705295"/>
              <a:gd name="connsiteY3-30" fmla="*/ 2098630 h 3325091"/>
              <a:gd name="connsiteX4-31" fmla="*/ 3126306 w 4705295"/>
              <a:gd name="connsiteY4-32" fmla="*/ 2185716 h 3325091"/>
              <a:gd name="connsiteX5-33" fmla="*/ 2284478 w 4705295"/>
              <a:gd name="connsiteY5-34" fmla="*/ 2838859 h 3325091"/>
              <a:gd name="connsiteX6-35" fmla="*/ 1500706 w 4705295"/>
              <a:gd name="connsiteY6-36" fmla="*/ 2388916 h 3325091"/>
              <a:gd name="connsiteX7-37" fmla="*/ 20249 w 4705295"/>
              <a:gd name="connsiteY7-38" fmla="*/ 3317830 h 3325091"/>
              <a:gd name="connsiteX8-39" fmla="*/ 760478 w 4705295"/>
              <a:gd name="connsiteY8-40" fmla="*/ 1793830 h 3325091"/>
              <a:gd name="connsiteX9-41" fmla="*/ 2415106 w 4705295"/>
              <a:gd name="connsiteY9-42" fmla="*/ 589145 h 3325091"/>
              <a:gd name="connsiteX0-43" fmla="*/ 2415106 w 4703899"/>
              <a:gd name="connsiteY0-44" fmla="*/ 699788 h 3435734"/>
              <a:gd name="connsiteX1-45" fmla="*/ 3285964 w 4703899"/>
              <a:gd name="connsiteY1-46" fmla="*/ 32130 h 3435734"/>
              <a:gd name="connsiteX2-47" fmla="*/ 4679335 w 4703899"/>
              <a:gd name="connsiteY2-48" fmla="*/ 1701273 h 3435734"/>
              <a:gd name="connsiteX3-49" fmla="*/ 4098764 w 4703899"/>
              <a:gd name="connsiteY3-50" fmla="*/ 2209273 h 3435734"/>
              <a:gd name="connsiteX4-51" fmla="*/ 3126306 w 4703899"/>
              <a:gd name="connsiteY4-52" fmla="*/ 2296359 h 3435734"/>
              <a:gd name="connsiteX5-53" fmla="*/ 2284478 w 4703899"/>
              <a:gd name="connsiteY5-54" fmla="*/ 2949502 h 3435734"/>
              <a:gd name="connsiteX6-55" fmla="*/ 1500706 w 4703899"/>
              <a:gd name="connsiteY6-56" fmla="*/ 2499559 h 3435734"/>
              <a:gd name="connsiteX7-57" fmla="*/ 20249 w 4703899"/>
              <a:gd name="connsiteY7-58" fmla="*/ 3428473 h 3435734"/>
              <a:gd name="connsiteX8-59" fmla="*/ 760478 w 4703899"/>
              <a:gd name="connsiteY8-60" fmla="*/ 1904473 h 3435734"/>
              <a:gd name="connsiteX9-61" fmla="*/ 2415106 w 4703899"/>
              <a:gd name="connsiteY9-62" fmla="*/ 699788 h 3435734"/>
              <a:gd name="connsiteX0-63" fmla="*/ 2415106 w 4703899"/>
              <a:gd name="connsiteY0-64" fmla="*/ 677255 h 3413201"/>
              <a:gd name="connsiteX1-65" fmla="*/ 3285964 w 4703899"/>
              <a:gd name="connsiteY1-66" fmla="*/ 9597 h 3413201"/>
              <a:gd name="connsiteX2-67" fmla="*/ 4679335 w 4703899"/>
              <a:gd name="connsiteY2-68" fmla="*/ 1678740 h 3413201"/>
              <a:gd name="connsiteX3-69" fmla="*/ 4098764 w 4703899"/>
              <a:gd name="connsiteY3-70" fmla="*/ 2186740 h 3413201"/>
              <a:gd name="connsiteX4-71" fmla="*/ 3126306 w 4703899"/>
              <a:gd name="connsiteY4-72" fmla="*/ 2273826 h 3413201"/>
              <a:gd name="connsiteX5-73" fmla="*/ 2284478 w 4703899"/>
              <a:gd name="connsiteY5-74" fmla="*/ 2926969 h 3413201"/>
              <a:gd name="connsiteX6-75" fmla="*/ 1500706 w 4703899"/>
              <a:gd name="connsiteY6-76" fmla="*/ 2477026 h 3413201"/>
              <a:gd name="connsiteX7-77" fmla="*/ 20249 w 4703899"/>
              <a:gd name="connsiteY7-78" fmla="*/ 3405940 h 3413201"/>
              <a:gd name="connsiteX8-79" fmla="*/ 760478 w 4703899"/>
              <a:gd name="connsiteY8-80" fmla="*/ 1881940 h 3413201"/>
              <a:gd name="connsiteX9-81" fmla="*/ 2415106 w 4703899"/>
              <a:gd name="connsiteY9-82" fmla="*/ 677255 h 3413201"/>
              <a:gd name="connsiteX0-83" fmla="*/ 2095792 w 4703899"/>
              <a:gd name="connsiteY0-84" fmla="*/ 860335 h 3422110"/>
              <a:gd name="connsiteX1-85" fmla="*/ 3285964 w 4703899"/>
              <a:gd name="connsiteY1-86" fmla="*/ 18506 h 3422110"/>
              <a:gd name="connsiteX2-87" fmla="*/ 4679335 w 4703899"/>
              <a:gd name="connsiteY2-88" fmla="*/ 1687649 h 3422110"/>
              <a:gd name="connsiteX3-89" fmla="*/ 4098764 w 4703899"/>
              <a:gd name="connsiteY3-90" fmla="*/ 2195649 h 3422110"/>
              <a:gd name="connsiteX4-91" fmla="*/ 3126306 w 4703899"/>
              <a:gd name="connsiteY4-92" fmla="*/ 2282735 h 3422110"/>
              <a:gd name="connsiteX5-93" fmla="*/ 2284478 w 4703899"/>
              <a:gd name="connsiteY5-94" fmla="*/ 2935878 h 3422110"/>
              <a:gd name="connsiteX6-95" fmla="*/ 1500706 w 4703899"/>
              <a:gd name="connsiteY6-96" fmla="*/ 2485935 h 3422110"/>
              <a:gd name="connsiteX7-97" fmla="*/ 20249 w 4703899"/>
              <a:gd name="connsiteY7-98" fmla="*/ 3414849 h 3422110"/>
              <a:gd name="connsiteX8-99" fmla="*/ 760478 w 4703899"/>
              <a:gd name="connsiteY8-100" fmla="*/ 1890849 h 3422110"/>
              <a:gd name="connsiteX9-101" fmla="*/ 2095792 w 4703899"/>
              <a:gd name="connsiteY9-102" fmla="*/ 860335 h 3422110"/>
              <a:gd name="connsiteX0-103" fmla="*/ 2088971 w 4697078"/>
              <a:gd name="connsiteY0-104" fmla="*/ 860673 h 3420608"/>
              <a:gd name="connsiteX1-105" fmla="*/ 3279143 w 4697078"/>
              <a:gd name="connsiteY1-106" fmla="*/ 18844 h 3420608"/>
              <a:gd name="connsiteX2-107" fmla="*/ 4672514 w 4697078"/>
              <a:gd name="connsiteY2-108" fmla="*/ 1687987 h 3420608"/>
              <a:gd name="connsiteX3-109" fmla="*/ 4091943 w 4697078"/>
              <a:gd name="connsiteY3-110" fmla="*/ 2195987 h 3420608"/>
              <a:gd name="connsiteX4-111" fmla="*/ 3119485 w 4697078"/>
              <a:gd name="connsiteY4-112" fmla="*/ 2283073 h 3420608"/>
              <a:gd name="connsiteX5-113" fmla="*/ 2277657 w 4697078"/>
              <a:gd name="connsiteY5-114" fmla="*/ 2936216 h 3420608"/>
              <a:gd name="connsiteX6-115" fmla="*/ 1493885 w 4697078"/>
              <a:gd name="connsiteY6-116" fmla="*/ 2486273 h 3420608"/>
              <a:gd name="connsiteX7-117" fmla="*/ 13428 w 4697078"/>
              <a:gd name="connsiteY7-118" fmla="*/ 3415187 h 3420608"/>
              <a:gd name="connsiteX8-119" fmla="*/ 855257 w 4697078"/>
              <a:gd name="connsiteY8-120" fmla="*/ 1978272 h 3420608"/>
              <a:gd name="connsiteX9-121" fmla="*/ 2088971 w 4697078"/>
              <a:gd name="connsiteY9-122" fmla="*/ 860673 h 3420608"/>
              <a:gd name="connsiteX0-123" fmla="*/ 2112334 w 4720441"/>
              <a:gd name="connsiteY0-124" fmla="*/ 860905 h 3419743"/>
              <a:gd name="connsiteX1-125" fmla="*/ 3302506 w 4720441"/>
              <a:gd name="connsiteY1-126" fmla="*/ 19076 h 3419743"/>
              <a:gd name="connsiteX2-127" fmla="*/ 4695877 w 4720441"/>
              <a:gd name="connsiteY2-128" fmla="*/ 1688219 h 3419743"/>
              <a:gd name="connsiteX3-129" fmla="*/ 4115306 w 4720441"/>
              <a:gd name="connsiteY3-130" fmla="*/ 2196219 h 3419743"/>
              <a:gd name="connsiteX4-131" fmla="*/ 3142848 w 4720441"/>
              <a:gd name="connsiteY4-132" fmla="*/ 2283305 h 3419743"/>
              <a:gd name="connsiteX5-133" fmla="*/ 2301020 w 4720441"/>
              <a:gd name="connsiteY5-134" fmla="*/ 2936448 h 3419743"/>
              <a:gd name="connsiteX6-135" fmla="*/ 1517248 w 4720441"/>
              <a:gd name="connsiteY6-136" fmla="*/ 2486505 h 3419743"/>
              <a:gd name="connsiteX7-137" fmla="*/ 36791 w 4720441"/>
              <a:gd name="connsiteY7-138" fmla="*/ 3415419 h 3419743"/>
              <a:gd name="connsiteX8-139" fmla="*/ 617363 w 4720441"/>
              <a:gd name="connsiteY8-140" fmla="*/ 2036561 h 3419743"/>
              <a:gd name="connsiteX9-141" fmla="*/ 2112334 w 4720441"/>
              <a:gd name="connsiteY9-142" fmla="*/ 860905 h 3419743"/>
              <a:gd name="connsiteX0-143" fmla="*/ 2112334 w 4856083"/>
              <a:gd name="connsiteY0-144" fmla="*/ 860905 h 3419743"/>
              <a:gd name="connsiteX1-145" fmla="*/ 3302506 w 4856083"/>
              <a:gd name="connsiteY1-146" fmla="*/ 19076 h 3419743"/>
              <a:gd name="connsiteX2-147" fmla="*/ 4695877 w 4856083"/>
              <a:gd name="connsiteY2-148" fmla="*/ 1688219 h 3419743"/>
              <a:gd name="connsiteX3-149" fmla="*/ 4652335 w 4856083"/>
              <a:gd name="connsiteY3-150" fmla="*/ 2428448 h 3419743"/>
              <a:gd name="connsiteX4-151" fmla="*/ 3142848 w 4856083"/>
              <a:gd name="connsiteY4-152" fmla="*/ 2283305 h 3419743"/>
              <a:gd name="connsiteX5-153" fmla="*/ 2301020 w 4856083"/>
              <a:gd name="connsiteY5-154" fmla="*/ 2936448 h 3419743"/>
              <a:gd name="connsiteX6-155" fmla="*/ 1517248 w 4856083"/>
              <a:gd name="connsiteY6-156" fmla="*/ 2486505 h 3419743"/>
              <a:gd name="connsiteX7-157" fmla="*/ 36791 w 4856083"/>
              <a:gd name="connsiteY7-158" fmla="*/ 3415419 h 3419743"/>
              <a:gd name="connsiteX8-159" fmla="*/ 617363 w 4856083"/>
              <a:gd name="connsiteY8-160" fmla="*/ 2036561 h 3419743"/>
              <a:gd name="connsiteX9-161" fmla="*/ 2112334 w 4856083"/>
              <a:gd name="connsiteY9-162" fmla="*/ 860905 h 3419743"/>
              <a:gd name="connsiteX0-163" fmla="*/ 2112334 w 4965903"/>
              <a:gd name="connsiteY0-164" fmla="*/ 860905 h 3419743"/>
              <a:gd name="connsiteX1-165" fmla="*/ 3302506 w 4965903"/>
              <a:gd name="connsiteY1-166" fmla="*/ 19076 h 3419743"/>
              <a:gd name="connsiteX2-167" fmla="*/ 4695877 w 4965903"/>
              <a:gd name="connsiteY2-168" fmla="*/ 1688219 h 3419743"/>
              <a:gd name="connsiteX3-169" fmla="*/ 4826506 w 4965903"/>
              <a:gd name="connsiteY3-170" fmla="*/ 2312333 h 3419743"/>
              <a:gd name="connsiteX4-171" fmla="*/ 3142848 w 4965903"/>
              <a:gd name="connsiteY4-172" fmla="*/ 2283305 h 3419743"/>
              <a:gd name="connsiteX5-173" fmla="*/ 2301020 w 4965903"/>
              <a:gd name="connsiteY5-174" fmla="*/ 2936448 h 3419743"/>
              <a:gd name="connsiteX6-175" fmla="*/ 1517248 w 4965903"/>
              <a:gd name="connsiteY6-176" fmla="*/ 2486505 h 3419743"/>
              <a:gd name="connsiteX7-177" fmla="*/ 36791 w 4965903"/>
              <a:gd name="connsiteY7-178" fmla="*/ 3415419 h 3419743"/>
              <a:gd name="connsiteX8-179" fmla="*/ 617363 w 4965903"/>
              <a:gd name="connsiteY8-180" fmla="*/ 2036561 h 3419743"/>
              <a:gd name="connsiteX9-181" fmla="*/ 2112334 w 4965903"/>
              <a:gd name="connsiteY9-182" fmla="*/ 860905 h 3419743"/>
              <a:gd name="connsiteX0-183" fmla="*/ 2112334 w 4863997"/>
              <a:gd name="connsiteY0-184" fmla="*/ 854095 h 3412933"/>
              <a:gd name="connsiteX1-185" fmla="*/ 3302506 w 4863997"/>
              <a:gd name="connsiteY1-186" fmla="*/ 12266 h 3412933"/>
              <a:gd name="connsiteX2-187" fmla="*/ 4231420 w 4863997"/>
              <a:gd name="connsiteY2-188" fmla="*/ 1492723 h 3412933"/>
              <a:gd name="connsiteX3-189" fmla="*/ 4826506 w 4863997"/>
              <a:gd name="connsiteY3-190" fmla="*/ 2305523 h 3412933"/>
              <a:gd name="connsiteX4-191" fmla="*/ 3142848 w 4863997"/>
              <a:gd name="connsiteY4-192" fmla="*/ 2276495 h 3412933"/>
              <a:gd name="connsiteX5-193" fmla="*/ 2301020 w 4863997"/>
              <a:gd name="connsiteY5-194" fmla="*/ 2929638 h 3412933"/>
              <a:gd name="connsiteX6-195" fmla="*/ 1517248 w 4863997"/>
              <a:gd name="connsiteY6-196" fmla="*/ 2479695 h 3412933"/>
              <a:gd name="connsiteX7-197" fmla="*/ 36791 w 4863997"/>
              <a:gd name="connsiteY7-198" fmla="*/ 3408609 h 3412933"/>
              <a:gd name="connsiteX8-199" fmla="*/ 617363 w 4863997"/>
              <a:gd name="connsiteY8-200" fmla="*/ 2029751 h 3412933"/>
              <a:gd name="connsiteX9-201" fmla="*/ 2112334 w 4863997"/>
              <a:gd name="connsiteY9-202" fmla="*/ 854095 h 3412933"/>
              <a:gd name="connsiteX0-203" fmla="*/ 2112334 w 5200951"/>
              <a:gd name="connsiteY0-204" fmla="*/ 854095 h 3412933"/>
              <a:gd name="connsiteX1-205" fmla="*/ 3302506 w 5200951"/>
              <a:gd name="connsiteY1-206" fmla="*/ 12266 h 3412933"/>
              <a:gd name="connsiteX2-207" fmla="*/ 4231420 w 5200951"/>
              <a:gd name="connsiteY2-208" fmla="*/ 1492723 h 3412933"/>
              <a:gd name="connsiteX3-209" fmla="*/ 5174849 w 5200951"/>
              <a:gd name="connsiteY3-210" fmla="*/ 2189409 h 3412933"/>
              <a:gd name="connsiteX4-211" fmla="*/ 3142848 w 5200951"/>
              <a:gd name="connsiteY4-212" fmla="*/ 2276495 h 3412933"/>
              <a:gd name="connsiteX5-213" fmla="*/ 2301020 w 5200951"/>
              <a:gd name="connsiteY5-214" fmla="*/ 2929638 h 3412933"/>
              <a:gd name="connsiteX6-215" fmla="*/ 1517248 w 5200951"/>
              <a:gd name="connsiteY6-216" fmla="*/ 2479695 h 3412933"/>
              <a:gd name="connsiteX7-217" fmla="*/ 36791 w 5200951"/>
              <a:gd name="connsiteY7-218" fmla="*/ 3408609 h 3412933"/>
              <a:gd name="connsiteX8-219" fmla="*/ 617363 w 5200951"/>
              <a:gd name="connsiteY8-220" fmla="*/ 2029751 h 3412933"/>
              <a:gd name="connsiteX9-221" fmla="*/ 2112334 w 5200951"/>
              <a:gd name="connsiteY9-222" fmla="*/ 854095 h 3412933"/>
              <a:gd name="connsiteX0-223" fmla="*/ 2112334 w 5215126"/>
              <a:gd name="connsiteY0-224" fmla="*/ 850889 h 3409727"/>
              <a:gd name="connsiteX1-225" fmla="*/ 3302506 w 5215126"/>
              <a:gd name="connsiteY1-226" fmla="*/ 9060 h 3409727"/>
              <a:gd name="connsiteX2-227" fmla="*/ 4405591 w 5215126"/>
              <a:gd name="connsiteY2-228" fmla="*/ 1387917 h 3409727"/>
              <a:gd name="connsiteX3-229" fmla="*/ 5174849 w 5215126"/>
              <a:gd name="connsiteY3-230" fmla="*/ 2186203 h 3409727"/>
              <a:gd name="connsiteX4-231" fmla="*/ 3142848 w 5215126"/>
              <a:gd name="connsiteY4-232" fmla="*/ 2273289 h 3409727"/>
              <a:gd name="connsiteX5-233" fmla="*/ 2301020 w 5215126"/>
              <a:gd name="connsiteY5-234" fmla="*/ 2926432 h 3409727"/>
              <a:gd name="connsiteX6-235" fmla="*/ 1517248 w 5215126"/>
              <a:gd name="connsiteY6-236" fmla="*/ 2476489 h 3409727"/>
              <a:gd name="connsiteX7-237" fmla="*/ 36791 w 5215126"/>
              <a:gd name="connsiteY7-238" fmla="*/ 3405403 h 3409727"/>
              <a:gd name="connsiteX8-239" fmla="*/ 617363 w 5215126"/>
              <a:gd name="connsiteY8-240" fmla="*/ 2026545 h 3409727"/>
              <a:gd name="connsiteX9-241" fmla="*/ 2112334 w 5215126"/>
              <a:gd name="connsiteY9-242" fmla="*/ 850889 h 3409727"/>
              <a:gd name="connsiteX0-243" fmla="*/ 2112334 w 5173410"/>
              <a:gd name="connsiteY0-244" fmla="*/ 850889 h 3409727"/>
              <a:gd name="connsiteX1-245" fmla="*/ 3302506 w 5173410"/>
              <a:gd name="connsiteY1-246" fmla="*/ 9060 h 3409727"/>
              <a:gd name="connsiteX2-247" fmla="*/ 4405591 w 5173410"/>
              <a:gd name="connsiteY2-248" fmla="*/ 1387917 h 3409727"/>
              <a:gd name="connsiteX3-249" fmla="*/ 5131306 w 5173410"/>
              <a:gd name="connsiteY3-250" fmla="*/ 2244260 h 3409727"/>
              <a:gd name="connsiteX4-251" fmla="*/ 3142848 w 5173410"/>
              <a:gd name="connsiteY4-252" fmla="*/ 2273289 h 3409727"/>
              <a:gd name="connsiteX5-253" fmla="*/ 2301020 w 5173410"/>
              <a:gd name="connsiteY5-254" fmla="*/ 2926432 h 3409727"/>
              <a:gd name="connsiteX6-255" fmla="*/ 1517248 w 5173410"/>
              <a:gd name="connsiteY6-256" fmla="*/ 2476489 h 3409727"/>
              <a:gd name="connsiteX7-257" fmla="*/ 36791 w 5173410"/>
              <a:gd name="connsiteY7-258" fmla="*/ 3405403 h 3409727"/>
              <a:gd name="connsiteX8-259" fmla="*/ 617363 w 5173410"/>
              <a:gd name="connsiteY8-260" fmla="*/ 2026545 h 3409727"/>
              <a:gd name="connsiteX9-261" fmla="*/ 2112334 w 5173410"/>
              <a:gd name="connsiteY9-262" fmla="*/ 850889 h 3409727"/>
              <a:gd name="connsiteX0-263" fmla="*/ 2112334 w 5136500"/>
              <a:gd name="connsiteY0-264" fmla="*/ 850889 h 3409727"/>
              <a:gd name="connsiteX1-265" fmla="*/ 3302506 w 5136500"/>
              <a:gd name="connsiteY1-266" fmla="*/ 9060 h 3409727"/>
              <a:gd name="connsiteX2-267" fmla="*/ 4405591 w 5136500"/>
              <a:gd name="connsiteY2-268" fmla="*/ 1387917 h 3409727"/>
              <a:gd name="connsiteX3-269" fmla="*/ 5131306 w 5136500"/>
              <a:gd name="connsiteY3-270" fmla="*/ 2244260 h 3409727"/>
              <a:gd name="connsiteX4-271" fmla="*/ 4042733 w 5136500"/>
              <a:gd name="connsiteY4-272" fmla="*/ 2244261 h 3409727"/>
              <a:gd name="connsiteX5-273" fmla="*/ 3142848 w 5136500"/>
              <a:gd name="connsiteY5-274" fmla="*/ 2273289 h 3409727"/>
              <a:gd name="connsiteX6-275" fmla="*/ 2301020 w 5136500"/>
              <a:gd name="connsiteY6-276" fmla="*/ 2926432 h 3409727"/>
              <a:gd name="connsiteX7-277" fmla="*/ 1517248 w 5136500"/>
              <a:gd name="connsiteY7-278" fmla="*/ 2476489 h 3409727"/>
              <a:gd name="connsiteX8-279" fmla="*/ 36791 w 5136500"/>
              <a:gd name="connsiteY8-280" fmla="*/ 3405403 h 3409727"/>
              <a:gd name="connsiteX9-281" fmla="*/ 617363 w 5136500"/>
              <a:gd name="connsiteY9-282" fmla="*/ 2026545 h 3409727"/>
              <a:gd name="connsiteX10-283" fmla="*/ 2112334 w 5136500"/>
              <a:gd name="connsiteY10-284" fmla="*/ 850889 h 3409727"/>
              <a:gd name="connsiteX0-285" fmla="*/ 2112334 w 5136132"/>
              <a:gd name="connsiteY0-286" fmla="*/ 850889 h 3409727"/>
              <a:gd name="connsiteX1-287" fmla="*/ 3302506 w 5136132"/>
              <a:gd name="connsiteY1-288" fmla="*/ 9060 h 3409727"/>
              <a:gd name="connsiteX2-289" fmla="*/ 4405591 w 5136132"/>
              <a:gd name="connsiteY2-290" fmla="*/ 1387917 h 3409727"/>
              <a:gd name="connsiteX3-291" fmla="*/ 5131306 w 5136132"/>
              <a:gd name="connsiteY3-292" fmla="*/ 2244260 h 3409727"/>
              <a:gd name="connsiteX4-293" fmla="*/ 4057247 w 5136132"/>
              <a:gd name="connsiteY4-294" fmla="*/ 2505518 h 3409727"/>
              <a:gd name="connsiteX5-295" fmla="*/ 3142848 w 5136132"/>
              <a:gd name="connsiteY5-296" fmla="*/ 2273289 h 3409727"/>
              <a:gd name="connsiteX6-297" fmla="*/ 2301020 w 5136132"/>
              <a:gd name="connsiteY6-298" fmla="*/ 2926432 h 3409727"/>
              <a:gd name="connsiteX7-299" fmla="*/ 1517248 w 5136132"/>
              <a:gd name="connsiteY7-300" fmla="*/ 2476489 h 3409727"/>
              <a:gd name="connsiteX8-301" fmla="*/ 36791 w 5136132"/>
              <a:gd name="connsiteY8-302" fmla="*/ 3405403 h 3409727"/>
              <a:gd name="connsiteX9-303" fmla="*/ 617363 w 5136132"/>
              <a:gd name="connsiteY9-304" fmla="*/ 2026545 h 3409727"/>
              <a:gd name="connsiteX10-305" fmla="*/ 2112334 w 5136132"/>
              <a:gd name="connsiteY10-306" fmla="*/ 850889 h 3409727"/>
              <a:gd name="connsiteX0-307" fmla="*/ 2112334 w 5136132"/>
              <a:gd name="connsiteY0-308" fmla="*/ 850889 h 3409727"/>
              <a:gd name="connsiteX1-309" fmla="*/ 3302506 w 5136132"/>
              <a:gd name="connsiteY1-310" fmla="*/ 9060 h 3409727"/>
              <a:gd name="connsiteX2-311" fmla="*/ 4405591 w 5136132"/>
              <a:gd name="connsiteY2-312" fmla="*/ 1387917 h 3409727"/>
              <a:gd name="connsiteX3-313" fmla="*/ 5131306 w 5136132"/>
              <a:gd name="connsiteY3-314" fmla="*/ 2244260 h 3409727"/>
              <a:gd name="connsiteX4-315" fmla="*/ 4057247 w 5136132"/>
              <a:gd name="connsiteY4-316" fmla="*/ 2505518 h 3409727"/>
              <a:gd name="connsiteX5-317" fmla="*/ 3142848 w 5136132"/>
              <a:gd name="connsiteY5-318" fmla="*/ 2273289 h 3409727"/>
              <a:gd name="connsiteX6-319" fmla="*/ 2301020 w 5136132"/>
              <a:gd name="connsiteY6-320" fmla="*/ 2926432 h 3409727"/>
              <a:gd name="connsiteX7-321" fmla="*/ 1517248 w 5136132"/>
              <a:gd name="connsiteY7-322" fmla="*/ 2476489 h 3409727"/>
              <a:gd name="connsiteX8-323" fmla="*/ 36791 w 5136132"/>
              <a:gd name="connsiteY8-324" fmla="*/ 3405403 h 3409727"/>
              <a:gd name="connsiteX9-325" fmla="*/ 617363 w 5136132"/>
              <a:gd name="connsiteY9-326" fmla="*/ 2026545 h 3409727"/>
              <a:gd name="connsiteX10-327" fmla="*/ 2112334 w 5136132"/>
              <a:gd name="connsiteY10-328" fmla="*/ 850889 h 340972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5136132" h="3409727">
                <a:moveTo>
                  <a:pt x="2112334" y="850889"/>
                </a:moveTo>
                <a:cubicBezTo>
                  <a:pt x="2559858" y="514642"/>
                  <a:pt x="2920297" y="-80445"/>
                  <a:pt x="3302506" y="9060"/>
                </a:cubicBezTo>
                <a:cubicBezTo>
                  <a:pt x="3684716" y="98565"/>
                  <a:pt x="4100791" y="1015384"/>
                  <a:pt x="4405591" y="1387917"/>
                </a:cubicBezTo>
                <a:cubicBezTo>
                  <a:pt x="4710391" y="1760450"/>
                  <a:pt x="5189363" y="2057993"/>
                  <a:pt x="5131306" y="2244260"/>
                </a:cubicBezTo>
                <a:cubicBezTo>
                  <a:pt x="5073249" y="2430527"/>
                  <a:pt x="4359629" y="2268451"/>
                  <a:pt x="4057247" y="2505518"/>
                </a:cubicBezTo>
                <a:cubicBezTo>
                  <a:pt x="3725837" y="2510356"/>
                  <a:pt x="3435553" y="2203137"/>
                  <a:pt x="3142848" y="2273289"/>
                </a:cubicBezTo>
                <a:cubicBezTo>
                  <a:pt x="2850144" y="2343441"/>
                  <a:pt x="2571953" y="2892565"/>
                  <a:pt x="2301020" y="2926432"/>
                </a:cubicBezTo>
                <a:cubicBezTo>
                  <a:pt x="2030087" y="2960299"/>
                  <a:pt x="1894619" y="2396661"/>
                  <a:pt x="1517248" y="2476489"/>
                </a:cubicBezTo>
                <a:cubicBezTo>
                  <a:pt x="1139877" y="2556317"/>
                  <a:pt x="186772" y="3480394"/>
                  <a:pt x="36791" y="3405403"/>
                </a:cubicBezTo>
                <a:cubicBezTo>
                  <a:pt x="-113190" y="3330412"/>
                  <a:pt x="218220" y="2481326"/>
                  <a:pt x="617363" y="2026545"/>
                </a:cubicBezTo>
                <a:cubicBezTo>
                  <a:pt x="1016506" y="1571764"/>
                  <a:pt x="1664810" y="1187136"/>
                  <a:pt x="2112334" y="8508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dirty="0">
              <a:ln w="0"/>
              <a:solidFill>
                <a:schemeClr val="tx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976036" y="978501"/>
            <a:ext cx="6202680" cy="4900930"/>
            <a:chOff x="1301" y="1250"/>
            <a:chExt cx="9768" cy="7718"/>
          </a:xfrm>
        </p:grpSpPr>
        <p:sp>
          <p:nvSpPr>
            <p:cNvPr id="30" name="任意多边形 29"/>
            <p:cNvSpPr/>
            <p:nvPr/>
          </p:nvSpPr>
          <p:spPr>
            <a:xfrm>
              <a:off x="1371" y="1943"/>
              <a:ext cx="7131" cy="6377"/>
            </a:xfrm>
            <a:custGeom>
              <a:avLst/>
              <a:gdLst>
                <a:gd name="connsiteX0" fmla="*/ 0 w 4528457"/>
                <a:gd name="connsiteY0" fmla="*/ 4049486 h 4049486"/>
                <a:gd name="connsiteX1" fmla="*/ 4528457 w 4528457"/>
                <a:gd name="connsiteY1" fmla="*/ 3033486 h 4049486"/>
                <a:gd name="connsiteX2" fmla="*/ 2061028 w 4528457"/>
                <a:gd name="connsiteY2" fmla="*/ 1277257 h 4049486"/>
                <a:gd name="connsiteX3" fmla="*/ 3614057 w 4528457"/>
                <a:gd name="connsiteY3" fmla="*/ 0 h 4049486"/>
                <a:gd name="connsiteX0-1" fmla="*/ 0 w 4528457"/>
                <a:gd name="connsiteY0-2" fmla="*/ 4049486 h 4049486"/>
                <a:gd name="connsiteX1-3" fmla="*/ 4528457 w 4528457"/>
                <a:gd name="connsiteY1-4" fmla="*/ 3033486 h 4049486"/>
                <a:gd name="connsiteX2-5" fmla="*/ 2569028 w 4528457"/>
                <a:gd name="connsiteY2-6" fmla="*/ 1291772 h 4049486"/>
                <a:gd name="connsiteX3-7" fmla="*/ 3614057 w 4528457"/>
                <a:gd name="connsiteY3-8" fmla="*/ 0 h 4049486"/>
                <a:gd name="connsiteX0-9" fmla="*/ 0 w 4528457"/>
                <a:gd name="connsiteY0-10" fmla="*/ 4049486 h 4049486"/>
                <a:gd name="connsiteX1-11" fmla="*/ 4528457 w 4528457"/>
                <a:gd name="connsiteY1-12" fmla="*/ 3033486 h 4049486"/>
                <a:gd name="connsiteX2-13" fmla="*/ 2264228 w 4528457"/>
                <a:gd name="connsiteY2-14" fmla="*/ 1204687 h 4049486"/>
                <a:gd name="connsiteX3-15" fmla="*/ 3614057 w 4528457"/>
                <a:gd name="connsiteY3-16" fmla="*/ 0 h 404948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4528457" h="4049486">
                  <a:moveTo>
                    <a:pt x="0" y="4049486"/>
                  </a:moveTo>
                  <a:lnTo>
                    <a:pt x="4528457" y="3033486"/>
                  </a:lnTo>
                  <a:lnTo>
                    <a:pt x="2264228" y="1204687"/>
                  </a:lnTo>
                  <a:lnTo>
                    <a:pt x="361405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dash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椭圆 31"/>
            <p:cNvSpPr/>
            <p:nvPr/>
          </p:nvSpPr>
          <p:spPr>
            <a:xfrm>
              <a:off x="1301" y="8182"/>
              <a:ext cx="254" cy="25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3" name="椭圆 32"/>
            <p:cNvSpPr/>
            <p:nvPr/>
          </p:nvSpPr>
          <p:spPr>
            <a:xfrm>
              <a:off x="8376" y="6546"/>
              <a:ext cx="254" cy="25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4" name="椭圆 33"/>
            <p:cNvSpPr/>
            <p:nvPr/>
          </p:nvSpPr>
          <p:spPr>
            <a:xfrm>
              <a:off x="4806" y="3687"/>
              <a:ext cx="254" cy="25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5" name="椭圆 34"/>
            <p:cNvSpPr/>
            <p:nvPr/>
          </p:nvSpPr>
          <p:spPr>
            <a:xfrm>
              <a:off x="6895" y="1860"/>
              <a:ext cx="254" cy="25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8424" y="2248"/>
              <a:ext cx="2260" cy="11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>
                  <a:solidFill>
                    <a:schemeClr val="bg1"/>
                  </a:solidFill>
                  <a:cs typeface="+mn-ea"/>
                  <a:sym typeface="+mn-lt"/>
                </a:rPr>
                <a:t>2023</a:t>
              </a:r>
              <a:endParaRPr lang="zh-CN" altLang="en-US" sz="4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3307" y="2860"/>
              <a:ext cx="1805" cy="9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2021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文本框 37"/>
            <p:cNvSpPr txBox="1"/>
            <p:nvPr/>
          </p:nvSpPr>
          <p:spPr>
            <a:xfrm>
              <a:off x="8695" y="6855"/>
              <a:ext cx="1614" cy="8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dirty="0">
                  <a:solidFill>
                    <a:schemeClr val="bg1"/>
                  </a:solidFill>
                  <a:cs typeface="+mn-ea"/>
                  <a:sym typeface="+mn-lt"/>
                </a:rPr>
                <a:t>2019</a:t>
              </a:r>
              <a:endParaRPr lang="zh-CN" altLang="en-US" sz="28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2036" y="8241"/>
              <a:ext cx="1432" cy="7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2017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aphicFrame>
          <p:nvGraphicFramePr>
            <p:cNvPr id="43" name="图表 42"/>
            <p:cNvGraphicFramePr/>
            <p:nvPr/>
          </p:nvGraphicFramePr>
          <p:xfrm>
            <a:off x="2752" y="7369"/>
            <a:ext cx="804" cy="8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aphicFrame>
          <p:nvGraphicFramePr>
            <p:cNvPr id="44" name="图表 43"/>
            <p:cNvGraphicFramePr/>
            <p:nvPr/>
          </p:nvGraphicFramePr>
          <p:xfrm>
            <a:off x="10049" y="6050"/>
            <a:ext cx="1020" cy="102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45" name="图表 44"/>
            <p:cNvGraphicFramePr/>
            <p:nvPr/>
          </p:nvGraphicFramePr>
          <p:xfrm>
            <a:off x="5011" y="2637"/>
            <a:ext cx="1247" cy="124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46" name="图表 45"/>
            <p:cNvGraphicFramePr/>
            <p:nvPr>
              <p:extLst>
                <p:ext uri="{D42A27DB-BD31-4B8C-83A1-F6EECF244321}">
                  <p14:modId xmlns:p14="http://schemas.microsoft.com/office/powerpoint/2010/main" val="3657250007"/>
                </p:ext>
              </p:extLst>
            </p:nvPr>
          </p:nvGraphicFramePr>
          <p:xfrm>
            <a:off x="6663" y="1250"/>
            <a:ext cx="1774" cy="177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</p:grpSp>
      <p:sp>
        <p:nvSpPr>
          <p:cNvPr id="50" name="矩形 49"/>
          <p:cNvSpPr/>
          <p:nvPr/>
        </p:nvSpPr>
        <p:spPr>
          <a:xfrm>
            <a:off x="7567275" y="2987641"/>
            <a:ext cx="4013200" cy="16185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50000"/>
              </a:lnSpc>
            </a:pP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en-US" altLang="zh-CN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30977" y="5661626"/>
            <a:ext cx="7959972" cy="1200977"/>
          </a:xfrm>
          <a:prstGeom prst="rect">
            <a:avLst/>
          </a:prstGeom>
        </p:spPr>
      </p:pic>
      <p:sp>
        <p:nvSpPr>
          <p:cNvPr id="19" name="文本框 18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493331" y="233122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0469814"/>
      </p:ext>
    </p:extLst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 8"/>
          <p:cNvSpPr/>
          <p:nvPr/>
        </p:nvSpPr>
        <p:spPr>
          <a:xfrm>
            <a:off x="7677901" y="4121239"/>
            <a:ext cx="3374265" cy="1429555"/>
          </a:xfrm>
          <a:custGeom>
            <a:avLst/>
            <a:gdLst>
              <a:gd name="connsiteX0" fmla="*/ 2073499 w 3374265"/>
              <a:gd name="connsiteY0" fmla="*/ 0 h 1429555"/>
              <a:gd name="connsiteX1" fmla="*/ 0 w 3374265"/>
              <a:gd name="connsiteY1" fmla="*/ 1429555 h 1429555"/>
              <a:gd name="connsiteX2" fmla="*/ 3374265 w 3374265"/>
              <a:gd name="connsiteY2" fmla="*/ 528034 h 1429555"/>
              <a:gd name="connsiteX3" fmla="*/ 2073499 w 3374265"/>
              <a:gd name="connsiteY3" fmla="*/ 0 h 1429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4265" h="1429555">
                <a:moveTo>
                  <a:pt x="2073499" y="0"/>
                </a:moveTo>
                <a:lnTo>
                  <a:pt x="0" y="1429555"/>
                </a:lnTo>
                <a:lnTo>
                  <a:pt x="3374265" y="528034"/>
                </a:lnTo>
                <a:lnTo>
                  <a:pt x="20734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dirty="0">
              <a:ln w="0"/>
              <a:solidFill>
                <a:schemeClr val="bg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0" name="任意多边形 9"/>
          <p:cNvSpPr/>
          <p:nvPr/>
        </p:nvSpPr>
        <p:spPr>
          <a:xfrm>
            <a:off x="5275991" y="2459015"/>
            <a:ext cx="4803820" cy="1159099"/>
          </a:xfrm>
          <a:custGeom>
            <a:avLst/>
            <a:gdLst>
              <a:gd name="connsiteX0" fmla="*/ 695459 w 4803820"/>
              <a:gd name="connsiteY0" fmla="*/ 0 h 1159099"/>
              <a:gd name="connsiteX1" fmla="*/ 4803820 w 4803820"/>
              <a:gd name="connsiteY1" fmla="*/ 1159099 h 1159099"/>
              <a:gd name="connsiteX2" fmla="*/ 0 w 4803820"/>
              <a:gd name="connsiteY2" fmla="*/ 399245 h 1159099"/>
              <a:gd name="connsiteX3" fmla="*/ 695459 w 4803820"/>
              <a:gd name="connsiteY3" fmla="*/ 0 h 1159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3820" h="1159099">
                <a:moveTo>
                  <a:pt x="695459" y="0"/>
                </a:moveTo>
                <a:lnTo>
                  <a:pt x="4803820" y="1159099"/>
                </a:lnTo>
                <a:lnTo>
                  <a:pt x="0" y="399245"/>
                </a:lnTo>
                <a:lnTo>
                  <a:pt x="69545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dirty="0">
              <a:ln w="0"/>
              <a:solidFill>
                <a:schemeClr val="bg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162394" y="1706753"/>
            <a:ext cx="4136743" cy="891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692134" y="1451780"/>
            <a:ext cx="1417426" cy="1417426"/>
            <a:chOff x="5816943" y="1104900"/>
            <a:chExt cx="1417426" cy="1417426"/>
          </a:xfrm>
        </p:grpSpPr>
        <p:grpSp>
          <p:nvGrpSpPr>
            <p:cNvPr id="19" name="组合 18"/>
            <p:cNvGrpSpPr/>
            <p:nvPr/>
          </p:nvGrpSpPr>
          <p:grpSpPr>
            <a:xfrm>
              <a:off x="5816943" y="1104900"/>
              <a:ext cx="1417426" cy="1417426"/>
              <a:chOff x="5816943" y="1104900"/>
              <a:chExt cx="1417426" cy="1417426"/>
            </a:xfrm>
          </p:grpSpPr>
          <p:sp>
            <p:nvSpPr>
              <p:cNvPr id="20" name="椭圆 19"/>
              <p:cNvSpPr/>
              <p:nvPr/>
            </p:nvSpPr>
            <p:spPr>
              <a:xfrm>
                <a:off x="5816943" y="1104900"/>
                <a:ext cx="1417426" cy="14174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dirty="0">
                  <a:ln w="0"/>
                  <a:solidFill>
                    <a:schemeClr val="bg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21" name="椭圆 20"/>
              <p:cNvSpPr/>
              <p:nvPr/>
            </p:nvSpPr>
            <p:spPr>
              <a:xfrm>
                <a:off x="5896187" y="1184144"/>
                <a:ext cx="1258938" cy="1258938"/>
              </a:xfrm>
              <a:prstGeom prst="ellipse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dirty="0">
                  <a:ln w="0"/>
                  <a:solidFill>
                    <a:schemeClr val="bg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grpSp>
          <p:nvGrpSpPr>
            <p:cNvPr id="22" name="Group 10"/>
            <p:cNvGrpSpPr>
              <a:grpSpLocks noChangeAspect="1"/>
            </p:cNvGrpSpPr>
            <p:nvPr/>
          </p:nvGrpSpPr>
          <p:grpSpPr bwMode="auto">
            <a:xfrm>
              <a:off x="6158448" y="1262253"/>
              <a:ext cx="753284" cy="1042115"/>
              <a:chOff x="2194" y="758"/>
              <a:chExt cx="519" cy="718"/>
            </a:xfrm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grpSpPr>
          <p:sp>
            <p:nvSpPr>
              <p:cNvPr id="23" name="Freeform 11"/>
              <p:cNvSpPr/>
              <p:nvPr/>
            </p:nvSpPr>
            <p:spPr bwMode="auto">
              <a:xfrm>
                <a:off x="2194" y="956"/>
                <a:ext cx="402" cy="520"/>
              </a:xfrm>
              <a:custGeom>
                <a:avLst/>
                <a:gdLst>
                  <a:gd name="T0" fmla="*/ 131 w 168"/>
                  <a:gd name="T1" fmla="*/ 13 h 218"/>
                  <a:gd name="T2" fmla="*/ 85 w 168"/>
                  <a:gd name="T3" fmla="*/ 13 h 218"/>
                  <a:gd name="T4" fmla="*/ 28 w 168"/>
                  <a:gd name="T5" fmla="*/ 69 h 218"/>
                  <a:gd name="T6" fmla="*/ 2 w 168"/>
                  <a:gd name="T7" fmla="*/ 122 h 218"/>
                  <a:gd name="T8" fmla="*/ 21 w 168"/>
                  <a:gd name="T9" fmla="*/ 177 h 218"/>
                  <a:gd name="T10" fmla="*/ 29 w 168"/>
                  <a:gd name="T11" fmla="*/ 185 h 218"/>
                  <a:gd name="T12" fmla="*/ 79 w 168"/>
                  <a:gd name="T13" fmla="*/ 217 h 218"/>
                  <a:gd name="T14" fmla="*/ 109 w 168"/>
                  <a:gd name="T15" fmla="*/ 189 h 218"/>
                  <a:gd name="T16" fmla="*/ 100 w 168"/>
                  <a:gd name="T17" fmla="*/ 155 h 218"/>
                  <a:gd name="T18" fmla="*/ 124 w 168"/>
                  <a:gd name="T19" fmla="*/ 115 h 218"/>
                  <a:gd name="T20" fmla="*/ 156 w 168"/>
                  <a:gd name="T21" fmla="*/ 84 h 218"/>
                  <a:gd name="T22" fmla="*/ 156 w 168"/>
                  <a:gd name="T23" fmla="*/ 37 h 218"/>
                  <a:gd name="T24" fmla="*/ 131 w 168"/>
                  <a:gd name="T25" fmla="*/ 1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218">
                    <a:moveTo>
                      <a:pt x="131" y="13"/>
                    </a:moveTo>
                    <a:cubicBezTo>
                      <a:pt x="119" y="0"/>
                      <a:pt x="98" y="0"/>
                      <a:pt x="85" y="13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9" y="89"/>
                      <a:pt x="4" y="106"/>
                      <a:pt x="2" y="122"/>
                    </a:cubicBezTo>
                    <a:cubicBezTo>
                      <a:pt x="0" y="139"/>
                      <a:pt x="9" y="163"/>
                      <a:pt x="21" y="177"/>
                    </a:cubicBezTo>
                    <a:cubicBezTo>
                      <a:pt x="29" y="185"/>
                      <a:pt x="29" y="185"/>
                      <a:pt x="29" y="185"/>
                    </a:cubicBezTo>
                    <a:cubicBezTo>
                      <a:pt x="41" y="198"/>
                      <a:pt x="68" y="217"/>
                      <a:pt x="79" y="217"/>
                    </a:cubicBezTo>
                    <a:cubicBezTo>
                      <a:pt x="91" y="218"/>
                      <a:pt x="107" y="200"/>
                      <a:pt x="109" y="189"/>
                    </a:cubicBezTo>
                    <a:cubicBezTo>
                      <a:pt x="110" y="178"/>
                      <a:pt x="100" y="164"/>
                      <a:pt x="100" y="155"/>
                    </a:cubicBezTo>
                    <a:cubicBezTo>
                      <a:pt x="100" y="146"/>
                      <a:pt x="111" y="128"/>
                      <a:pt x="124" y="115"/>
                    </a:cubicBezTo>
                    <a:cubicBezTo>
                      <a:pt x="156" y="84"/>
                      <a:pt x="156" y="84"/>
                      <a:pt x="156" y="84"/>
                    </a:cubicBezTo>
                    <a:cubicBezTo>
                      <a:pt x="168" y="71"/>
                      <a:pt x="168" y="50"/>
                      <a:pt x="156" y="37"/>
                    </a:cubicBezTo>
                    <a:lnTo>
                      <a:pt x="131" y="13"/>
                    </a:lnTo>
                    <a:close/>
                  </a:path>
                </a:pathLst>
              </a:custGeom>
              <a:solidFill>
                <a:srgbClr val="DE2D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12"/>
              <p:cNvSpPr/>
              <p:nvPr/>
            </p:nvSpPr>
            <p:spPr bwMode="auto">
              <a:xfrm rot="10800000">
                <a:off x="2249" y="1165"/>
                <a:ext cx="65" cy="169"/>
              </a:xfrm>
              <a:custGeom>
                <a:avLst/>
                <a:gdLst>
                  <a:gd name="T0" fmla="*/ 5 w 27"/>
                  <a:gd name="T1" fmla="*/ 70 h 71"/>
                  <a:gd name="T2" fmla="*/ 3 w 27"/>
                  <a:gd name="T3" fmla="*/ 68 h 71"/>
                  <a:gd name="T4" fmla="*/ 3 w 27"/>
                  <a:gd name="T5" fmla="*/ 59 h 71"/>
                  <a:gd name="T6" fmla="*/ 14 w 27"/>
                  <a:gd name="T7" fmla="*/ 36 h 71"/>
                  <a:gd name="T8" fmla="*/ 3 w 27"/>
                  <a:gd name="T9" fmla="*/ 12 h 71"/>
                  <a:gd name="T10" fmla="*/ 3 w 27"/>
                  <a:gd name="T11" fmla="*/ 3 h 71"/>
                  <a:gd name="T12" fmla="*/ 13 w 27"/>
                  <a:gd name="T13" fmla="*/ 3 h 71"/>
                  <a:gd name="T14" fmla="*/ 27 w 27"/>
                  <a:gd name="T15" fmla="*/ 36 h 71"/>
                  <a:gd name="T16" fmla="*/ 12 w 27"/>
                  <a:gd name="T17" fmla="*/ 69 h 71"/>
                  <a:gd name="T18" fmla="*/ 5 w 27"/>
                  <a:gd name="T19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71">
                    <a:moveTo>
                      <a:pt x="5" y="70"/>
                    </a:moveTo>
                    <a:cubicBezTo>
                      <a:pt x="4" y="69"/>
                      <a:pt x="3" y="69"/>
                      <a:pt x="3" y="68"/>
                    </a:cubicBezTo>
                    <a:cubicBezTo>
                      <a:pt x="0" y="66"/>
                      <a:pt x="0" y="62"/>
                      <a:pt x="3" y="59"/>
                    </a:cubicBezTo>
                    <a:cubicBezTo>
                      <a:pt x="10" y="52"/>
                      <a:pt x="14" y="44"/>
                      <a:pt x="14" y="36"/>
                    </a:cubicBezTo>
                    <a:cubicBezTo>
                      <a:pt x="14" y="23"/>
                      <a:pt x="3" y="12"/>
                      <a:pt x="3" y="12"/>
                    </a:cubicBezTo>
                    <a:cubicBezTo>
                      <a:pt x="1" y="10"/>
                      <a:pt x="1" y="5"/>
                      <a:pt x="3" y="3"/>
                    </a:cubicBezTo>
                    <a:cubicBezTo>
                      <a:pt x="6" y="0"/>
                      <a:pt x="10" y="0"/>
                      <a:pt x="13" y="3"/>
                    </a:cubicBezTo>
                    <a:cubicBezTo>
                      <a:pt x="13" y="3"/>
                      <a:pt x="27" y="17"/>
                      <a:pt x="27" y="36"/>
                    </a:cubicBezTo>
                    <a:cubicBezTo>
                      <a:pt x="27" y="48"/>
                      <a:pt x="22" y="59"/>
                      <a:pt x="12" y="69"/>
                    </a:cubicBezTo>
                    <a:cubicBezTo>
                      <a:pt x="10" y="71"/>
                      <a:pt x="7" y="71"/>
                      <a:pt x="5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13"/>
              <p:cNvSpPr/>
              <p:nvPr/>
            </p:nvSpPr>
            <p:spPr bwMode="auto">
              <a:xfrm>
                <a:off x="2356" y="839"/>
                <a:ext cx="357" cy="356"/>
              </a:xfrm>
              <a:custGeom>
                <a:avLst/>
                <a:gdLst>
                  <a:gd name="T0" fmla="*/ 125 w 149"/>
                  <a:gd name="T1" fmla="*/ 138 h 149"/>
                  <a:gd name="T2" fmla="*/ 82 w 149"/>
                  <a:gd name="T3" fmla="*/ 138 h 149"/>
                  <a:gd name="T4" fmla="*/ 12 w 149"/>
                  <a:gd name="T5" fmla="*/ 67 h 149"/>
                  <a:gd name="T6" fmla="*/ 12 w 149"/>
                  <a:gd name="T7" fmla="*/ 25 h 149"/>
                  <a:gd name="T8" fmla="*/ 24 w 149"/>
                  <a:gd name="T9" fmla="*/ 12 h 149"/>
                  <a:gd name="T10" fmla="*/ 67 w 149"/>
                  <a:gd name="T11" fmla="*/ 12 h 149"/>
                  <a:gd name="T12" fmla="*/ 137 w 149"/>
                  <a:gd name="T13" fmla="*/ 83 h 149"/>
                  <a:gd name="T14" fmla="*/ 137 w 149"/>
                  <a:gd name="T15" fmla="*/ 125 h 149"/>
                  <a:gd name="T16" fmla="*/ 125 w 149"/>
                  <a:gd name="T17" fmla="*/ 13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49">
                    <a:moveTo>
                      <a:pt x="125" y="138"/>
                    </a:moveTo>
                    <a:cubicBezTo>
                      <a:pt x="113" y="149"/>
                      <a:pt x="94" y="149"/>
                      <a:pt x="82" y="138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0" y="55"/>
                      <a:pt x="0" y="36"/>
                      <a:pt x="12" y="2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36" y="0"/>
                      <a:pt x="55" y="0"/>
                      <a:pt x="67" y="12"/>
                    </a:cubicBezTo>
                    <a:cubicBezTo>
                      <a:pt x="137" y="83"/>
                      <a:pt x="137" y="83"/>
                      <a:pt x="137" y="83"/>
                    </a:cubicBezTo>
                    <a:cubicBezTo>
                      <a:pt x="149" y="94"/>
                      <a:pt x="149" y="113"/>
                      <a:pt x="137" y="125"/>
                    </a:cubicBezTo>
                    <a:lnTo>
                      <a:pt x="125" y="1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Oval 14"/>
              <p:cNvSpPr>
                <a:spLocks noChangeArrowheads="1"/>
              </p:cNvSpPr>
              <p:nvPr/>
            </p:nvSpPr>
            <p:spPr bwMode="auto">
              <a:xfrm>
                <a:off x="2447" y="775"/>
                <a:ext cx="46" cy="8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5"/>
              <p:cNvSpPr>
                <a:spLocks noEditPoints="1"/>
              </p:cNvSpPr>
              <p:nvPr/>
            </p:nvSpPr>
            <p:spPr bwMode="auto">
              <a:xfrm>
                <a:off x="2356" y="758"/>
                <a:ext cx="357" cy="437"/>
              </a:xfrm>
              <a:custGeom>
                <a:avLst/>
                <a:gdLst>
                  <a:gd name="T0" fmla="*/ 137 w 149"/>
                  <a:gd name="T1" fmla="*/ 117 h 183"/>
                  <a:gd name="T2" fmla="*/ 67 w 149"/>
                  <a:gd name="T3" fmla="*/ 46 h 183"/>
                  <a:gd name="T4" fmla="*/ 60 w 149"/>
                  <a:gd name="T5" fmla="*/ 41 h 183"/>
                  <a:gd name="T6" fmla="*/ 63 w 149"/>
                  <a:gd name="T7" fmla="*/ 25 h 183"/>
                  <a:gd name="T8" fmla="*/ 52 w 149"/>
                  <a:gd name="T9" fmla="*/ 1 h 183"/>
                  <a:gd name="T10" fmla="*/ 47 w 149"/>
                  <a:gd name="T11" fmla="*/ 0 h 183"/>
                  <a:gd name="T12" fmla="*/ 32 w 149"/>
                  <a:gd name="T13" fmla="*/ 25 h 183"/>
                  <a:gd name="T14" fmla="*/ 34 w 149"/>
                  <a:gd name="T15" fmla="*/ 39 h 183"/>
                  <a:gd name="T16" fmla="*/ 24 w 149"/>
                  <a:gd name="T17" fmla="*/ 46 h 183"/>
                  <a:gd name="T18" fmla="*/ 12 w 149"/>
                  <a:gd name="T19" fmla="*/ 59 h 183"/>
                  <a:gd name="T20" fmla="*/ 12 w 149"/>
                  <a:gd name="T21" fmla="*/ 101 h 183"/>
                  <a:gd name="T22" fmla="*/ 82 w 149"/>
                  <a:gd name="T23" fmla="*/ 172 h 183"/>
                  <a:gd name="T24" fmla="*/ 91 w 149"/>
                  <a:gd name="T25" fmla="*/ 178 h 183"/>
                  <a:gd name="T26" fmla="*/ 125 w 149"/>
                  <a:gd name="T27" fmla="*/ 172 h 183"/>
                  <a:gd name="T28" fmla="*/ 137 w 149"/>
                  <a:gd name="T29" fmla="*/ 159 h 183"/>
                  <a:gd name="T30" fmla="*/ 137 w 149"/>
                  <a:gd name="T31" fmla="*/ 117 h 183"/>
                  <a:gd name="T32" fmla="*/ 47 w 149"/>
                  <a:gd name="T33" fmla="*/ 14 h 183"/>
                  <a:gd name="T34" fmla="*/ 50 w 149"/>
                  <a:gd name="T35" fmla="*/ 25 h 183"/>
                  <a:gd name="T36" fmla="*/ 47 w 149"/>
                  <a:gd name="T37" fmla="*/ 36 h 183"/>
                  <a:gd name="T38" fmla="*/ 45 w 149"/>
                  <a:gd name="T39" fmla="*/ 25 h 183"/>
                  <a:gd name="T40" fmla="*/ 47 w 149"/>
                  <a:gd name="T41" fmla="*/ 14 h 183"/>
                  <a:gd name="T42" fmla="*/ 128 w 149"/>
                  <a:gd name="T43" fmla="*/ 150 h 183"/>
                  <a:gd name="T44" fmla="*/ 115 w 149"/>
                  <a:gd name="T45" fmla="*/ 162 h 183"/>
                  <a:gd name="T46" fmla="*/ 96 w 149"/>
                  <a:gd name="T47" fmla="*/ 166 h 183"/>
                  <a:gd name="T48" fmla="*/ 92 w 149"/>
                  <a:gd name="T49" fmla="*/ 162 h 183"/>
                  <a:gd name="T50" fmla="*/ 21 w 149"/>
                  <a:gd name="T51" fmla="*/ 92 h 183"/>
                  <a:gd name="T52" fmla="*/ 16 w 149"/>
                  <a:gd name="T53" fmla="*/ 80 h 183"/>
                  <a:gd name="T54" fmla="*/ 21 w 149"/>
                  <a:gd name="T55" fmla="*/ 68 h 183"/>
                  <a:gd name="T56" fmla="*/ 34 w 149"/>
                  <a:gd name="T57" fmla="*/ 55 h 183"/>
                  <a:gd name="T58" fmla="*/ 52 w 149"/>
                  <a:gd name="T59" fmla="*/ 52 h 183"/>
                  <a:gd name="T60" fmla="*/ 57 w 149"/>
                  <a:gd name="T61" fmla="*/ 55 h 183"/>
                  <a:gd name="T62" fmla="*/ 128 w 149"/>
                  <a:gd name="T63" fmla="*/ 126 h 183"/>
                  <a:gd name="T64" fmla="*/ 133 w 149"/>
                  <a:gd name="T65" fmla="*/ 138 h 183"/>
                  <a:gd name="T66" fmla="*/ 128 w 149"/>
                  <a:gd name="T67" fmla="*/ 15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9" h="183">
                    <a:moveTo>
                      <a:pt x="137" y="117"/>
                    </a:moveTo>
                    <a:cubicBezTo>
                      <a:pt x="67" y="46"/>
                      <a:pt x="67" y="46"/>
                      <a:pt x="67" y="46"/>
                    </a:cubicBezTo>
                    <a:cubicBezTo>
                      <a:pt x="65" y="44"/>
                      <a:pt x="62" y="42"/>
                      <a:pt x="60" y="41"/>
                    </a:cubicBezTo>
                    <a:cubicBezTo>
                      <a:pt x="62" y="37"/>
                      <a:pt x="63" y="31"/>
                      <a:pt x="63" y="25"/>
                    </a:cubicBezTo>
                    <a:cubicBezTo>
                      <a:pt x="63" y="14"/>
                      <a:pt x="59" y="4"/>
                      <a:pt x="52" y="1"/>
                    </a:cubicBezTo>
                    <a:cubicBezTo>
                      <a:pt x="51" y="1"/>
                      <a:pt x="49" y="0"/>
                      <a:pt x="47" y="0"/>
                    </a:cubicBezTo>
                    <a:cubicBezTo>
                      <a:pt x="38" y="0"/>
                      <a:pt x="32" y="11"/>
                      <a:pt x="32" y="25"/>
                    </a:cubicBezTo>
                    <a:cubicBezTo>
                      <a:pt x="32" y="30"/>
                      <a:pt x="33" y="35"/>
                      <a:pt x="34" y="39"/>
                    </a:cubicBezTo>
                    <a:cubicBezTo>
                      <a:pt x="31" y="41"/>
                      <a:pt x="27" y="43"/>
                      <a:pt x="24" y="46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0" y="70"/>
                      <a:pt x="0" y="89"/>
                      <a:pt x="12" y="101"/>
                    </a:cubicBezTo>
                    <a:cubicBezTo>
                      <a:pt x="82" y="172"/>
                      <a:pt x="82" y="172"/>
                      <a:pt x="82" y="172"/>
                    </a:cubicBezTo>
                    <a:cubicBezTo>
                      <a:pt x="85" y="174"/>
                      <a:pt x="88" y="176"/>
                      <a:pt x="91" y="178"/>
                    </a:cubicBezTo>
                    <a:cubicBezTo>
                      <a:pt x="102" y="183"/>
                      <a:pt x="115" y="181"/>
                      <a:pt x="125" y="172"/>
                    </a:cubicBezTo>
                    <a:cubicBezTo>
                      <a:pt x="137" y="159"/>
                      <a:pt x="137" y="159"/>
                      <a:pt x="137" y="159"/>
                    </a:cubicBezTo>
                    <a:cubicBezTo>
                      <a:pt x="149" y="147"/>
                      <a:pt x="149" y="128"/>
                      <a:pt x="137" y="117"/>
                    </a:cubicBezTo>
                    <a:close/>
                    <a:moveTo>
                      <a:pt x="47" y="14"/>
                    </a:moveTo>
                    <a:cubicBezTo>
                      <a:pt x="49" y="16"/>
                      <a:pt x="50" y="19"/>
                      <a:pt x="50" y="25"/>
                    </a:cubicBezTo>
                    <a:cubicBezTo>
                      <a:pt x="50" y="31"/>
                      <a:pt x="49" y="34"/>
                      <a:pt x="47" y="36"/>
                    </a:cubicBezTo>
                    <a:cubicBezTo>
                      <a:pt x="46" y="34"/>
                      <a:pt x="45" y="31"/>
                      <a:pt x="45" y="25"/>
                    </a:cubicBezTo>
                    <a:cubicBezTo>
                      <a:pt x="45" y="19"/>
                      <a:pt x="46" y="16"/>
                      <a:pt x="47" y="14"/>
                    </a:cubicBezTo>
                    <a:close/>
                    <a:moveTo>
                      <a:pt x="128" y="150"/>
                    </a:moveTo>
                    <a:cubicBezTo>
                      <a:pt x="115" y="162"/>
                      <a:pt x="115" y="162"/>
                      <a:pt x="115" y="162"/>
                    </a:cubicBezTo>
                    <a:cubicBezTo>
                      <a:pt x="110" y="167"/>
                      <a:pt x="103" y="169"/>
                      <a:pt x="96" y="166"/>
                    </a:cubicBezTo>
                    <a:cubicBezTo>
                      <a:pt x="95" y="165"/>
                      <a:pt x="93" y="164"/>
                      <a:pt x="92" y="162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18" y="88"/>
                      <a:pt x="16" y="84"/>
                      <a:pt x="16" y="80"/>
                    </a:cubicBezTo>
                    <a:cubicBezTo>
                      <a:pt x="16" y="75"/>
                      <a:pt x="18" y="71"/>
                      <a:pt x="21" y="68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9" y="50"/>
                      <a:pt x="46" y="49"/>
                      <a:pt x="52" y="52"/>
                    </a:cubicBezTo>
                    <a:cubicBezTo>
                      <a:pt x="54" y="53"/>
                      <a:pt x="56" y="54"/>
                      <a:pt x="57" y="55"/>
                    </a:cubicBezTo>
                    <a:cubicBezTo>
                      <a:pt x="128" y="126"/>
                      <a:pt x="128" y="126"/>
                      <a:pt x="128" y="126"/>
                    </a:cubicBezTo>
                    <a:cubicBezTo>
                      <a:pt x="131" y="129"/>
                      <a:pt x="133" y="133"/>
                      <a:pt x="133" y="138"/>
                    </a:cubicBezTo>
                    <a:cubicBezTo>
                      <a:pt x="133" y="142"/>
                      <a:pt x="131" y="146"/>
                      <a:pt x="128" y="15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8" name="组合 27"/>
          <p:cNvGrpSpPr/>
          <p:nvPr/>
        </p:nvGrpSpPr>
        <p:grpSpPr>
          <a:xfrm>
            <a:off x="9707481" y="3013395"/>
            <a:ext cx="1753845" cy="1753843"/>
            <a:chOff x="10130391" y="3013395"/>
            <a:chExt cx="1753845" cy="1753843"/>
          </a:xfrm>
        </p:grpSpPr>
        <p:grpSp>
          <p:nvGrpSpPr>
            <p:cNvPr id="29" name="组合 28"/>
            <p:cNvGrpSpPr/>
            <p:nvPr/>
          </p:nvGrpSpPr>
          <p:grpSpPr>
            <a:xfrm>
              <a:off x="10130391" y="3013395"/>
              <a:ext cx="1753845" cy="1753843"/>
              <a:chOff x="701572" y="1564763"/>
              <a:chExt cx="1951038" cy="1951038"/>
            </a:xfrm>
          </p:grpSpPr>
          <p:sp>
            <p:nvSpPr>
              <p:cNvPr id="30" name="椭圆 29"/>
              <p:cNvSpPr/>
              <p:nvPr/>
            </p:nvSpPr>
            <p:spPr>
              <a:xfrm>
                <a:off x="701572" y="1564763"/>
                <a:ext cx="1951038" cy="1951038"/>
              </a:xfrm>
              <a:prstGeom prst="ellipse">
                <a:avLst/>
              </a:prstGeom>
              <a:solidFill>
                <a:srgbClr val="D1323D"/>
              </a:solidFill>
              <a:ln>
                <a:noFill/>
              </a:ln>
              <a:effectLst>
                <a:outerShdw blurRad="25400" dir="2700000" sx="101000" sy="101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dirty="0">
                  <a:ln w="0"/>
                  <a:solidFill>
                    <a:schemeClr val="bg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1" name="椭圆 30"/>
              <p:cNvSpPr/>
              <p:nvPr/>
            </p:nvSpPr>
            <p:spPr>
              <a:xfrm>
                <a:off x="790860" y="1654333"/>
                <a:ext cx="1771899" cy="1771897"/>
              </a:xfrm>
              <a:prstGeom prst="ellipse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n w="0"/>
                  <a:solidFill>
                    <a:schemeClr val="bg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grpSp>
          <p:nvGrpSpPr>
            <p:cNvPr id="32" name="Group 4"/>
            <p:cNvGrpSpPr>
              <a:grpSpLocks noChangeAspect="1"/>
            </p:cNvGrpSpPr>
            <p:nvPr/>
          </p:nvGrpSpPr>
          <p:grpSpPr bwMode="auto">
            <a:xfrm>
              <a:off x="10613472" y="3350454"/>
              <a:ext cx="787178" cy="1079726"/>
              <a:chOff x="2218" y="836"/>
              <a:chExt cx="522" cy="716"/>
            </a:xfrm>
            <a:solidFill>
              <a:schemeClr val="bg1"/>
            </a:solidFill>
          </p:grpSpPr>
          <p:sp>
            <p:nvSpPr>
              <p:cNvPr id="33" name="Freeform 5"/>
              <p:cNvSpPr>
                <a:spLocks noEditPoints="1"/>
              </p:cNvSpPr>
              <p:nvPr/>
            </p:nvSpPr>
            <p:spPr bwMode="auto">
              <a:xfrm>
                <a:off x="2218" y="1010"/>
                <a:ext cx="522" cy="542"/>
              </a:xfrm>
              <a:custGeom>
                <a:avLst/>
                <a:gdLst>
                  <a:gd name="T0" fmla="*/ 92 w 218"/>
                  <a:gd name="T1" fmla="*/ 43 h 227"/>
                  <a:gd name="T2" fmla="*/ 0 w 218"/>
                  <a:gd name="T3" fmla="*/ 43 h 227"/>
                  <a:gd name="T4" fmla="*/ 0 w 218"/>
                  <a:gd name="T5" fmla="*/ 0 h 227"/>
                  <a:gd name="T6" fmla="*/ 92 w 218"/>
                  <a:gd name="T7" fmla="*/ 0 h 227"/>
                  <a:gd name="T8" fmla="*/ 92 w 218"/>
                  <a:gd name="T9" fmla="*/ 43 h 227"/>
                  <a:gd name="T10" fmla="*/ 126 w 218"/>
                  <a:gd name="T11" fmla="*/ 227 h 227"/>
                  <a:gd name="T12" fmla="*/ 198 w 218"/>
                  <a:gd name="T13" fmla="*/ 227 h 227"/>
                  <a:gd name="T14" fmla="*/ 205 w 218"/>
                  <a:gd name="T15" fmla="*/ 220 h 227"/>
                  <a:gd name="T16" fmla="*/ 205 w 218"/>
                  <a:gd name="T17" fmla="*/ 61 h 227"/>
                  <a:gd name="T18" fmla="*/ 126 w 218"/>
                  <a:gd name="T19" fmla="*/ 61 h 227"/>
                  <a:gd name="T20" fmla="*/ 126 w 218"/>
                  <a:gd name="T21" fmla="*/ 227 h 227"/>
                  <a:gd name="T22" fmla="*/ 126 w 218"/>
                  <a:gd name="T23" fmla="*/ 0 h 227"/>
                  <a:gd name="T24" fmla="*/ 126 w 218"/>
                  <a:gd name="T25" fmla="*/ 43 h 227"/>
                  <a:gd name="T26" fmla="*/ 218 w 218"/>
                  <a:gd name="T27" fmla="*/ 43 h 227"/>
                  <a:gd name="T28" fmla="*/ 218 w 218"/>
                  <a:gd name="T29" fmla="*/ 0 h 227"/>
                  <a:gd name="T30" fmla="*/ 126 w 218"/>
                  <a:gd name="T31" fmla="*/ 0 h 227"/>
                  <a:gd name="T32" fmla="*/ 92 w 218"/>
                  <a:gd name="T33" fmla="*/ 61 h 227"/>
                  <a:gd name="T34" fmla="*/ 13 w 218"/>
                  <a:gd name="T35" fmla="*/ 61 h 227"/>
                  <a:gd name="T36" fmla="*/ 13 w 218"/>
                  <a:gd name="T37" fmla="*/ 220 h 227"/>
                  <a:gd name="T38" fmla="*/ 20 w 218"/>
                  <a:gd name="T39" fmla="*/ 227 h 227"/>
                  <a:gd name="T40" fmla="*/ 92 w 218"/>
                  <a:gd name="T41" fmla="*/ 227 h 227"/>
                  <a:gd name="T42" fmla="*/ 92 w 218"/>
                  <a:gd name="T43" fmla="*/ 61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8" h="227">
                    <a:moveTo>
                      <a:pt x="92" y="43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2" y="0"/>
                      <a:pt x="92" y="0"/>
                      <a:pt x="92" y="0"/>
                    </a:cubicBezTo>
                    <a:lnTo>
                      <a:pt x="92" y="43"/>
                    </a:lnTo>
                    <a:close/>
                    <a:moveTo>
                      <a:pt x="126" y="227"/>
                    </a:moveTo>
                    <a:cubicBezTo>
                      <a:pt x="198" y="227"/>
                      <a:pt x="198" y="227"/>
                      <a:pt x="198" y="227"/>
                    </a:cubicBezTo>
                    <a:cubicBezTo>
                      <a:pt x="202" y="227"/>
                      <a:pt x="205" y="224"/>
                      <a:pt x="205" y="220"/>
                    </a:cubicBezTo>
                    <a:cubicBezTo>
                      <a:pt x="205" y="61"/>
                      <a:pt x="205" y="61"/>
                      <a:pt x="205" y="61"/>
                    </a:cubicBezTo>
                    <a:cubicBezTo>
                      <a:pt x="126" y="61"/>
                      <a:pt x="126" y="61"/>
                      <a:pt x="126" y="61"/>
                    </a:cubicBezTo>
                    <a:lnTo>
                      <a:pt x="126" y="227"/>
                    </a:lnTo>
                    <a:close/>
                    <a:moveTo>
                      <a:pt x="126" y="0"/>
                    </a:moveTo>
                    <a:cubicBezTo>
                      <a:pt x="126" y="43"/>
                      <a:pt x="126" y="43"/>
                      <a:pt x="126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0"/>
                      <a:pt x="218" y="0"/>
                      <a:pt x="218" y="0"/>
                    </a:cubicBezTo>
                    <a:lnTo>
                      <a:pt x="126" y="0"/>
                    </a:lnTo>
                    <a:close/>
                    <a:moveTo>
                      <a:pt x="92" y="61"/>
                    </a:move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4"/>
                      <a:pt x="16" y="227"/>
                      <a:pt x="20" y="227"/>
                    </a:cubicBezTo>
                    <a:cubicBezTo>
                      <a:pt x="92" y="227"/>
                      <a:pt x="92" y="227"/>
                      <a:pt x="92" y="227"/>
                    </a:cubicBezTo>
                    <a:lnTo>
                      <a:pt x="92" y="61"/>
                    </a:lnTo>
                    <a:close/>
                  </a:path>
                </a:pathLst>
              </a:custGeom>
              <a:grpFill/>
              <a:ln>
                <a:noFill/>
              </a:ln>
              <a:effectLst>
                <a:outerShdw blurRad="50800" dist="762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4000" dirty="0">
                  <a:ln w="0"/>
                  <a:solidFill>
                    <a:schemeClr val="bg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4" name="Freeform 7"/>
              <p:cNvSpPr/>
              <p:nvPr/>
            </p:nvSpPr>
            <p:spPr bwMode="auto">
              <a:xfrm>
                <a:off x="2290" y="836"/>
                <a:ext cx="378" cy="131"/>
              </a:xfrm>
              <a:custGeom>
                <a:avLst/>
                <a:gdLst>
                  <a:gd name="T0" fmla="*/ 320 w 378"/>
                  <a:gd name="T1" fmla="*/ 131 h 131"/>
                  <a:gd name="T2" fmla="*/ 378 w 378"/>
                  <a:gd name="T3" fmla="*/ 74 h 131"/>
                  <a:gd name="T4" fmla="*/ 304 w 378"/>
                  <a:gd name="T5" fmla="*/ 74 h 131"/>
                  <a:gd name="T6" fmla="*/ 304 w 378"/>
                  <a:gd name="T7" fmla="*/ 0 h 131"/>
                  <a:gd name="T8" fmla="*/ 189 w 378"/>
                  <a:gd name="T9" fmla="*/ 114 h 131"/>
                  <a:gd name="T10" fmla="*/ 74 w 378"/>
                  <a:gd name="T11" fmla="*/ 0 h 131"/>
                  <a:gd name="T12" fmla="*/ 74 w 378"/>
                  <a:gd name="T13" fmla="*/ 74 h 131"/>
                  <a:gd name="T14" fmla="*/ 0 w 378"/>
                  <a:gd name="T15" fmla="*/ 74 h 131"/>
                  <a:gd name="T16" fmla="*/ 57 w 378"/>
                  <a:gd name="T17" fmla="*/ 131 h 131"/>
                  <a:gd name="T18" fmla="*/ 320 w 378"/>
                  <a:gd name="T1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8" h="131">
                    <a:moveTo>
                      <a:pt x="320" y="131"/>
                    </a:moveTo>
                    <a:lnTo>
                      <a:pt x="378" y="74"/>
                    </a:lnTo>
                    <a:lnTo>
                      <a:pt x="304" y="74"/>
                    </a:lnTo>
                    <a:lnTo>
                      <a:pt x="304" y="0"/>
                    </a:lnTo>
                    <a:lnTo>
                      <a:pt x="189" y="114"/>
                    </a:lnTo>
                    <a:lnTo>
                      <a:pt x="74" y="0"/>
                    </a:lnTo>
                    <a:lnTo>
                      <a:pt x="74" y="74"/>
                    </a:lnTo>
                    <a:lnTo>
                      <a:pt x="0" y="74"/>
                    </a:lnTo>
                    <a:lnTo>
                      <a:pt x="57" y="131"/>
                    </a:lnTo>
                    <a:lnTo>
                      <a:pt x="320" y="13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ffectLst>
                <a:outerShdw blurRad="50800" dist="762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4000" dirty="0">
                  <a:ln w="0"/>
                  <a:solidFill>
                    <a:schemeClr val="bg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sp>
        <p:nvSpPr>
          <p:cNvPr id="35" name="矩形 34"/>
          <p:cNvSpPr/>
          <p:nvPr/>
        </p:nvSpPr>
        <p:spPr>
          <a:xfrm>
            <a:off x="3975245" y="3443199"/>
            <a:ext cx="5320750" cy="4605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200000"/>
              </a:lnSpc>
            </a:pP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6757827" y="5377837"/>
            <a:ext cx="1048208" cy="1048206"/>
            <a:chOff x="7180737" y="5377837"/>
            <a:chExt cx="1048208" cy="1048206"/>
          </a:xfrm>
        </p:grpSpPr>
        <p:grpSp>
          <p:nvGrpSpPr>
            <p:cNvPr id="37" name="组合 36"/>
            <p:cNvGrpSpPr/>
            <p:nvPr/>
          </p:nvGrpSpPr>
          <p:grpSpPr>
            <a:xfrm>
              <a:off x="7180737" y="5377837"/>
              <a:ext cx="1048208" cy="1048206"/>
              <a:chOff x="701572" y="1564763"/>
              <a:chExt cx="1951038" cy="1951038"/>
            </a:xfrm>
            <a:effectLst/>
          </p:grpSpPr>
          <p:sp>
            <p:nvSpPr>
              <p:cNvPr id="38" name="椭圆 37"/>
              <p:cNvSpPr/>
              <p:nvPr/>
            </p:nvSpPr>
            <p:spPr>
              <a:xfrm>
                <a:off x="701572" y="1564763"/>
                <a:ext cx="1951038" cy="1951038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dirty="0">
                  <a:ln w="0"/>
                  <a:solidFill>
                    <a:schemeClr val="bg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9" name="椭圆 38"/>
              <p:cNvSpPr/>
              <p:nvPr/>
            </p:nvSpPr>
            <p:spPr>
              <a:xfrm>
                <a:off x="794342" y="1657815"/>
                <a:ext cx="1764934" cy="1764933"/>
              </a:xfrm>
              <a:prstGeom prst="ellipse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n w="0"/>
                  <a:solidFill>
                    <a:schemeClr val="bg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grpSp>
          <p:nvGrpSpPr>
            <p:cNvPr id="40" name="Group 18"/>
            <p:cNvGrpSpPr>
              <a:grpSpLocks noChangeAspect="1"/>
            </p:cNvGrpSpPr>
            <p:nvPr/>
          </p:nvGrpSpPr>
          <p:grpSpPr bwMode="auto">
            <a:xfrm>
              <a:off x="7411598" y="5518822"/>
              <a:ext cx="586182" cy="756226"/>
              <a:chOff x="1898" y="711"/>
              <a:chExt cx="555" cy="716"/>
            </a:xfrm>
            <a:solidFill>
              <a:schemeClr val="bg1"/>
            </a:solidFill>
            <a:effectLst>
              <a:outerShdw blurRad="63500" sx="102000" sy="102000" algn="ctr" rotWithShape="0">
                <a:prstClr val="black">
                  <a:alpha val="10000"/>
                </a:prstClr>
              </a:outerShdw>
            </a:effectLst>
          </p:grpSpPr>
          <p:sp>
            <p:nvSpPr>
              <p:cNvPr id="41" name="Freeform 19"/>
              <p:cNvSpPr/>
              <p:nvPr/>
            </p:nvSpPr>
            <p:spPr bwMode="auto">
              <a:xfrm>
                <a:off x="1908" y="1029"/>
                <a:ext cx="545" cy="150"/>
              </a:xfrm>
              <a:custGeom>
                <a:avLst/>
                <a:gdLst>
                  <a:gd name="T0" fmla="*/ 228 w 228"/>
                  <a:gd name="T1" fmla="*/ 51 h 63"/>
                  <a:gd name="T2" fmla="*/ 227 w 228"/>
                  <a:gd name="T3" fmla="*/ 61 h 63"/>
                  <a:gd name="T4" fmla="*/ 225 w 228"/>
                  <a:gd name="T5" fmla="*/ 49 h 63"/>
                  <a:gd name="T6" fmla="*/ 207 w 228"/>
                  <a:gd name="T7" fmla="*/ 21 h 63"/>
                  <a:gd name="T8" fmla="*/ 189 w 228"/>
                  <a:gd name="T9" fmla="*/ 49 h 63"/>
                  <a:gd name="T10" fmla="*/ 186 w 228"/>
                  <a:gd name="T11" fmla="*/ 63 h 63"/>
                  <a:gd name="T12" fmla="*/ 182 w 228"/>
                  <a:gd name="T13" fmla="*/ 49 h 63"/>
                  <a:gd name="T14" fmla="*/ 165 w 228"/>
                  <a:gd name="T15" fmla="*/ 21 h 63"/>
                  <a:gd name="T16" fmla="*/ 147 w 228"/>
                  <a:gd name="T17" fmla="*/ 49 h 63"/>
                  <a:gd name="T18" fmla="*/ 144 w 228"/>
                  <a:gd name="T19" fmla="*/ 63 h 63"/>
                  <a:gd name="T20" fmla="*/ 140 w 228"/>
                  <a:gd name="T21" fmla="*/ 49 h 63"/>
                  <a:gd name="T22" fmla="*/ 122 w 228"/>
                  <a:gd name="T23" fmla="*/ 21 h 63"/>
                  <a:gd name="T24" fmla="*/ 105 w 228"/>
                  <a:gd name="T25" fmla="*/ 49 h 63"/>
                  <a:gd name="T26" fmla="*/ 101 w 228"/>
                  <a:gd name="T27" fmla="*/ 63 h 63"/>
                  <a:gd name="T28" fmla="*/ 98 w 228"/>
                  <a:gd name="T29" fmla="*/ 49 h 63"/>
                  <a:gd name="T30" fmla="*/ 80 w 228"/>
                  <a:gd name="T31" fmla="*/ 21 h 63"/>
                  <a:gd name="T32" fmla="*/ 63 w 228"/>
                  <a:gd name="T33" fmla="*/ 49 h 63"/>
                  <a:gd name="T34" fmla="*/ 59 w 228"/>
                  <a:gd name="T35" fmla="*/ 63 h 63"/>
                  <a:gd name="T36" fmla="*/ 56 w 228"/>
                  <a:gd name="T37" fmla="*/ 49 h 63"/>
                  <a:gd name="T38" fmla="*/ 38 w 228"/>
                  <a:gd name="T39" fmla="*/ 21 h 63"/>
                  <a:gd name="T40" fmla="*/ 21 w 228"/>
                  <a:gd name="T41" fmla="*/ 49 h 63"/>
                  <a:gd name="T42" fmla="*/ 17 w 228"/>
                  <a:gd name="T43" fmla="*/ 63 h 63"/>
                  <a:gd name="T44" fmla="*/ 14 w 228"/>
                  <a:gd name="T45" fmla="*/ 49 h 63"/>
                  <a:gd name="T46" fmla="*/ 0 w 228"/>
                  <a:gd name="T47" fmla="*/ 21 h 63"/>
                  <a:gd name="T48" fmla="*/ 8 w 228"/>
                  <a:gd name="T49" fmla="*/ 0 h 63"/>
                  <a:gd name="T50" fmla="*/ 216 w 228"/>
                  <a:gd name="T51" fmla="*/ 0 h 63"/>
                  <a:gd name="T52" fmla="*/ 228 w 228"/>
                  <a:gd name="T5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8" h="63">
                    <a:moveTo>
                      <a:pt x="228" y="51"/>
                    </a:moveTo>
                    <a:cubicBezTo>
                      <a:pt x="228" y="55"/>
                      <a:pt x="228" y="58"/>
                      <a:pt x="227" y="61"/>
                    </a:cubicBezTo>
                    <a:cubicBezTo>
                      <a:pt x="226" y="58"/>
                      <a:pt x="225" y="53"/>
                      <a:pt x="225" y="49"/>
                    </a:cubicBezTo>
                    <a:cubicBezTo>
                      <a:pt x="221" y="35"/>
                      <a:pt x="218" y="21"/>
                      <a:pt x="207" y="21"/>
                    </a:cubicBezTo>
                    <a:cubicBezTo>
                      <a:pt x="196" y="21"/>
                      <a:pt x="193" y="35"/>
                      <a:pt x="189" y="49"/>
                    </a:cubicBezTo>
                    <a:cubicBezTo>
                      <a:pt x="188" y="53"/>
                      <a:pt x="187" y="59"/>
                      <a:pt x="186" y="63"/>
                    </a:cubicBezTo>
                    <a:cubicBezTo>
                      <a:pt x="184" y="59"/>
                      <a:pt x="183" y="53"/>
                      <a:pt x="182" y="49"/>
                    </a:cubicBezTo>
                    <a:cubicBezTo>
                      <a:pt x="179" y="35"/>
                      <a:pt x="176" y="21"/>
                      <a:pt x="165" y="21"/>
                    </a:cubicBezTo>
                    <a:cubicBezTo>
                      <a:pt x="154" y="21"/>
                      <a:pt x="150" y="35"/>
                      <a:pt x="147" y="49"/>
                    </a:cubicBezTo>
                    <a:cubicBezTo>
                      <a:pt x="146" y="53"/>
                      <a:pt x="145" y="59"/>
                      <a:pt x="144" y="63"/>
                    </a:cubicBezTo>
                    <a:cubicBezTo>
                      <a:pt x="142" y="59"/>
                      <a:pt x="141" y="53"/>
                      <a:pt x="140" y="49"/>
                    </a:cubicBezTo>
                    <a:cubicBezTo>
                      <a:pt x="137" y="35"/>
                      <a:pt x="134" y="21"/>
                      <a:pt x="122" y="21"/>
                    </a:cubicBezTo>
                    <a:cubicBezTo>
                      <a:pt x="111" y="21"/>
                      <a:pt x="108" y="35"/>
                      <a:pt x="105" y="49"/>
                    </a:cubicBezTo>
                    <a:cubicBezTo>
                      <a:pt x="104" y="53"/>
                      <a:pt x="103" y="59"/>
                      <a:pt x="101" y="63"/>
                    </a:cubicBezTo>
                    <a:cubicBezTo>
                      <a:pt x="100" y="59"/>
                      <a:pt x="99" y="53"/>
                      <a:pt x="98" y="49"/>
                    </a:cubicBezTo>
                    <a:cubicBezTo>
                      <a:pt x="95" y="35"/>
                      <a:pt x="91" y="21"/>
                      <a:pt x="80" y="21"/>
                    </a:cubicBezTo>
                    <a:cubicBezTo>
                      <a:pt x="69" y="21"/>
                      <a:pt x="66" y="35"/>
                      <a:pt x="63" y="49"/>
                    </a:cubicBezTo>
                    <a:cubicBezTo>
                      <a:pt x="62" y="53"/>
                      <a:pt x="61" y="59"/>
                      <a:pt x="59" y="63"/>
                    </a:cubicBezTo>
                    <a:cubicBezTo>
                      <a:pt x="58" y="59"/>
                      <a:pt x="57" y="53"/>
                      <a:pt x="56" y="49"/>
                    </a:cubicBezTo>
                    <a:cubicBezTo>
                      <a:pt x="52" y="35"/>
                      <a:pt x="49" y="21"/>
                      <a:pt x="38" y="21"/>
                    </a:cubicBezTo>
                    <a:cubicBezTo>
                      <a:pt x="27" y="21"/>
                      <a:pt x="24" y="35"/>
                      <a:pt x="21" y="49"/>
                    </a:cubicBezTo>
                    <a:cubicBezTo>
                      <a:pt x="20" y="53"/>
                      <a:pt x="18" y="59"/>
                      <a:pt x="17" y="63"/>
                    </a:cubicBezTo>
                    <a:cubicBezTo>
                      <a:pt x="16" y="59"/>
                      <a:pt x="14" y="53"/>
                      <a:pt x="14" y="49"/>
                    </a:cubicBezTo>
                    <a:cubicBezTo>
                      <a:pt x="11" y="37"/>
                      <a:pt x="8" y="24"/>
                      <a:pt x="0" y="21"/>
                    </a:cubicBezTo>
                    <a:cubicBezTo>
                      <a:pt x="2" y="14"/>
                      <a:pt x="5" y="7"/>
                      <a:pt x="8" y="0"/>
                    </a:cubicBezTo>
                    <a:cubicBezTo>
                      <a:pt x="216" y="0"/>
                      <a:pt x="216" y="0"/>
                      <a:pt x="216" y="0"/>
                    </a:cubicBezTo>
                    <a:cubicBezTo>
                      <a:pt x="224" y="16"/>
                      <a:pt x="228" y="33"/>
                      <a:pt x="22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20"/>
              <p:cNvSpPr/>
              <p:nvPr/>
            </p:nvSpPr>
            <p:spPr bwMode="auto">
              <a:xfrm>
                <a:off x="1898" y="1122"/>
                <a:ext cx="546" cy="150"/>
              </a:xfrm>
              <a:custGeom>
                <a:avLst/>
                <a:gdLst>
                  <a:gd name="T0" fmla="*/ 228 w 228"/>
                  <a:gd name="T1" fmla="*/ 42 h 63"/>
                  <a:gd name="T2" fmla="*/ 220 w 228"/>
                  <a:gd name="T3" fmla="*/ 63 h 63"/>
                  <a:gd name="T4" fmla="*/ 12 w 228"/>
                  <a:gd name="T5" fmla="*/ 63 h 63"/>
                  <a:gd name="T6" fmla="*/ 0 w 228"/>
                  <a:gd name="T7" fmla="*/ 12 h 63"/>
                  <a:gd name="T8" fmla="*/ 1 w 228"/>
                  <a:gd name="T9" fmla="*/ 2 h 63"/>
                  <a:gd name="T10" fmla="*/ 3 w 228"/>
                  <a:gd name="T11" fmla="*/ 14 h 63"/>
                  <a:gd name="T12" fmla="*/ 21 w 228"/>
                  <a:gd name="T13" fmla="*/ 43 h 63"/>
                  <a:gd name="T14" fmla="*/ 39 w 228"/>
                  <a:gd name="T15" fmla="*/ 14 h 63"/>
                  <a:gd name="T16" fmla="*/ 42 w 228"/>
                  <a:gd name="T17" fmla="*/ 0 h 63"/>
                  <a:gd name="T18" fmla="*/ 46 w 228"/>
                  <a:gd name="T19" fmla="*/ 14 h 63"/>
                  <a:gd name="T20" fmla="*/ 63 w 228"/>
                  <a:gd name="T21" fmla="*/ 43 h 63"/>
                  <a:gd name="T22" fmla="*/ 81 w 228"/>
                  <a:gd name="T23" fmla="*/ 14 h 63"/>
                  <a:gd name="T24" fmla="*/ 84 w 228"/>
                  <a:gd name="T25" fmla="*/ 0 h 63"/>
                  <a:gd name="T26" fmla="*/ 88 w 228"/>
                  <a:gd name="T27" fmla="*/ 14 h 63"/>
                  <a:gd name="T28" fmla="*/ 105 w 228"/>
                  <a:gd name="T29" fmla="*/ 43 h 63"/>
                  <a:gd name="T30" fmla="*/ 123 w 228"/>
                  <a:gd name="T31" fmla="*/ 14 h 63"/>
                  <a:gd name="T32" fmla="*/ 126 w 228"/>
                  <a:gd name="T33" fmla="*/ 0 h 63"/>
                  <a:gd name="T34" fmla="*/ 130 w 228"/>
                  <a:gd name="T35" fmla="*/ 14 h 63"/>
                  <a:gd name="T36" fmla="*/ 148 w 228"/>
                  <a:gd name="T37" fmla="*/ 43 h 63"/>
                  <a:gd name="T38" fmla="*/ 165 w 228"/>
                  <a:gd name="T39" fmla="*/ 14 h 63"/>
                  <a:gd name="T40" fmla="*/ 169 w 228"/>
                  <a:gd name="T41" fmla="*/ 0 h 63"/>
                  <a:gd name="T42" fmla="*/ 172 w 228"/>
                  <a:gd name="T43" fmla="*/ 14 h 63"/>
                  <a:gd name="T44" fmla="*/ 190 w 228"/>
                  <a:gd name="T45" fmla="*/ 43 h 63"/>
                  <a:gd name="T46" fmla="*/ 207 w 228"/>
                  <a:gd name="T47" fmla="*/ 14 h 63"/>
                  <a:gd name="T48" fmla="*/ 211 w 228"/>
                  <a:gd name="T49" fmla="*/ 0 h 63"/>
                  <a:gd name="T50" fmla="*/ 214 w 228"/>
                  <a:gd name="T51" fmla="*/ 14 h 63"/>
                  <a:gd name="T52" fmla="*/ 228 w 228"/>
                  <a:gd name="T53" fmla="*/ 4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8" h="63">
                    <a:moveTo>
                      <a:pt x="228" y="42"/>
                    </a:moveTo>
                    <a:cubicBezTo>
                      <a:pt x="226" y="49"/>
                      <a:pt x="223" y="56"/>
                      <a:pt x="220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4" y="47"/>
                      <a:pt x="0" y="30"/>
                      <a:pt x="0" y="12"/>
                    </a:cubicBezTo>
                    <a:cubicBezTo>
                      <a:pt x="0" y="9"/>
                      <a:pt x="0" y="5"/>
                      <a:pt x="1" y="2"/>
                    </a:cubicBezTo>
                    <a:cubicBezTo>
                      <a:pt x="2" y="6"/>
                      <a:pt x="3" y="10"/>
                      <a:pt x="3" y="14"/>
                    </a:cubicBezTo>
                    <a:cubicBezTo>
                      <a:pt x="7" y="29"/>
                      <a:pt x="10" y="43"/>
                      <a:pt x="21" y="43"/>
                    </a:cubicBezTo>
                    <a:cubicBezTo>
                      <a:pt x="32" y="43"/>
                      <a:pt x="35" y="29"/>
                      <a:pt x="39" y="14"/>
                    </a:cubicBezTo>
                    <a:cubicBezTo>
                      <a:pt x="40" y="10"/>
                      <a:pt x="41" y="4"/>
                      <a:pt x="42" y="0"/>
                    </a:cubicBezTo>
                    <a:cubicBezTo>
                      <a:pt x="43" y="4"/>
                      <a:pt x="45" y="10"/>
                      <a:pt x="46" y="14"/>
                    </a:cubicBezTo>
                    <a:cubicBezTo>
                      <a:pt x="49" y="29"/>
                      <a:pt x="52" y="43"/>
                      <a:pt x="63" y="43"/>
                    </a:cubicBezTo>
                    <a:cubicBezTo>
                      <a:pt x="74" y="43"/>
                      <a:pt x="77" y="29"/>
                      <a:pt x="81" y="14"/>
                    </a:cubicBezTo>
                    <a:cubicBezTo>
                      <a:pt x="82" y="10"/>
                      <a:pt x="83" y="4"/>
                      <a:pt x="84" y="0"/>
                    </a:cubicBezTo>
                    <a:cubicBezTo>
                      <a:pt x="86" y="4"/>
                      <a:pt x="87" y="10"/>
                      <a:pt x="88" y="14"/>
                    </a:cubicBezTo>
                    <a:cubicBezTo>
                      <a:pt x="91" y="29"/>
                      <a:pt x="94" y="43"/>
                      <a:pt x="105" y="43"/>
                    </a:cubicBezTo>
                    <a:cubicBezTo>
                      <a:pt x="116" y="43"/>
                      <a:pt x="120" y="29"/>
                      <a:pt x="123" y="14"/>
                    </a:cubicBezTo>
                    <a:cubicBezTo>
                      <a:pt x="124" y="10"/>
                      <a:pt x="125" y="4"/>
                      <a:pt x="126" y="0"/>
                    </a:cubicBezTo>
                    <a:cubicBezTo>
                      <a:pt x="128" y="4"/>
                      <a:pt x="129" y="10"/>
                      <a:pt x="130" y="14"/>
                    </a:cubicBezTo>
                    <a:cubicBezTo>
                      <a:pt x="133" y="29"/>
                      <a:pt x="137" y="43"/>
                      <a:pt x="148" y="43"/>
                    </a:cubicBezTo>
                    <a:cubicBezTo>
                      <a:pt x="159" y="43"/>
                      <a:pt x="162" y="29"/>
                      <a:pt x="165" y="14"/>
                    </a:cubicBezTo>
                    <a:cubicBezTo>
                      <a:pt x="166" y="10"/>
                      <a:pt x="167" y="4"/>
                      <a:pt x="169" y="0"/>
                    </a:cubicBezTo>
                    <a:cubicBezTo>
                      <a:pt x="170" y="4"/>
                      <a:pt x="171" y="10"/>
                      <a:pt x="172" y="14"/>
                    </a:cubicBezTo>
                    <a:cubicBezTo>
                      <a:pt x="176" y="29"/>
                      <a:pt x="179" y="43"/>
                      <a:pt x="190" y="43"/>
                    </a:cubicBezTo>
                    <a:cubicBezTo>
                      <a:pt x="201" y="43"/>
                      <a:pt x="204" y="29"/>
                      <a:pt x="207" y="14"/>
                    </a:cubicBezTo>
                    <a:cubicBezTo>
                      <a:pt x="208" y="10"/>
                      <a:pt x="210" y="4"/>
                      <a:pt x="211" y="0"/>
                    </a:cubicBezTo>
                    <a:cubicBezTo>
                      <a:pt x="212" y="4"/>
                      <a:pt x="213" y="10"/>
                      <a:pt x="214" y="14"/>
                    </a:cubicBezTo>
                    <a:cubicBezTo>
                      <a:pt x="217" y="27"/>
                      <a:pt x="220" y="39"/>
                      <a:pt x="228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21"/>
              <p:cNvSpPr/>
              <p:nvPr/>
            </p:nvSpPr>
            <p:spPr bwMode="auto">
              <a:xfrm>
                <a:off x="1908" y="1029"/>
                <a:ext cx="545" cy="150"/>
              </a:xfrm>
              <a:custGeom>
                <a:avLst/>
                <a:gdLst>
                  <a:gd name="T0" fmla="*/ 228 w 228"/>
                  <a:gd name="T1" fmla="*/ 51 h 63"/>
                  <a:gd name="T2" fmla="*/ 227 w 228"/>
                  <a:gd name="T3" fmla="*/ 61 h 63"/>
                  <a:gd name="T4" fmla="*/ 225 w 228"/>
                  <a:gd name="T5" fmla="*/ 49 h 63"/>
                  <a:gd name="T6" fmla="*/ 207 w 228"/>
                  <a:gd name="T7" fmla="*/ 21 h 63"/>
                  <a:gd name="T8" fmla="*/ 189 w 228"/>
                  <a:gd name="T9" fmla="*/ 49 h 63"/>
                  <a:gd name="T10" fmla="*/ 186 w 228"/>
                  <a:gd name="T11" fmla="*/ 63 h 63"/>
                  <a:gd name="T12" fmla="*/ 182 w 228"/>
                  <a:gd name="T13" fmla="*/ 49 h 63"/>
                  <a:gd name="T14" fmla="*/ 165 w 228"/>
                  <a:gd name="T15" fmla="*/ 21 h 63"/>
                  <a:gd name="T16" fmla="*/ 147 w 228"/>
                  <a:gd name="T17" fmla="*/ 49 h 63"/>
                  <a:gd name="T18" fmla="*/ 144 w 228"/>
                  <a:gd name="T19" fmla="*/ 63 h 63"/>
                  <a:gd name="T20" fmla="*/ 140 w 228"/>
                  <a:gd name="T21" fmla="*/ 49 h 63"/>
                  <a:gd name="T22" fmla="*/ 122 w 228"/>
                  <a:gd name="T23" fmla="*/ 21 h 63"/>
                  <a:gd name="T24" fmla="*/ 105 w 228"/>
                  <a:gd name="T25" fmla="*/ 49 h 63"/>
                  <a:gd name="T26" fmla="*/ 101 w 228"/>
                  <a:gd name="T27" fmla="*/ 63 h 63"/>
                  <a:gd name="T28" fmla="*/ 98 w 228"/>
                  <a:gd name="T29" fmla="*/ 49 h 63"/>
                  <a:gd name="T30" fmla="*/ 80 w 228"/>
                  <a:gd name="T31" fmla="*/ 21 h 63"/>
                  <a:gd name="T32" fmla="*/ 63 w 228"/>
                  <a:gd name="T33" fmla="*/ 49 h 63"/>
                  <a:gd name="T34" fmla="*/ 59 w 228"/>
                  <a:gd name="T35" fmla="*/ 63 h 63"/>
                  <a:gd name="T36" fmla="*/ 56 w 228"/>
                  <a:gd name="T37" fmla="*/ 49 h 63"/>
                  <a:gd name="T38" fmla="*/ 38 w 228"/>
                  <a:gd name="T39" fmla="*/ 21 h 63"/>
                  <a:gd name="T40" fmla="*/ 21 w 228"/>
                  <a:gd name="T41" fmla="*/ 49 h 63"/>
                  <a:gd name="T42" fmla="*/ 17 w 228"/>
                  <a:gd name="T43" fmla="*/ 63 h 63"/>
                  <a:gd name="T44" fmla="*/ 14 w 228"/>
                  <a:gd name="T45" fmla="*/ 49 h 63"/>
                  <a:gd name="T46" fmla="*/ 0 w 228"/>
                  <a:gd name="T47" fmla="*/ 21 h 63"/>
                  <a:gd name="T48" fmla="*/ 8 w 228"/>
                  <a:gd name="T49" fmla="*/ 0 h 63"/>
                  <a:gd name="T50" fmla="*/ 216 w 228"/>
                  <a:gd name="T51" fmla="*/ 0 h 63"/>
                  <a:gd name="T52" fmla="*/ 228 w 228"/>
                  <a:gd name="T53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8" h="63">
                    <a:moveTo>
                      <a:pt x="228" y="51"/>
                    </a:moveTo>
                    <a:cubicBezTo>
                      <a:pt x="228" y="55"/>
                      <a:pt x="228" y="58"/>
                      <a:pt x="227" y="61"/>
                    </a:cubicBezTo>
                    <a:cubicBezTo>
                      <a:pt x="226" y="58"/>
                      <a:pt x="225" y="53"/>
                      <a:pt x="225" y="49"/>
                    </a:cubicBezTo>
                    <a:cubicBezTo>
                      <a:pt x="221" y="35"/>
                      <a:pt x="218" y="21"/>
                      <a:pt x="207" y="21"/>
                    </a:cubicBezTo>
                    <a:cubicBezTo>
                      <a:pt x="196" y="21"/>
                      <a:pt x="193" y="35"/>
                      <a:pt x="189" y="49"/>
                    </a:cubicBezTo>
                    <a:cubicBezTo>
                      <a:pt x="188" y="53"/>
                      <a:pt x="187" y="59"/>
                      <a:pt x="186" y="63"/>
                    </a:cubicBezTo>
                    <a:cubicBezTo>
                      <a:pt x="184" y="59"/>
                      <a:pt x="183" y="53"/>
                      <a:pt x="182" y="49"/>
                    </a:cubicBezTo>
                    <a:cubicBezTo>
                      <a:pt x="179" y="35"/>
                      <a:pt x="176" y="21"/>
                      <a:pt x="165" y="21"/>
                    </a:cubicBezTo>
                    <a:cubicBezTo>
                      <a:pt x="154" y="21"/>
                      <a:pt x="150" y="35"/>
                      <a:pt x="147" y="49"/>
                    </a:cubicBezTo>
                    <a:cubicBezTo>
                      <a:pt x="146" y="53"/>
                      <a:pt x="145" y="59"/>
                      <a:pt x="144" y="63"/>
                    </a:cubicBezTo>
                    <a:cubicBezTo>
                      <a:pt x="142" y="59"/>
                      <a:pt x="141" y="53"/>
                      <a:pt x="140" y="49"/>
                    </a:cubicBezTo>
                    <a:cubicBezTo>
                      <a:pt x="137" y="35"/>
                      <a:pt x="134" y="21"/>
                      <a:pt x="122" y="21"/>
                    </a:cubicBezTo>
                    <a:cubicBezTo>
                      <a:pt x="111" y="21"/>
                      <a:pt x="108" y="35"/>
                      <a:pt x="105" y="49"/>
                    </a:cubicBezTo>
                    <a:cubicBezTo>
                      <a:pt x="104" y="53"/>
                      <a:pt x="103" y="59"/>
                      <a:pt x="101" y="63"/>
                    </a:cubicBezTo>
                    <a:cubicBezTo>
                      <a:pt x="100" y="59"/>
                      <a:pt x="99" y="53"/>
                      <a:pt x="98" y="49"/>
                    </a:cubicBezTo>
                    <a:cubicBezTo>
                      <a:pt x="95" y="35"/>
                      <a:pt x="91" y="21"/>
                      <a:pt x="80" y="21"/>
                    </a:cubicBezTo>
                    <a:cubicBezTo>
                      <a:pt x="69" y="21"/>
                      <a:pt x="66" y="35"/>
                      <a:pt x="63" y="49"/>
                    </a:cubicBezTo>
                    <a:cubicBezTo>
                      <a:pt x="62" y="53"/>
                      <a:pt x="61" y="59"/>
                      <a:pt x="59" y="63"/>
                    </a:cubicBezTo>
                    <a:cubicBezTo>
                      <a:pt x="58" y="59"/>
                      <a:pt x="57" y="53"/>
                      <a:pt x="56" y="49"/>
                    </a:cubicBezTo>
                    <a:cubicBezTo>
                      <a:pt x="52" y="35"/>
                      <a:pt x="49" y="21"/>
                      <a:pt x="38" y="21"/>
                    </a:cubicBezTo>
                    <a:cubicBezTo>
                      <a:pt x="27" y="21"/>
                      <a:pt x="24" y="35"/>
                      <a:pt x="21" y="49"/>
                    </a:cubicBezTo>
                    <a:cubicBezTo>
                      <a:pt x="20" y="53"/>
                      <a:pt x="18" y="59"/>
                      <a:pt x="17" y="63"/>
                    </a:cubicBezTo>
                    <a:cubicBezTo>
                      <a:pt x="16" y="59"/>
                      <a:pt x="14" y="53"/>
                      <a:pt x="14" y="49"/>
                    </a:cubicBezTo>
                    <a:cubicBezTo>
                      <a:pt x="11" y="37"/>
                      <a:pt x="8" y="24"/>
                      <a:pt x="0" y="21"/>
                    </a:cubicBezTo>
                    <a:cubicBezTo>
                      <a:pt x="2" y="14"/>
                      <a:pt x="5" y="7"/>
                      <a:pt x="8" y="0"/>
                    </a:cubicBezTo>
                    <a:cubicBezTo>
                      <a:pt x="216" y="0"/>
                      <a:pt x="216" y="0"/>
                      <a:pt x="216" y="0"/>
                    </a:cubicBezTo>
                    <a:cubicBezTo>
                      <a:pt x="224" y="16"/>
                      <a:pt x="228" y="33"/>
                      <a:pt x="228" y="51"/>
                    </a:cubicBezTo>
                    <a:close/>
                  </a:path>
                </a:pathLst>
              </a:custGeom>
              <a:solidFill>
                <a:srgbClr val="D13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22"/>
              <p:cNvSpPr/>
              <p:nvPr/>
            </p:nvSpPr>
            <p:spPr bwMode="auto">
              <a:xfrm>
                <a:off x="1898" y="1122"/>
                <a:ext cx="546" cy="150"/>
              </a:xfrm>
              <a:custGeom>
                <a:avLst/>
                <a:gdLst>
                  <a:gd name="T0" fmla="*/ 228 w 228"/>
                  <a:gd name="T1" fmla="*/ 42 h 63"/>
                  <a:gd name="T2" fmla="*/ 220 w 228"/>
                  <a:gd name="T3" fmla="*/ 63 h 63"/>
                  <a:gd name="T4" fmla="*/ 12 w 228"/>
                  <a:gd name="T5" fmla="*/ 63 h 63"/>
                  <a:gd name="T6" fmla="*/ 0 w 228"/>
                  <a:gd name="T7" fmla="*/ 12 h 63"/>
                  <a:gd name="T8" fmla="*/ 1 w 228"/>
                  <a:gd name="T9" fmla="*/ 2 h 63"/>
                  <a:gd name="T10" fmla="*/ 3 w 228"/>
                  <a:gd name="T11" fmla="*/ 14 h 63"/>
                  <a:gd name="T12" fmla="*/ 21 w 228"/>
                  <a:gd name="T13" fmla="*/ 43 h 63"/>
                  <a:gd name="T14" fmla="*/ 39 w 228"/>
                  <a:gd name="T15" fmla="*/ 14 h 63"/>
                  <a:gd name="T16" fmla="*/ 42 w 228"/>
                  <a:gd name="T17" fmla="*/ 0 h 63"/>
                  <a:gd name="T18" fmla="*/ 46 w 228"/>
                  <a:gd name="T19" fmla="*/ 14 h 63"/>
                  <a:gd name="T20" fmla="*/ 63 w 228"/>
                  <a:gd name="T21" fmla="*/ 43 h 63"/>
                  <a:gd name="T22" fmla="*/ 81 w 228"/>
                  <a:gd name="T23" fmla="*/ 14 h 63"/>
                  <a:gd name="T24" fmla="*/ 84 w 228"/>
                  <a:gd name="T25" fmla="*/ 0 h 63"/>
                  <a:gd name="T26" fmla="*/ 88 w 228"/>
                  <a:gd name="T27" fmla="*/ 14 h 63"/>
                  <a:gd name="T28" fmla="*/ 105 w 228"/>
                  <a:gd name="T29" fmla="*/ 43 h 63"/>
                  <a:gd name="T30" fmla="*/ 123 w 228"/>
                  <a:gd name="T31" fmla="*/ 14 h 63"/>
                  <a:gd name="T32" fmla="*/ 126 w 228"/>
                  <a:gd name="T33" fmla="*/ 0 h 63"/>
                  <a:gd name="T34" fmla="*/ 130 w 228"/>
                  <a:gd name="T35" fmla="*/ 14 h 63"/>
                  <a:gd name="T36" fmla="*/ 148 w 228"/>
                  <a:gd name="T37" fmla="*/ 43 h 63"/>
                  <a:gd name="T38" fmla="*/ 165 w 228"/>
                  <a:gd name="T39" fmla="*/ 14 h 63"/>
                  <a:gd name="T40" fmla="*/ 169 w 228"/>
                  <a:gd name="T41" fmla="*/ 0 h 63"/>
                  <a:gd name="T42" fmla="*/ 172 w 228"/>
                  <a:gd name="T43" fmla="*/ 14 h 63"/>
                  <a:gd name="T44" fmla="*/ 190 w 228"/>
                  <a:gd name="T45" fmla="*/ 43 h 63"/>
                  <a:gd name="T46" fmla="*/ 207 w 228"/>
                  <a:gd name="T47" fmla="*/ 14 h 63"/>
                  <a:gd name="T48" fmla="*/ 211 w 228"/>
                  <a:gd name="T49" fmla="*/ 0 h 63"/>
                  <a:gd name="T50" fmla="*/ 214 w 228"/>
                  <a:gd name="T51" fmla="*/ 14 h 63"/>
                  <a:gd name="T52" fmla="*/ 228 w 228"/>
                  <a:gd name="T53" fmla="*/ 4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8" h="63">
                    <a:moveTo>
                      <a:pt x="228" y="42"/>
                    </a:moveTo>
                    <a:cubicBezTo>
                      <a:pt x="226" y="49"/>
                      <a:pt x="223" y="56"/>
                      <a:pt x="220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4" y="47"/>
                      <a:pt x="0" y="30"/>
                      <a:pt x="0" y="12"/>
                    </a:cubicBezTo>
                    <a:cubicBezTo>
                      <a:pt x="0" y="9"/>
                      <a:pt x="0" y="5"/>
                      <a:pt x="1" y="2"/>
                    </a:cubicBezTo>
                    <a:cubicBezTo>
                      <a:pt x="2" y="6"/>
                      <a:pt x="3" y="10"/>
                      <a:pt x="3" y="14"/>
                    </a:cubicBezTo>
                    <a:cubicBezTo>
                      <a:pt x="7" y="29"/>
                      <a:pt x="10" y="43"/>
                      <a:pt x="21" y="43"/>
                    </a:cubicBezTo>
                    <a:cubicBezTo>
                      <a:pt x="32" y="43"/>
                      <a:pt x="35" y="29"/>
                      <a:pt x="39" y="14"/>
                    </a:cubicBezTo>
                    <a:cubicBezTo>
                      <a:pt x="40" y="10"/>
                      <a:pt x="41" y="4"/>
                      <a:pt x="42" y="0"/>
                    </a:cubicBezTo>
                    <a:cubicBezTo>
                      <a:pt x="43" y="4"/>
                      <a:pt x="45" y="10"/>
                      <a:pt x="46" y="14"/>
                    </a:cubicBezTo>
                    <a:cubicBezTo>
                      <a:pt x="49" y="29"/>
                      <a:pt x="52" y="43"/>
                      <a:pt x="63" y="43"/>
                    </a:cubicBezTo>
                    <a:cubicBezTo>
                      <a:pt x="74" y="43"/>
                      <a:pt x="77" y="29"/>
                      <a:pt x="81" y="14"/>
                    </a:cubicBezTo>
                    <a:cubicBezTo>
                      <a:pt x="82" y="10"/>
                      <a:pt x="83" y="4"/>
                      <a:pt x="84" y="0"/>
                    </a:cubicBezTo>
                    <a:cubicBezTo>
                      <a:pt x="86" y="4"/>
                      <a:pt x="87" y="10"/>
                      <a:pt x="88" y="14"/>
                    </a:cubicBezTo>
                    <a:cubicBezTo>
                      <a:pt x="91" y="29"/>
                      <a:pt x="94" y="43"/>
                      <a:pt x="105" y="43"/>
                    </a:cubicBezTo>
                    <a:cubicBezTo>
                      <a:pt x="116" y="43"/>
                      <a:pt x="120" y="29"/>
                      <a:pt x="123" y="14"/>
                    </a:cubicBezTo>
                    <a:cubicBezTo>
                      <a:pt x="124" y="10"/>
                      <a:pt x="125" y="4"/>
                      <a:pt x="126" y="0"/>
                    </a:cubicBezTo>
                    <a:cubicBezTo>
                      <a:pt x="128" y="4"/>
                      <a:pt x="129" y="10"/>
                      <a:pt x="130" y="14"/>
                    </a:cubicBezTo>
                    <a:cubicBezTo>
                      <a:pt x="133" y="29"/>
                      <a:pt x="137" y="43"/>
                      <a:pt x="148" y="43"/>
                    </a:cubicBezTo>
                    <a:cubicBezTo>
                      <a:pt x="159" y="43"/>
                      <a:pt x="162" y="29"/>
                      <a:pt x="165" y="14"/>
                    </a:cubicBezTo>
                    <a:cubicBezTo>
                      <a:pt x="166" y="10"/>
                      <a:pt x="167" y="4"/>
                      <a:pt x="169" y="0"/>
                    </a:cubicBezTo>
                    <a:cubicBezTo>
                      <a:pt x="170" y="4"/>
                      <a:pt x="171" y="10"/>
                      <a:pt x="172" y="14"/>
                    </a:cubicBezTo>
                    <a:cubicBezTo>
                      <a:pt x="176" y="29"/>
                      <a:pt x="179" y="43"/>
                      <a:pt x="190" y="43"/>
                    </a:cubicBezTo>
                    <a:cubicBezTo>
                      <a:pt x="201" y="43"/>
                      <a:pt x="204" y="29"/>
                      <a:pt x="207" y="14"/>
                    </a:cubicBezTo>
                    <a:cubicBezTo>
                      <a:pt x="208" y="10"/>
                      <a:pt x="210" y="4"/>
                      <a:pt x="211" y="0"/>
                    </a:cubicBezTo>
                    <a:cubicBezTo>
                      <a:pt x="212" y="4"/>
                      <a:pt x="213" y="10"/>
                      <a:pt x="214" y="14"/>
                    </a:cubicBezTo>
                    <a:cubicBezTo>
                      <a:pt x="217" y="27"/>
                      <a:pt x="220" y="39"/>
                      <a:pt x="228" y="42"/>
                    </a:cubicBezTo>
                    <a:close/>
                  </a:path>
                </a:pathLst>
              </a:custGeom>
              <a:solidFill>
                <a:srgbClr val="D13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23"/>
              <p:cNvSpPr/>
              <p:nvPr/>
            </p:nvSpPr>
            <p:spPr bwMode="auto">
              <a:xfrm>
                <a:off x="1946" y="1305"/>
                <a:ext cx="460" cy="122"/>
              </a:xfrm>
              <a:custGeom>
                <a:avLst/>
                <a:gdLst>
                  <a:gd name="T0" fmla="*/ 0 w 192"/>
                  <a:gd name="T1" fmla="*/ 0 h 51"/>
                  <a:gd name="T2" fmla="*/ 192 w 192"/>
                  <a:gd name="T3" fmla="*/ 0 h 51"/>
                  <a:gd name="T4" fmla="*/ 96 w 192"/>
                  <a:gd name="T5" fmla="*/ 51 h 51"/>
                  <a:gd name="T6" fmla="*/ 0 w 19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51">
                    <a:moveTo>
                      <a:pt x="0" y="0"/>
                    </a:moveTo>
                    <a:cubicBezTo>
                      <a:pt x="192" y="0"/>
                      <a:pt x="192" y="0"/>
                      <a:pt x="192" y="0"/>
                    </a:cubicBezTo>
                    <a:cubicBezTo>
                      <a:pt x="171" y="31"/>
                      <a:pt x="136" y="51"/>
                      <a:pt x="96" y="51"/>
                    </a:cubicBezTo>
                    <a:cubicBezTo>
                      <a:pt x="56" y="51"/>
                      <a:pt x="21" y="3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Freeform 24"/>
              <p:cNvSpPr>
                <a:spLocks noEditPoints="1"/>
              </p:cNvSpPr>
              <p:nvPr/>
            </p:nvSpPr>
            <p:spPr bwMode="auto">
              <a:xfrm>
                <a:off x="1946" y="711"/>
                <a:ext cx="460" cy="284"/>
              </a:xfrm>
              <a:custGeom>
                <a:avLst/>
                <a:gdLst>
                  <a:gd name="T0" fmla="*/ 132 w 192"/>
                  <a:gd name="T1" fmla="*/ 74 h 119"/>
                  <a:gd name="T2" fmla="*/ 132 w 192"/>
                  <a:gd name="T3" fmla="*/ 36 h 119"/>
                  <a:gd name="T4" fmla="*/ 96 w 192"/>
                  <a:gd name="T5" fmla="*/ 0 h 119"/>
                  <a:gd name="T6" fmla="*/ 60 w 192"/>
                  <a:gd name="T7" fmla="*/ 36 h 119"/>
                  <a:gd name="T8" fmla="*/ 60 w 192"/>
                  <a:gd name="T9" fmla="*/ 74 h 119"/>
                  <a:gd name="T10" fmla="*/ 0 w 192"/>
                  <a:gd name="T11" fmla="*/ 119 h 119"/>
                  <a:gd name="T12" fmla="*/ 192 w 192"/>
                  <a:gd name="T13" fmla="*/ 119 h 119"/>
                  <a:gd name="T14" fmla="*/ 132 w 192"/>
                  <a:gd name="T15" fmla="*/ 74 h 119"/>
                  <a:gd name="T16" fmla="*/ 76 w 192"/>
                  <a:gd name="T17" fmla="*/ 36 h 119"/>
                  <a:gd name="T18" fmla="*/ 96 w 192"/>
                  <a:gd name="T19" fmla="*/ 17 h 119"/>
                  <a:gd name="T20" fmla="*/ 116 w 192"/>
                  <a:gd name="T21" fmla="*/ 36 h 119"/>
                  <a:gd name="T22" fmla="*/ 76 w 192"/>
                  <a:gd name="T23" fmla="*/ 3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2" h="119">
                    <a:moveTo>
                      <a:pt x="132" y="74"/>
                    </a:moveTo>
                    <a:cubicBezTo>
                      <a:pt x="132" y="36"/>
                      <a:pt x="132" y="36"/>
                      <a:pt x="132" y="36"/>
                    </a:cubicBezTo>
                    <a:cubicBezTo>
                      <a:pt x="132" y="16"/>
                      <a:pt x="116" y="0"/>
                      <a:pt x="96" y="0"/>
                    </a:cubicBezTo>
                    <a:cubicBezTo>
                      <a:pt x="76" y="0"/>
                      <a:pt x="60" y="16"/>
                      <a:pt x="60" y="36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35" y="82"/>
                      <a:pt x="14" y="98"/>
                      <a:pt x="0" y="119"/>
                    </a:cubicBezTo>
                    <a:cubicBezTo>
                      <a:pt x="192" y="119"/>
                      <a:pt x="192" y="119"/>
                      <a:pt x="192" y="119"/>
                    </a:cubicBezTo>
                    <a:cubicBezTo>
                      <a:pt x="178" y="98"/>
                      <a:pt x="157" y="82"/>
                      <a:pt x="132" y="74"/>
                    </a:cubicBezTo>
                    <a:close/>
                    <a:moveTo>
                      <a:pt x="76" y="36"/>
                    </a:moveTo>
                    <a:cubicBezTo>
                      <a:pt x="76" y="26"/>
                      <a:pt x="85" y="17"/>
                      <a:pt x="96" y="17"/>
                    </a:cubicBezTo>
                    <a:cubicBezTo>
                      <a:pt x="107" y="17"/>
                      <a:pt x="116" y="26"/>
                      <a:pt x="116" y="36"/>
                    </a:cubicBezTo>
                    <a:lnTo>
                      <a:pt x="76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54" name="矩形 53"/>
          <p:cNvSpPr/>
          <p:nvPr/>
        </p:nvSpPr>
        <p:spPr>
          <a:xfrm>
            <a:off x="7976737" y="5516463"/>
            <a:ext cx="3995503" cy="891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en-US" altLang="zh-CN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88" name="图片 8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02005" y="2054225"/>
            <a:ext cx="3670935" cy="3670935"/>
          </a:xfrm>
          <a:prstGeom prst="rect">
            <a:avLst/>
          </a:prstGeom>
        </p:spPr>
      </p:pic>
      <p:sp>
        <p:nvSpPr>
          <p:cNvPr id="47" name="文本框 46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14785" y="270200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72400438"/>
      </p:ext>
    </p:extLst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ldLvl="0" animBg="1"/>
      <p:bldP spid="10" grpId="0" bldLvl="0" animBg="1"/>
      <p:bldP spid="17" grpId="0"/>
      <p:bldP spid="35" grpId="0"/>
      <p:bldP spid="5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 descr="C:\Users\Administrator\Desktop\图片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-14288" y="-14288"/>
            <a:ext cx="12206288" cy="6872288"/>
          </a:xfrm>
          <a:prstGeom prst="rect">
            <a:avLst/>
          </a:prstGeom>
          <a:noFill/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C3EAC7D3-A8EF-C94D-BFF9-73FE78FFA2E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230" y="-20011"/>
            <a:ext cx="4651722" cy="244268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455D3B40-5275-E34A-9E07-C18F2F5D02A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540278" y="-22314"/>
            <a:ext cx="4651722" cy="24426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4F00E95A-3230-D441-BEC7-F3934CE672D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3855" y="-741686"/>
            <a:ext cx="335743" cy="335743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D35FD6B-B9EB-014C-903C-B16297F1A05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53017" y="-594050"/>
            <a:ext cx="266619" cy="394991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50AA2C70-A052-F143-BAE8-D904038A77F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896" y="-922907"/>
            <a:ext cx="394991" cy="306118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E8121F9-0AC6-3F4D-91FE-D3859D34C3A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71653" y="-1062550"/>
            <a:ext cx="464115" cy="45424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9333211C-BA6B-6044-AC2A-C272AC4DCE5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7694" y="-614099"/>
            <a:ext cx="345617" cy="404866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A2A92B65-6D42-7A49-8694-5F1C13248BB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9058" y="-747409"/>
            <a:ext cx="335743" cy="335743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BE5EA2F-904A-EF4D-ACEE-943521E91FC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5876" y="-944905"/>
            <a:ext cx="266619" cy="394991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83E0CA18-930A-6343-BD5D-2F22C37A881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050" y="-464868"/>
            <a:ext cx="394991" cy="306118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CD386C16-02FE-514A-B642-EEFEBE75445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42809" y="-827650"/>
            <a:ext cx="464115" cy="454240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1A61F272-DBEB-AA43-844C-671317ED796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03101" y="-495892"/>
            <a:ext cx="345617" cy="404866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23D2F4D5-C501-F54D-9700-AFC935D835CC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71152">
            <a:off x="8606681" y="3023094"/>
            <a:ext cx="4273091" cy="4273091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2BFE2864-FE66-AF44-982F-70D25857EEE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8292" y="1912386"/>
            <a:ext cx="4015044" cy="4945614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id="{53B49318-8366-446C-B99B-3A7FE737A1D1}"/>
              </a:ext>
            </a:extLst>
          </p:cNvPr>
          <p:cNvSpPr txBox="1"/>
          <p:nvPr/>
        </p:nvSpPr>
        <p:spPr>
          <a:xfrm>
            <a:off x="2050002" y="2294277"/>
            <a:ext cx="86932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b="1" spc="-150" dirty="0">
                <a:ln>
                  <a:solidFill>
                    <a:srgbClr val="AE2F2C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THANK YOU</a:t>
            </a:r>
            <a:endParaRPr lang="zh-CN" altLang="en-US" sz="8000" b="1" spc="-150" dirty="0">
              <a:ln>
                <a:solidFill>
                  <a:srgbClr val="AE2F2C"/>
                </a:solidFill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9BDADE66-50AB-364D-0765-38EF00851202}"/>
              </a:ext>
            </a:extLst>
          </p:cNvPr>
          <p:cNvSpPr txBox="1"/>
          <p:nvPr/>
        </p:nvSpPr>
        <p:spPr bwMode="auto">
          <a:xfrm>
            <a:off x="3494253" y="4623451"/>
            <a:ext cx="5562732" cy="3693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defRPr/>
            </a:pP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Report </a:t>
            </a: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：</a:t>
            </a: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freeppt7.com   Time</a:t>
            </a: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：</a:t>
            </a:r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12.20XX</a:t>
            </a:r>
          </a:p>
        </p:txBody>
      </p:sp>
    </p:spTree>
    <p:extLst>
      <p:ext uri="{BB962C8B-B14F-4D97-AF65-F5344CB8AC3E}">
        <p14:creationId xmlns:p14="http://schemas.microsoft.com/office/powerpoint/2010/main" val="2611448617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787 -0.05046 C -0.05873 -0.05833 -0.03099 0.04352 -0.01524 0.17361 C 0.00052 0.30787 -0.00118 0.42176 -0.0211 0.42778 C -0.03985 0.43495 -0.0418 0.54792 -0.02644 0.68264 C -0.01016 0.8125 0.01718 0.91481 0.03672 0.90741 " pathEditMode="relative" rAng="4680000" ptsTypes="AAAAA">
                                      <p:cBhvr>
                                        <p:cTn id="6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16" y="4789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617 -0.225 C -0.10729 -0.23287 -0.07916 -0.13102 -0.06354 -0.00092 C -0.04778 0.13287 -0.04947 0.24722 -0.06966 0.25324 C -0.08802 0.26042 -0.0901 0.37338 -0.075 0.5081 C -0.05846 0.63796 -0.03112 0.74028 -0.01158 0.7331 " pathEditMode="relative" rAng="4680000" ptsTypes="AAAAA">
                                      <p:cBhvr>
                                        <p:cTn id="8" dur="6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297 -0.20532 C 0.11224 -0.21296 0.13842 -0.12407 0.15222 -0.00972 C 0.16615 0.10857 0.1629 0.20972 0.14297 0.21597 C 0.12422 0.22292 0.12071 0.32315 0.13425 0.4419 C 0.14857 0.55625 0.17448 0.64583 0.19389 0.63866 " pathEditMode="relative" rAng="4680000" ptsTypes="AAAAA">
                                      <p:cBhvr>
                                        <p:cTn id="10" dur="3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4219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552 -0.02083 C 0.09466 -0.01805 0.10546 0.08102 0.09987 0.19792 C 0.09375 0.31829 0.07395 0.41366 0.05364 0.40926 C 0.03489 0.40625 0.01497 0.50047 0.00807 0.62153 C 0.00325 0.73843 0.01328 0.8382 0.03307 0.84121 " pathEditMode="relative" rAng="5700000" ptsTypes="AAAAA">
                                      <p:cBhvr>
                                        <p:cTn id="12" dur="37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9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07748 -0.10857 C -0.05873 -0.11644 -0.03047 -0.01435 -0.01485 0.11551 C 0.00091 0.24954 -0.00078 0.36366 -0.02097 0.36968 C -0.03933 0.37685 -0.04141 0.48981 -0.02631 0.62454 C -0.00977 0.7544 0.01757 0.85671 0.03711 0.84954 " pathEditMode="relative" rAng="4680000" ptsTypes="AAAAA">
                                      <p:cBhvr>
                                        <p:cTn id="14" dur="6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5 -0.21435 C 0.18464 -0.21157 0.19545 -0.1125 0.18985 0.0044 C 0.18373 0.12477 0.16393 0.22014 0.14362 0.21574 C 0.12487 0.21273 0.10495 0.30694 0.09805 0.42801 C 0.09323 0.54491 0.10326 0.64468 0.12305 0.64768 " pathEditMode="relative" rAng="5700000" ptsTypes="AAAAA">
                                      <p:cBhvr>
                                        <p:cTn id="16" dur="6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9" presetClass="path" presetSubtype="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.16524 -0.21389 C 0.18438 -0.21111 0.19518 -0.11204 0.18958 0.00486 C 0.18346 0.12523 0.16367 0.2206 0.14336 0.21621 C 0.12461 0.2132 0.10469 0.30741 0.09779 0.42847 C 0.09297 0.54537 0.103 0.64514 0.12279 0.64815 " pathEditMode="relative" rAng="5700000" ptsTypes="AAAAA">
                                      <p:cBhvr>
                                        <p:cTn id="18" dur="37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9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6562 -0.21458 C 0.18476 -0.21181 0.19557 -0.11273 0.18997 0.00417 C 0.18385 0.12454 0.16406 0.21991 0.14375 0.21551 C 0.125 0.2125 0.10508 0.30671 0.09817 0.42778 C 0.09336 0.54467 0.10338 0.64444 0.12317 0.64745 " pathEditMode="relative" rAng="5700000" ptsTypes="AAAAA">
                                      <p:cBhvr>
                                        <p:cTn id="20" dur="37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9" presetClass="path" presetSubtype="0" accel="50000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0.16537 -0.21412 C 0.18451 -0.21134 0.19531 -0.11227 0.18971 0.00463 C 0.18359 0.125 0.1638 0.22037 0.14349 0.21598 C 0.12474 0.21297 0.10482 0.30718 0.09792 0.42824 C 0.0931 0.54514 0.10313 0.64491 0.12292 0.64792 " pathEditMode="relative" rAng="5700000" ptsTypes="AAAAA">
                                      <p:cBhvr>
                                        <p:cTn id="22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59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09141 -0.45717 C -0.07227 -0.4544 -0.06146 -0.35532 -0.06706 -0.23842 C -0.07318 -0.11805 -0.09297 -0.02268 -0.11329 -0.02708 C -0.13204 -0.03009 -0.15196 0.06412 -0.15886 0.18519 C -0.16368 0.30209 -0.15365 0.40185 -0.13386 0.40486 " pathEditMode="relative" rAng="5700000" ptsTypes="AAAAA">
                                      <p:cBhvr>
                                        <p:cTn id="24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43079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 descr="C:\Users\Administrator\Desktop\图片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45183"/>
            <a:ext cx="12206288" cy="6872288"/>
          </a:xfrm>
          <a:prstGeom prst="rect">
            <a:avLst/>
          </a:prstGeom>
          <a:noFill/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12960" y="3989826"/>
            <a:ext cx="7351791" cy="2868174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C3EAC7D3-A8EF-C94D-BFF9-73FE78FFA2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289" y="-62850"/>
            <a:ext cx="7774272" cy="2581514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455D3B40-5275-E34A-9E07-C18F2F5D02A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835896" y="-62850"/>
            <a:ext cx="7356103" cy="2442658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4F00E95A-3230-D441-BEC7-F3934CE672D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3855" y="-741686"/>
            <a:ext cx="335743" cy="335743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D35FD6B-B9EB-014C-903C-B16297F1A05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53017" y="-594050"/>
            <a:ext cx="266619" cy="394991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50AA2C70-A052-F143-BAE8-D904038A77F8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896" y="-922907"/>
            <a:ext cx="394991" cy="306118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E8121F9-0AC6-3F4D-91FE-D3859D34C3A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71653" y="-1062550"/>
            <a:ext cx="464115" cy="45424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9333211C-BA6B-6044-AC2A-C272AC4DCE5E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7694" y="-614099"/>
            <a:ext cx="345617" cy="404866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A2A92B65-6D42-7A49-8694-5F1C13248BB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9058" y="-747409"/>
            <a:ext cx="335743" cy="335743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BE5EA2F-904A-EF4D-ACEE-943521E91FC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5876" y="-944905"/>
            <a:ext cx="266619" cy="394991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83E0CA18-930A-6343-BD5D-2F22C37A881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050" y="-464868"/>
            <a:ext cx="394991" cy="306118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CD386C16-02FE-514A-B642-EEFEBE754454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42809" y="-827650"/>
            <a:ext cx="464115" cy="454240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1A61F272-DBEB-AA43-844C-671317ED7968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03101" y="-495892"/>
            <a:ext cx="345617" cy="404866"/>
          </a:xfrm>
          <a:prstGeom prst="rect">
            <a:avLst/>
          </a:prstGeom>
        </p:spPr>
      </p:pic>
      <p:sp>
        <p:nvSpPr>
          <p:cNvPr id="24" name="矩形 23"/>
          <p:cNvSpPr/>
          <p:nvPr/>
        </p:nvSpPr>
        <p:spPr>
          <a:xfrm>
            <a:off x="3989942" y="1682289"/>
            <a:ext cx="4724178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8000" b="1" dirty="0">
                <a:solidFill>
                  <a:schemeClr val="accent4"/>
                </a:solidFill>
                <a:cs typeface="+mn-ea"/>
                <a:sym typeface="+mn-lt"/>
              </a:rPr>
              <a:t>Part One</a:t>
            </a:r>
            <a:endParaRPr lang="zh-CN" altLang="en-US" sz="8000" b="1" dirty="0">
              <a:solidFill>
                <a:schemeClr val="accent4"/>
              </a:solidFill>
              <a:cs typeface="+mn-ea"/>
              <a:sym typeface="+mn-lt"/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A59A99E0-5DBE-A248-B22E-A7D59E85EFB2}"/>
              </a:ext>
            </a:extLst>
          </p:cNvPr>
          <p:cNvGrpSpPr/>
          <p:nvPr/>
        </p:nvGrpSpPr>
        <p:grpSpPr>
          <a:xfrm>
            <a:off x="2292245" y="3167259"/>
            <a:ext cx="7683745" cy="1602434"/>
            <a:chOff x="-1387550" y="1480868"/>
            <a:chExt cx="7683745" cy="1602434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5A50AA02-9732-BC4E-90DC-F6F41B7C43DC}"/>
                </a:ext>
              </a:extLst>
            </p:cNvPr>
            <p:cNvSpPr txBox="1"/>
            <p:nvPr/>
          </p:nvSpPr>
          <p:spPr>
            <a:xfrm>
              <a:off x="310148" y="1480868"/>
              <a:ext cx="414662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altLang="zh-CN" sz="4400" b="1" kern="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4400" b="1" kern="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9C5BF36F-3B8B-F041-A730-81E94B797611}"/>
                </a:ext>
              </a:extLst>
            </p:cNvPr>
            <p:cNvSpPr txBox="1"/>
            <p:nvPr/>
          </p:nvSpPr>
          <p:spPr>
            <a:xfrm>
              <a:off x="-1387550" y="2382726"/>
              <a:ext cx="7683745" cy="7005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4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kumimoji="1" lang="en" altLang="zh-CN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1142420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787 -0.05046 C -0.05873 -0.05833 -0.03099 0.04352 -0.01524 0.17361 C 0.00052 0.30787 -0.00118 0.42176 -0.0211 0.42778 C -0.03985 0.43495 -0.0418 0.54792 -0.02644 0.68264 C -0.01016 0.8125 0.01718 0.91481 0.03672 0.90741 " pathEditMode="relative" rAng="4680000" ptsTypes="AAAAA">
                                      <p:cBhvr>
                                        <p:cTn id="6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16" y="4789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617 -0.225 C -0.10729 -0.23287 -0.07916 -0.13102 -0.06354 -0.00092 C -0.04778 0.13287 -0.04947 0.24722 -0.06966 0.25324 C -0.08802 0.26042 -0.0901 0.37338 -0.075 0.5081 C -0.05846 0.63796 -0.03112 0.74028 -0.01158 0.7331 " pathEditMode="relative" rAng="4680000" ptsTypes="AAAAA">
                                      <p:cBhvr>
                                        <p:cTn id="8" dur="6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297 -0.20532 C 0.11224 -0.21296 0.13842 -0.12407 0.15222 -0.00972 C 0.16615 0.10857 0.1629 0.20972 0.14297 0.21597 C 0.12422 0.22292 0.12071 0.32315 0.13425 0.4419 C 0.14857 0.55625 0.17448 0.64583 0.19389 0.63866 " pathEditMode="relative" rAng="4680000" ptsTypes="AAAAA">
                                      <p:cBhvr>
                                        <p:cTn id="10" dur="3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4219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552 -0.02083 C 0.09466 -0.01805 0.10546 0.08102 0.09987 0.19792 C 0.09375 0.31829 0.07395 0.41366 0.05364 0.40926 C 0.03489 0.40625 0.01497 0.50047 0.00807 0.62153 C 0.00325 0.73843 0.01328 0.8382 0.03307 0.84121 " pathEditMode="relative" rAng="5700000" ptsTypes="AAAAA">
                                      <p:cBhvr>
                                        <p:cTn id="12" dur="37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9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07748 -0.10857 C -0.05873 -0.11644 -0.03047 -0.01435 -0.01485 0.11551 C 0.00091 0.24954 -0.00078 0.36366 -0.02097 0.36968 C -0.03933 0.37685 -0.04141 0.48981 -0.02631 0.62454 C -0.00977 0.7544 0.01757 0.85671 0.03711 0.84954 " pathEditMode="relative" rAng="4680000" ptsTypes="AAAAA">
                                      <p:cBhvr>
                                        <p:cTn id="14" dur="6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5 -0.21435 C 0.18464 -0.21157 0.19545 -0.1125 0.18985 0.0044 C 0.18373 0.12477 0.16393 0.22014 0.14362 0.21574 C 0.12487 0.21273 0.10495 0.30694 0.09805 0.42801 C 0.09323 0.54491 0.10326 0.64468 0.12305 0.64768 " pathEditMode="relative" rAng="5700000" ptsTypes="AAAAA">
                                      <p:cBhvr>
                                        <p:cTn id="16" dur="6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9" presetClass="path" presetSubtype="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.16524 -0.21389 C 0.18438 -0.21111 0.19518 -0.11204 0.18958 0.00486 C 0.18346 0.12523 0.16367 0.2206 0.14336 0.21621 C 0.12461 0.2132 0.10469 0.30741 0.09779 0.42847 C 0.09297 0.54537 0.103 0.64514 0.12279 0.64815 " pathEditMode="relative" rAng="5700000" ptsTypes="AAAAA">
                                      <p:cBhvr>
                                        <p:cTn id="18" dur="37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9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6562 -0.21458 C 0.18476 -0.21181 0.19557 -0.11273 0.18997 0.00417 C 0.18385 0.12454 0.16406 0.21991 0.14375 0.21551 C 0.125 0.2125 0.10508 0.30671 0.09817 0.42778 C 0.09336 0.54467 0.10338 0.64444 0.12317 0.64745 " pathEditMode="relative" rAng="5700000" ptsTypes="AAAAA">
                                      <p:cBhvr>
                                        <p:cTn id="20" dur="37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9" presetClass="path" presetSubtype="0" accel="50000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0.16537 -0.21412 C 0.18451 -0.21134 0.19531 -0.11227 0.18971 0.00463 C 0.18359 0.125 0.1638 0.22037 0.14349 0.21598 C 0.12474 0.21297 0.10482 0.30718 0.09792 0.42824 C 0.0931 0.54514 0.10313 0.64491 0.12292 0.64792 " pathEditMode="relative" rAng="5700000" ptsTypes="AAAAA">
                                      <p:cBhvr>
                                        <p:cTn id="22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59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09141 -0.45717 C -0.07227 -0.4544 -0.06146 -0.35532 -0.06706 -0.23842 C -0.07318 -0.11805 -0.09297 -0.02268 -0.11329 -0.02708 C -0.13204 -0.03009 -0.15196 0.06412 -0.15886 0.18519 C -0.16368 0.30209 -0.15365 0.40185 -0.13386 0.40486 " pathEditMode="relative" rAng="5700000" ptsTypes="AAAAA">
                                      <p:cBhvr>
                                        <p:cTn id="24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430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8212" y="763099"/>
            <a:ext cx="4153858" cy="4153858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64904" y="1259457"/>
            <a:ext cx="4141152" cy="4050423"/>
          </a:xfrm>
          <a:prstGeom prst="rect">
            <a:avLst/>
          </a:prstGeom>
        </p:spPr>
      </p:pic>
      <p:sp>
        <p:nvSpPr>
          <p:cNvPr id="6" name="TextBox 27"/>
          <p:cNvSpPr txBox="1"/>
          <p:nvPr/>
        </p:nvSpPr>
        <p:spPr>
          <a:xfrm>
            <a:off x="1364903" y="4129226"/>
            <a:ext cx="40854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TextBox 28"/>
          <p:cNvSpPr txBox="1"/>
          <p:nvPr/>
        </p:nvSpPr>
        <p:spPr>
          <a:xfrm>
            <a:off x="1278575" y="4582180"/>
            <a:ext cx="41147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TextBox 41"/>
          <p:cNvSpPr txBox="1"/>
          <p:nvPr/>
        </p:nvSpPr>
        <p:spPr>
          <a:xfrm>
            <a:off x="6751232" y="3553162"/>
            <a:ext cx="40854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TextBox 42"/>
          <p:cNvSpPr txBox="1"/>
          <p:nvPr/>
        </p:nvSpPr>
        <p:spPr>
          <a:xfrm>
            <a:off x="7354033" y="4041034"/>
            <a:ext cx="28798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6" y="252221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52226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/>
      <p:bldP spid="8" grpId="0"/>
      <p:bldP spid="9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69"/>
          <p:cNvSpPr txBox="1"/>
          <p:nvPr/>
        </p:nvSpPr>
        <p:spPr>
          <a:xfrm>
            <a:off x="1155031" y="2729386"/>
            <a:ext cx="3157831" cy="15261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TextBox 70"/>
          <p:cNvSpPr txBox="1"/>
          <p:nvPr/>
        </p:nvSpPr>
        <p:spPr>
          <a:xfrm>
            <a:off x="7813229" y="2729386"/>
            <a:ext cx="3157831" cy="15261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600" b="1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Click here to add content, content to match the title. 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57651" y="2744314"/>
            <a:ext cx="3961218" cy="2101442"/>
          </a:xfrm>
          <a:prstGeom prst="rect">
            <a:avLst/>
          </a:prstGeom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5" y="259246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75673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12" descr="e7d195523061f1c0c2b73831c94a3edc981f60e396d3e182073EE1468018468A7F192AE5E5CD515B6C3125F8AF6E4EE646174E8CF0B46FD19828DCE8CDA3B3A044A74F0E769C5FA8CB87AB6FC303C8BA3785FAC64AF54247A2055AECC4CE6D589C6740CE0F21218081FBEF0389286256FF439C28864E3E06CECAF290A9F7BE7818ACAA5F9252488BFB81AF3A7859A942">
            <a:extLst>
              <a:ext uri="{FF2B5EF4-FFF2-40B4-BE49-F238E27FC236}">
                <a16:creationId xmlns:a16="http://schemas.microsoft.com/office/drawing/2014/main" id="{74263FCC-688D-4131-A02B-87241498F12B}"/>
              </a:ext>
            </a:extLst>
          </p:cNvPr>
          <p:cNvSpPr txBox="1"/>
          <p:nvPr/>
        </p:nvSpPr>
        <p:spPr>
          <a:xfrm>
            <a:off x="5669159" y="1373366"/>
            <a:ext cx="29002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" name="TextBox 213" descr="e7d195523061f1c0c2b73831c94a3edc981f60e396d3e182073EE1468018468A7F192AE5E5CD515B6C3125F8AF6E4EE646174E8CF0B46FD19828DCE8CDA3B3A044A74F0E769C5FA8CB87AB6FC303C8BA3785FAC64AF54247A2055AECC4CE6D589C6740CE0F21218081FBEF0389286256FF439C28864E3E06CECAF290A9F7BE7818ACAA5F9252488BFB81AF3A7859A942">
            <a:extLst>
              <a:ext uri="{FF2B5EF4-FFF2-40B4-BE49-F238E27FC236}">
                <a16:creationId xmlns:a16="http://schemas.microsoft.com/office/drawing/2014/main" id="{4FB9CF57-5E50-41F9-8C7C-404135C2C24C}"/>
              </a:ext>
            </a:extLst>
          </p:cNvPr>
          <p:cNvSpPr txBox="1"/>
          <p:nvPr/>
        </p:nvSpPr>
        <p:spPr>
          <a:xfrm>
            <a:off x="5669159" y="1748149"/>
            <a:ext cx="41243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TextBox 216" descr="e7d195523061f1c0c2b73831c94a3edc981f60e396d3e182073EE1468018468A7F192AE5E5CD515B6C3125F8AF6E4EE646174E8CF0B46FD19828DCE8CDA3B3A044A74F0E769C5FA8CB87AB6FC303C8BA3785FAC64AF54247A2055AECC4CE6D589C6740CE0F21218081FBEF0389286256FF439C28864E3E06CECAF290A9F7BE7818ACAA5F9252488BFB81AF3A7859A942">
            <a:extLst>
              <a:ext uri="{FF2B5EF4-FFF2-40B4-BE49-F238E27FC236}">
                <a16:creationId xmlns:a16="http://schemas.microsoft.com/office/drawing/2014/main" id="{ACBE8220-1C35-48DA-B9FD-AB40D3BC04D1}"/>
              </a:ext>
            </a:extLst>
          </p:cNvPr>
          <p:cNvSpPr txBox="1"/>
          <p:nvPr/>
        </p:nvSpPr>
        <p:spPr>
          <a:xfrm>
            <a:off x="6623652" y="2936223"/>
            <a:ext cx="29002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TextBox 217" descr="e7d195523061f1c0c2b73831c94a3edc981f60e396d3e182073EE1468018468A7F192AE5E5CD515B6C3125F8AF6E4EE646174E8CF0B46FD19828DCE8CDA3B3A044A74F0E769C5FA8CB87AB6FC303C8BA3785FAC64AF54247A2055AECC4CE6D589C6740CE0F21218081FBEF0389286256FF439C28864E3E06CECAF290A9F7BE7818ACAA5F9252488BFB81AF3A7859A942">
            <a:extLst>
              <a:ext uri="{FF2B5EF4-FFF2-40B4-BE49-F238E27FC236}">
                <a16:creationId xmlns:a16="http://schemas.microsoft.com/office/drawing/2014/main" id="{8F1956E1-F0F7-4726-A8F9-CACF0CCA2AB8}"/>
              </a:ext>
            </a:extLst>
          </p:cNvPr>
          <p:cNvSpPr txBox="1"/>
          <p:nvPr/>
        </p:nvSpPr>
        <p:spPr>
          <a:xfrm>
            <a:off x="6623652" y="3311006"/>
            <a:ext cx="41243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TextBox 219" descr="e7d195523061f1c0c2b73831c94a3edc981f60e396d3e182073EE1468018468A7F192AE5E5CD515B6C3125F8AF6E4EE646174E8CF0B46FD19828DCE8CDA3B3A044A74F0E769C5FA8CB87AB6FC303C8BA3785FAC64AF54247A2055AECC4CE6D589C6740CE0F21218081FBEF0389286256FF439C28864E3E06CECAF290A9F7BE7818ACAA5F9252488BFB81AF3A7859A942">
            <a:extLst>
              <a:ext uri="{FF2B5EF4-FFF2-40B4-BE49-F238E27FC236}">
                <a16:creationId xmlns:a16="http://schemas.microsoft.com/office/drawing/2014/main" id="{1AC7DB1C-A20D-414F-8ED0-1104500F5CAC}"/>
              </a:ext>
            </a:extLst>
          </p:cNvPr>
          <p:cNvSpPr txBox="1"/>
          <p:nvPr/>
        </p:nvSpPr>
        <p:spPr>
          <a:xfrm>
            <a:off x="7371437" y="4571902"/>
            <a:ext cx="29002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TextBox 220" descr="e7d195523061f1c0c2b73831c94a3edc981f60e396d3e182073EE1468018468A7F192AE5E5CD515B6C3125F8AF6E4EE646174E8CF0B46FD19828DCE8CDA3B3A044A74F0E769C5FA8CB87AB6FC303C8BA3785FAC64AF54247A2055AECC4CE6D589C6740CE0F21218081FBEF0389286256FF439C28864E3E06CECAF290A9F7BE7818ACAA5F9252488BFB81AF3A7859A942">
            <a:extLst>
              <a:ext uri="{FF2B5EF4-FFF2-40B4-BE49-F238E27FC236}">
                <a16:creationId xmlns:a16="http://schemas.microsoft.com/office/drawing/2014/main" id="{C58F3CDB-EC95-42F4-B6EB-33A2FE118465}"/>
              </a:ext>
            </a:extLst>
          </p:cNvPr>
          <p:cNvSpPr txBox="1"/>
          <p:nvPr/>
        </p:nvSpPr>
        <p:spPr>
          <a:xfrm>
            <a:off x="7371437" y="4946685"/>
            <a:ext cx="412436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F287A6C6-963D-4960-B505-4458DB21C48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45992" y="3410345"/>
            <a:ext cx="2331670" cy="1963170"/>
          </a:xfrm>
          <a:prstGeom prst="rect">
            <a:avLst/>
          </a:prstGeom>
        </p:spPr>
      </p:pic>
      <p:sp>
        <p:nvSpPr>
          <p:cNvPr id="5" name="e7d195523061f1c0" descr="e7d195523061f1c0c2b73831c94a3edc981f60e396d3e182073EE1468018468A7F192AE5E5CD515B6C3125F8AF6E4EE646174E8CF0B46FD19828DCE8CDA3B3A044A74F0E769C5FA8CB87AB6FC303C8BA3785FAC64AF54247A2055AECC4CE6D589C6740CE0F21218081FBEF0389286256FF439C28864E3E06CECAF290A9F7BE7818ACAA5F9252488BFB81AF3A7859A942" hidden="1">
            <a:extLst>
              <a:ext uri="{FF2B5EF4-FFF2-40B4-BE49-F238E27FC236}">
                <a16:creationId xmlns:a16="http://schemas.microsoft.com/office/drawing/2014/main" id="{0D05DF98-C00A-4E73-A34C-FFFE169348AB}"/>
              </a:ext>
            </a:extLst>
          </p:cNvPr>
          <p:cNvSpPr txBox="1"/>
          <p:nvPr/>
        </p:nvSpPr>
        <p:spPr>
          <a:xfrm>
            <a:off x="-355600" y="1803400"/>
            <a:ext cx="330090" cy="1016000"/>
          </a:xfrm>
          <a:prstGeom prst="rect">
            <a:avLst/>
          </a:prstGeom>
          <a:noFill/>
        </p:spPr>
        <p:txBody>
          <a:bodyPr vert="wordArtVert" rtlCol="0">
            <a:spAutoFit/>
          </a:bodyPr>
          <a:lstStyle/>
          <a:p>
            <a:r>
              <a:rPr lang="en-US" altLang="zh-CN" sz="100" dirty="0">
                <a:cs typeface="+mn-ea"/>
                <a:sym typeface="+mn-lt"/>
              </a:rPr>
              <a:t>e7d195523061f1c0c2b73831c94a3edc981f60e396d3e182073EE1468018468A7F192AE5E5CD515B6C3125F8AF6E4EE646174E8CF0B46FD19828DCE8CDA3B3A044A74F0E769C5FA8CB87AB6FC303C8BA3785FAC64AF54247A2055AECC4CE6D589C6740CE0F21218081FBEF0389286256FF439C28864E3E06CECAF290A9F7BE7818ACAA5F9252488BFB81AF3A7859A942</a:t>
            </a:r>
            <a:endParaRPr lang="zh-CN" altLang="en-US" sz="100" dirty="0">
              <a:cs typeface="+mn-ea"/>
              <a:sym typeface="+mn-lt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187" y="1826592"/>
            <a:ext cx="3580133" cy="4286249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493331" y="233122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10131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/>
      <p:bldP spid="6" grpId="0"/>
      <p:bldP spid="7" grpId="0" build="p"/>
      <p:bldP spid="9" grpId="0"/>
      <p:bldP spid="10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335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>
            <a:extLst>
              <a:ext uri="{FF2B5EF4-FFF2-40B4-BE49-F238E27FC236}">
                <a16:creationId xmlns:a16="http://schemas.microsoft.com/office/drawing/2014/main" id="{3CCEF529-B343-4FEA-BF45-B3854F308A1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0" y="1870743"/>
            <a:ext cx="12192000" cy="1991556"/>
            <a:chOff x="0" y="2595572"/>
            <a:chExt cx="12192000" cy="1991556"/>
          </a:xfrm>
          <a:solidFill>
            <a:schemeClr val="bg1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cxnSp>
          <p:nvCxnSpPr>
            <p:cNvPr id="4" name="直接连接符 3">
              <a:extLst>
                <a:ext uri="{FF2B5EF4-FFF2-40B4-BE49-F238E27FC236}">
                  <a16:creationId xmlns:a16="http://schemas.microsoft.com/office/drawing/2014/main" id="{EF13A7C4-B372-4F02-A6F0-46FF893034EA}"/>
                </a:ext>
              </a:extLst>
            </p:cNvPr>
            <p:cNvCxnSpPr/>
            <p:nvPr/>
          </p:nvCxnSpPr>
          <p:spPr>
            <a:xfrm>
              <a:off x="2677538" y="2890044"/>
              <a:ext cx="0" cy="479333"/>
            </a:xfrm>
            <a:prstGeom prst="line">
              <a:avLst/>
            </a:prstGeom>
            <a:grpFill/>
            <a:ln>
              <a:noFill/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id="{FAC8143B-45A0-4688-8953-E98C1AFC140B}"/>
                </a:ext>
              </a:extLst>
            </p:cNvPr>
            <p:cNvCxnSpPr/>
            <p:nvPr/>
          </p:nvCxnSpPr>
          <p:spPr>
            <a:xfrm>
              <a:off x="6101517" y="2876516"/>
              <a:ext cx="0" cy="479333"/>
            </a:xfrm>
            <a:prstGeom prst="line">
              <a:avLst/>
            </a:prstGeom>
            <a:grpFill/>
            <a:ln>
              <a:noFill/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id="{ECF3F4CA-3FA0-4065-A4CA-F815971FDC1C}"/>
                </a:ext>
              </a:extLst>
            </p:cNvPr>
            <p:cNvCxnSpPr/>
            <p:nvPr/>
          </p:nvCxnSpPr>
          <p:spPr>
            <a:xfrm>
              <a:off x="9523597" y="2890044"/>
              <a:ext cx="0" cy="479333"/>
            </a:xfrm>
            <a:prstGeom prst="line">
              <a:avLst/>
            </a:prstGeom>
            <a:grpFill/>
            <a:ln>
              <a:noFill/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id="{64685878-1430-4DAA-A04D-84E5F148CCB8}"/>
                </a:ext>
              </a:extLst>
            </p:cNvPr>
            <p:cNvCxnSpPr/>
            <p:nvPr/>
          </p:nvCxnSpPr>
          <p:spPr>
            <a:xfrm>
              <a:off x="4384787" y="3822402"/>
              <a:ext cx="0" cy="479333"/>
            </a:xfrm>
            <a:prstGeom prst="line">
              <a:avLst/>
            </a:prstGeom>
            <a:grpFill/>
            <a:ln>
              <a:noFill/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id="{5918DA0C-FA94-4EE1-80E6-470F10F94B65}"/>
                </a:ext>
              </a:extLst>
            </p:cNvPr>
            <p:cNvCxnSpPr/>
            <p:nvPr/>
          </p:nvCxnSpPr>
          <p:spPr>
            <a:xfrm>
              <a:off x="7780351" y="3808874"/>
              <a:ext cx="0" cy="479333"/>
            </a:xfrm>
            <a:prstGeom prst="line">
              <a:avLst/>
            </a:prstGeom>
            <a:grpFill/>
            <a:ln>
              <a:noFill/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íSļiḑé">
              <a:extLst>
                <a:ext uri="{FF2B5EF4-FFF2-40B4-BE49-F238E27FC236}">
                  <a16:creationId xmlns:a16="http://schemas.microsoft.com/office/drawing/2014/main" id="{5F959F8E-7003-4430-978B-ECD359182155}"/>
                </a:ext>
              </a:extLst>
            </p:cNvPr>
            <p:cNvSpPr/>
            <p:nvPr/>
          </p:nvSpPr>
          <p:spPr>
            <a:xfrm flipV="1">
              <a:off x="3414799" y="2595572"/>
              <a:ext cx="1951356" cy="961958"/>
            </a:xfrm>
            <a:custGeom>
              <a:avLst/>
              <a:gdLst>
                <a:gd name="connsiteX0" fmla="*/ 0 w 2223735"/>
                <a:gd name="connsiteY0" fmla="*/ 0 h 1107346"/>
                <a:gd name="connsiteX1" fmla="*/ 280086 w 2223735"/>
                <a:gd name="connsiteY1" fmla="*/ 0 h 1107346"/>
                <a:gd name="connsiteX2" fmla="*/ 284141 w 2223735"/>
                <a:gd name="connsiteY2" fmla="*/ 80308 h 1107346"/>
                <a:gd name="connsiteX3" fmla="*/ 1111867 w 2223735"/>
                <a:gd name="connsiteY3" fmla="*/ 827260 h 1107346"/>
                <a:gd name="connsiteX4" fmla="*/ 1939593 w 2223735"/>
                <a:gd name="connsiteY4" fmla="*/ 80308 h 1107346"/>
                <a:gd name="connsiteX5" fmla="*/ 1943649 w 2223735"/>
                <a:gd name="connsiteY5" fmla="*/ 0 h 1107346"/>
                <a:gd name="connsiteX6" fmla="*/ 2223735 w 2223735"/>
                <a:gd name="connsiteY6" fmla="*/ 0 h 1107346"/>
                <a:gd name="connsiteX7" fmla="*/ 2218233 w 2223735"/>
                <a:gd name="connsiteY7" fmla="*/ 108945 h 1107346"/>
                <a:gd name="connsiteX8" fmla="*/ 1111867 w 2223735"/>
                <a:gd name="connsiteY8" fmla="*/ 1107346 h 1107346"/>
                <a:gd name="connsiteX9" fmla="*/ 5501 w 2223735"/>
                <a:gd name="connsiteY9" fmla="*/ 108945 h 110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3735" h="1107346">
                  <a:moveTo>
                    <a:pt x="0" y="0"/>
                  </a:moveTo>
                  <a:lnTo>
                    <a:pt x="280086" y="0"/>
                  </a:lnTo>
                  <a:lnTo>
                    <a:pt x="284141" y="80308"/>
                  </a:lnTo>
                  <a:cubicBezTo>
                    <a:pt x="326749" y="499860"/>
                    <a:pt x="681074" y="827260"/>
                    <a:pt x="1111867" y="827260"/>
                  </a:cubicBezTo>
                  <a:cubicBezTo>
                    <a:pt x="1542661" y="827260"/>
                    <a:pt x="1896986" y="499860"/>
                    <a:pt x="1939593" y="80308"/>
                  </a:cubicBezTo>
                  <a:lnTo>
                    <a:pt x="1943649" y="0"/>
                  </a:lnTo>
                  <a:lnTo>
                    <a:pt x="2223735" y="0"/>
                  </a:lnTo>
                  <a:lnTo>
                    <a:pt x="2218233" y="108945"/>
                  </a:lnTo>
                  <a:cubicBezTo>
                    <a:pt x="2161282" y="669732"/>
                    <a:pt x="1687680" y="1107346"/>
                    <a:pt x="1111867" y="1107346"/>
                  </a:cubicBezTo>
                  <a:cubicBezTo>
                    <a:pt x="536055" y="1107346"/>
                    <a:pt x="62452" y="669732"/>
                    <a:pt x="5501" y="1089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" name="ïṥlïďè">
              <a:extLst>
                <a:ext uri="{FF2B5EF4-FFF2-40B4-BE49-F238E27FC236}">
                  <a16:creationId xmlns:a16="http://schemas.microsoft.com/office/drawing/2014/main" id="{F128163D-2E1E-4160-982C-61C0B921E444}"/>
                </a:ext>
              </a:extLst>
            </p:cNvPr>
            <p:cNvSpPr/>
            <p:nvPr/>
          </p:nvSpPr>
          <p:spPr>
            <a:xfrm>
              <a:off x="1712744" y="3625170"/>
              <a:ext cx="1951356" cy="961958"/>
            </a:xfrm>
            <a:custGeom>
              <a:avLst/>
              <a:gdLst>
                <a:gd name="connsiteX0" fmla="*/ 0 w 2223735"/>
                <a:gd name="connsiteY0" fmla="*/ 0 h 1107346"/>
                <a:gd name="connsiteX1" fmla="*/ 280086 w 2223735"/>
                <a:gd name="connsiteY1" fmla="*/ 0 h 1107346"/>
                <a:gd name="connsiteX2" fmla="*/ 284141 w 2223735"/>
                <a:gd name="connsiteY2" fmla="*/ 80308 h 1107346"/>
                <a:gd name="connsiteX3" fmla="*/ 1111867 w 2223735"/>
                <a:gd name="connsiteY3" fmla="*/ 827260 h 1107346"/>
                <a:gd name="connsiteX4" fmla="*/ 1939593 w 2223735"/>
                <a:gd name="connsiteY4" fmla="*/ 80308 h 1107346"/>
                <a:gd name="connsiteX5" fmla="*/ 1943649 w 2223735"/>
                <a:gd name="connsiteY5" fmla="*/ 0 h 1107346"/>
                <a:gd name="connsiteX6" fmla="*/ 2223735 w 2223735"/>
                <a:gd name="connsiteY6" fmla="*/ 0 h 1107346"/>
                <a:gd name="connsiteX7" fmla="*/ 2218233 w 2223735"/>
                <a:gd name="connsiteY7" fmla="*/ 108945 h 1107346"/>
                <a:gd name="connsiteX8" fmla="*/ 1111867 w 2223735"/>
                <a:gd name="connsiteY8" fmla="*/ 1107346 h 1107346"/>
                <a:gd name="connsiteX9" fmla="*/ 5501 w 2223735"/>
                <a:gd name="connsiteY9" fmla="*/ 108945 h 110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3735" h="1107346">
                  <a:moveTo>
                    <a:pt x="0" y="0"/>
                  </a:moveTo>
                  <a:lnTo>
                    <a:pt x="280086" y="0"/>
                  </a:lnTo>
                  <a:lnTo>
                    <a:pt x="284141" y="80308"/>
                  </a:lnTo>
                  <a:cubicBezTo>
                    <a:pt x="326749" y="499860"/>
                    <a:pt x="681074" y="827260"/>
                    <a:pt x="1111867" y="827260"/>
                  </a:cubicBezTo>
                  <a:cubicBezTo>
                    <a:pt x="1542661" y="827260"/>
                    <a:pt x="1896986" y="499860"/>
                    <a:pt x="1939593" y="80308"/>
                  </a:cubicBezTo>
                  <a:lnTo>
                    <a:pt x="1943649" y="0"/>
                  </a:lnTo>
                  <a:lnTo>
                    <a:pt x="2223735" y="0"/>
                  </a:lnTo>
                  <a:lnTo>
                    <a:pt x="2218233" y="108945"/>
                  </a:lnTo>
                  <a:cubicBezTo>
                    <a:pt x="2161282" y="669732"/>
                    <a:pt x="1687680" y="1107346"/>
                    <a:pt x="1111867" y="1107346"/>
                  </a:cubicBezTo>
                  <a:cubicBezTo>
                    <a:pt x="536055" y="1107346"/>
                    <a:pt x="62452" y="669732"/>
                    <a:pt x="5501" y="1089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íṡľíḋè">
              <a:extLst>
                <a:ext uri="{FF2B5EF4-FFF2-40B4-BE49-F238E27FC236}">
                  <a16:creationId xmlns:a16="http://schemas.microsoft.com/office/drawing/2014/main" id="{35261E5A-2C38-48EA-AA3F-A8B9223C4929}"/>
                </a:ext>
              </a:extLst>
            </p:cNvPr>
            <p:cNvSpPr/>
            <p:nvPr/>
          </p:nvSpPr>
          <p:spPr>
            <a:xfrm flipV="1">
              <a:off x="6818910" y="2595572"/>
              <a:ext cx="1951356" cy="961958"/>
            </a:xfrm>
            <a:custGeom>
              <a:avLst/>
              <a:gdLst>
                <a:gd name="connsiteX0" fmla="*/ 0 w 2223735"/>
                <a:gd name="connsiteY0" fmla="*/ 0 h 1107346"/>
                <a:gd name="connsiteX1" fmla="*/ 280086 w 2223735"/>
                <a:gd name="connsiteY1" fmla="*/ 0 h 1107346"/>
                <a:gd name="connsiteX2" fmla="*/ 284141 w 2223735"/>
                <a:gd name="connsiteY2" fmla="*/ 80308 h 1107346"/>
                <a:gd name="connsiteX3" fmla="*/ 1111867 w 2223735"/>
                <a:gd name="connsiteY3" fmla="*/ 827260 h 1107346"/>
                <a:gd name="connsiteX4" fmla="*/ 1939593 w 2223735"/>
                <a:gd name="connsiteY4" fmla="*/ 80308 h 1107346"/>
                <a:gd name="connsiteX5" fmla="*/ 1943649 w 2223735"/>
                <a:gd name="connsiteY5" fmla="*/ 0 h 1107346"/>
                <a:gd name="connsiteX6" fmla="*/ 2223735 w 2223735"/>
                <a:gd name="connsiteY6" fmla="*/ 0 h 1107346"/>
                <a:gd name="connsiteX7" fmla="*/ 2218233 w 2223735"/>
                <a:gd name="connsiteY7" fmla="*/ 108945 h 1107346"/>
                <a:gd name="connsiteX8" fmla="*/ 1111867 w 2223735"/>
                <a:gd name="connsiteY8" fmla="*/ 1107346 h 1107346"/>
                <a:gd name="connsiteX9" fmla="*/ 5501 w 2223735"/>
                <a:gd name="connsiteY9" fmla="*/ 108945 h 110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3735" h="1107346">
                  <a:moveTo>
                    <a:pt x="0" y="0"/>
                  </a:moveTo>
                  <a:lnTo>
                    <a:pt x="280086" y="0"/>
                  </a:lnTo>
                  <a:lnTo>
                    <a:pt x="284141" y="80308"/>
                  </a:lnTo>
                  <a:cubicBezTo>
                    <a:pt x="326749" y="499860"/>
                    <a:pt x="681074" y="827260"/>
                    <a:pt x="1111867" y="827260"/>
                  </a:cubicBezTo>
                  <a:cubicBezTo>
                    <a:pt x="1542661" y="827260"/>
                    <a:pt x="1896986" y="499860"/>
                    <a:pt x="1939593" y="80308"/>
                  </a:cubicBezTo>
                  <a:lnTo>
                    <a:pt x="1943649" y="0"/>
                  </a:lnTo>
                  <a:lnTo>
                    <a:pt x="2223735" y="0"/>
                  </a:lnTo>
                  <a:lnTo>
                    <a:pt x="2218233" y="108945"/>
                  </a:lnTo>
                  <a:cubicBezTo>
                    <a:pt x="2161282" y="669732"/>
                    <a:pt x="1687680" y="1107346"/>
                    <a:pt x="1111867" y="1107346"/>
                  </a:cubicBezTo>
                  <a:cubicBezTo>
                    <a:pt x="536055" y="1107346"/>
                    <a:pt x="62452" y="669732"/>
                    <a:pt x="5501" y="1089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iṡ1îḓé">
              <a:extLst>
                <a:ext uri="{FF2B5EF4-FFF2-40B4-BE49-F238E27FC236}">
                  <a16:creationId xmlns:a16="http://schemas.microsoft.com/office/drawing/2014/main" id="{30CAC833-CF92-4AB4-A6D2-CC936C35DDB9}"/>
                </a:ext>
              </a:extLst>
            </p:cNvPr>
            <p:cNvSpPr/>
            <p:nvPr/>
          </p:nvSpPr>
          <p:spPr>
            <a:xfrm>
              <a:off x="5124084" y="3625170"/>
              <a:ext cx="1931487" cy="961958"/>
            </a:xfrm>
            <a:custGeom>
              <a:avLst/>
              <a:gdLst>
                <a:gd name="connsiteX0" fmla="*/ 0 w 2223735"/>
                <a:gd name="connsiteY0" fmla="*/ 0 h 1107346"/>
                <a:gd name="connsiteX1" fmla="*/ 280086 w 2223735"/>
                <a:gd name="connsiteY1" fmla="*/ 0 h 1107346"/>
                <a:gd name="connsiteX2" fmla="*/ 284141 w 2223735"/>
                <a:gd name="connsiteY2" fmla="*/ 80308 h 1107346"/>
                <a:gd name="connsiteX3" fmla="*/ 1111867 w 2223735"/>
                <a:gd name="connsiteY3" fmla="*/ 827260 h 1107346"/>
                <a:gd name="connsiteX4" fmla="*/ 1939593 w 2223735"/>
                <a:gd name="connsiteY4" fmla="*/ 80308 h 1107346"/>
                <a:gd name="connsiteX5" fmla="*/ 1943649 w 2223735"/>
                <a:gd name="connsiteY5" fmla="*/ 0 h 1107346"/>
                <a:gd name="connsiteX6" fmla="*/ 2223735 w 2223735"/>
                <a:gd name="connsiteY6" fmla="*/ 0 h 1107346"/>
                <a:gd name="connsiteX7" fmla="*/ 2218233 w 2223735"/>
                <a:gd name="connsiteY7" fmla="*/ 108945 h 1107346"/>
                <a:gd name="connsiteX8" fmla="*/ 1111867 w 2223735"/>
                <a:gd name="connsiteY8" fmla="*/ 1107346 h 1107346"/>
                <a:gd name="connsiteX9" fmla="*/ 5501 w 2223735"/>
                <a:gd name="connsiteY9" fmla="*/ 108945 h 110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3735" h="1107346">
                  <a:moveTo>
                    <a:pt x="0" y="0"/>
                  </a:moveTo>
                  <a:lnTo>
                    <a:pt x="280086" y="0"/>
                  </a:lnTo>
                  <a:lnTo>
                    <a:pt x="284141" y="80308"/>
                  </a:lnTo>
                  <a:cubicBezTo>
                    <a:pt x="326749" y="499860"/>
                    <a:pt x="681074" y="827260"/>
                    <a:pt x="1111867" y="827260"/>
                  </a:cubicBezTo>
                  <a:cubicBezTo>
                    <a:pt x="1542661" y="827260"/>
                    <a:pt x="1896986" y="499860"/>
                    <a:pt x="1939593" y="80308"/>
                  </a:cubicBezTo>
                  <a:lnTo>
                    <a:pt x="1943649" y="0"/>
                  </a:lnTo>
                  <a:lnTo>
                    <a:pt x="2223735" y="0"/>
                  </a:lnTo>
                  <a:lnTo>
                    <a:pt x="2218233" y="108945"/>
                  </a:lnTo>
                  <a:cubicBezTo>
                    <a:pt x="2161282" y="669732"/>
                    <a:pt x="1687680" y="1107346"/>
                    <a:pt x="1111867" y="1107346"/>
                  </a:cubicBezTo>
                  <a:cubicBezTo>
                    <a:pt x="536055" y="1107346"/>
                    <a:pt x="62452" y="669732"/>
                    <a:pt x="5501" y="1089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iṩļíḋe">
              <a:extLst>
                <a:ext uri="{FF2B5EF4-FFF2-40B4-BE49-F238E27FC236}">
                  <a16:creationId xmlns:a16="http://schemas.microsoft.com/office/drawing/2014/main" id="{DA5D58EA-8340-47E1-A26F-F5FB9FA8D340}"/>
                </a:ext>
              </a:extLst>
            </p:cNvPr>
            <p:cNvSpPr/>
            <p:nvPr/>
          </p:nvSpPr>
          <p:spPr>
            <a:xfrm>
              <a:off x="8528195" y="3625170"/>
              <a:ext cx="1951356" cy="961958"/>
            </a:xfrm>
            <a:custGeom>
              <a:avLst/>
              <a:gdLst>
                <a:gd name="connsiteX0" fmla="*/ 0 w 2223735"/>
                <a:gd name="connsiteY0" fmla="*/ 0 h 1107346"/>
                <a:gd name="connsiteX1" fmla="*/ 280086 w 2223735"/>
                <a:gd name="connsiteY1" fmla="*/ 0 h 1107346"/>
                <a:gd name="connsiteX2" fmla="*/ 284141 w 2223735"/>
                <a:gd name="connsiteY2" fmla="*/ 80308 h 1107346"/>
                <a:gd name="connsiteX3" fmla="*/ 1111867 w 2223735"/>
                <a:gd name="connsiteY3" fmla="*/ 827260 h 1107346"/>
                <a:gd name="connsiteX4" fmla="*/ 1939593 w 2223735"/>
                <a:gd name="connsiteY4" fmla="*/ 80308 h 1107346"/>
                <a:gd name="connsiteX5" fmla="*/ 1943649 w 2223735"/>
                <a:gd name="connsiteY5" fmla="*/ 0 h 1107346"/>
                <a:gd name="connsiteX6" fmla="*/ 2223735 w 2223735"/>
                <a:gd name="connsiteY6" fmla="*/ 0 h 1107346"/>
                <a:gd name="connsiteX7" fmla="*/ 2218233 w 2223735"/>
                <a:gd name="connsiteY7" fmla="*/ 108945 h 1107346"/>
                <a:gd name="connsiteX8" fmla="*/ 1111867 w 2223735"/>
                <a:gd name="connsiteY8" fmla="*/ 1107346 h 1107346"/>
                <a:gd name="connsiteX9" fmla="*/ 5501 w 2223735"/>
                <a:gd name="connsiteY9" fmla="*/ 108945 h 110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3735" h="1107346">
                  <a:moveTo>
                    <a:pt x="0" y="0"/>
                  </a:moveTo>
                  <a:lnTo>
                    <a:pt x="280086" y="0"/>
                  </a:lnTo>
                  <a:lnTo>
                    <a:pt x="284141" y="80308"/>
                  </a:lnTo>
                  <a:cubicBezTo>
                    <a:pt x="326749" y="499860"/>
                    <a:pt x="681074" y="827260"/>
                    <a:pt x="1111867" y="827260"/>
                  </a:cubicBezTo>
                  <a:cubicBezTo>
                    <a:pt x="1542661" y="827260"/>
                    <a:pt x="1896986" y="499860"/>
                    <a:pt x="1939593" y="80308"/>
                  </a:cubicBezTo>
                  <a:lnTo>
                    <a:pt x="1943649" y="0"/>
                  </a:lnTo>
                  <a:lnTo>
                    <a:pt x="2223735" y="0"/>
                  </a:lnTo>
                  <a:lnTo>
                    <a:pt x="2218233" y="108945"/>
                  </a:lnTo>
                  <a:cubicBezTo>
                    <a:pt x="2161282" y="669732"/>
                    <a:pt x="1687680" y="1107346"/>
                    <a:pt x="1111867" y="1107346"/>
                  </a:cubicBezTo>
                  <a:cubicBezTo>
                    <a:pt x="536055" y="1107346"/>
                    <a:pt x="62452" y="669732"/>
                    <a:pt x="5501" y="1089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isliďê">
              <a:extLst>
                <a:ext uri="{FF2B5EF4-FFF2-40B4-BE49-F238E27FC236}">
                  <a16:creationId xmlns:a16="http://schemas.microsoft.com/office/drawing/2014/main" id="{E1A01C57-2115-4039-8654-4B40C3D0D020}"/>
                </a:ext>
              </a:extLst>
            </p:cNvPr>
            <p:cNvSpPr/>
            <p:nvPr/>
          </p:nvSpPr>
          <p:spPr>
            <a:xfrm>
              <a:off x="2459720" y="3364970"/>
              <a:ext cx="440366" cy="4404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2419" y="17567"/>
                  </a:moveTo>
                  <a:cubicBezTo>
                    <a:pt x="125847" y="41002"/>
                    <a:pt x="125847" y="78985"/>
                    <a:pt x="102419" y="102419"/>
                  </a:cubicBezTo>
                  <a:cubicBezTo>
                    <a:pt x="78985" y="125853"/>
                    <a:pt x="41002" y="125853"/>
                    <a:pt x="17567" y="102419"/>
                  </a:cubicBezTo>
                  <a:cubicBezTo>
                    <a:pt x="-5860" y="78985"/>
                    <a:pt x="-5860" y="41002"/>
                    <a:pt x="17567" y="17567"/>
                  </a:cubicBezTo>
                  <a:cubicBezTo>
                    <a:pt x="41002" y="-5860"/>
                    <a:pt x="78985" y="-5860"/>
                    <a:pt x="102419" y="17567"/>
                  </a:cubicBezTo>
                </a:path>
              </a:pathLst>
            </a:cu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ïṩ1ïḍe">
              <a:extLst>
                <a:ext uri="{FF2B5EF4-FFF2-40B4-BE49-F238E27FC236}">
                  <a16:creationId xmlns:a16="http://schemas.microsoft.com/office/drawing/2014/main" id="{40167F3E-1C9A-4DE5-8DFD-83D5B1E1B564}"/>
                </a:ext>
              </a:extLst>
            </p:cNvPr>
            <p:cNvSpPr/>
            <p:nvPr/>
          </p:nvSpPr>
          <p:spPr>
            <a:xfrm>
              <a:off x="7563330" y="3364970"/>
              <a:ext cx="440366" cy="4404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2419" y="17567"/>
                  </a:moveTo>
                  <a:cubicBezTo>
                    <a:pt x="125847" y="41002"/>
                    <a:pt x="125847" y="78985"/>
                    <a:pt x="102419" y="102419"/>
                  </a:cubicBezTo>
                  <a:cubicBezTo>
                    <a:pt x="78985" y="125853"/>
                    <a:pt x="41002" y="125853"/>
                    <a:pt x="17567" y="102419"/>
                  </a:cubicBezTo>
                  <a:cubicBezTo>
                    <a:pt x="-5860" y="78985"/>
                    <a:pt x="-5860" y="41002"/>
                    <a:pt x="17567" y="17567"/>
                  </a:cubicBezTo>
                  <a:cubicBezTo>
                    <a:pt x="41002" y="-5860"/>
                    <a:pt x="78985" y="-5860"/>
                    <a:pt x="102419" y="17567"/>
                  </a:cubicBezTo>
                </a:path>
              </a:pathLst>
            </a:cu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îṣlïḓe">
              <a:extLst>
                <a:ext uri="{FF2B5EF4-FFF2-40B4-BE49-F238E27FC236}">
                  <a16:creationId xmlns:a16="http://schemas.microsoft.com/office/drawing/2014/main" id="{E67CC55E-F8C4-4823-BDC1-C21A273E2BB9}"/>
                </a:ext>
              </a:extLst>
            </p:cNvPr>
            <p:cNvSpPr/>
            <p:nvPr/>
          </p:nvSpPr>
          <p:spPr>
            <a:xfrm>
              <a:off x="4160755" y="3364970"/>
              <a:ext cx="440366" cy="4404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2419" y="17567"/>
                  </a:moveTo>
                  <a:cubicBezTo>
                    <a:pt x="125847" y="41002"/>
                    <a:pt x="125847" y="78985"/>
                    <a:pt x="102419" y="102419"/>
                  </a:cubicBezTo>
                  <a:cubicBezTo>
                    <a:pt x="78985" y="125853"/>
                    <a:pt x="41002" y="125853"/>
                    <a:pt x="17567" y="102419"/>
                  </a:cubicBezTo>
                  <a:cubicBezTo>
                    <a:pt x="-5860" y="78985"/>
                    <a:pt x="-5860" y="41002"/>
                    <a:pt x="17567" y="17567"/>
                  </a:cubicBezTo>
                  <a:cubicBezTo>
                    <a:pt x="41002" y="-5860"/>
                    <a:pt x="78985" y="-5860"/>
                    <a:pt x="102419" y="17567"/>
                  </a:cubicBezTo>
                </a:path>
              </a:pathLst>
            </a:cu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ïšḻiḓè">
              <a:extLst>
                <a:ext uri="{FF2B5EF4-FFF2-40B4-BE49-F238E27FC236}">
                  <a16:creationId xmlns:a16="http://schemas.microsoft.com/office/drawing/2014/main" id="{E6F1253E-16B6-473C-9109-193566219AAC}"/>
                </a:ext>
              </a:extLst>
            </p:cNvPr>
            <p:cNvSpPr/>
            <p:nvPr/>
          </p:nvSpPr>
          <p:spPr>
            <a:xfrm>
              <a:off x="9304787" y="3364970"/>
              <a:ext cx="439321" cy="4404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2419" y="17567"/>
                  </a:moveTo>
                  <a:cubicBezTo>
                    <a:pt x="125847" y="41002"/>
                    <a:pt x="125847" y="78985"/>
                    <a:pt x="102419" y="102419"/>
                  </a:cubicBezTo>
                  <a:cubicBezTo>
                    <a:pt x="78985" y="125853"/>
                    <a:pt x="41002" y="125853"/>
                    <a:pt x="17567" y="102419"/>
                  </a:cubicBezTo>
                  <a:cubicBezTo>
                    <a:pt x="-5860" y="78985"/>
                    <a:pt x="-5860" y="41002"/>
                    <a:pt x="17567" y="17567"/>
                  </a:cubicBezTo>
                  <a:cubicBezTo>
                    <a:pt x="41002" y="-5860"/>
                    <a:pt x="78985" y="-5860"/>
                    <a:pt x="102419" y="17567"/>
                  </a:cubicBezTo>
                </a:path>
              </a:pathLst>
            </a:cu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íšľïḋe">
              <a:extLst>
                <a:ext uri="{FF2B5EF4-FFF2-40B4-BE49-F238E27FC236}">
                  <a16:creationId xmlns:a16="http://schemas.microsoft.com/office/drawing/2014/main" id="{0707479B-8F1B-40AB-865C-E1607BECD2F6}"/>
                </a:ext>
              </a:extLst>
            </p:cNvPr>
            <p:cNvSpPr/>
            <p:nvPr/>
          </p:nvSpPr>
          <p:spPr>
            <a:xfrm>
              <a:off x="5888081" y="3364970"/>
              <a:ext cx="439321" cy="4404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2419" y="17567"/>
                  </a:moveTo>
                  <a:cubicBezTo>
                    <a:pt x="125847" y="41002"/>
                    <a:pt x="125847" y="78985"/>
                    <a:pt x="102419" y="102419"/>
                  </a:cubicBezTo>
                  <a:cubicBezTo>
                    <a:pt x="78985" y="125853"/>
                    <a:pt x="41002" y="125853"/>
                    <a:pt x="17567" y="102419"/>
                  </a:cubicBezTo>
                  <a:cubicBezTo>
                    <a:pt x="-5860" y="78985"/>
                    <a:pt x="-5860" y="41002"/>
                    <a:pt x="17567" y="17567"/>
                  </a:cubicBezTo>
                  <a:cubicBezTo>
                    <a:pt x="41002" y="-5860"/>
                    <a:pt x="78985" y="-5860"/>
                    <a:pt x="102419" y="17567"/>
                  </a:cubicBezTo>
                </a:path>
              </a:pathLst>
            </a:custGeom>
            <a:grpFill/>
            <a:ln w="25400" cap="flat" cmpd="sng">
              <a:noFill/>
              <a:prstDash val="solid"/>
              <a:miter/>
              <a:headEnd type="none" w="med" len="med"/>
              <a:tailEnd type="none" w="med" len="med"/>
            </a:ln>
          </p:spPr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îşlïďê">
              <a:extLst>
                <a:ext uri="{FF2B5EF4-FFF2-40B4-BE49-F238E27FC236}">
                  <a16:creationId xmlns:a16="http://schemas.microsoft.com/office/drawing/2014/main" id="{21EB5D27-A261-4367-9417-08DF2919A997}"/>
                </a:ext>
              </a:extLst>
            </p:cNvPr>
            <p:cNvSpPr/>
            <p:nvPr/>
          </p:nvSpPr>
          <p:spPr>
            <a:xfrm flipV="1">
              <a:off x="10240644" y="2595572"/>
              <a:ext cx="1951356" cy="961958"/>
            </a:xfrm>
            <a:custGeom>
              <a:avLst/>
              <a:gdLst>
                <a:gd name="connsiteX0" fmla="*/ 0 w 2223735"/>
                <a:gd name="connsiteY0" fmla="*/ 0 h 1107346"/>
                <a:gd name="connsiteX1" fmla="*/ 280086 w 2223735"/>
                <a:gd name="connsiteY1" fmla="*/ 0 h 1107346"/>
                <a:gd name="connsiteX2" fmla="*/ 284141 w 2223735"/>
                <a:gd name="connsiteY2" fmla="*/ 80308 h 1107346"/>
                <a:gd name="connsiteX3" fmla="*/ 1111867 w 2223735"/>
                <a:gd name="connsiteY3" fmla="*/ 827260 h 1107346"/>
                <a:gd name="connsiteX4" fmla="*/ 1939593 w 2223735"/>
                <a:gd name="connsiteY4" fmla="*/ 80308 h 1107346"/>
                <a:gd name="connsiteX5" fmla="*/ 1943649 w 2223735"/>
                <a:gd name="connsiteY5" fmla="*/ 0 h 1107346"/>
                <a:gd name="connsiteX6" fmla="*/ 2223735 w 2223735"/>
                <a:gd name="connsiteY6" fmla="*/ 0 h 1107346"/>
                <a:gd name="connsiteX7" fmla="*/ 2218233 w 2223735"/>
                <a:gd name="connsiteY7" fmla="*/ 108945 h 1107346"/>
                <a:gd name="connsiteX8" fmla="*/ 1111867 w 2223735"/>
                <a:gd name="connsiteY8" fmla="*/ 1107346 h 1107346"/>
                <a:gd name="connsiteX9" fmla="*/ 5501 w 2223735"/>
                <a:gd name="connsiteY9" fmla="*/ 108945 h 110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3735" h="1107346">
                  <a:moveTo>
                    <a:pt x="0" y="0"/>
                  </a:moveTo>
                  <a:lnTo>
                    <a:pt x="280086" y="0"/>
                  </a:lnTo>
                  <a:lnTo>
                    <a:pt x="284141" y="80308"/>
                  </a:lnTo>
                  <a:cubicBezTo>
                    <a:pt x="326749" y="499860"/>
                    <a:pt x="681074" y="827260"/>
                    <a:pt x="1111867" y="827260"/>
                  </a:cubicBezTo>
                  <a:cubicBezTo>
                    <a:pt x="1542661" y="827260"/>
                    <a:pt x="1896986" y="499860"/>
                    <a:pt x="1939593" y="80308"/>
                  </a:cubicBezTo>
                  <a:lnTo>
                    <a:pt x="1943649" y="0"/>
                  </a:lnTo>
                  <a:lnTo>
                    <a:pt x="2223735" y="0"/>
                  </a:lnTo>
                  <a:lnTo>
                    <a:pt x="2218233" y="108945"/>
                  </a:lnTo>
                  <a:cubicBezTo>
                    <a:pt x="2161282" y="669732"/>
                    <a:pt x="1687680" y="1107346"/>
                    <a:pt x="1111867" y="1107346"/>
                  </a:cubicBezTo>
                  <a:cubicBezTo>
                    <a:pt x="536055" y="1107346"/>
                    <a:pt x="62452" y="669732"/>
                    <a:pt x="5501" y="1089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îṥ1íḑé">
              <a:extLst>
                <a:ext uri="{FF2B5EF4-FFF2-40B4-BE49-F238E27FC236}">
                  <a16:creationId xmlns:a16="http://schemas.microsoft.com/office/drawing/2014/main" id="{DCC366CB-88C5-4664-93E5-0BC4FA29320F}"/>
                </a:ext>
              </a:extLst>
            </p:cNvPr>
            <p:cNvSpPr/>
            <p:nvPr/>
          </p:nvSpPr>
          <p:spPr>
            <a:xfrm flipV="1">
              <a:off x="0" y="2595572"/>
              <a:ext cx="1951356" cy="961958"/>
            </a:xfrm>
            <a:custGeom>
              <a:avLst/>
              <a:gdLst>
                <a:gd name="connsiteX0" fmla="*/ 0 w 2223735"/>
                <a:gd name="connsiteY0" fmla="*/ 0 h 1107346"/>
                <a:gd name="connsiteX1" fmla="*/ 280086 w 2223735"/>
                <a:gd name="connsiteY1" fmla="*/ 0 h 1107346"/>
                <a:gd name="connsiteX2" fmla="*/ 284141 w 2223735"/>
                <a:gd name="connsiteY2" fmla="*/ 80308 h 1107346"/>
                <a:gd name="connsiteX3" fmla="*/ 1111867 w 2223735"/>
                <a:gd name="connsiteY3" fmla="*/ 827260 h 1107346"/>
                <a:gd name="connsiteX4" fmla="*/ 1939593 w 2223735"/>
                <a:gd name="connsiteY4" fmla="*/ 80308 h 1107346"/>
                <a:gd name="connsiteX5" fmla="*/ 1943649 w 2223735"/>
                <a:gd name="connsiteY5" fmla="*/ 0 h 1107346"/>
                <a:gd name="connsiteX6" fmla="*/ 2223735 w 2223735"/>
                <a:gd name="connsiteY6" fmla="*/ 0 h 1107346"/>
                <a:gd name="connsiteX7" fmla="*/ 2218233 w 2223735"/>
                <a:gd name="connsiteY7" fmla="*/ 108945 h 1107346"/>
                <a:gd name="connsiteX8" fmla="*/ 1111867 w 2223735"/>
                <a:gd name="connsiteY8" fmla="*/ 1107346 h 1107346"/>
                <a:gd name="connsiteX9" fmla="*/ 5501 w 2223735"/>
                <a:gd name="connsiteY9" fmla="*/ 108945 h 110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3735" h="1107346">
                  <a:moveTo>
                    <a:pt x="0" y="0"/>
                  </a:moveTo>
                  <a:lnTo>
                    <a:pt x="280086" y="0"/>
                  </a:lnTo>
                  <a:lnTo>
                    <a:pt x="284141" y="80308"/>
                  </a:lnTo>
                  <a:cubicBezTo>
                    <a:pt x="326749" y="499860"/>
                    <a:pt x="681074" y="827260"/>
                    <a:pt x="1111867" y="827260"/>
                  </a:cubicBezTo>
                  <a:cubicBezTo>
                    <a:pt x="1542661" y="827260"/>
                    <a:pt x="1896986" y="499860"/>
                    <a:pt x="1939593" y="80308"/>
                  </a:cubicBezTo>
                  <a:lnTo>
                    <a:pt x="1943649" y="0"/>
                  </a:lnTo>
                  <a:lnTo>
                    <a:pt x="2223735" y="0"/>
                  </a:lnTo>
                  <a:lnTo>
                    <a:pt x="2218233" y="108945"/>
                  </a:lnTo>
                  <a:cubicBezTo>
                    <a:pt x="2161282" y="669732"/>
                    <a:pt x="1687680" y="1107346"/>
                    <a:pt x="1111867" y="1107346"/>
                  </a:cubicBezTo>
                  <a:cubicBezTo>
                    <a:pt x="536055" y="1107346"/>
                    <a:pt x="62452" y="669732"/>
                    <a:pt x="5501" y="1089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31" name="图片 30">
            <a:extLst>
              <a:ext uri="{FF2B5EF4-FFF2-40B4-BE49-F238E27FC236}">
                <a16:creationId xmlns:a16="http://schemas.microsoft.com/office/drawing/2014/main" id="{D588DD88-0A15-42FF-B9FE-7CD3D09679A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903898" y="1833757"/>
            <a:ext cx="1500213" cy="998944"/>
          </a:xfrm>
          <a:prstGeom prst="rect">
            <a:avLst/>
          </a:prstGeom>
        </p:spPr>
      </p:pic>
      <p:grpSp>
        <p:nvGrpSpPr>
          <p:cNvPr id="3" name="组合 33">
            <a:extLst>
              <a:ext uri="{FF2B5EF4-FFF2-40B4-BE49-F238E27FC236}">
                <a16:creationId xmlns:a16="http://schemas.microsoft.com/office/drawing/2014/main" id="{894E7803-5C6F-4CAA-9343-35C02DD4D1BF}"/>
              </a:ext>
            </a:extLst>
          </p:cNvPr>
          <p:cNvGrpSpPr/>
          <p:nvPr/>
        </p:nvGrpSpPr>
        <p:grpSpPr>
          <a:xfrm>
            <a:off x="1280161" y="4118092"/>
            <a:ext cx="2978330" cy="976186"/>
            <a:chOff x="933226" y="4128245"/>
            <a:chExt cx="2978330" cy="976186"/>
          </a:xfrm>
        </p:grpSpPr>
        <p:sp>
          <p:nvSpPr>
            <p:cNvPr id="35" name="Title 20">
              <a:extLst>
                <a:ext uri="{FF2B5EF4-FFF2-40B4-BE49-F238E27FC236}">
                  <a16:creationId xmlns:a16="http://schemas.microsoft.com/office/drawing/2014/main" id="{2110F23C-24AA-4D9B-B66E-3B23997109DE}"/>
                </a:ext>
              </a:extLst>
            </p:cNvPr>
            <p:cNvSpPr txBox="1">
              <a:spLocks/>
            </p:cNvSpPr>
            <p:nvPr/>
          </p:nvSpPr>
          <p:spPr>
            <a:xfrm>
              <a:off x="933226" y="4673544"/>
              <a:ext cx="2978330" cy="430887"/>
            </a:xfrm>
            <a:prstGeom prst="rect">
              <a:avLst/>
            </a:prstGeom>
          </p:spPr>
          <p:txBody>
            <a:bodyPr vert="horz" wrap="square" lIns="0" tIns="0" rIns="0" bIns="0" rtlCol="0" anchor="t">
              <a:spAutoFit/>
            </a:bodyPr>
            <a:lstStyle>
              <a:lvl1pPr algn="ctr" defTabSz="457200" rtl="0" eaLnBrk="1" latinLnBrk="0" hangingPunct="1">
                <a:spcBef>
                  <a:spcPct val="0"/>
                </a:spcBef>
                <a:buNone/>
                <a:defRPr sz="2900" kern="1200">
                  <a:solidFill>
                    <a:schemeClr val="accent6"/>
                  </a:solidFill>
                  <a:latin typeface="Source Sans Pro ExtraLight"/>
                  <a:ea typeface="+mj-ea"/>
                  <a:cs typeface="Source Sans Pro ExtraLight"/>
                </a:defRPr>
              </a:lvl1pPr>
            </a:lstStyle>
            <a:p>
              <a:pPr>
                <a:spcBef>
                  <a:spcPts val="1200"/>
                </a:spcBef>
              </a:pPr>
              <a:r>
                <a:rPr lang="en-US" altLang="zh-CN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8C805471-2186-4E2D-AF59-9728DF2169A5}"/>
                </a:ext>
              </a:extLst>
            </p:cNvPr>
            <p:cNvSpPr txBox="1"/>
            <p:nvPr/>
          </p:nvSpPr>
          <p:spPr>
            <a:xfrm>
              <a:off x="933226" y="4128245"/>
              <a:ext cx="281833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dirty="0">
                  <a:ln>
                    <a:solidFill>
                      <a:srgbClr val="AE2F2C"/>
                    </a:solidFill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ea"/>
                  <a:sym typeface="+mn-lt"/>
                </a:rPr>
                <a:t>Add title text</a:t>
              </a:r>
              <a:endParaRPr lang="zh-CN" altLang="en-US" sz="2800" dirty="0">
                <a:ln>
                  <a:solidFill>
                    <a:srgbClr val="AE2F2C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5" name="组合 36">
            <a:extLst>
              <a:ext uri="{FF2B5EF4-FFF2-40B4-BE49-F238E27FC236}">
                <a16:creationId xmlns:a16="http://schemas.microsoft.com/office/drawing/2014/main" id="{F65A0369-9DE0-40D6-9153-653FA5487499}"/>
              </a:ext>
            </a:extLst>
          </p:cNvPr>
          <p:cNvGrpSpPr/>
          <p:nvPr/>
        </p:nvGrpSpPr>
        <p:grpSpPr>
          <a:xfrm>
            <a:off x="4728754" y="4087930"/>
            <a:ext cx="2664823" cy="976186"/>
            <a:chOff x="1488944" y="4128245"/>
            <a:chExt cx="1683317" cy="976186"/>
          </a:xfrm>
        </p:grpSpPr>
        <p:sp>
          <p:nvSpPr>
            <p:cNvPr id="38" name="Title 20">
              <a:extLst>
                <a:ext uri="{FF2B5EF4-FFF2-40B4-BE49-F238E27FC236}">
                  <a16:creationId xmlns:a16="http://schemas.microsoft.com/office/drawing/2014/main" id="{B98F2330-C3D7-4471-AA49-4131E0B26E47}"/>
                </a:ext>
              </a:extLst>
            </p:cNvPr>
            <p:cNvSpPr txBox="1">
              <a:spLocks/>
            </p:cNvSpPr>
            <p:nvPr/>
          </p:nvSpPr>
          <p:spPr>
            <a:xfrm>
              <a:off x="1488944" y="4673544"/>
              <a:ext cx="1683317" cy="430887"/>
            </a:xfrm>
            <a:prstGeom prst="rect">
              <a:avLst/>
            </a:prstGeom>
          </p:spPr>
          <p:txBody>
            <a:bodyPr vert="horz" wrap="square" lIns="0" tIns="0" rIns="0" bIns="0" rtlCol="0" anchor="t">
              <a:spAutoFit/>
            </a:bodyPr>
            <a:lstStyle>
              <a:lvl1pPr algn="ctr" defTabSz="457200" rtl="0" eaLnBrk="1" latinLnBrk="0" hangingPunct="1">
                <a:spcBef>
                  <a:spcPct val="0"/>
                </a:spcBef>
                <a:buNone/>
                <a:defRPr sz="2900" kern="1200">
                  <a:solidFill>
                    <a:schemeClr val="accent6"/>
                  </a:solidFill>
                  <a:latin typeface="Source Sans Pro ExtraLight"/>
                  <a:ea typeface="+mj-ea"/>
                  <a:cs typeface="Source Sans Pro ExtraLight"/>
                </a:defRPr>
              </a:lvl1pPr>
            </a:lstStyle>
            <a:p>
              <a:pPr>
                <a:spcBef>
                  <a:spcPts val="1200"/>
                </a:spcBef>
              </a:pPr>
              <a:r>
                <a:rPr lang="en-US" altLang="zh-CN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9CDD7A9C-3E5E-430B-A42A-B61B13B666FA}"/>
                </a:ext>
              </a:extLst>
            </p:cNvPr>
            <p:cNvSpPr txBox="1"/>
            <p:nvPr/>
          </p:nvSpPr>
          <p:spPr>
            <a:xfrm>
              <a:off x="1488944" y="4128245"/>
              <a:ext cx="168331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dirty="0">
                  <a:ln>
                    <a:solidFill>
                      <a:srgbClr val="AE2F2C"/>
                    </a:solidFill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ea"/>
                  <a:sym typeface="+mn-lt"/>
                </a:rPr>
                <a:t>Add title text</a:t>
              </a:r>
              <a:endParaRPr lang="zh-CN" altLang="en-US" sz="2800" dirty="0">
                <a:ln>
                  <a:solidFill>
                    <a:srgbClr val="AE2F2C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7" name="组合 39">
            <a:extLst>
              <a:ext uri="{FF2B5EF4-FFF2-40B4-BE49-F238E27FC236}">
                <a16:creationId xmlns:a16="http://schemas.microsoft.com/office/drawing/2014/main" id="{146D9745-5745-479A-AF5F-2463EBCF3427}"/>
              </a:ext>
            </a:extLst>
          </p:cNvPr>
          <p:cNvGrpSpPr/>
          <p:nvPr/>
        </p:nvGrpSpPr>
        <p:grpSpPr>
          <a:xfrm>
            <a:off x="8242662" y="4080071"/>
            <a:ext cx="2821577" cy="976186"/>
            <a:chOff x="1488944" y="4128245"/>
            <a:chExt cx="1683317" cy="976186"/>
          </a:xfrm>
        </p:grpSpPr>
        <p:sp>
          <p:nvSpPr>
            <p:cNvPr id="41" name="Title 20">
              <a:extLst>
                <a:ext uri="{FF2B5EF4-FFF2-40B4-BE49-F238E27FC236}">
                  <a16:creationId xmlns:a16="http://schemas.microsoft.com/office/drawing/2014/main" id="{AA442CBB-9804-4028-9762-5A90F3266CBC}"/>
                </a:ext>
              </a:extLst>
            </p:cNvPr>
            <p:cNvSpPr txBox="1">
              <a:spLocks/>
            </p:cNvSpPr>
            <p:nvPr/>
          </p:nvSpPr>
          <p:spPr>
            <a:xfrm>
              <a:off x="1488944" y="4673544"/>
              <a:ext cx="1683317" cy="430887"/>
            </a:xfrm>
            <a:prstGeom prst="rect">
              <a:avLst/>
            </a:prstGeom>
          </p:spPr>
          <p:txBody>
            <a:bodyPr vert="horz" wrap="square" lIns="0" tIns="0" rIns="0" bIns="0" rtlCol="0" anchor="t">
              <a:spAutoFit/>
            </a:bodyPr>
            <a:lstStyle>
              <a:lvl1pPr algn="ctr" defTabSz="457200" rtl="0" eaLnBrk="1" latinLnBrk="0" hangingPunct="1">
                <a:spcBef>
                  <a:spcPct val="0"/>
                </a:spcBef>
                <a:buNone/>
                <a:defRPr sz="2900" kern="1200">
                  <a:solidFill>
                    <a:schemeClr val="accent6"/>
                  </a:solidFill>
                  <a:latin typeface="Source Sans Pro ExtraLight"/>
                  <a:ea typeface="+mj-ea"/>
                  <a:cs typeface="Source Sans Pro ExtraLight"/>
                </a:defRPr>
              </a:lvl1pPr>
            </a:lstStyle>
            <a:p>
              <a:pPr>
                <a:spcBef>
                  <a:spcPts val="1200"/>
                </a:spcBef>
              </a:pPr>
              <a:r>
                <a:rPr lang="en-US" altLang="zh-CN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11E9DD0C-330C-46E9-98F9-A226B9CBA321}"/>
                </a:ext>
              </a:extLst>
            </p:cNvPr>
            <p:cNvSpPr txBox="1"/>
            <p:nvPr/>
          </p:nvSpPr>
          <p:spPr>
            <a:xfrm>
              <a:off x="1488944" y="4128245"/>
              <a:ext cx="168331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800" dirty="0">
                  <a:ln>
                    <a:solidFill>
                      <a:srgbClr val="AE2F2C"/>
                    </a:solidFill>
                  </a:ln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ea"/>
                  <a:sym typeface="+mn-lt"/>
                </a:rPr>
                <a:t>Add title text</a:t>
              </a:r>
              <a:endParaRPr lang="zh-CN" altLang="en-US" sz="2800" dirty="0">
                <a:ln>
                  <a:solidFill>
                    <a:srgbClr val="AE2F2C"/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pic>
        <p:nvPicPr>
          <p:cNvPr id="34" name="图片 33">
            <a:extLst>
              <a:ext uri="{FF2B5EF4-FFF2-40B4-BE49-F238E27FC236}">
                <a16:creationId xmlns:a16="http://schemas.microsoft.com/office/drawing/2014/main" id="{D588DD88-0A15-42FF-B9FE-7CD3D09679A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360468" y="1852250"/>
            <a:ext cx="1500213" cy="998944"/>
          </a:xfrm>
          <a:prstGeom prst="rect">
            <a:avLst/>
          </a:prstGeom>
        </p:spPr>
      </p:pic>
      <p:pic>
        <p:nvPicPr>
          <p:cNvPr id="37" name="图片 36">
            <a:extLst>
              <a:ext uri="{FF2B5EF4-FFF2-40B4-BE49-F238E27FC236}">
                <a16:creationId xmlns:a16="http://schemas.microsoft.com/office/drawing/2014/main" id="{D588DD88-0A15-42FF-B9FE-7CD3D09679A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789595" y="1833757"/>
            <a:ext cx="1500213" cy="998944"/>
          </a:xfrm>
          <a:prstGeom prst="rect">
            <a:avLst/>
          </a:prstGeom>
        </p:spPr>
      </p:pic>
      <p:sp>
        <p:nvSpPr>
          <p:cNvPr id="32" name="文本框 31">
            <a:extLst>
              <a:ext uri="{FF2B5EF4-FFF2-40B4-BE49-F238E27FC236}">
                <a16:creationId xmlns:a16="http://schemas.microsoft.com/office/drawing/2014/main" id="{F00B8175-7DD3-4550-991B-F9155F5E9AD3}"/>
              </a:ext>
            </a:extLst>
          </p:cNvPr>
          <p:cNvSpPr txBox="1"/>
          <p:nvPr/>
        </p:nvSpPr>
        <p:spPr bwMode="auto">
          <a:xfrm rot="21562602">
            <a:off x="4101226" y="259249"/>
            <a:ext cx="3989548" cy="52322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b="1" dirty="0">
                <a:cs typeface="+mn-ea"/>
                <a:sym typeface="+mn-lt"/>
              </a:rPr>
              <a:t>Add title text</a:t>
            </a:r>
            <a:endParaRPr lang="zh-CN" altLang="en-US" sz="2800" b="1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27184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2" descr="C:\Users\Administrator\Desktop\图片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45183"/>
            <a:ext cx="12206288" cy="6872288"/>
          </a:xfrm>
          <a:prstGeom prst="rect">
            <a:avLst/>
          </a:prstGeom>
          <a:noFill/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C3EAC7D3-A8EF-C94D-BFF9-73FE78FFA2E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289" y="-62850"/>
            <a:ext cx="7774272" cy="2581514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455D3B40-5275-E34A-9E07-C18F2F5D02A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835896" y="-62850"/>
            <a:ext cx="7356103" cy="2442658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4F00E95A-3230-D441-BEC7-F3934CE672D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3855" y="-741686"/>
            <a:ext cx="335743" cy="335743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D35FD6B-B9EB-014C-903C-B16297F1A05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53017" y="-594050"/>
            <a:ext cx="266619" cy="394991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50AA2C70-A052-F143-BAE8-D904038A77F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896" y="-922907"/>
            <a:ext cx="394991" cy="306118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E8121F9-0AC6-3F4D-91FE-D3859D34C3A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71653" y="-1062550"/>
            <a:ext cx="464115" cy="45424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9333211C-BA6B-6044-AC2A-C272AC4DCE5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27694" y="-614099"/>
            <a:ext cx="345617" cy="404866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A2A92B65-6D42-7A49-8694-5F1C13248BB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9058" y="-747409"/>
            <a:ext cx="335743" cy="335743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CBE5EA2F-904A-EF4D-ACEE-943521E91FC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25876" y="-944905"/>
            <a:ext cx="266619" cy="394991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:a16="http://schemas.microsoft.com/office/drawing/2014/main" id="{83E0CA18-930A-6343-BD5D-2F22C37A881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0050" y="-464868"/>
            <a:ext cx="394991" cy="306118"/>
          </a:xfrm>
          <a:prstGeom prst="rect">
            <a:avLst/>
          </a:prstGeom>
        </p:spPr>
      </p:pic>
      <p:pic>
        <p:nvPicPr>
          <p:cNvPr id="29" name="图片 28">
            <a:extLst>
              <a:ext uri="{FF2B5EF4-FFF2-40B4-BE49-F238E27FC236}">
                <a16:creationId xmlns:a16="http://schemas.microsoft.com/office/drawing/2014/main" id="{CD386C16-02FE-514A-B642-EEFEBE75445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42809" y="-827650"/>
            <a:ext cx="464115" cy="454240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1A61F272-DBEB-AA43-844C-671317ED796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03101" y="-495892"/>
            <a:ext cx="345617" cy="404866"/>
          </a:xfrm>
          <a:prstGeom prst="rect">
            <a:avLst/>
          </a:prstGeom>
        </p:spPr>
      </p:pic>
      <p:sp>
        <p:nvSpPr>
          <p:cNvPr id="24" name="矩形 23"/>
          <p:cNvSpPr/>
          <p:nvPr/>
        </p:nvSpPr>
        <p:spPr>
          <a:xfrm>
            <a:off x="3756543" y="1664478"/>
            <a:ext cx="4755148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8000" b="1" dirty="0">
                <a:solidFill>
                  <a:schemeClr val="accent4"/>
                </a:solidFill>
                <a:cs typeface="+mn-ea"/>
                <a:sym typeface="+mn-lt"/>
              </a:rPr>
              <a:t>Part Two</a:t>
            </a:r>
            <a:endParaRPr lang="zh-CN" altLang="en-US" sz="8000" b="1" dirty="0">
              <a:solidFill>
                <a:schemeClr val="accent4"/>
              </a:solidFill>
              <a:cs typeface="+mn-ea"/>
              <a:sym typeface="+mn-lt"/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A59A99E0-5DBE-A248-B22E-A7D59E85EFB2}"/>
              </a:ext>
            </a:extLst>
          </p:cNvPr>
          <p:cNvGrpSpPr/>
          <p:nvPr/>
        </p:nvGrpSpPr>
        <p:grpSpPr>
          <a:xfrm>
            <a:off x="2292245" y="3213121"/>
            <a:ext cx="7683745" cy="1151974"/>
            <a:chOff x="-1387550" y="1526730"/>
            <a:chExt cx="7683745" cy="1151974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5A50AA02-9732-BC4E-90DC-F6F41B7C43DC}"/>
                </a:ext>
              </a:extLst>
            </p:cNvPr>
            <p:cNvSpPr txBox="1"/>
            <p:nvPr/>
          </p:nvSpPr>
          <p:spPr>
            <a:xfrm>
              <a:off x="73102" y="1526730"/>
              <a:ext cx="4383666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en-US" altLang="zh-CN" sz="4400" b="1" kern="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4400" b="1" kern="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9C5BF36F-3B8B-F041-A730-81E94B797611}"/>
                </a:ext>
              </a:extLst>
            </p:cNvPr>
            <p:cNvSpPr txBox="1"/>
            <p:nvPr/>
          </p:nvSpPr>
          <p:spPr>
            <a:xfrm>
              <a:off x="-1387550" y="2382726"/>
              <a:ext cx="7683745" cy="29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000" b="1" dirty="0">
                  <a:solidFill>
                    <a:schemeClr val="bg1"/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kumimoji="1" lang="en" altLang="zh-CN" sz="1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2079" y="4036579"/>
            <a:ext cx="7351791" cy="2868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0456180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787 -0.05046 C -0.05873 -0.05833 -0.03099 0.04352 -0.01524 0.17361 C 0.00052 0.30787 -0.00118 0.42176 -0.0211 0.42778 C -0.03985 0.43495 -0.0418 0.54792 -0.02644 0.68264 C -0.01016 0.8125 0.01718 0.91481 0.03672 0.90741 " pathEditMode="relative" rAng="4680000" ptsTypes="AAAAA">
                                      <p:cBhvr>
                                        <p:cTn id="6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16" y="4789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617 -0.225 C -0.10729 -0.23287 -0.07916 -0.13102 -0.06354 -0.00092 C -0.04778 0.13287 -0.04947 0.24722 -0.06966 0.25324 C -0.08802 0.26042 -0.0901 0.37338 -0.075 0.5081 C -0.05846 0.63796 -0.03112 0.74028 -0.01158 0.7331 " pathEditMode="relative" rAng="4680000" ptsTypes="AAAAA">
                                      <p:cBhvr>
                                        <p:cTn id="8" dur="6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297 -0.20532 C 0.11224 -0.21296 0.13842 -0.12407 0.15222 -0.00972 C 0.16615 0.10857 0.1629 0.20972 0.14297 0.21597 C 0.12422 0.22292 0.12071 0.32315 0.13425 0.4419 C 0.14857 0.55625 0.17448 0.64583 0.19389 0.63866 " pathEditMode="relative" rAng="4680000" ptsTypes="AAAAA">
                                      <p:cBhvr>
                                        <p:cTn id="10" dur="3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4219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552 -0.02083 C 0.09466 -0.01805 0.10546 0.08102 0.09987 0.19792 C 0.09375 0.31829 0.07395 0.41366 0.05364 0.40926 C 0.03489 0.40625 0.01497 0.50047 0.00807 0.62153 C 0.00325 0.73843 0.01328 0.8382 0.03307 0.84121 " pathEditMode="relative" rAng="5700000" ptsTypes="AAAAA">
                                      <p:cBhvr>
                                        <p:cTn id="12" dur="37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59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07748 -0.10857 C -0.05873 -0.11644 -0.03047 -0.01435 -0.01485 0.11551 C 0.00091 0.24954 -0.00078 0.36366 -0.02097 0.36968 C -0.03933 0.37685 -0.04141 0.48981 -0.02631 0.62454 C -0.00977 0.7544 0.01757 0.85671 0.03711 0.84954 " pathEditMode="relative" rAng="4680000" ptsTypes="AAAAA">
                                      <p:cBhvr>
                                        <p:cTn id="14" dur="6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03" y="4789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5 -0.21435 C 0.18464 -0.21157 0.19545 -0.1125 0.18985 0.0044 C 0.18373 0.12477 0.16393 0.22014 0.14362 0.21574 C 0.12487 0.21273 0.10495 0.30694 0.09805 0.42801 C 0.09323 0.54491 0.10326 0.64468 0.12305 0.64768 " pathEditMode="relative" rAng="5700000" ptsTypes="AAAAA">
                                      <p:cBhvr>
                                        <p:cTn id="16" dur="6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9" presetClass="path" presetSubtype="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.16524 -0.21389 C 0.18438 -0.21111 0.19518 -0.11204 0.18958 0.00486 C 0.18346 0.12523 0.16367 0.2206 0.14336 0.21621 C 0.12461 0.2132 0.10469 0.30741 0.09779 0.42847 C 0.09297 0.54537 0.103 0.64514 0.12279 0.64815 " pathEditMode="relative" rAng="5700000" ptsTypes="AAAAA">
                                      <p:cBhvr>
                                        <p:cTn id="18" dur="37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9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6562 -0.21458 C 0.18476 -0.21181 0.19557 -0.11273 0.18997 0.00417 C 0.18385 0.12454 0.16406 0.21991 0.14375 0.21551 C 0.125 0.2125 0.10508 0.30671 0.09817 0.42778 C 0.09336 0.54467 0.10338 0.64444 0.12317 0.64745 " pathEditMode="relative" rAng="5700000" ptsTypes="AAAAA">
                                      <p:cBhvr>
                                        <p:cTn id="20" dur="37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9" presetClass="path" presetSubtype="0" accel="50000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0.16537 -0.21412 C 0.18451 -0.21134 0.19531 -0.11227 0.18971 0.00463 C 0.18359 0.125 0.1638 0.22037 0.14349 0.21598 C 0.12474 0.21297 0.10482 0.30718 0.09792 0.42824 C 0.0931 0.54514 0.10313 0.64491 0.12292 0.64792 " pathEditMode="relative" rAng="5700000" ptsTypes="AAAAA">
                                      <p:cBhvr>
                                        <p:cTn id="22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4307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59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09141 -0.45717 C -0.07227 -0.4544 -0.06146 -0.35532 -0.06706 -0.23842 C -0.07318 -0.11805 -0.09297 -0.02268 -0.11329 -0.02708 C -0.13204 -0.03009 -0.15196 0.06412 -0.15886 0.18519 C -0.16368 0.30209 -0.15365 0.40185 -0.13386 0.40486 " pathEditMode="relative" rAng="5700000" ptsTypes="AAAAA">
                                      <p:cBhvr>
                                        <p:cTn id="24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430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652FAE2E-E0E4-48A7-BC6A-39479E2F43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6657" y="1593118"/>
            <a:ext cx="5518683" cy="3671764"/>
          </a:xfrm>
          <a:prstGeom prst="roundRect">
            <a:avLst>
              <a:gd name="adj" fmla="val 0"/>
            </a:avLst>
          </a:prstGeom>
        </p:spPr>
      </p:pic>
      <p:grpSp>
        <p:nvGrpSpPr>
          <p:cNvPr id="4" name="组合 9">
            <a:extLst>
              <a:ext uri="{FF2B5EF4-FFF2-40B4-BE49-F238E27FC236}">
                <a16:creationId xmlns:a16="http://schemas.microsoft.com/office/drawing/2014/main" id="{BB8DC6F8-53F5-47A8-83AC-3A5E1581DCE4}"/>
              </a:ext>
            </a:extLst>
          </p:cNvPr>
          <p:cNvGrpSpPr/>
          <p:nvPr/>
        </p:nvGrpSpPr>
        <p:grpSpPr>
          <a:xfrm>
            <a:off x="1189408" y="4127129"/>
            <a:ext cx="2771551" cy="1898128"/>
            <a:chOff x="1189408" y="4127129"/>
            <a:chExt cx="2771551" cy="1898128"/>
          </a:xfrm>
        </p:grpSpPr>
        <p:sp>
          <p:nvSpPr>
            <p:cNvPr id="3" name="Rectangle 21">
              <a:extLst>
                <a:ext uri="{FF2B5EF4-FFF2-40B4-BE49-F238E27FC236}">
                  <a16:creationId xmlns:a16="http://schemas.microsoft.com/office/drawing/2014/main" id="{CD106CED-C91A-4DE2-8D0E-7E72FFDE0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408" y="4127129"/>
              <a:ext cx="2667040" cy="1898128"/>
            </a:xfrm>
            <a:prstGeom prst="roundRect">
              <a:avLst/>
            </a:prstGeom>
            <a:solidFill>
              <a:srgbClr val="C3001F"/>
            </a:solidFill>
            <a:ln>
              <a:solidFill>
                <a:srgbClr val="C3001F"/>
              </a:solidFill>
            </a:ln>
          </p:spPr>
          <p:txBody>
            <a:bodyPr vert="horz" wrap="square" lIns="77245" tIns="38623" rIns="77245" bIns="38623" numCol="1" anchor="t" anchorCtr="0" compatLnSpc="1">
              <a:prstTxWarp prst="textNoShape">
                <a:avLst/>
              </a:prstTxWarp>
            </a:bodyPr>
            <a:lstStyle/>
            <a:p>
              <a:pPr defTabSz="1219170"/>
              <a:endParaRPr lang="zh-CN" altLang="en-US" sz="1600">
                <a:solidFill>
                  <a:srgbClr val="C3001F"/>
                </a:solidFill>
                <a:cs typeface="+mn-ea"/>
                <a:sym typeface="+mn-lt"/>
              </a:endParaRPr>
            </a:p>
          </p:txBody>
        </p: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BDB2D5E5-AF65-4702-895B-461FFB643B4A}"/>
                </a:ext>
              </a:extLst>
            </p:cNvPr>
            <p:cNvGrpSpPr/>
            <p:nvPr/>
          </p:nvGrpSpPr>
          <p:grpSpPr>
            <a:xfrm>
              <a:off x="1354355" y="4387719"/>
              <a:ext cx="2606604" cy="1077218"/>
              <a:chOff x="1081649" y="1839983"/>
              <a:chExt cx="2606604" cy="1077218"/>
            </a:xfrm>
          </p:grpSpPr>
          <p:grpSp>
            <p:nvGrpSpPr>
              <p:cNvPr id="6" name="组合 5">
                <a:extLst>
                  <a:ext uri="{FF2B5EF4-FFF2-40B4-BE49-F238E27FC236}">
                    <a16:creationId xmlns:a16="http://schemas.microsoft.com/office/drawing/2014/main" id="{78DF45FA-6921-4298-B84A-4EF1BDA7EA2C}"/>
                  </a:ext>
                </a:extLst>
              </p:cNvPr>
              <p:cNvGrpSpPr/>
              <p:nvPr/>
            </p:nvGrpSpPr>
            <p:grpSpPr>
              <a:xfrm>
                <a:off x="1462344" y="1839983"/>
                <a:ext cx="2225909" cy="1077218"/>
                <a:chOff x="1410285" y="4150324"/>
                <a:chExt cx="2225909" cy="1077218"/>
              </a:xfrm>
            </p:grpSpPr>
            <p:sp>
              <p:nvSpPr>
                <p:cNvPr id="8" name="Title 20">
                  <a:extLst>
                    <a:ext uri="{FF2B5EF4-FFF2-40B4-BE49-F238E27FC236}">
                      <a16:creationId xmlns:a16="http://schemas.microsoft.com/office/drawing/2014/main" id="{D5050230-4ADD-437A-9742-FF44652F3F13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1488944" y="4673544"/>
                  <a:ext cx="1912717" cy="553998"/>
                </a:xfrm>
                <a:prstGeom prst="rect">
                  <a:avLst/>
                </a:prstGeom>
              </p:spPr>
              <p:txBody>
                <a:bodyPr vert="horz" wrap="square" lIns="0" tIns="0" rIns="0" bIns="0" rtlCol="0" anchor="t">
                  <a:spAutoFit/>
                </a:bodyPr>
                <a:lstStyle>
                  <a:lvl1pPr algn="ctr" defTabSz="457200" rtl="0" eaLnBrk="1" latinLnBrk="0" hangingPunct="1">
                    <a:spcBef>
                      <a:spcPct val="0"/>
                    </a:spcBef>
                    <a:buNone/>
                    <a:defRPr sz="2900" kern="1200">
                      <a:solidFill>
                        <a:schemeClr val="accent6"/>
                      </a:solidFill>
                      <a:latin typeface="Source Sans Pro ExtraLight"/>
                      <a:ea typeface="+mj-ea"/>
                      <a:cs typeface="Source Sans Pro ExtraLight"/>
                    </a:defRPr>
                  </a:lvl1pPr>
                </a:lstStyle>
                <a:p>
                  <a:pPr algn="just">
                    <a:spcBef>
                      <a:spcPts val="1200"/>
                    </a:spcBef>
                  </a:pPr>
                  <a:r>
                    <a:rPr lang="en-US" altLang="zh-CN" sz="1200" b="1" dirty="0">
                      <a:solidFill>
                        <a:schemeClr val="bg1"/>
                      </a:solidFill>
                      <a:latin typeface="+mn-lt"/>
                      <a:ea typeface="+mn-ea"/>
                      <a:cs typeface="+mn-ea"/>
                      <a:sym typeface="+mn-lt"/>
                    </a:rPr>
                    <a:t>Click here to add content, content to match the title. </a:t>
                  </a:r>
                  <a:endParaRPr lang="en-US" altLang="zh-CN" sz="1200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9" name="文本框 8">
                  <a:extLst>
                    <a:ext uri="{FF2B5EF4-FFF2-40B4-BE49-F238E27FC236}">
                      <a16:creationId xmlns:a16="http://schemas.microsoft.com/office/drawing/2014/main" id="{ED99D55C-6EB2-4BBB-B928-2C25A1417FD4}"/>
                    </a:ext>
                  </a:extLst>
                </p:cNvPr>
                <p:cNvSpPr txBox="1"/>
                <p:nvPr/>
              </p:nvSpPr>
              <p:spPr>
                <a:xfrm>
                  <a:off x="1410285" y="4150324"/>
                  <a:ext cx="2225909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altLang="zh-CN" sz="2000" dirty="0">
                      <a:solidFill>
                        <a:schemeClr val="bg1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ea"/>
                      <a:sym typeface="+mn-lt"/>
                    </a:rPr>
                    <a:t>Add title text</a:t>
                  </a:r>
                  <a:endParaRPr lang="zh-CN" altLang="en-US" sz="20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</p:grpSp>
          <p:pic>
            <p:nvPicPr>
              <p:cNvPr id="7" name="图片 6">
                <a:extLst>
                  <a:ext uri="{FF2B5EF4-FFF2-40B4-BE49-F238E27FC236}">
                    <a16:creationId xmlns:a16="http://schemas.microsoft.com/office/drawing/2014/main" id="{3196FE75-C0F2-4CAA-93F3-56BCD9095CD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screen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rot="19951269">
                <a:off x="1081649" y="1895991"/>
                <a:ext cx="389007" cy="400029"/>
              </a:xfrm>
              <a:prstGeom prst="rect">
                <a:avLst/>
              </a:prstGeom>
            </p:spPr>
          </p:pic>
        </p:grpSp>
      </p:grpSp>
      <p:grpSp>
        <p:nvGrpSpPr>
          <p:cNvPr id="10" name="组合 10">
            <a:extLst>
              <a:ext uri="{FF2B5EF4-FFF2-40B4-BE49-F238E27FC236}">
                <a16:creationId xmlns:a16="http://schemas.microsoft.com/office/drawing/2014/main" id="{F2A56BCF-A41F-4E07-9694-7AF8146D6584}"/>
              </a:ext>
            </a:extLst>
          </p:cNvPr>
          <p:cNvGrpSpPr/>
          <p:nvPr/>
        </p:nvGrpSpPr>
        <p:grpSpPr>
          <a:xfrm>
            <a:off x="8372214" y="2037774"/>
            <a:ext cx="2761638" cy="1898128"/>
            <a:chOff x="1189408" y="4127129"/>
            <a:chExt cx="2761638" cy="1898128"/>
          </a:xfrm>
        </p:grpSpPr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id="{631DB846-AC14-4742-A976-DC18D418F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408" y="4127129"/>
              <a:ext cx="2667040" cy="1898128"/>
            </a:xfrm>
            <a:prstGeom prst="roundRect">
              <a:avLst/>
            </a:prstGeom>
            <a:solidFill>
              <a:srgbClr val="C3001F"/>
            </a:solidFill>
            <a:ln>
              <a:solidFill>
                <a:srgbClr val="C3001F"/>
              </a:solidFill>
            </a:ln>
          </p:spPr>
          <p:txBody>
            <a:bodyPr vert="horz" wrap="square" lIns="77245" tIns="38623" rIns="77245" bIns="38623" numCol="1" anchor="t" anchorCtr="0" compatLnSpc="1">
              <a:prstTxWarp prst="textNoShape">
                <a:avLst/>
              </a:prstTxWarp>
            </a:bodyPr>
            <a:lstStyle/>
            <a:p>
              <a:pPr defTabSz="1219170"/>
              <a:endParaRPr lang="zh-CN" altLang="en-US" sz="1600">
                <a:solidFill>
                  <a:srgbClr val="C3001F"/>
                </a:solidFill>
                <a:cs typeface="+mn-ea"/>
                <a:sym typeface="+mn-lt"/>
              </a:endParaRPr>
            </a:p>
          </p:txBody>
        </p:sp>
        <p:grpSp>
          <p:nvGrpSpPr>
            <p:cNvPr id="11" name="组合 12">
              <a:extLst>
                <a:ext uri="{FF2B5EF4-FFF2-40B4-BE49-F238E27FC236}">
                  <a16:creationId xmlns:a16="http://schemas.microsoft.com/office/drawing/2014/main" id="{873C7A15-3930-4504-95F1-392CABCB8221}"/>
                </a:ext>
              </a:extLst>
            </p:cNvPr>
            <p:cNvGrpSpPr/>
            <p:nvPr/>
          </p:nvGrpSpPr>
          <p:grpSpPr>
            <a:xfrm>
              <a:off x="1354355" y="4387719"/>
              <a:ext cx="2596691" cy="1077218"/>
              <a:chOff x="1081649" y="1839983"/>
              <a:chExt cx="2596691" cy="1077218"/>
            </a:xfrm>
          </p:grpSpPr>
          <p:grpSp>
            <p:nvGrpSpPr>
              <p:cNvPr id="13" name="组合 13">
                <a:extLst>
                  <a:ext uri="{FF2B5EF4-FFF2-40B4-BE49-F238E27FC236}">
                    <a16:creationId xmlns:a16="http://schemas.microsoft.com/office/drawing/2014/main" id="{D7D89077-2B45-41DD-8362-64FD9FABAC62}"/>
                  </a:ext>
                </a:extLst>
              </p:cNvPr>
              <p:cNvGrpSpPr/>
              <p:nvPr/>
            </p:nvGrpSpPr>
            <p:grpSpPr>
              <a:xfrm>
                <a:off x="1462343" y="1839983"/>
                <a:ext cx="2215997" cy="1077218"/>
                <a:chOff x="1410284" y="4150324"/>
                <a:chExt cx="2215997" cy="1077218"/>
              </a:xfrm>
            </p:grpSpPr>
            <p:sp>
              <p:nvSpPr>
                <p:cNvPr id="16" name="Title 20">
                  <a:extLst>
                    <a:ext uri="{FF2B5EF4-FFF2-40B4-BE49-F238E27FC236}">
                      <a16:creationId xmlns:a16="http://schemas.microsoft.com/office/drawing/2014/main" id="{AD877F76-7BBE-49F6-A8D6-3616FF56A7CF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1488944" y="4673544"/>
                  <a:ext cx="1912717" cy="553998"/>
                </a:xfrm>
                <a:prstGeom prst="rect">
                  <a:avLst/>
                </a:prstGeom>
              </p:spPr>
              <p:txBody>
                <a:bodyPr vert="horz" wrap="square" lIns="0" tIns="0" rIns="0" bIns="0" rtlCol="0" anchor="t">
                  <a:spAutoFit/>
                </a:bodyPr>
                <a:lstStyle>
                  <a:lvl1pPr algn="ctr" defTabSz="457200" rtl="0" eaLnBrk="1" latinLnBrk="0" hangingPunct="1">
                    <a:spcBef>
                      <a:spcPct val="0"/>
                    </a:spcBef>
                    <a:buNone/>
                    <a:defRPr sz="2900" kern="1200">
                      <a:solidFill>
                        <a:schemeClr val="accent6"/>
                      </a:solidFill>
                      <a:latin typeface="Source Sans Pro ExtraLight"/>
                      <a:ea typeface="+mj-ea"/>
                      <a:cs typeface="Source Sans Pro ExtraLight"/>
                    </a:defRPr>
                  </a:lvl1pPr>
                </a:lstStyle>
                <a:p>
                  <a:pPr algn="just">
                    <a:spcBef>
                      <a:spcPts val="1200"/>
                    </a:spcBef>
                  </a:pPr>
                  <a:r>
                    <a:rPr lang="en-US" altLang="zh-CN" sz="1200" b="1" dirty="0">
                      <a:solidFill>
                        <a:schemeClr val="bg1"/>
                      </a:solidFill>
                      <a:latin typeface="+mn-lt"/>
                      <a:ea typeface="+mn-ea"/>
                      <a:cs typeface="+mn-ea"/>
                      <a:sym typeface="+mn-lt"/>
                    </a:rPr>
                    <a:t>Click here to add content, content to match the title. </a:t>
                  </a:r>
                  <a:endParaRPr lang="en-US" altLang="zh-CN" sz="1200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文本框 16">
                  <a:extLst>
                    <a:ext uri="{FF2B5EF4-FFF2-40B4-BE49-F238E27FC236}">
                      <a16:creationId xmlns:a16="http://schemas.microsoft.com/office/drawing/2014/main" id="{EED431AA-7E9E-4D55-B910-6695F627E18F}"/>
                    </a:ext>
                  </a:extLst>
                </p:cNvPr>
                <p:cNvSpPr txBox="1"/>
                <p:nvPr/>
              </p:nvSpPr>
              <p:spPr>
                <a:xfrm>
                  <a:off x="1410284" y="4150324"/>
                  <a:ext cx="22159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altLang="zh-CN" sz="2000" dirty="0">
                      <a:solidFill>
                        <a:schemeClr val="bg1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cs typeface="+mn-ea"/>
                      <a:sym typeface="+mn-lt"/>
                    </a:rPr>
                    <a:t>Add title text</a:t>
                  </a:r>
                  <a:endParaRPr lang="zh-CN" altLang="en-US" sz="20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+mn-ea"/>
                    <a:sym typeface="+mn-lt"/>
                  </a:endParaRPr>
                </a:p>
              </p:txBody>
            </p:sp>
          </p:grpSp>
          <p:pic>
            <p:nvPicPr>
              <p:cNvPr id="15" name="图片 14">
                <a:extLst>
                  <a:ext uri="{FF2B5EF4-FFF2-40B4-BE49-F238E27FC236}">
                    <a16:creationId xmlns:a16="http://schemas.microsoft.com/office/drawing/2014/main" id="{3E68B7A7-2803-4883-BC68-DEDFFD9DFA8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screen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rot="19951269">
                <a:off x="1081649" y="1895991"/>
                <a:ext cx="389007" cy="400029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814392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335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0.7|0.7|0.6|0.8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xkkxrkn4">
      <a:majorFont>
        <a:latin typeface="Comic Sans MS" panose="020F0302020204030204"/>
        <a:ea typeface="微软雅黑"/>
        <a:cs typeface=""/>
      </a:majorFont>
      <a:minorFont>
        <a:latin typeface="Comic Sans MS" panose="020F0502020204030204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xkkxrkn4">
      <a:majorFont>
        <a:latin typeface="Comic Sans MS" panose="020F0302020204030204"/>
        <a:ea typeface="微软雅黑"/>
        <a:cs typeface=""/>
      </a:majorFont>
      <a:minorFont>
        <a:latin typeface="Comic Sans MS" panose="020F0502020204030204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59</TotalTime>
  <Words>943</Words>
  <Application>Microsoft Office PowerPoint</Application>
  <PresentationFormat>宽屏</PresentationFormat>
  <Paragraphs>137</Paragraphs>
  <Slides>26</Slides>
  <Notes>21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26</vt:i4>
      </vt:variant>
    </vt:vector>
  </HeadingPairs>
  <TitlesOfParts>
    <vt:vector size="31" baseType="lpstr">
      <vt:lpstr>Arial</vt:lpstr>
      <vt:lpstr>Calibri</vt:lpstr>
      <vt:lpstr>Comic Sans MS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圣诞节</dc:title>
  <dc:creator>第一PPT</dc:creator>
  <cp:keywords>www.1ppt.com</cp:keywords>
  <dc:description>www.1ppt.com</dc:description>
  <cp:lastModifiedBy>之灵</cp:lastModifiedBy>
  <cp:revision>21</cp:revision>
  <dcterms:created xsi:type="dcterms:W3CDTF">2019-11-26T06:14:14Z</dcterms:created>
  <dcterms:modified xsi:type="dcterms:W3CDTF">2022-12-20T13:47:28Z</dcterms:modified>
</cp:coreProperties>
</file>