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67" r:id="rId2"/>
  </p:sldMasterIdLst>
  <p:notesMasterIdLst>
    <p:notesMasterId r:id="rId29"/>
  </p:notesMasterIdLst>
  <p:sldIdLst>
    <p:sldId id="289" r:id="rId3"/>
    <p:sldId id="259" r:id="rId4"/>
    <p:sldId id="269" r:id="rId5"/>
    <p:sldId id="260" r:id="rId6"/>
    <p:sldId id="261" r:id="rId7"/>
    <p:sldId id="265" r:id="rId8"/>
    <p:sldId id="266" r:id="rId9"/>
    <p:sldId id="270" r:id="rId10"/>
    <p:sldId id="273" r:id="rId11"/>
    <p:sldId id="274" r:id="rId12"/>
    <p:sldId id="275" r:id="rId13"/>
    <p:sldId id="276" r:id="rId14"/>
    <p:sldId id="268" r:id="rId15"/>
    <p:sldId id="262" r:id="rId16"/>
    <p:sldId id="263" r:id="rId17"/>
    <p:sldId id="264" r:id="rId18"/>
    <p:sldId id="267" r:id="rId19"/>
    <p:sldId id="271" r:id="rId20"/>
    <p:sldId id="277" r:id="rId21"/>
    <p:sldId id="278" r:id="rId22"/>
    <p:sldId id="279" r:id="rId23"/>
    <p:sldId id="280" r:id="rId24"/>
    <p:sldId id="281" r:id="rId25"/>
    <p:sldId id="282" r:id="rId26"/>
    <p:sldId id="1781" r:id="rId27"/>
    <p:sldId id="1782" r:id="rId28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18"/>
  </p:normalViewPr>
  <p:slideViewPr>
    <p:cSldViewPr snapToGrid="0" snapToObjects="1">
      <p:cViewPr varScale="1">
        <p:scale>
          <a:sx n="71" d="100"/>
          <a:sy n="71" d="100"/>
        </p:scale>
        <p:origin x="696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theme" Target="theme/theme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presProps" Target="presProps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716BE6B-2CD1-C04E-9AF5-CC9AE2A7EBBD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50BDD6E-620C-0B49-982B-31086C8A8455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5493801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649788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1430281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78473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和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竖排文本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938945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6388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31551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96636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x">
  <p:cSld name="Title &amp;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5266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6315353" y="2178554"/>
            <a:ext cx="4611266" cy="2244435"/>
          </a:xfrm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1265383" y="2178554"/>
            <a:ext cx="4611266" cy="2244435"/>
          </a:xfrm>
        </p:spPr>
        <p:txBody>
          <a:bodyPr rtlCol="0">
            <a:normAutofit/>
          </a:bodyPr>
          <a:lstStyle/>
          <a:p>
            <a:pPr lvl="0"/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501921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8149295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2022/12/22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066276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162698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2022/12/22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4501624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2508065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13050046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项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9620270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9" name="幻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3846376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9" name="幻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  <p:sp>
        <p:nvSpPr>
          <p:cNvPr id="11" name="TextBox 3">
            <a:extLst>
              <a:ext uri="{FF2B5EF4-FFF2-40B4-BE49-F238E27FC236}">
                <a16:creationId xmlns:a16="http://schemas.microsoft.com/office/drawing/2014/main" id="{3D18E682-23AC-5819-8FF4-B880D08E0DA5}"/>
              </a:ext>
            </a:extLst>
          </p:cNvPr>
          <p:cNvSpPr txBox="1"/>
          <p:nvPr userDrawn="1"/>
        </p:nvSpPr>
        <p:spPr>
          <a:xfrm>
            <a:off x="1309700" y="6710544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7571581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5" name="幻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679172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4" name="幻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976052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zh-CN" altLang="en-US"/>
          </a:p>
        </p:txBody>
      </p:sp>
      <p:sp>
        <p:nvSpPr>
          <p:cNvPr id="7" name="幻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030187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1.xml"/><Relationship Id="rId2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9.xml"/><Relationship Id="rId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zh-CN" altLang="en-US"/>
              <a:t>单击此处编辑母版文本样式</a:t>
            </a:r>
          </a:p>
          <a:p>
            <a:pPr lvl="1"/>
            <a:r>
              <a:rPr kumimoji="1" lang="zh-CN" altLang="en-US"/>
              <a:t>二级</a:t>
            </a:r>
          </a:p>
          <a:p>
            <a:pPr lvl="2"/>
            <a:r>
              <a:rPr kumimoji="1" lang="zh-CN" altLang="en-US"/>
              <a:t>三级</a:t>
            </a:r>
          </a:p>
          <a:p>
            <a:pPr lvl="3"/>
            <a:r>
              <a:rPr kumimoji="1" lang="zh-CN" altLang="en-US"/>
              <a:t>四级</a:t>
            </a:r>
          </a:p>
          <a:p>
            <a:pPr lvl="4"/>
            <a:r>
              <a:rPr kumimoji="1"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12C73A2-79A2-FF47-AE98-0E0281E6DC1A}" type="datetimeFigureOut">
              <a:rPr kumimoji="1" lang="zh-CN" altLang="en-US" smtClean="0"/>
              <a:t>2022/12/22</a:t>
            </a:fld>
            <a:endParaRPr kumimoji="1"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zh-CN" altLang="en-US"/>
          </a:p>
        </p:txBody>
      </p:sp>
      <p:sp>
        <p:nvSpPr>
          <p:cNvPr id="6" name="幻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0364DC8-64AD-F644-B4F9-F8048085E0CF}" type="slidenum">
              <a:rPr kumimoji="1" lang="zh-CN" altLang="en-US" smtClean="0"/>
              <a:t>‹#›</a:t>
            </a:fld>
            <a:endParaRPr kumimoji="1" lang="zh-CN" altLang="en-US"/>
          </a:p>
        </p:txBody>
      </p:sp>
    </p:spTree>
    <p:extLst>
      <p:ext uri="{BB962C8B-B14F-4D97-AF65-F5344CB8AC3E}">
        <p14:creationId xmlns:p14="http://schemas.microsoft.com/office/powerpoint/2010/main" val="2205751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6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71" r:id="rId18"/>
  </p:sldLayoutIdLst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937278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8" r:id="rId1"/>
    <p:sldLayoutId id="2147483669" r:id="rId2"/>
    <p:sldLayoutId id="2147483670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6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0" y="325"/>
            <a:ext cx="12192000" cy="6850803"/>
          </a:xfrm>
          <a:prstGeom prst="rect">
            <a:avLst/>
          </a:prstGeom>
        </p:spPr>
      </p:pic>
      <p:sp>
        <p:nvSpPr>
          <p:cNvPr id="30" name="三角形 29"/>
          <p:cNvSpPr/>
          <p:nvPr/>
        </p:nvSpPr>
        <p:spPr>
          <a:xfrm rot="19529853">
            <a:off x="-1531179" y="-88492"/>
            <a:ext cx="3062356" cy="2639962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1" name="三角形 30"/>
          <p:cNvSpPr/>
          <p:nvPr/>
        </p:nvSpPr>
        <p:spPr>
          <a:xfrm rot="17323722">
            <a:off x="8986457" y="4164425"/>
            <a:ext cx="3458889" cy="2981801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2" name="三角形 31"/>
          <p:cNvSpPr/>
          <p:nvPr/>
        </p:nvSpPr>
        <p:spPr>
          <a:xfrm rot="10163683">
            <a:off x="-684029" y="5223295"/>
            <a:ext cx="4098286" cy="3533005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3" name="三角形 32"/>
          <p:cNvSpPr/>
          <p:nvPr/>
        </p:nvSpPr>
        <p:spPr>
          <a:xfrm rot="15940494">
            <a:off x="7256955" y="-1780243"/>
            <a:ext cx="4098286" cy="3533005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51" name="三角形 50"/>
          <p:cNvSpPr/>
          <p:nvPr/>
        </p:nvSpPr>
        <p:spPr>
          <a:xfrm rot="2325683">
            <a:off x="2129898" y="-2298966"/>
            <a:ext cx="3062356" cy="2639962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52" name="三角形 51"/>
          <p:cNvSpPr/>
          <p:nvPr/>
        </p:nvSpPr>
        <p:spPr>
          <a:xfrm rot="2325683">
            <a:off x="4539849" y="5546465"/>
            <a:ext cx="599172" cy="516527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28" name="PA_矩形 9">
            <a:extLst>
              <a:ext uri="{FF2B5EF4-FFF2-40B4-BE49-F238E27FC236}">
                <a16:creationId xmlns:a16="http://schemas.microsoft.com/office/drawing/2014/main" id="{8C481D01-E571-4652-AB00-13A19B355DD4}"/>
              </a:ext>
            </a:extLst>
          </p:cNvPr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458945" y="1941274"/>
            <a:ext cx="727411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zh-CN" altLang="zh-CN" sz="4800" u="none" strike="noStrike" cap="none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Business </a:t>
            </a:r>
            <a:r>
              <a:rPr kumimoji="0" lang="en-US" altLang="zh-CN" sz="4800" u="none" strike="noStrike" cap="none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R</a:t>
            </a:r>
            <a:r>
              <a:rPr kumimoji="0" lang="zh-CN" altLang="zh-CN" sz="4800" u="none" strike="noStrike" cap="none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epo</a:t>
            </a:r>
            <a:r>
              <a:rPr kumimoji="0" lang="en-US" altLang="zh-CN" sz="4800" u="none" strike="noStrike" cap="none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latin typeface="+mn-lt"/>
                <a:ea typeface="+mn-ea"/>
                <a:cs typeface="+mn-ea"/>
                <a:sym typeface="+mn-lt"/>
              </a:rPr>
              <a:t>rt</a:t>
            </a:r>
            <a:endParaRPr kumimoji="0" lang="zh-CN" altLang="zh-CN" sz="3200" u="none" strike="noStrike" cap="none" normalizeH="0" baseline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53" name="PA_矩形 26">
            <a:extLst>
              <a:ext uri="{FF2B5EF4-FFF2-40B4-BE49-F238E27FC236}">
                <a16:creationId xmlns:a16="http://schemas.microsoft.com/office/drawing/2014/main" id="{192605F1-BCC7-43B9-9D41-1CEDAE21E89D}"/>
              </a:ext>
            </a:extLst>
          </p:cNvPr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506070" y="2976730"/>
            <a:ext cx="9716038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  <a:cs typeface="宋体" pitchFamily="2" charset="-122"/>
              </a:defRPr>
            </a:lvl9pPr>
          </a:lstStyle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4400" i="0" u="none" strike="noStrike" cap="none" normalizeH="0" baseline="0" dirty="0">
                <a:ln>
                  <a:noFill/>
                </a:ln>
                <a:solidFill>
                  <a:schemeClr val="bg1">
                    <a:lumMod val="50000"/>
                  </a:schemeClr>
                </a:solidFill>
                <a:effectLst/>
                <a:latin typeface="Arial Rounded MT Bold" panose="020F0704030504030204" pitchFamily="34" charset="0"/>
                <a:ea typeface="+mn-ea"/>
                <a:cs typeface="+mn-ea"/>
                <a:sym typeface="+mn-lt"/>
              </a:rPr>
              <a:t>FREE POWERPOINT TEMPLATES</a:t>
            </a:r>
            <a:endParaRPr kumimoji="0" lang="zh-CN" altLang="zh-CN" sz="2800" i="0" u="none" strike="noStrike" cap="none" normalizeH="0" baseline="0" dirty="0">
              <a:ln>
                <a:noFill/>
              </a:ln>
              <a:solidFill>
                <a:schemeClr val="bg1">
                  <a:lumMod val="50000"/>
                </a:schemeClr>
              </a:solidFill>
              <a:effectLst/>
              <a:latin typeface="Arial Rounded MT Bold" panose="020F0704030504030204" pitchFamily="34" charset="0"/>
              <a:ea typeface="+mn-ea"/>
              <a:cs typeface="+mn-ea"/>
              <a:sym typeface="+mn-lt"/>
            </a:endParaRPr>
          </a:p>
        </p:txBody>
      </p:sp>
      <p:sp>
        <p:nvSpPr>
          <p:cNvPr id="54" name="文本框 53">
            <a:extLst>
              <a:ext uri="{FF2B5EF4-FFF2-40B4-BE49-F238E27FC236}">
                <a16:creationId xmlns:a16="http://schemas.microsoft.com/office/drawing/2014/main" id="{57012E7F-689F-4BF8-A08C-4C2D82FCD662}"/>
              </a:ext>
            </a:extLst>
          </p:cNvPr>
          <p:cNvSpPr txBox="1"/>
          <p:nvPr/>
        </p:nvSpPr>
        <p:spPr>
          <a:xfrm>
            <a:off x="2459878" y="3794285"/>
            <a:ext cx="757256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kumimoji="1" lang="en-US" altLang="zh-CN" sz="28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Insert the Subtitle of Your Presentation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F706B1B2-2876-6E34-2554-97B201EB0600}"/>
              </a:ext>
            </a:extLst>
          </p:cNvPr>
          <p:cNvGrpSpPr/>
          <p:nvPr/>
        </p:nvGrpSpPr>
        <p:grpSpPr>
          <a:xfrm>
            <a:off x="4359264" y="4761798"/>
            <a:ext cx="3734477" cy="314481"/>
            <a:chOff x="4414802" y="4745227"/>
            <a:chExt cx="3734477" cy="314481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E3AC53AD-B5FC-B088-A3EA-87F80BAFE719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2" name="Oval 15">
                <a:extLst>
                  <a:ext uri="{FF2B5EF4-FFF2-40B4-BE49-F238E27FC236}">
                    <a16:creationId xmlns:a16="http://schemas.microsoft.com/office/drawing/2014/main" id="{6A035305-5BB8-A0AF-8176-6FCCB6134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3" name="Group 16">
                <a:extLst>
                  <a:ext uri="{FF2B5EF4-FFF2-40B4-BE49-F238E27FC236}">
                    <a16:creationId xmlns:a16="http://schemas.microsoft.com/office/drawing/2014/main" id="{A3F4C17D-EF3E-38FF-5835-DB876EDB51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14" name="Freeform 17">
                  <a:extLst>
                    <a:ext uri="{FF2B5EF4-FFF2-40B4-BE49-F238E27FC236}">
                      <a16:creationId xmlns:a16="http://schemas.microsoft.com/office/drawing/2014/main" id="{B6441D78-A4C3-2C9D-63DA-3DE203672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5" name="Freeform 18">
                  <a:extLst>
                    <a:ext uri="{FF2B5EF4-FFF2-40B4-BE49-F238E27FC236}">
                      <a16:creationId xmlns:a16="http://schemas.microsoft.com/office/drawing/2014/main" id="{F1978F85-75C8-FEA8-1319-13E6D04AD5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id="{D4CB351E-BDB2-3613-2882-F85489CC2E6F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8" name="Oval 10">
                <a:extLst>
                  <a:ext uri="{FF2B5EF4-FFF2-40B4-BE49-F238E27FC236}">
                    <a16:creationId xmlns:a16="http://schemas.microsoft.com/office/drawing/2014/main" id="{EE1ACF35-FC4C-7AC1-028B-FD98F9C38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id="{4FF898A1-8A7A-6FBB-D20E-58FED14DBB58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10" name="Freeform 12">
                  <a:extLst>
                    <a:ext uri="{FF2B5EF4-FFF2-40B4-BE49-F238E27FC236}">
                      <a16:creationId xmlns:a16="http://schemas.microsoft.com/office/drawing/2014/main" id="{D083C5EC-26B1-67AF-C239-2A64F1EB43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1" name="Freeform 13">
                  <a:extLst>
                    <a:ext uri="{FF2B5EF4-FFF2-40B4-BE49-F238E27FC236}">
                      <a16:creationId xmlns:a16="http://schemas.microsoft.com/office/drawing/2014/main" id="{7ED34AD5-B780-EC83-15BE-82663D1E8C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6" name="Text Box 20">
              <a:extLst>
                <a:ext uri="{FF2B5EF4-FFF2-40B4-BE49-F238E27FC236}">
                  <a16:creationId xmlns:a16="http://schemas.microsoft.com/office/drawing/2014/main" id="{AF7F8DA3-BC06-E0C9-1FF8-9748810BBA4B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57BF3AA2-8B59-96FA-ADAA-62072515FF5A}"/>
                </a:ext>
              </a:extLst>
            </p:cNvPr>
            <p:cNvSpPr/>
            <p:nvPr/>
          </p:nvSpPr>
          <p:spPr>
            <a:xfrm>
              <a:off x="4705028" y="4751931"/>
              <a:ext cx="199445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36396E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22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 p14:presetBounceEnd="60000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44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 tmFilter="0,0; .5, 1; 1, 1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31" grpId="0" animBg="1"/>
          <p:bldP spid="32" grpId="0" animBg="1"/>
          <p:bldP spid="33" grpId="0" animBg="1"/>
          <p:bldP spid="51" grpId="0" animBg="1"/>
          <p:bldP spid="52" grpId="0" animBg="1"/>
          <p:bldP spid="28" grpId="0"/>
          <p:bldP spid="53" grpId="0"/>
          <p:bldP spid="54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9" presetClass="entr" presetSubtype="0" decel="10000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5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3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4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5" dur="750" fill="hold"/>
                                            <p:tgtEl>
                                              <p:spTgt spid="5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16" dur="750"/>
                                            <p:tgtEl>
                                              <p:spTgt spid="5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7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9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" dur="75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2" dur="75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3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25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7" dur="500" fill="hold"/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8" dur="500"/>
                                            <p:tgtEl>
                                              <p:spTgt spid="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9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1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750" fill="hold"/>
                                            <p:tgtEl>
                                              <p:spTgt spid="5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34" dur="750"/>
                                            <p:tgtEl>
                                              <p:spTgt spid="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5" presetID="49" presetClass="entr" presetSubtype="0" decel="10000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37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" dur="750" fill="hold"/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style.rotation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36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fltVal val="0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40" dur="750"/>
                                            <p:tgtEl>
                                              <p:spTgt spid="3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41" presetID="2" presetClass="entr" presetSubtype="8" fill="hold" grpId="0" nodeType="withEffect">
                                      <p:stCondLst>
                                        <p:cond delay="1500"/>
                                      </p:stCondLst>
                                      <p:childTnLst>
                                        <p:set>
                                          <p:cBhvr>
                                            <p:cTn id="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3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4" dur="750" fill="hold"/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5" presetID="41" presetClass="entr" presetSubtype="0" fill="hold" grpId="0" nodeType="withEffect">
                                      <p:stCondLst>
                                        <p:cond delay="1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47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8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9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0" dur="5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51" dur="500" tmFilter="0,0; .5, 1; 1, 1"/>
                                            <p:tgtEl>
                                              <p:spTgt spid="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2" fill="hold">
                          <p:stCondLst>
                            <p:cond delay="indefinite"/>
                          </p:stCondLst>
                          <p:childTnLst>
                            <p:par>
                              <p:cTn id="5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4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0" grpId="0" animBg="1"/>
          <p:bldP spid="31" grpId="0" animBg="1"/>
          <p:bldP spid="32" grpId="0" animBg="1"/>
          <p:bldP spid="33" grpId="0" animBg="1"/>
          <p:bldP spid="51" grpId="0" animBg="1"/>
          <p:bldP spid="52" grpId="0" animBg="1"/>
          <p:bldP spid="28" grpId="0"/>
          <p:bldP spid="53" grpId="0"/>
          <p:bldP spid="54" grpId="0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" name="Shape 1284"/>
          <p:cNvSpPr/>
          <p:nvPr/>
        </p:nvSpPr>
        <p:spPr>
          <a:xfrm>
            <a:off x="8235950" y="3416300"/>
            <a:ext cx="6019800" cy="1924050"/>
          </a:xfrm>
          <a:prstGeom prst="roundRect">
            <a:avLst>
              <a:gd name="adj" fmla="val 4241"/>
            </a:avLst>
          </a:prstGeom>
          <a:solidFill>
            <a:srgbClr val="EDEDEF">
              <a:alpha val="60000"/>
            </a:srgbClr>
          </a:solidFill>
          <a:ln w="25400">
            <a:solidFill>
              <a:srgbClr val="E3E3E5">
                <a:alpha val="60000"/>
              </a:srgbClr>
            </a:solidFill>
            <a:miter lim="400000"/>
          </a:ln>
        </p:spPr>
        <p:txBody>
          <a:bodyPr lIns="0" tIns="0" rIns="0" bIns="0" anchor="ctr"/>
          <a:lstStyle/>
          <a:p>
            <a:pPr defTabSz="292100">
              <a:defRPr sz="4000">
                <a:solidFill>
                  <a:srgbClr val="397ECA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2000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AAAEF8AE-2168-41F7-9572-A2EA9BB56E25}"/>
              </a:ext>
            </a:extLst>
          </p:cNvPr>
          <p:cNvGrpSpPr/>
          <p:nvPr/>
        </p:nvGrpSpPr>
        <p:grpSpPr>
          <a:xfrm>
            <a:off x="4038532" y="1995708"/>
            <a:ext cx="4108450" cy="4114800"/>
            <a:chOff x="4038532" y="1995708"/>
            <a:chExt cx="4108450" cy="4114800"/>
          </a:xfrm>
        </p:grpSpPr>
        <p:sp>
          <p:nvSpPr>
            <p:cNvPr id="1288" name="Shape 1288"/>
            <p:cNvSpPr/>
            <p:nvPr/>
          </p:nvSpPr>
          <p:spPr>
            <a:xfrm rot="5400000">
              <a:off x="4442373" y="3176522"/>
              <a:ext cx="1603592" cy="240385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94" h="21600" extrusionOk="0">
                  <a:moveTo>
                    <a:pt x="1632" y="14489"/>
                  </a:moveTo>
                  <a:cubicBezTo>
                    <a:pt x="3075" y="15505"/>
                    <a:pt x="3075" y="15505"/>
                    <a:pt x="3075" y="15505"/>
                  </a:cubicBezTo>
                  <a:cubicBezTo>
                    <a:pt x="3720" y="15104"/>
                    <a:pt x="5466" y="14275"/>
                    <a:pt x="8845" y="11308"/>
                  </a:cubicBezTo>
                  <a:cubicBezTo>
                    <a:pt x="14349" y="6469"/>
                    <a:pt x="19095" y="829"/>
                    <a:pt x="19626" y="0"/>
                  </a:cubicBezTo>
                  <a:cubicBezTo>
                    <a:pt x="21600" y="2914"/>
                    <a:pt x="20765" y="10666"/>
                    <a:pt x="11199" y="17617"/>
                  </a:cubicBezTo>
                  <a:cubicBezTo>
                    <a:pt x="11085" y="17724"/>
                    <a:pt x="10933" y="17831"/>
                    <a:pt x="10781" y="17938"/>
                  </a:cubicBezTo>
                  <a:cubicBezTo>
                    <a:pt x="8655" y="19435"/>
                    <a:pt x="8655" y="19435"/>
                    <a:pt x="8655" y="19435"/>
                  </a:cubicBezTo>
                  <a:cubicBezTo>
                    <a:pt x="10098" y="20450"/>
                    <a:pt x="10098" y="20450"/>
                    <a:pt x="10098" y="20450"/>
                  </a:cubicBezTo>
                  <a:cubicBezTo>
                    <a:pt x="0" y="21600"/>
                    <a:pt x="0" y="21600"/>
                    <a:pt x="0" y="21600"/>
                  </a:cubicBezTo>
                  <a:lnTo>
                    <a:pt x="1632" y="14489"/>
                  </a:lnTo>
                  <a:close/>
                </a:path>
              </a:pathLst>
            </a:custGeom>
            <a:solidFill>
              <a:srgbClr val="BDC3C7"/>
            </a:solidFill>
            <a:ln>
              <a:solidFill>
                <a:srgbClr val="000000">
                  <a:alpha val="0"/>
                </a:srgbClr>
              </a:solidFill>
              <a:round/>
            </a:ln>
          </p:spPr>
          <p:txBody>
            <a:bodyPr lIns="0" tIns="0" rIns="0" bIns="0" anchor="ctr"/>
            <a:lstStyle/>
            <a:p>
              <a:pPr marL="20320" marR="20320" defTabSz="457200">
                <a:defRPr sz="1800">
                  <a:uFill>
                    <a:solidFill/>
                  </a:uFill>
                  <a:latin typeface="Arial"/>
                  <a:ea typeface="Arial"/>
                  <a:cs typeface="Arial"/>
                  <a:sym typeface="Arial"/>
                </a:defRPr>
              </a:pPr>
              <a:endParaRPr sz="900">
                <a:cs typeface="+mn-ea"/>
                <a:sym typeface="+mn-lt"/>
              </a:endParaRPr>
            </a:p>
          </p:txBody>
        </p:sp>
        <p:pic>
          <p:nvPicPr>
            <p:cNvPr id="1289" name="image.png"/>
            <p:cNvPicPr/>
            <p:nvPr/>
          </p:nvPicPr>
          <p:blipFill>
            <a:blip r:embed="rId2">
              <a:alphaModFix amt="30000"/>
            </a:blip>
            <a:stretch>
              <a:fillRect/>
            </a:stretch>
          </p:blipFill>
          <p:spPr>
            <a:xfrm>
              <a:off x="4038532" y="3576326"/>
              <a:ext cx="1000932" cy="787114"/>
            </a:xfrm>
            <a:prstGeom prst="rect">
              <a:avLst/>
            </a:prstGeom>
            <a:ln w="12700">
              <a:miter lim="400000"/>
            </a:ln>
          </p:spPr>
        </p:pic>
        <p:sp>
          <p:nvSpPr>
            <p:cNvPr id="1290" name="Shape 1290"/>
            <p:cNvSpPr/>
            <p:nvPr/>
          </p:nvSpPr>
          <p:spPr>
            <a:xfrm rot="5400000">
              <a:off x="6144454" y="2601408"/>
              <a:ext cx="1602455" cy="24026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480" h="21600" extrusionOk="0">
                  <a:moveTo>
                    <a:pt x="18848" y="7111"/>
                  </a:moveTo>
                  <a:cubicBezTo>
                    <a:pt x="17405" y="6095"/>
                    <a:pt x="17405" y="6095"/>
                    <a:pt x="17405" y="6095"/>
                  </a:cubicBezTo>
                  <a:cubicBezTo>
                    <a:pt x="16760" y="6496"/>
                    <a:pt x="15014" y="7298"/>
                    <a:pt x="11635" y="10265"/>
                  </a:cubicBezTo>
                  <a:cubicBezTo>
                    <a:pt x="6169" y="15131"/>
                    <a:pt x="1385" y="20771"/>
                    <a:pt x="892" y="21600"/>
                  </a:cubicBezTo>
                  <a:cubicBezTo>
                    <a:pt x="-1120" y="18686"/>
                    <a:pt x="-285" y="10907"/>
                    <a:pt x="9281" y="3983"/>
                  </a:cubicBezTo>
                  <a:cubicBezTo>
                    <a:pt x="9395" y="3876"/>
                    <a:pt x="9547" y="3769"/>
                    <a:pt x="9699" y="3662"/>
                  </a:cubicBezTo>
                  <a:cubicBezTo>
                    <a:pt x="11825" y="2165"/>
                    <a:pt x="11825" y="2165"/>
                    <a:pt x="11825" y="2165"/>
                  </a:cubicBezTo>
                  <a:cubicBezTo>
                    <a:pt x="10382" y="1150"/>
                    <a:pt x="10382" y="1150"/>
                    <a:pt x="10382" y="1150"/>
                  </a:cubicBezTo>
                  <a:cubicBezTo>
                    <a:pt x="20480" y="0"/>
                    <a:pt x="20480" y="0"/>
                    <a:pt x="20480" y="0"/>
                  </a:cubicBezTo>
                  <a:lnTo>
                    <a:pt x="18848" y="7111"/>
                  </a:lnTo>
                  <a:close/>
                </a:path>
              </a:pathLst>
            </a:custGeom>
            <a:solidFill>
              <a:srgbClr val="BDC3C7"/>
            </a:solidFill>
            <a:ln>
              <a:solidFill>
                <a:srgbClr val="000000">
                  <a:alpha val="0"/>
                </a:srgbClr>
              </a:solidFill>
              <a:round/>
            </a:ln>
          </p:spPr>
          <p:txBody>
            <a:bodyPr lIns="0" tIns="0" rIns="0" bIns="0" anchor="ctr"/>
            <a:lstStyle/>
            <a:p>
              <a:pPr marL="20320" marR="20320" defTabSz="457200">
                <a:defRPr sz="1800">
                  <a:uFill>
                    <a:solidFill/>
                  </a:uFill>
                  <a:latin typeface="Arial"/>
                  <a:ea typeface="Arial"/>
                  <a:cs typeface="Arial"/>
                  <a:sym typeface="Arial"/>
                </a:defRPr>
              </a:pPr>
              <a:endParaRPr sz="900">
                <a:cs typeface="+mn-ea"/>
                <a:sym typeface="+mn-lt"/>
              </a:endParaRPr>
            </a:p>
          </p:txBody>
        </p:sp>
        <p:pic>
          <p:nvPicPr>
            <p:cNvPr id="1291" name="image.png"/>
            <p:cNvPicPr/>
            <p:nvPr/>
          </p:nvPicPr>
          <p:blipFill>
            <a:blip r:embed="rId3">
              <a:alphaModFix amt="30000"/>
            </a:blip>
            <a:stretch>
              <a:fillRect/>
            </a:stretch>
          </p:blipFill>
          <p:spPr>
            <a:xfrm>
              <a:off x="7094145" y="3779224"/>
              <a:ext cx="1044451" cy="835403"/>
            </a:xfrm>
            <a:prstGeom prst="rect">
              <a:avLst/>
            </a:prstGeom>
            <a:ln w="12700">
              <a:miter lim="400000"/>
            </a:ln>
          </p:spPr>
        </p:pic>
        <p:sp>
          <p:nvSpPr>
            <p:cNvPr id="1292" name="Shape 1292"/>
            <p:cNvSpPr/>
            <p:nvPr/>
          </p:nvSpPr>
          <p:spPr>
            <a:xfrm rot="5400000">
              <a:off x="4634410" y="2393349"/>
              <a:ext cx="2403142" cy="16078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75" extrusionOk="0">
                  <a:moveTo>
                    <a:pt x="7102" y="1667"/>
                  </a:moveTo>
                  <a:cubicBezTo>
                    <a:pt x="6114" y="3107"/>
                    <a:pt x="6114" y="3107"/>
                    <a:pt x="6114" y="3107"/>
                  </a:cubicBezTo>
                  <a:cubicBezTo>
                    <a:pt x="6515" y="3752"/>
                    <a:pt x="7316" y="5495"/>
                    <a:pt x="10279" y="8829"/>
                  </a:cubicBezTo>
                  <a:cubicBezTo>
                    <a:pt x="15139" y="14324"/>
                    <a:pt x="20746" y="19099"/>
                    <a:pt x="21600" y="19592"/>
                  </a:cubicBezTo>
                  <a:cubicBezTo>
                    <a:pt x="18663" y="21600"/>
                    <a:pt x="10920" y="20728"/>
                    <a:pt x="3978" y="11217"/>
                  </a:cubicBezTo>
                  <a:cubicBezTo>
                    <a:pt x="3871" y="11065"/>
                    <a:pt x="3765" y="10914"/>
                    <a:pt x="3685" y="10762"/>
                  </a:cubicBezTo>
                  <a:cubicBezTo>
                    <a:pt x="2189" y="8640"/>
                    <a:pt x="2189" y="8640"/>
                    <a:pt x="2189" y="8640"/>
                  </a:cubicBezTo>
                  <a:cubicBezTo>
                    <a:pt x="1175" y="10118"/>
                    <a:pt x="1175" y="10118"/>
                    <a:pt x="1175" y="1011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102" y="1667"/>
                  </a:lnTo>
                  <a:close/>
                </a:path>
              </a:pathLst>
            </a:custGeom>
            <a:solidFill>
              <a:srgbClr val="BDC3C7"/>
            </a:solidFill>
            <a:ln>
              <a:solidFill>
                <a:srgbClr val="000000">
                  <a:alpha val="0"/>
                </a:srgbClr>
              </a:solidFill>
              <a:round/>
            </a:ln>
          </p:spPr>
          <p:txBody>
            <a:bodyPr lIns="0" tIns="0" rIns="0" bIns="0" anchor="ctr"/>
            <a:lstStyle/>
            <a:p>
              <a:pPr marL="20320" marR="20320" defTabSz="457200">
                <a:defRPr sz="1800">
                  <a:uFill>
                    <a:solidFill/>
                  </a:uFill>
                  <a:latin typeface="Arial"/>
                  <a:ea typeface="Arial"/>
                  <a:cs typeface="Arial"/>
                  <a:sym typeface="Arial"/>
                </a:defRPr>
              </a:pPr>
              <a:endParaRPr sz="900">
                <a:cs typeface="+mn-ea"/>
                <a:sym typeface="+mn-lt"/>
              </a:endParaRPr>
            </a:p>
          </p:txBody>
        </p:sp>
        <p:pic>
          <p:nvPicPr>
            <p:cNvPr id="1293" name="image.png"/>
            <p:cNvPicPr/>
            <p:nvPr/>
          </p:nvPicPr>
          <p:blipFill>
            <a:blip r:embed="rId4">
              <a:alphaModFix amt="30000"/>
            </a:blip>
            <a:stretch>
              <a:fillRect/>
            </a:stretch>
          </p:blipFill>
          <p:spPr>
            <a:xfrm>
              <a:off x="5851576" y="2001950"/>
              <a:ext cx="788174" cy="999586"/>
            </a:xfrm>
            <a:prstGeom prst="rect">
              <a:avLst/>
            </a:prstGeom>
            <a:ln w="12700">
              <a:miter lim="400000"/>
            </a:ln>
          </p:spPr>
        </p:pic>
        <p:sp>
          <p:nvSpPr>
            <p:cNvPr id="1294" name="Shape 1294"/>
            <p:cNvSpPr/>
            <p:nvPr/>
          </p:nvSpPr>
          <p:spPr>
            <a:xfrm rot="5400000">
              <a:off x="5209671" y="4107865"/>
              <a:ext cx="2400627" cy="160461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0480" extrusionOk="0">
                  <a:moveTo>
                    <a:pt x="14489" y="18848"/>
                  </a:moveTo>
                  <a:cubicBezTo>
                    <a:pt x="15505" y="17405"/>
                    <a:pt x="15505" y="17405"/>
                    <a:pt x="15505" y="17405"/>
                  </a:cubicBezTo>
                  <a:cubicBezTo>
                    <a:pt x="15104" y="16760"/>
                    <a:pt x="14302" y="15014"/>
                    <a:pt x="11335" y="11635"/>
                  </a:cubicBezTo>
                  <a:cubicBezTo>
                    <a:pt x="6469" y="6169"/>
                    <a:pt x="829" y="1385"/>
                    <a:pt x="0" y="892"/>
                  </a:cubicBezTo>
                  <a:cubicBezTo>
                    <a:pt x="2914" y="-1120"/>
                    <a:pt x="10666" y="-285"/>
                    <a:pt x="17617" y="9281"/>
                  </a:cubicBezTo>
                  <a:cubicBezTo>
                    <a:pt x="17724" y="9395"/>
                    <a:pt x="17831" y="9547"/>
                    <a:pt x="17938" y="9699"/>
                  </a:cubicBezTo>
                  <a:cubicBezTo>
                    <a:pt x="19435" y="11825"/>
                    <a:pt x="19435" y="11825"/>
                    <a:pt x="19435" y="11825"/>
                  </a:cubicBezTo>
                  <a:cubicBezTo>
                    <a:pt x="20450" y="10382"/>
                    <a:pt x="20450" y="10382"/>
                    <a:pt x="20450" y="10382"/>
                  </a:cubicBezTo>
                  <a:cubicBezTo>
                    <a:pt x="21600" y="20480"/>
                    <a:pt x="21600" y="20480"/>
                    <a:pt x="21600" y="20480"/>
                  </a:cubicBezTo>
                  <a:lnTo>
                    <a:pt x="14489" y="18848"/>
                  </a:lnTo>
                  <a:close/>
                </a:path>
              </a:pathLst>
            </a:custGeom>
            <a:solidFill>
              <a:srgbClr val="BDC3C7"/>
            </a:solidFill>
            <a:ln>
              <a:solidFill>
                <a:srgbClr val="000000">
                  <a:alpha val="0"/>
                </a:srgbClr>
              </a:solidFill>
              <a:round/>
            </a:ln>
          </p:spPr>
          <p:txBody>
            <a:bodyPr lIns="0" tIns="0" rIns="0" bIns="0" anchor="ctr"/>
            <a:lstStyle/>
            <a:p>
              <a:pPr marL="20320" marR="20320" defTabSz="457200">
                <a:defRPr sz="1800">
                  <a:uFill>
                    <a:solidFill/>
                  </a:uFill>
                  <a:latin typeface="Arial"/>
                  <a:ea typeface="Arial"/>
                  <a:cs typeface="Arial"/>
                  <a:sym typeface="Arial"/>
                </a:defRPr>
              </a:pPr>
              <a:endParaRPr sz="900">
                <a:cs typeface="+mn-ea"/>
                <a:sym typeface="+mn-lt"/>
              </a:endParaRPr>
            </a:p>
          </p:txBody>
        </p:sp>
        <p:sp>
          <p:nvSpPr>
            <p:cNvPr id="1295" name="Shape 1295"/>
            <p:cNvSpPr/>
            <p:nvPr/>
          </p:nvSpPr>
          <p:spPr>
            <a:xfrm rot="5400000">
              <a:off x="5508375" y="5169942"/>
              <a:ext cx="1046266" cy="83486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5765"/>
                  </a:moveTo>
                  <a:cubicBezTo>
                    <a:pt x="4541" y="0"/>
                    <a:pt x="4541" y="0"/>
                    <a:pt x="4541" y="0"/>
                  </a:cubicBezTo>
                  <a:cubicBezTo>
                    <a:pt x="21600" y="21600"/>
                    <a:pt x="21600" y="21600"/>
                    <a:pt x="21600" y="21600"/>
                  </a:cubicBezTo>
                  <a:lnTo>
                    <a:pt x="21600" y="21600"/>
                  </a:lnTo>
                  <a:cubicBezTo>
                    <a:pt x="5277" y="18218"/>
                    <a:pt x="5277" y="18218"/>
                    <a:pt x="5277" y="18218"/>
                  </a:cubicBezTo>
                  <a:cubicBezTo>
                    <a:pt x="7609" y="15374"/>
                    <a:pt x="7609" y="15374"/>
                    <a:pt x="7609" y="15374"/>
                  </a:cubicBezTo>
                  <a:cubicBezTo>
                    <a:pt x="6811" y="14144"/>
                    <a:pt x="5216" y="11223"/>
                    <a:pt x="0" y="5765"/>
                  </a:cubicBezTo>
                  <a:close/>
                </a:path>
              </a:pathLst>
            </a:custGeom>
            <a:gradFill>
              <a:gsLst>
                <a:gs pos="0">
                  <a:srgbClr val="FFFFFF">
                    <a:alpha val="0"/>
                  </a:srgbClr>
                </a:gs>
                <a:gs pos="100000">
                  <a:srgbClr val="000E1D">
                    <a:alpha val="10470"/>
                  </a:srgbClr>
                </a:gs>
              </a:gsLst>
              <a:lin ang="2700000"/>
            </a:gradFill>
            <a:ln>
              <a:round/>
            </a:ln>
          </p:spPr>
          <p:txBody>
            <a:bodyPr lIns="0" tIns="0" rIns="0" bIns="0" anchor="ctr"/>
            <a:lstStyle/>
            <a:p>
              <a:pPr marL="20320" marR="20320" defTabSz="457200">
                <a:defRPr sz="1800">
                  <a:uFill>
                    <a:solidFill/>
                  </a:uFill>
                  <a:latin typeface="Arial"/>
                  <a:ea typeface="Arial"/>
                  <a:cs typeface="Arial"/>
                  <a:sym typeface="Arial"/>
                </a:defRPr>
              </a:pPr>
              <a:endParaRPr sz="900">
                <a:cs typeface="+mn-ea"/>
                <a:sym typeface="+mn-lt"/>
              </a:endParaRPr>
            </a:p>
          </p:txBody>
        </p:sp>
        <p:sp>
          <p:nvSpPr>
            <p:cNvPr id="1296" name="Shape 1296"/>
            <p:cNvSpPr/>
            <p:nvPr/>
          </p:nvSpPr>
          <p:spPr>
            <a:xfrm rot="5400000">
              <a:off x="5028715" y="2990032"/>
              <a:ext cx="2183410" cy="218669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673" h="19673" extrusionOk="0">
                  <a:moveTo>
                    <a:pt x="16782" y="16782"/>
                  </a:moveTo>
                  <a:cubicBezTo>
                    <a:pt x="12954" y="20636"/>
                    <a:pt x="6718" y="20636"/>
                    <a:pt x="2890" y="16782"/>
                  </a:cubicBezTo>
                  <a:cubicBezTo>
                    <a:pt x="-964" y="12954"/>
                    <a:pt x="-964" y="6718"/>
                    <a:pt x="2890" y="2890"/>
                  </a:cubicBezTo>
                  <a:cubicBezTo>
                    <a:pt x="6718" y="-964"/>
                    <a:pt x="12954" y="-964"/>
                    <a:pt x="16782" y="2890"/>
                  </a:cubicBezTo>
                  <a:cubicBezTo>
                    <a:pt x="20636" y="6718"/>
                    <a:pt x="20636" y="12954"/>
                    <a:pt x="16782" y="1678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25400">
              <a:solidFill>
                <a:srgbClr val="000000">
                  <a:alpha val="0"/>
                </a:srgbClr>
              </a:solidFill>
              <a:miter lim="400000"/>
            </a:ln>
          </p:spPr>
          <p:txBody>
            <a:bodyPr lIns="0" tIns="0" rIns="0" bIns="0" anchor="ctr"/>
            <a:lstStyle/>
            <a:p>
              <a:pPr defTabSz="292100">
                <a:defRPr sz="4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</a:defRPr>
              </a:pPr>
              <a:endParaRPr sz="2000">
                <a:cs typeface="+mn-ea"/>
                <a:sym typeface="+mn-lt"/>
              </a:endParaRPr>
            </a:p>
          </p:txBody>
        </p:sp>
        <p:sp>
          <p:nvSpPr>
            <p:cNvPr id="1297" name="Shape 1297"/>
            <p:cNvSpPr/>
            <p:nvPr/>
          </p:nvSpPr>
          <p:spPr>
            <a:xfrm>
              <a:off x="5096756" y="4046452"/>
              <a:ext cx="1987551" cy="527051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lIns="0" tIns="0" rIns="0" bIns="0" anchor="ctr"/>
            <a:lstStyle>
              <a:lvl1pPr defTabSz="914400">
                <a:buClr>
                  <a:srgbClr val="FFFFFF"/>
                </a:buClr>
                <a:buFont typeface="Arial"/>
                <a:defRPr sz="3600" b="1">
                  <a:solidFill>
                    <a:srgbClr val="FFFFFF"/>
                  </a:solidFill>
                  <a:uFill>
                    <a:solidFill>
                      <a:srgbClr val="FFFFFF"/>
                    </a:solidFill>
                  </a:uFill>
                  <a:latin typeface="Open Sans"/>
                  <a:ea typeface="Open Sans"/>
                  <a:cs typeface="Open Sans"/>
                  <a:sym typeface="Open Sans"/>
                </a:defRPr>
              </a:lvl1pPr>
            </a:lstStyle>
            <a:p>
              <a:pPr lvl="0">
                <a:defRPr sz="1800" b="0">
                  <a:solidFill>
                    <a:srgbClr val="000000"/>
                  </a:solidFill>
                  <a:uFillTx/>
                </a:defRPr>
              </a:pPr>
              <a:r>
                <a:rPr sz="1800">
                  <a:latin typeface="+mn-lt"/>
                  <a:ea typeface="+mn-ea"/>
                  <a:cs typeface="+mn-ea"/>
                  <a:sym typeface="+mn-lt"/>
                </a:rPr>
                <a:t>Diagram</a:t>
              </a:r>
            </a:p>
          </p:txBody>
        </p:sp>
        <p:sp>
          <p:nvSpPr>
            <p:cNvPr id="1302" name="Shape 1302"/>
            <p:cNvSpPr/>
            <p:nvPr/>
          </p:nvSpPr>
          <p:spPr>
            <a:xfrm>
              <a:off x="5725986" y="3373132"/>
              <a:ext cx="659091" cy="962636"/>
            </a:xfrm>
            <a:prstGeom prst="rect">
              <a:avLst/>
            </a:prstGeom>
            <a:ln w="12700">
              <a:miter lim="400000"/>
            </a:ln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25400" tIns="25400" rIns="25400" bIns="25400" anchor="ctr">
              <a:spAutoFit/>
            </a:bodyPr>
            <a:lstStyle>
              <a:lvl1pPr defTabSz="457200">
                <a:lnSpc>
                  <a:spcPct val="190000"/>
                </a:lnSpc>
                <a:tabLst>
                  <a:tab pos="355600" algn="l"/>
                  <a:tab pos="711200" algn="l"/>
                  <a:tab pos="1066800" algn="l"/>
                  <a:tab pos="1422400" algn="l"/>
                  <a:tab pos="1778000" algn="l"/>
                  <a:tab pos="2133600" algn="l"/>
                  <a:tab pos="2489200" algn="l"/>
                  <a:tab pos="2844800" algn="l"/>
                  <a:tab pos="3200400" algn="l"/>
                  <a:tab pos="3556000" algn="l"/>
                  <a:tab pos="3911600" algn="l"/>
                  <a:tab pos="4267200" algn="l"/>
                </a:tabLst>
                <a:defRPr sz="7200" spc="2304" baseline="-4166">
                  <a:solidFill>
                    <a:srgbClr val="FFFFFF"/>
                  </a:solidFill>
                  <a:latin typeface="et-line"/>
                  <a:ea typeface="et-line"/>
                  <a:cs typeface="et-line"/>
                  <a:sym typeface="et-line"/>
                </a:defRPr>
              </a:lvl1pPr>
            </a:lstStyle>
            <a:p>
              <a:pPr lvl="0">
                <a:defRPr sz="1800" spc="0" baseline="0">
                  <a:solidFill>
                    <a:srgbClr val="000000"/>
                  </a:solidFill>
                </a:defRPr>
              </a:pPr>
              <a:r>
                <a:rPr sz="3600" spc="1152">
                  <a:latin typeface="+mn-lt"/>
                  <a:ea typeface="+mn-ea"/>
                  <a:cs typeface="+mn-ea"/>
                  <a:sym typeface="+mn-lt"/>
                </a:rPr>
                <a:t></a:t>
              </a:r>
            </a:p>
          </p:txBody>
        </p:sp>
      </p:grpSp>
      <p:sp>
        <p:nvSpPr>
          <p:cNvPr id="21" name="Subtitle 2"/>
          <p:cNvSpPr txBox="1">
            <a:spLocks/>
          </p:cNvSpPr>
          <p:nvPr/>
        </p:nvSpPr>
        <p:spPr bwMode="auto">
          <a:xfrm>
            <a:off x="1055776" y="3098381"/>
            <a:ext cx="2538360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2" name="Subtitle 2"/>
          <p:cNvSpPr txBox="1">
            <a:spLocks/>
          </p:cNvSpPr>
          <p:nvPr/>
        </p:nvSpPr>
        <p:spPr bwMode="auto">
          <a:xfrm>
            <a:off x="2563886" y="5289915"/>
            <a:ext cx="2538360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3" name="Subtitle 2"/>
          <p:cNvSpPr txBox="1">
            <a:spLocks/>
          </p:cNvSpPr>
          <p:nvPr/>
        </p:nvSpPr>
        <p:spPr bwMode="auto">
          <a:xfrm>
            <a:off x="6869416" y="1034349"/>
            <a:ext cx="2538360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4" name="Subtitle 2"/>
          <p:cNvSpPr txBox="1">
            <a:spLocks/>
          </p:cNvSpPr>
          <p:nvPr/>
        </p:nvSpPr>
        <p:spPr bwMode="auto">
          <a:xfrm>
            <a:off x="8592830" y="3827266"/>
            <a:ext cx="2538360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1017431" y="1034349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32889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" name="Shape 256"/>
          <p:cNvSpPr/>
          <p:nvPr/>
        </p:nvSpPr>
        <p:spPr>
          <a:xfrm>
            <a:off x="977900" y="2438400"/>
            <a:ext cx="10236200" cy="2978150"/>
          </a:xfrm>
          <a:prstGeom prst="roundRect">
            <a:avLst>
              <a:gd name="adj" fmla="val 1152"/>
            </a:avLst>
          </a:prstGeom>
          <a:solidFill>
            <a:srgbClr val="EDEDEF">
              <a:alpha val="70000"/>
            </a:srgbClr>
          </a:solidFill>
          <a:ln w="25400">
            <a:solidFill>
              <a:srgbClr val="E3E3E5">
                <a:alpha val="70000"/>
              </a:srgbClr>
            </a:solidFill>
            <a:miter lim="400000"/>
          </a:ln>
        </p:spPr>
        <p:txBody>
          <a:bodyPr lIns="0" tIns="0" rIns="0" bIns="0" anchor="ctr"/>
          <a:lstStyle/>
          <a:p>
            <a:pPr defTabSz="292100"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2000">
              <a:cs typeface="+mn-ea"/>
              <a:sym typeface="+mn-lt"/>
            </a:endParaRPr>
          </a:p>
        </p:txBody>
      </p:sp>
      <p:sp>
        <p:nvSpPr>
          <p:cNvPr id="257" name="Shape 257"/>
          <p:cNvSpPr/>
          <p:nvPr/>
        </p:nvSpPr>
        <p:spPr>
          <a:xfrm>
            <a:off x="3479800" y="2139950"/>
            <a:ext cx="2476500" cy="3575050"/>
          </a:xfrm>
          <a:prstGeom prst="roundRect">
            <a:avLst>
              <a:gd name="adj" fmla="val 1386"/>
            </a:avLst>
          </a:prstGeom>
          <a:solidFill>
            <a:srgbClr val="FFFFFF"/>
          </a:solidFill>
          <a:ln w="25400">
            <a:solidFill>
              <a:srgbClr val="E3E3E5"/>
            </a:solidFill>
            <a:miter lim="400000"/>
          </a:ln>
        </p:spPr>
        <p:txBody>
          <a:bodyPr lIns="0" tIns="0" rIns="0" bIns="0" anchor="ctr"/>
          <a:lstStyle/>
          <a:p>
            <a:pPr defTabSz="292100"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2000">
              <a:cs typeface="+mn-ea"/>
              <a:sym typeface="+mn-lt"/>
            </a:endParaRPr>
          </a:p>
        </p:txBody>
      </p:sp>
      <p:sp>
        <p:nvSpPr>
          <p:cNvPr id="258" name="Shape 258"/>
          <p:cNvSpPr/>
          <p:nvPr/>
        </p:nvSpPr>
        <p:spPr>
          <a:xfrm>
            <a:off x="4106545" y="2495064"/>
            <a:ext cx="1034579" cy="132177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25400" tIns="25400" rIns="25400" bIns="25400" anchor="ctr">
            <a:spAutoFit/>
          </a:bodyPr>
          <a:lstStyle>
            <a:lvl1pPr defTabSz="457200">
              <a:lnSpc>
                <a:spcPct val="200000"/>
              </a:lnSpc>
              <a:tabLst>
                <a:tab pos="355600" algn="l"/>
                <a:tab pos="711200" algn="l"/>
                <a:tab pos="1066800" algn="l"/>
                <a:tab pos="1422400" algn="l"/>
                <a:tab pos="1778000" algn="l"/>
                <a:tab pos="2133600" algn="l"/>
                <a:tab pos="2489200" algn="l"/>
                <a:tab pos="2844800" algn="l"/>
                <a:tab pos="3200400" algn="l"/>
                <a:tab pos="3556000" algn="l"/>
                <a:tab pos="3911600" algn="l"/>
                <a:tab pos="4267200" algn="l"/>
              </a:tabLst>
              <a:defRPr sz="9600" spc="5760" baseline="-3125">
                <a:solidFill>
                  <a:srgbClr val="5B6C7D"/>
                </a:solidFill>
                <a:latin typeface="et-line"/>
                <a:ea typeface="et-line"/>
                <a:cs typeface="et-line"/>
                <a:sym typeface="et-line"/>
              </a:defRPr>
            </a:lvl1pPr>
          </a:lstStyle>
          <a:p>
            <a:pPr lvl="0">
              <a:defRPr sz="1800" spc="0" baseline="0">
                <a:solidFill>
                  <a:srgbClr val="000000"/>
                </a:solidFill>
              </a:defRPr>
            </a:pPr>
            <a:r>
              <a:rPr sz="4800" spc="2880" dirty="0">
                <a:latin typeface="+mn-lt"/>
                <a:ea typeface="+mn-ea"/>
                <a:cs typeface="+mn-ea"/>
                <a:sym typeface="+mn-lt"/>
              </a:rPr>
              <a:t></a:t>
            </a:r>
          </a:p>
        </p:txBody>
      </p:sp>
      <p:sp>
        <p:nvSpPr>
          <p:cNvPr id="259" name="Shape 259"/>
          <p:cNvSpPr/>
          <p:nvPr/>
        </p:nvSpPr>
        <p:spPr>
          <a:xfrm>
            <a:off x="1753870" y="2495064"/>
            <a:ext cx="1034579" cy="132177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25400" tIns="25400" rIns="25400" bIns="25400" anchor="ctr">
            <a:spAutoFit/>
          </a:bodyPr>
          <a:lstStyle>
            <a:lvl1pPr defTabSz="457200">
              <a:lnSpc>
                <a:spcPct val="200000"/>
              </a:lnSpc>
              <a:tabLst>
                <a:tab pos="355600" algn="l"/>
                <a:tab pos="711200" algn="l"/>
                <a:tab pos="1066800" algn="l"/>
                <a:tab pos="1422400" algn="l"/>
                <a:tab pos="1778000" algn="l"/>
                <a:tab pos="2133600" algn="l"/>
                <a:tab pos="2489200" algn="l"/>
                <a:tab pos="2844800" algn="l"/>
                <a:tab pos="3200400" algn="l"/>
                <a:tab pos="3556000" algn="l"/>
                <a:tab pos="3911600" algn="l"/>
                <a:tab pos="4267200" algn="l"/>
              </a:tabLst>
              <a:defRPr sz="9600" spc="5760" baseline="-3125">
                <a:solidFill>
                  <a:srgbClr val="748A9F"/>
                </a:solidFill>
                <a:latin typeface="et-line"/>
                <a:ea typeface="et-line"/>
                <a:cs typeface="et-line"/>
                <a:sym typeface="et-line"/>
              </a:defRPr>
            </a:lvl1pPr>
          </a:lstStyle>
          <a:p>
            <a:pPr lvl="0">
              <a:defRPr sz="1800" spc="0" baseline="0">
                <a:solidFill>
                  <a:srgbClr val="000000"/>
                </a:solidFill>
              </a:defRPr>
            </a:pPr>
            <a:r>
              <a:rPr sz="4800" spc="2880" dirty="0">
                <a:latin typeface="+mn-lt"/>
                <a:ea typeface="+mn-ea"/>
                <a:cs typeface="+mn-ea"/>
                <a:sym typeface="+mn-lt"/>
              </a:rPr>
              <a:t></a:t>
            </a:r>
          </a:p>
        </p:txBody>
      </p:sp>
      <p:sp>
        <p:nvSpPr>
          <p:cNvPr id="260" name="Shape 260"/>
          <p:cNvSpPr/>
          <p:nvPr/>
        </p:nvSpPr>
        <p:spPr>
          <a:xfrm>
            <a:off x="6671945" y="2495064"/>
            <a:ext cx="1036181" cy="132177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25400" tIns="25400" rIns="25400" bIns="25400" anchor="ctr">
            <a:spAutoFit/>
          </a:bodyPr>
          <a:lstStyle>
            <a:lvl1pPr defTabSz="457200">
              <a:lnSpc>
                <a:spcPct val="200000"/>
              </a:lnSpc>
              <a:tabLst>
                <a:tab pos="355600" algn="l"/>
                <a:tab pos="711200" algn="l"/>
                <a:tab pos="1066800" algn="l"/>
                <a:tab pos="1422400" algn="l"/>
                <a:tab pos="1778000" algn="l"/>
                <a:tab pos="2133600" algn="l"/>
                <a:tab pos="2489200" algn="l"/>
                <a:tab pos="2844800" algn="l"/>
                <a:tab pos="3200400" algn="l"/>
                <a:tab pos="3556000" algn="l"/>
                <a:tab pos="3911600" algn="l"/>
                <a:tab pos="4267200" algn="l"/>
              </a:tabLst>
              <a:defRPr sz="9600" spc="5760" baseline="-3125">
                <a:solidFill>
                  <a:srgbClr val="748A9F"/>
                </a:solidFill>
                <a:latin typeface="et-line"/>
                <a:ea typeface="et-line"/>
                <a:cs typeface="et-line"/>
                <a:sym typeface="et-line"/>
              </a:defRPr>
            </a:lvl1pPr>
          </a:lstStyle>
          <a:p>
            <a:pPr lvl="0">
              <a:defRPr sz="1800" spc="0" baseline="0">
                <a:solidFill>
                  <a:srgbClr val="000000"/>
                </a:solidFill>
              </a:defRPr>
            </a:pPr>
            <a:r>
              <a:rPr lang="en-US" sz="4800" spc="2880" dirty="0">
                <a:latin typeface="+mn-lt"/>
                <a:ea typeface="+mn-ea"/>
                <a:cs typeface="+mn-ea"/>
                <a:sym typeface="+mn-lt"/>
              </a:rPr>
              <a:t></a:t>
            </a:r>
          </a:p>
        </p:txBody>
      </p:sp>
      <p:sp>
        <p:nvSpPr>
          <p:cNvPr id="261" name="Shape 261"/>
          <p:cNvSpPr/>
          <p:nvPr/>
        </p:nvSpPr>
        <p:spPr>
          <a:xfrm>
            <a:off x="9313545" y="2495064"/>
            <a:ext cx="1034579" cy="1321772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25400" tIns="25400" rIns="25400" bIns="25400" anchor="ctr">
            <a:spAutoFit/>
          </a:bodyPr>
          <a:lstStyle>
            <a:lvl1pPr defTabSz="457200">
              <a:lnSpc>
                <a:spcPct val="200000"/>
              </a:lnSpc>
              <a:tabLst>
                <a:tab pos="355600" algn="l"/>
                <a:tab pos="711200" algn="l"/>
                <a:tab pos="1066800" algn="l"/>
                <a:tab pos="1422400" algn="l"/>
                <a:tab pos="1778000" algn="l"/>
                <a:tab pos="2133600" algn="l"/>
                <a:tab pos="2489200" algn="l"/>
                <a:tab pos="2844800" algn="l"/>
                <a:tab pos="3200400" algn="l"/>
                <a:tab pos="3556000" algn="l"/>
                <a:tab pos="3911600" algn="l"/>
                <a:tab pos="4267200" algn="l"/>
              </a:tabLst>
              <a:defRPr sz="9600" spc="5760" baseline="-3125">
                <a:solidFill>
                  <a:srgbClr val="748A9F"/>
                </a:solidFill>
                <a:latin typeface="et-line"/>
                <a:ea typeface="et-line"/>
                <a:cs typeface="et-line"/>
                <a:sym typeface="et-line"/>
              </a:defRPr>
            </a:lvl1pPr>
          </a:lstStyle>
          <a:p>
            <a:pPr lvl="0">
              <a:defRPr sz="1800" spc="0" baseline="0">
                <a:solidFill>
                  <a:srgbClr val="000000"/>
                </a:solidFill>
              </a:defRPr>
            </a:pPr>
            <a:r>
              <a:rPr sz="4800" spc="2880" dirty="0">
                <a:latin typeface="+mn-lt"/>
                <a:ea typeface="+mn-ea"/>
                <a:cs typeface="+mn-ea"/>
                <a:sym typeface="+mn-lt"/>
              </a:rPr>
              <a:t></a:t>
            </a:r>
          </a:p>
        </p:txBody>
      </p:sp>
      <p:sp>
        <p:nvSpPr>
          <p:cNvPr id="270" name="Shape 270"/>
          <p:cNvSpPr/>
          <p:nvPr/>
        </p:nvSpPr>
        <p:spPr>
          <a:xfrm>
            <a:off x="8540750" y="2438400"/>
            <a:ext cx="0" cy="2994331"/>
          </a:xfrm>
          <a:prstGeom prst="line">
            <a:avLst/>
          </a:prstGeom>
          <a:ln w="25400">
            <a:solidFill>
              <a:srgbClr val="FFFFFF"/>
            </a:solidFill>
            <a:miter lim="400000"/>
          </a:ln>
        </p:spPr>
        <p:txBody>
          <a:bodyPr lIns="0" tIns="0" rIns="0" bIns="0" anchor="ctr"/>
          <a:lstStyle/>
          <a:p>
            <a:pPr defTabSz="228600">
              <a:defRPr sz="1200"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cs typeface="+mn-ea"/>
              <a:sym typeface="+mn-lt"/>
            </a:endParaRPr>
          </a:p>
        </p:txBody>
      </p:sp>
      <p:sp>
        <p:nvSpPr>
          <p:cNvPr id="271" name="Shape 271"/>
          <p:cNvSpPr/>
          <p:nvPr/>
        </p:nvSpPr>
        <p:spPr>
          <a:xfrm flipH="1">
            <a:off x="5994400" y="2413000"/>
            <a:ext cx="1" cy="2994331"/>
          </a:xfrm>
          <a:prstGeom prst="line">
            <a:avLst/>
          </a:prstGeom>
          <a:ln w="127000">
            <a:solidFill>
              <a:srgbClr val="D6D6D6">
                <a:alpha val="60000"/>
              </a:srgbClr>
            </a:solidFill>
            <a:miter lim="400000"/>
          </a:ln>
        </p:spPr>
        <p:txBody>
          <a:bodyPr lIns="0" tIns="0" rIns="0" bIns="0" anchor="ctr"/>
          <a:lstStyle/>
          <a:p>
            <a:pPr defTabSz="228600">
              <a:defRPr sz="1200"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cs typeface="+mn-ea"/>
              <a:sym typeface="+mn-lt"/>
            </a:endParaRPr>
          </a:p>
        </p:txBody>
      </p:sp>
      <p:sp>
        <p:nvSpPr>
          <p:cNvPr id="272" name="Shape 272"/>
          <p:cNvSpPr/>
          <p:nvPr/>
        </p:nvSpPr>
        <p:spPr>
          <a:xfrm flipH="1">
            <a:off x="3448050" y="2438400"/>
            <a:ext cx="1" cy="2994331"/>
          </a:xfrm>
          <a:prstGeom prst="line">
            <a:avLst/>
          </a:prstGeom>
          <a:ln w="127000">
            <a:solidFill>
              <a:srgbClr val="D6D6D6">
                <a:alpha val="60000"/>
              </a:srgbClr>
            </a:solidFill>
            <a:miter lim="400000"/>
          </a:ln>
        </p:spPr>
        <p:txBody>
          <a:bodyPr lIns="0" tIns="0" rIns="0" bIns="0" anchor="ctr"/>
          <a:lstStyle/>
          <a:p>
            <a:pPr defTabSz="228600">
              <a:defRPr sz="1200"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cs typeface="+mn-ea"/>
              <a:sym typeface="+mn-lt"/>
            </a:endParaRPr>
          </a:p>
        </p:txBody>
      </p:sp>
      <p:sp>
        <p:nvSpPr>
          <p:cNvPr id="273" name="Shape 273"/>
          <p:cNvSpPr/>
          <p:nvPr/>
        </p:nvSpPr>
        <p:spPr>
          <a:xfrm rot="2820000">
            <a:off x="4685234" y="2435158"/>
            <a:ext cx="1682751" cy="3873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4549" y="0"/>
                </a:moveTo>
                <a:lnTo>
                  <a:pt x="16279" y="655"/>
                </a:lnTo>
                <a:lnTo>
                  <a:pt x="21600" y="21600"/>
                </a:lnTo>
                <a:lnTo>
                  <a:pt x="0" y="21600"/>
                </a:lnTo>
                <a:lnTo>
                  <a:pt x="4549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25400">
            <a:solidFill>
              <a:srgbClr val="000000">
                <a:alpha val="0"/>
              </a:srgbClr>
            </a:solidFill>
            <a:miter lim="400000"/>
          </a:ln>
        </p:spPr>
        <p:txBody>
          <a:bodyPr lIns="0" tIns="0" rIns="0" bIns="0" anchor="ctr"/>
          <a:lstStyle/>
          <a:p>
            <a:pPr defTabSz="292100"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2000">
              <a:cs typeface="+mn-ea"/>
              <a:sym typeface="+mn-lt"/>
            </a:endParaRPr>
          </a:p>
        </p:txBody>
      </p:sp>
      <p:sp>
        <p:nvSpPr>
          <p:cNvPr id="274" name="Shape 274"/>
          <p:cNvSpPr/>
          <p:nvPr/>
        </p:nvSpPr>
        <p:spPr>
          <a:xfrm rot="2817775">
            <a:off x="5239294" y="2522461"/>
            <a:ext cx="570413" cy="21287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25400" tIns="25400" rIns="25400" bIns="25400" anchor="ctr">
            <a:spAutoFit/>
          </a:bodyPr>
          <a:lstStyle>
            <a:lvl1pPr>
              <a:defRPr sz="2100" spc="-2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</a:lstStyle>
          <a:p>
            <a:pPr lvl="0">
              <a:defRPr sz="1800" spc="0">
                <a:solidFill>
                  <a:srgbClr val="000000"/>
                </a:solidFill>
              </a:defRPr>
            </a:pPr>
            <a:r>
              <a:rPr sz="1050" spc="-11">
                <a:latin typeface="+mn-lt"/>
                <a:ea typeface="+mn-ea"/>
                <a:cs typeface="+mn-ea"/>
                <a:sym typeface="+mn-lt"/>
              </a:rPr>
              <a:t>POPULAR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1085444" y="835565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5" name="Subtitle 2"/>
          <p:cNvSpPr txBox="1">
            <a:spLocks/>
          </p:cNvSpPr>
          <p:nvPr/>
        </p:nvSpPr>
        <p:spPr bwMode="auto">
          <a:xfrm>
            <a:off x="1402818" y="3410754"/>
            <a:ext cx="1839353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7" name="Subtitle 2"/>
          <p:cNvSpPr txBox="1">
            <a:spLocks/>
          </p:cNvSpPr>
          <p:nvPr/>
        </p:nvSpPr>
        <p:spPr bwMode="auto">
          <a:xfrm>
            <a:off x="3883383" y="3197514"/>
            <a:ext cx="1839353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8" name="Subtitle 2"/>
          <p:cNvSpPr txBox="1">
            <a:spLocks/>
          </p:cNvSpPr>
          <p:nvPr/>
        </p:nvSpPr>
        <p:spPr bwMode="auto">
          <a:xfrm>
            <a:off x="6315000" y="3423025"/>
            <a:ext cx="1839353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9" name="Subtitle 2"/>
          <p:cNvSpPr txBox="1">
            <a:spLocks/>
          </p:cNvSpPr>
          <p:nvPr/>
        </p:nvSpPr>
        <p:spPr bwMode="auto">
          <a:xfrm>
            <a:off x="8982873" y="3448339"/>
            <a:ext cx="1839353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74515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8" name="Group 91"/>
          <p:cNvGrpSpPr>
            <a:grpSpLocks/>
          </p:cNvGrpSpPr>
          <p:nvPr/>
        </p:nvGrpSpPr>
        <p:grpSpPr bwMode="auto">
          <a:xfrm>
            <a:off x="987271" y="2673502"/>
            <a:ext cx="10171918" cy="2869740"/>
            <a:chOff x="1176406" y="1676538"/>
            <a:chExt cx="10830768" cy="3056088"/>
          </a:xfrm>
        </p:grpSpPr>
        <p:sp>
          <p:nvSpPr>
            <p:cNvPr id="68626" name="AutoShape 4"/>
            <p:cNvSpPr>
              <a:spLocks/>
            </p:cNvSpPr>
            <p:nvPr/>
          </p:nvSpPr>
          <p:spPr bwMode="auto">
            <a:xfrm>
              <a:off x="1176406" y="2394585"/>
              <a:ext cx="2040472" cy="1071987"/>
            </a:xfrm>
            <a:prstGeom prst="roundRect">
              <a:avLst>
                <a:gd name="adj" fmla="val 34481"/>
              </a:avLst>
            </a:prstGeom>
            <a:noFill/>
            <a:ln w="254000">
              <a:solidFill>
                <a:srgbClr val="BFBFBF">
                  <a:alpha val="50195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Open Sans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Open Sans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Open Sans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Open Sans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Open Sans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9pPr>
            </a:lstStyle>
            <a:p>
              <a:endParaRPr lang="zh-CN" altLang="zh-CN"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68627" name="AutoShape 5"/>
            <p:cNvSpPr>
              <a:spLocks/>
            </p:cNvSpPr>
            <p:nvPr/>
          </p:nvSpPr>
          <p:spPr bwMode="auto">
            <a:xfrm>
              <a:off x="2566293" y="2956454"/>
              <a:ext cx="2040472" cy="1071987"/>
            </a:xfrm>
            <a:prstGeom prst="roundRect">
              <a:avLst>
                <a:gd name="adj" fmla="val 34481"/>
              </a:avLst>
            </a:prstGeom>
            <a:noFill/>
            <a:ln w="317500">
              <a:solidFill>
                <a:srgbClr val="000000">
                  <a:alpha val="50195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Open Sans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Open Sans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Open Sans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Open Sans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Open Sans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9pPr>
            </a:lstStyle>
            <a:p>
              <a:endParaRPr lang="zh-CN" altLang="zh-CN"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68628" name="AutoShape 6"/>
            <p:cNvSpPr>
              <a:spLocks/>
            </p:cNvSpPr>
            <p:nvPr/>
          </p:nvSpPr>
          <p:spPr bwMode="auto">
            <a:xfrm>
              <a:off x="4037504" y="2394585"/>
              <a:ext cx="2040472" cy="1071987"/>
            </a:xfrm>
            <a:prstGeom prst="roundRect">
              <a:avLst>
                <a:gd name="adj" fmla="val 34481"/>
              </a:avLst>
            </a:prstGeom>
            <a:noFill/>
            <a:ln w="317500">
              <a:solidFill>
                <a:srgbClr val="BFBFBF">
                  <a:alpha val="50195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Open Sans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Open Sans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Open Sans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Open Sans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Open Sans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9pPr>
            </a:lstStyle>
            <a:p>
              <a:endParaRPr lang="zh-CN" altLang="zh-CN"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68629" name="AutoShape 7"/>
            <p:cNvSpPr>
              <a:spLocks/>
            </p:cNvSpPr>
            <p:nvPr/>
          </p:nvSpPr>
          <p:spPr bwMode="auto">
            <a:xfrm>
              <a:off x="5530893" y="2956454"/>
              <a:ext cx="2040472" cy="1071987"/>
            </a:xfrm>
            <a:prstGeom prst="roundRect">
              <a:avLst>
                <a:gd name="adj" fmla="val 34481"/>
              </a:avLst>
            </a:prstGeom>
            <a:noFill/>
            <a:ln w="317500">
              <a:solidFill>
                <a:srgbClr val="000000">
                  <a:alpha val="50195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Open Sans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Open Sans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Open Sans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Open Sans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Open Sans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9pPr>
            </a:lstStyle>
            <a:p>
              <a:endParaRPr lang="zh-CN" altLang="zh-CN"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68630" name="AutoShape 8"/>
            <p:cNvSpPr>
              <a:spLocks/>
            </p:cNvSpPr>
            <p:nvPr/>
          </p:nvSpPr>
          <p:spPr bwMode="auto">
            <a:xfrm>
              <a:off x="7002103" y="2394585"/>
              <a:ext cx="2040472" cy="1071987"/>
            </a:xfrm>
            <a:prstGeom prst="roundRect">
              <a:avLst>
                <a:gd name="adj" fmla="val 34481"/>
              </a:avLst>
            </a:prstGeom>
            <a:noFill/>
            <a:ln w="317500">
              <a:solidFill>
                <a:srgbClr val="BFBFBF">
                  <a:alpha val="50195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Open Sans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Open Sans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Open Sans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Open Sans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Open Sans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9pPr>
            </a:lstStyle>
            <a:p>
              <a:endParaRPr lang="zh-CN" altLang="zh-CN"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68631" name="AutoShape 9"/>
            <p:cNvSpPr>
              <a:spLocks/>
            </p:cNvSpPr>
            <p:nvPr/>
          </p:nvSpPr>
          <p:spPr bwMode="auto">
            <a:xfrm>
              <a:off x="8495492" y="2956454"/>
              <a:ext cx="2040472" cy="1071987"/>
            </a:xfrm>
            <a:prstGeom prst="roundRect">
              <a:avLst>
                <a:gd name="adj" fmla="val 34481"/>
              </a:avLst>
            </a:prstGeom>
            <a:noFill/>
            <a:ln w="317500">
              <a:solidFill>
                <a:srgbClr val="000000">
                  <a:alpha val="50195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Open Sans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Open Sans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Open Sans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Open Sans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Open Sans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9pPr>
            </a:lstStyle>
            <a:p>
              <a:endParaRPr lang="zh-CN" altLang="zh-CN"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68632" name="AutoShape 10"/>
            <p:cNvSpPr>
              <a:spLocks/>
            </p:cNvSpPr>
            <p:nvPr/>
          </p:nvSpPr>
          <p:spPr bwMode="auto">
            <a:xfrm>
              <a:off x="9966702" y="2394585"/>
              <a:ext cx="2040472" cy="1071987"/>
            </a:xfrm>
            <a:prstGeom prst="roundRect">
              <a:avLst>
                <a:gd name="adj" fmla="val 34481"/>
              </a:avLst>
            </a:prstGeom>
            <a:noFill/>
            <a:ln w="317500">
              <a:solidFill>
                <a:srgbClr val="BFBFBF">
                  <a:alpha val="50195"/>
                </a:srgbClr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0" tIns="0" rIns="0" bIns="0"/>
            <a:lstStyle>
              <a:lvl1pPr>
                <a:defRPr>
                  <a:solidFill>
                    <a:schemeClr val="tx1"/>
                  </a:solidFill>
                  <a:latin typeface="Open Sans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Open Sans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Open Sans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Open Sans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Open Sans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Open Sans" charset="0"/>
                </a:defRPr>
              </a:lvl9pPr>
            </a:lstStyle>
            <a:p>
              <a:endParaRPr lang="zh-CN" altLang="zh-CN"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68633" name="Line 18"/>
            <p:cNvSpPr>
              <a:spLocks noChangeShapeType="1"/>
            </p:cNvSpPr>
            <p:nvPr/>
          </p:nvSpPr>
          <p:spPr bwMode="auto">
            <a:xfrm rot="10800000" flipH="1">
              <a:off x="2210505" y="1680235"/>
              <a:ext cx="0" cy="693095"/>
            </a:xfrm>
            <a:prstGeom prst="line">
              <a:avLst/>
            </a:prstGeom>
            <a:noFill/>
            <a:ln w="25400">
              <a:solidFill>
                <a:srgbClr val="4D4D4D"/>
              </a:solidFill>
              <a:prstDash val="sysDot"/>
              <a:miter lim="800000"/>
              <a:headEnd type="oval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634" name="Line 19"/>
            <p:cNvSpPr>
              <a:spLocks noChangeShapeType="1"/>
            </p:cNvSpPr>
            <p:nvPr/>
          </p:nvSpPr>
          <p:spPr bwMode="auto">
            <a:xfrm rot="10800000" flipH="1">
              <a:off x="5057740" y="1683931"/>
              <a:ext cx="0" cy="693095"/>
            </a:xfrm>
            <a:prstGeom prst="line">
              <a:avLst/>
            </a:prstGeom>
            <a:noFill/>
            <a:ln w="25400">
              <a:solidFill>
                <a:srgbClr val="4D4D4D"/>
              </a:solidFill>
              <a:prstDash val="sysDot"/>
              <a:miter lim="800000"/>
              <a:headEnd type="oval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635" name="Line 20"/>
            <p:cNvSpPr>
              <a:spLocks noChangeShapeType="1"/>
            </p:cNvSpPr>
            <p:nvPr/>
          </p:nvSpPr>
          <p:spPr bwMode="auto">
            <a:xfrm rot="10800000" flipH="1">
              <a:off x="8022339" y="1676538"/>
              <a:ext cx="0" cy="693095"/>
            </a:xfrm>
            <a:prstGeom prst="line">
              <a:avLst/>
            </a:prstGeom>
            <a:noFill/>
            <a:ln w="25400">
              <a:solidFill>
                <a:srgbClr val="4D4D4D"/>
              </a:solidFill>
              <a:prstDash val="sysDot"/>
              <a:miter lim="800000"/>
              <a:headEnd type="oval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636" name="Line 21"/>
            <p:cNvSpPr>
              <a:spLocks noChangeShapeType="1"/>
            </p:cNvSpPr>
            <p:nvPr/>
          </p:nvSpPr>
          <p:spPr bwMode="auto">
            <a:xfrm rot="10800000" flipH="1">
              <a:off x="11016510" y="1683931"/>
              <a:ext cx="0" cy="693095"/>
            </a:xfrm>
            <a:prstGeom prst="line">
              <a:avLst/>
            </a:prstGeom>
            <a:noFill/>
            <a:ln w="25400">
              <a:solidFill>
                <a:srgbClr val="4D4D4D"/>
              </a:solidFill>
              <a:prstDash val="sysDot"/>
              <a:miter lim="800000"/>
              <a:headEnd type="oval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637" name="Line 22"/>
            <p:cNvSpPr>
              <a:spLocks noChangeShapeType="1"/>
            </p:cNvSpPr>
            <p:nvPr/>
          </p:nvSpPr>
          <p:spPr bwMode="auto">
            <a:xfrm rot="10800000" flipH="1">
              <a:off x="3601316" y="4039531"/>
              <a:ext cx="0" cy="693095"/>
            </a:xfrm>
            <a:prstGeom prst="line">
              <a:avLst/>
            </a:prstGeom>
            <a:noFill/>
            <a:ln w="25400">
              <a:solidFill>
                <a:srgbClr val="4D4D4D"/>
              </a:solidFill>
              <a:prstDash val="sysDot"/>
              <a:miter lim="800000"/>
              <a:headEnd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638" name="Line 23"/>
            <p:cNvSpPr>
              <a:spLocks noChangeShapeType="1"/>
            </p:cNvSpPr>
            <p:nvPr/>
          </p:nvSpPr>
          <p:spPr bwMode="auto">
            <a:xfrm rot="10800000" flipH="1">
              <a:off x="6565915" y="4032138"/>
              <a:ext cx="0" cy="693095"/>
            </a:xfrm>
            <a:prstGeom prst="line">
              <a:avLst/>
            </a:prstGeom>
            <a:noFill/>
            <a:ln w="25400">
              <a:solidFill>
                <a:srgbClr val="4D4D4D"/>
              </a:solidFill>
              <a:prstDash val="sysDot"/>
              <a:miter lim="800000"/>
              <a:headEnd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8639" name="Line 24"/>
            <p:cNvSpPr>
              <a:spLocks noChangeShapeType="1"/>
            </p:cNvSpPr>
            <p:nvPr/>
          </p:nvSpPr>
          <p:spPr bwMode="auto">
            <a:xfrm rot="10800000" flipH="1">
              <a:off x="9560086" y="4039531"/>
              <a:ext cx="0" cy="693095"/>
            </a:xfrm>
            <a:prstGeom prst="line">
              <a:avLst/>
            </a:prstGeom>
            <a:noFill/>
            <a:ln w="25400">
              <a:solidFill>
                <a:srgbClr val="4D4D4D"/>
              </a:solidFill>
              <a:prstDash val="sysDot"/>
              <a:miter lim="800000"/>
              <a:headEnd/>
              <a:tailEnd type="oval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0" tIns="0" rIns="0" bIns="0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2" name="文本框 31"/>
          <p:cNvSpPr txBox="1"/>
          <p:nvPr/>
        </p:nvSpPr>
        <p:spPr>
          <a:xfrm>
            <a:off x="4538377" y="309651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 algn="ctr"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Subtitle 2"/>
          <p:cNvSpPr txBox="1">
            <a:spLocks/>
          </p:cNvSpPr>
          <p:nvPr/>
        </p:nvSpPr>
        <p:spPr bwMode="auto">
          <a:xfrm>
            <a:off x="713705" y="1500265"/>
            <a:ext cx="2750331" cy="900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6" name="Subtitle 2"/>
          <p:cNvSpPr txBox="1">
            <a:spLocks/>
          </p:cNvSpPr>
          <p:nvPr/>
        </p:nvSpPr>
        <p:spPr bwMode="auto">
          <a:xfrm>
            <a:off x="4626733" y="1442124"/>
            <a:ext cx="2750331" cy="900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7" name="Subtitle 2"/>
          <p:cNvSpPr txBox="1">
            <a:spLocks/>
          </p:cNvSpPr>
          <p:nvPr/>
        </p:nvSpPr>
        <p:spPr bwMode="auto">
          <a:xfrm>
            <a:off x="8763254" y="1442122"/>
            <a:ext cx="2750331" cy="900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8" name="Subtitle 2"/>
          <p:cNvSpPr txBox="1">
            <a:spLocks/>
          </p:cNvSpPr>
          <p:nvPr/>
        </p:nvSpPr>
        <p:spPr bwMode="auto">
          <a:xfrm>
            <a:off x="3264670" y="5565804"/>
            <a:ext cx="2750331" cy="900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9" name="Subtitle 2"/>
          <p:cNvSpPr txBox="1">
            <a:spLocks/>
          </p:cNvSpPr>
          <p:nvPr/>
        </p:nvSpPr>
        <p:spPr bwMode="auto">
          <a:xfrm>
            <a:off x="6184312" y="5571473"/>
            <a:ext cx="2750331" cy="900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1266266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8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三角形 1"/>
          <p:cNvSpPr/>
          <p:nvPr/>
        </p:nvSpPr>
        <p:spPr>
          <a:xfrm rot="11995190">
            <a:off x="279763" y="1085816"/>
            <a:ext cx="6490778" cy="559549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" name="文本框 2"/>
          <p:cNvSpPr txBox="1">
            <a:spLocks noChangeArrowheads="1"/>
          </p:cNvSpPr>
          <p:nvPr/>
        </p:nvSpPr>
        <p:spPr bwMode="auto">
          <a:xfrm>
            <a:off x="1972706" y="2190794"/>
            <a:ext cx="3606337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en-US" altLang="zh-CN" sz="4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PART</a:t>
            </a:r>
            <a:endParaRPr kumimoji="1" lang="zh-CN" altLang="en-US" sz="60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en-US" altLang="zh-CN" sz="60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THREE</a:t>
            </a:r>
            <a:endParaRPr kumimoji="1" lang="zh-CN" altLang="en-US" sz="60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7080911" y="4050113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Subtitle 2"/>
          <p:cNvSpPr txBox="1">
            <a:spLocks/>
          </p:cNvSpPr>
          <p:nvPr/>
        </p:nvSpPr>
        <p:spPr bwMode="auto">
          <a:xfrm>
            <a:off x="7080911" y="4808398"/>
            <a:ext cx="3273324" cy="838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50000"/>
              </a:lnSpc>
              <a:buFontTx/>
              <a:buNone/>
            </a:pPr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" name="三角形 5"/>
          <p:cNvSpPr/>
          <p:nvPr/>
        </p:nvSpPr>
        <p:spPr>
          <a:xfrm rot="16200000">
            <a:off x="8333295" y="-1294451"/>
            <a:ext cx="3743411" cy="322707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7" name="三角形 6"/>
          <p:cNvSpPr/>
          <p:nvPr/>
        </p:nvSpPr>
        <p:spPr>
          <a:xfrm rot="21314122">
            <a:off x="10131411" y="2986315"/>
            <a:ext cx="3743411" cy="322707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6293260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7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0" y="334491"/>
            <a:ext cx="8570789" cy="6189018"/>
            <a:chOff x="2217021" y="1404483"/>
            <a:chExt cx="5607258" cy="4049034"/>
          </a:xfrm>
        </p:grpSpPr>
        <p:sp>
          <p:nvSpPr>
            <p:cNvPr id="32" name="矩形 31"/>
            <p:cNvSpPr/>
            <p:nvPr/>
          </p:nvSpPr>
          <p:spPr>
            <a:xfrm>
              <a:off x="2217021" y="4445378"/>
              <a:ext cx="936104" cy="10081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矩形 32"/>
            <p:cNvSpPr/>
            <p:nvPr/>
          </p:nvSpPr>
          <p:spPr>
            <a:xfrm>
              <a:off x="2217021" y="3437266"/>
              <a:ext cx="936104" cy="1008112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矩形 33"/>
            <p:cNvSpPr/>
            <p:nvPr/>
          </p:nvSpPr>
          <p:spPr>
            <a:xfrm>
              <a:off x="2217021" y="2439051"/>
              <a:ext cx="936104" cy="1008112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矩形 34"/>
            <p:cNvSpPr/>
            <p:nvPr/>
          </p:nvSpPr>
          <p:spPr>
            <a:xfrm>
              <a:off x="2217021" y="1435224"/>
              <a:ext cx="936104" cy="1008112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6" name="矩形 35"/>
            <p:cNvSpPr/>
            <p:nvPr/>
          </p:nvSpPr>
          <p:spPr>
            <a:xfrm>
              <a:off x="4979837" y="4158714"/>
              <a:ext cx="2618878" cy="72655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矩形 36"/>
            <p:cNvSpPr/>
            <p:nvPr/>
          </p:nvSpPr>
          <p:spPr>
            <a:xfrm>
              <a:off x="4979837" y="3432155"/>
              <a:ext cx="2618878" cy="72655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矩形 37"/>
            <p:cNvSpPr/>
            <p:nvPr/>
          </p:nvSpPr>
          <p:spPr>
            <a:xfrm>
              <a:off x="4979837" y="2712729"/>
              <a:ext cx="2618878" cy="726559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9" name="矩形 38"/>
            <p:cNvSpPr/>
            <p:nvPr/>
          </p:nvSpPr>
          <p:spPr>
            <a:xfrm>
              <a:off x="4979837" y="1989258"/>
              <a:ext cx="2618878" cy="726559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0" name="矩形 28"/>
            <p:cNvSpPr/>
            <p:nvPr/>
          </p:nvSpPr>
          <p:spPr>
            <a:xfrm>
              <a:off x="3153125" y="1435223"/>
              <a:ext cx="1826712" cy="1280593"/>
            </a:xfrm>
            <a:custGeom>
              <a:avLst/>
              <a:gdLst>
                <a:gd name="connsiteX0" fmla="*/ 0 w 1826712"/>
                <a:gd name="connsiteY0" fmla="*/ 0 h 1280593"/>
                <a:gd name="connsiteX1" fmla="*/ 1826712 w 1826712"/>
                <a:gd name="connsiteY1" fmla="*/ 0 h 1280593"/>
                <a:gd name="connsiteX2" fmla="*/ 1826712 w 1826712"/>
                <a:gd name="connsiteY2" fmla="*/ 1280593 h 1280593"/>
                <a:gd name="connsiteX3" fmla="*/ 0 w 1826712"/>
                <a:gd name="connsiteY3" fmla="*/ 1280593 h 1280593"/>
                <a:gd name="connsiteX4" fmla="*/ 0 w 1826712"/>
                <a:gd name="connsiteY4" fmla="*/ 0 h 1280593"/>
                <a:gd name="connsiteX0" fmla="*/ 0 w 1826712"/>
                <a:gd name="connsiteY0" fmla="*/ 0 h 1280593"/>
                <a:gd name="connsiteX1" fmla="*/ 1826712 w 1826712"/>
                <a:gd name="connsiteY1" fmla="*/ 0 h 1280593"/>
                <a:gd name="connsiteX2" fmla="*/ 1826712 w 1826712"/>
                <a:gd name="connsiteY2" fmla="*/ 1280593 h 1280593"/>
                <a:gd name="connsiteX3" fmla="*/ 0 w 1826712"/>
                <a:gd name="connsiteY3" fmla="*/ 1007543 h 1280593"/>
                <a:gd name="connsiteX4" fmla="*/ 0 w 1826712"/>
                <a:gd name="connsiteY4" fmla="*/ 0 h 1280593"/>
                <a:gd name="connsiteX0" fmla="*/ 0 w 1826712"/>
                <a:gd name="connsiteY0" fmla="*/ 0 h 1280593"/>
                <a:gd name="connsiteX1" fmla="*/ 1826712 w 1826712"/>
                <a:gd name="connsiteY1" fmla="*/ 555625 h 1280593"/>
                <a:gd name="connsiteX2" fmla="*/ 1826712 w 1826712"/>
                <a:gd name="connsiteY2" fmla="*/ 1280593 h 1280593"/>
                <a:gd name="connsiteX3" fmla="*/ 0 w 1826712"/>
                <a:gd name="connsiteY3" fmla="*/ 1007543 h 1280593"/>
                <a:gd name="connsiteX4" fmla="*/ 0 w 1826712"/>
                <a:gd name="connsiteY4" fmla="*/ 0 h 1280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6712" h="1280593">
                  <a:moveTo>
                    <a:pt x="0" y="0"/>
                  </a:moveTo>
                  <a:lnTo>
                    <a:pt x="1826712" y="555625"/>
                  </a:lnTo>
                  <a:lnTo>
                    <a:pt x="1826712" y="1280593"/>
                  </a:lnTo>
                  <a:lnTo>
                    <a:pt x="0" y="10075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1" name="矩形 28"/>
            <p:cNvSpPr/>
            <p:nvPr/>
          </p:nvSpPr>
          <p:spPr>
            <a:xfrm>
              <a:off x="3153125" y="2440955"/>
              <a:ext cx="1829887" cy="1007543"/>
            </a:xfrm>
            <a:custGeom>
              <a:avLst/>
              <a:gdLst>
                <a:gd name="connsiteX0" fmla="*/ 0 w 1826712"/>
                <a:gd name="connsiteY0" fmla="*/ 0 h 1280593"/>
                <a:gd name="connsiteX1" fmla="*/ 1826712 w 1826712"/>
                <a:gd name="connsiteY1" fmla="*/ 0 h 1280593"/>
                <a:gd name="connsiteX2" fmla="*/ 1826712 w 1826712"/>
                <a:gd name="connsiteY2" fmla="*/ 1280593 h 1280593"/>
                <a:gd name="connsiteX3" fmla="*/ 0 w 1826712"/>
                <a:gd name="connsiteY3" fmla="*/ 1280593 h 1280593"/>
                <a:gd name="connsiteX4" fmla="*/ 0 w 1826712"/>
                <a:gd name="connsiteY4" fmla="*/ 0 h 1280593"/>
                <a:gd name="connsiteX0" fmla="*/ 0 w 1826712"/>
                <a:gd name="connsiteY0" fmla="*/ 0 h 1280593"/>
                <a:gd name="connsiteX1" fmla="*/ 1826712 w 1826712"/>
                <a:gd name="connsiteY1" fmla="*/ 0 h 1280593"/>
                <a:gd name="connsiteX2" fmla="*/ 1826712 w 1826712"/>
                <a:gd name="connsiteY2" fmla="*/ 1280593 h 1280593"/>
                <a:gd name="connsiteX3" fmla="*/ 0 w 1826712"/>
                <a:gd name="connsiteY3" fmla="*/ 1007543 h 1280593"/>
                <a:gd name="connsiteX4" fmla="*/ 0 w 1826712"/>
                <a:gd name="connsiteY4" fmla="*/ 0 h 1280593"/>
                <a:gd name="connsiteX0" fmla="*/ 0 w 1826712"/>
                <a:gd name="connsiteY0" fmla="*/ 0 h 1280593"/>
                <a:gd name="connsiteX1" fmla="*/ 1826712 w 1826712"/>
                <a:gd name="connsiteY1" fmla="*/ 555625 h 1280593"/>
                <a:gd name="connsiteX2" fmla="*/ 1826712 w 1826712"/>
                <a:gd name="connsiteY2" fmla="*/ 1280593 h 1280593"/>
                <a:gd name="connsiteX3" fmla="*/ 0 w 1826712"/>
                <a:gd name="connsiteY3" fmla="*/ 1007543 h 1280593"/>
                <a:gd name="connsiteX4" fmla="*/ 0 w 1826712"/>
                <a:gd name="connsiteY4" fmla="*/ 0 h 1280593"/>
                <a:gd name="connsiteX0" fmla="*/ 0 w 1829887"/>
                <a:gd name="connsiteY0" fmla="*/ 0 h 1280593"/>
                <a:gd name="connsiteX1" fmla="*/ 1829887 w 1829887"/>
                <a:gd name="connsiteY1" fmla="*/ 273050 h 1280593"/>
                <a:gd name="connsiteX2" fmla="*/ 1826712 w 1829887"/>
                <a:gd name="connsiteY2" fmla="*/ 1280593 h 1280593"/>
                <a:gd name="connsiteX3" fmla="*/ 0 w 1829887"/>
                <a:gd name="connsiteY3" fmla="*/ 1007543 h 1280593"/>
                <a:gd name="connsiteX4" fmla="*/ 0 w 1829887"/>
                <a:gd name="connsiteY4" fmla="*/ 0 h 1280593"/>
                <a:gd name="connsiteX0" fmla="*/ 0 w 1830192"/>
                <a:gd name="connsiteY0" fmla="*/ 0 h 1007543"/>
                <a:gd name="connsiteX1" fmla="*/ 1829887 w 1830192"/>
                <a:gd name="connsiteY1" fmla="*/ 273050 h 1007543"/>
                <a:gd name="connsiteX2" fmla="*/ 1829887 w 1830192"/>
                <a:gd name="connsiteY2" fmla="*/ 998018 h 1007543"/>
                <a:gd name="connsiteX3" fmla="*/ 0 w 1830192"/>
                <a:gd name="connsiteY3" fmla="*/ 1007543 h 1007543"/>
                <a:gd name="connsiteX4" fmla="*/ 0 w 1830192"/>
                <a:gd name="connsiteY4" fmla="*/ 0 h 1007543"/>
                <a:gd name="connsiteX0" fmla="*/ 0 w 1829887"/>
                <a:gd name="connsiteY0" fmla="*/ 0 h 1007543"/>
                <a:gd name="connsiteX1" fmla="*/ 1829887 w 1829887"/>
                <a:gd name="connsiteY1" fmla="*/ 273050 h 1007543"/>
                <a:gd name="connsiteX2" fmla="*/ 1823537 w 1829887"/>
                <a:gd name="connsiteY2" fmla="*/ 1001193 h 1007543"/>
                <a:gd name="connsiteX3" fmla="*/ 0 w 1829887"/>
                <a:gd name="connsiteY3" fmla="*/ 1007543 h 1007543"/>
                <a:gd name="connsiteX4" fmla="*/ 0 w 1829887"/>
                <a:gd name="connsiteY4" fmla="*/ 0 h 1007543"/>
                <a:gd name="connsiteX0" fmla="*/ 0 w 1830192"/>
                <a:gd name="connsiteY0" fmla="*/ 0 h 1007543"/>
                <a:gd name="connsiteX1" fmla="*/ 1829887 w 1830192"/>
                <a:gd name="connsiteY1" fmla="*/ 273050 h 1007543"/>
                <a:gd name="connsiteX2" fmla="*/ 1829887 w 1830192"/>
                <a:gd name="connsiteY2" fmla="*/ 1001193 h 1007543"/>
                <a:gd name="connsiteX3" fmla="*/ 0 w 1830192"/>
                <a:gd name="connsiteY3" fmla="*/ 1007543 h 1007543"/>
                <a:gd name="connsiteX4" fmla="*/ 0 w 1830192"/>
                <a:gd name="connsiteY4" fmla="*/ 0 h 1007543"/>
                <a:gd name="connsiteX0" fmla="*/ 0 w 1829887"/>
                <a:gd name="connsiteY0" fmla="*/ 0 h 1007543"/>
                <a:gd name="connsiteX1" fmla="*/ 1829887 w 1829887"/>
                <a:gd name="connsiteY1" fmla="*/ 273050 h 1007543"/>
                <a:gd name="connsiteX2" fmla="*/ 1826712 w 1829887"/>
                <a:gd name="connsiteY2" fmla="*/ 1001193 h 1007543"/>
                <a:gd name="connsiteX3" fmla="*/ 0 w 1829887"/>
                <a:gd name="connsiteY3" fmla="*/ 1007543 h 1007543"/>
                <a:gd name="connsiteX4" fmla="*/ 0 w 1829887"/>
                <a:gd name="connsiteY4" fmla="*/ 0 h 1007543"/>
                <a:gd name="connsiteX0" fmla="*/ 0 w 1833980"/>
                <a:gd name="connsiteY0" fmla="*/ 0 h 1007543"/>
                <a:gd name="connsiteX1" fmla="*/ 1829887 w 1833980"/>
                <a:gd name="connsiteY1" fmla="*/ 273050 h 1007543"/>
                <a:gd name="connsiteX2" fmla="*/ 1833856 w 1833980"/>
                <a:gd name="connsiteY2" fmla="*/ 1001193 h 1007543"/>
                <a:gd name="connsiteX3" fmla="*/ 0 w 1833980"/>
                <a:gd name="connsiteY3" fmla="*/ 1007543 h 1007543"/>
                <a:gd name="connsiteX4" fmla="*/ 0 w 1833980"/>
                <a:gd name="connsiteY4" fmla="*/ 0 h 1007543"/>
                <a:gd name="connsiteX0" fmla="*/ 0 w 1829887"/>
                <a:gd name="connsiteY0" fmla="*/ 0 h 1007543"/>
                <a:gd name="connsiteX1" fmla="*/ 1829887 w 1829887"/>
                <a:gd name="connsiteY1" fmla="*/ 273050 h 1007543"/>
                <a:gd name="connsiteX2" fmla="*/ 1829093 w 1829887"/>
                <a:gd name="connsiteY2" fmla="*/ 1003575 h 1007543"/>
                <a:gd name="connsiteX3" fmla="*/ 0 w 1829887"/>
                <a:gd name="connsiteY3" fmla="*/ 1007543 h 1007543"/>
                <a:gd name="connsiteX4" fmla="*/ 0 w 1829887"/>
                <a:gd name="connsiteY4" fmla="*/ 0 h 100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9887" h="1007543">
                  <a:moveTo>
                    <a:pt x="0" y="0"/>
                  </a:moveTo>
                  <a:lnTo>
                    <a:pt x="1829887" y="273050"/>
                  </a:lnTo>
                  <a:cubicBezTo>
                    <a:pt x="1828829" y="608898"/>
                    <a:pt x="1830151" y="667727"/>
                    <a:pt x="1829093" y="1003575"/>
                  </a:cubicBezTo>
                  <a:lnTo>
                    <a:pt x="0" y="10075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42" name="矩形 28"/>
            <p:cNvSpPr/>
            <p:nvPr/>
          </p:nvSpPr>
          <p:spPr>
            <a:xfrm>
              <a:off x="3153126" y="3441607"/>
              <a:ext cx="1834048" cy="1003574"/>
            </a:xfrm>
            <a:custGeom>
              <a:avLst/>
              <a:gdLst>
                <a:gd name="connsiteX0" fmla="*/ 0 w 1826712"/>
                <a:gd name="connsiteY0" fmla="*/ 0 h 1280593"/>
                <a:gd name="connsiteX1" fmla="*/ 1826712 w 1826712"/>
                <a:gd name="connsiteY1" fmla="*/ 0 h 1280593"/>
                <a:gd name="connsiteX2" fmla="*/ 1826712 w 1826712"/>
                <a:gd name="connsiteY2" fmla="*/ 1280593 h 1280593"/>
                <a:gd name="connsiteX3" fmla="*/ 0 w 1826712"/>
                <a:gd name="connsiteY3" fmla="*/ 1280593 h 1280593"/>
                <a:gd name="connsiteX4" fmla="*/ 0 w 1826712"/>
                <a:gd name="connsiteY4" fmla="*/ 0 h 1280593"/>
                <a:gd name="connsiteX0" fmla="*/ 0 w 1826712"/>
                <a:gd name="connsiteY0" fmla="*/ 0 h 1280593"/>
                <a:gd name="connsiteX1" fmla="*/ 1826712 w 1826712"/>
                <a:gd name="connsiteY1" fmla="*/ 0 h 1280593"/>
                <a:gd name="connsiteX2" fmla="*/ 1826712 w 1826712"/>
                <a:gd name="connsiteY2" fmla="*/ 1280593 h 1280593"/>
                <a:gd name="connsiteX3" fmla="*/ 0 w 1826712"/>
                <a:gd name="connsiteY3" fmla="*/ 1007543 h 1280593"/>
                <a:gd name="connsiteX4" fmla="*/ 0 w 1826712"/>
                <a:gd name="connsiteY4" fmla="*/ 0 h 1280593"/>
                <a:gd name="connsiteX0" fmla="*/ 0 w 1826712"/>
                <a:gd name="connsiteY0" fmla="*/ 0 h 1280593"/>
                <a:gd name="connsiteX1" fmla="*/ 1826712 w 1826712"/>
                <a:gd name="connsiteY1" fmla="*/ 555625 h 1280593"/>
                <a:gd name="connsiteX2" fmla="*/ 1826712 w 1826712"/>
                <a:gd name="connsiteY2" fmla="*/ 1280593 h 1280593"/>
                <a:gd name="connsiteX3" fmla="*/ 0 w 1826712"/>
                <a:gd name="connsiteY3" fmla="*/ 1007543 h 1280593"/>
                <a:gd name="connsiteX4" fmla="*/ 0 w 1826712"/>
                <a:gd name="connsiteY4" fmla="*/ 0 h 1280593"/>
                <a:gd name="connsiteX0" fmla="*/ 0 w 1829887"/>
                <a:gd name="connsiteY0" fmla="*/ 0 h 1280593"/>
                <a:gd name="connsiteX1" fmla="*/ 1829887 w 1829887"/>
                <a:gd name="connsiteY1" fmla="*/ 273050 h 1280593"/>
                <a:gd name="connsiteX2" fmla="*/ 1826712 w 1829887"/>
                <a:gd name="connsiteY2" fmla="*/ 1280593 h 1280593"/>
                <a:gd name="connsiteX3" fmla="*/ 0 w 1829887"/>
                <a:gd name="connsiteY3" fmla="*/ 1007543 h 1280593"/>
                <a:gd name="connsiteX4" fmla="*/ 0 w 1829887"/>
                <a:gd name="connsiteY4" fmla="*/ 0 h 1280593"/>
                <a:gd name="connsiteX0" fmla="*/ 0 w 1830192"/>
                <a:gd name="connsiteY0" fmla="*/ 0 h 1007543"/>
                <a:gd name="connsiteX1" fmla="*/ 1829887 w 1830192"/>
                <a:gd name="connsiteY1" fmla="*/ 273050 h 1007543"/>
                <a:gd name="connsiteX2" fmla="*/ 1829887 w 1830192"/>
                <a:gd name="connsiteY2" fmla="*/ 998018 h 1007543"/>
                <a:gd name="connsiteX3" fmla="*/ 0 w 1830192"/>
                <a:gd name="connsiteY3" fmla="*/ 1007543 h 1007543"/>
                <a:gd name="connsiteX4" fmla="*/ 0 w 1830192"/>
                <a:gd name="connsiteY4" fmla="*/ 0 h 1007543"/>
                <a:gd name="connsiteX0" fmla="*/ 0 w 1829887"/>
                <a:gd name="connsiteY0" fmla="*/ 0 h 1007543"/>
                <a:gd name="connsiteX1" fmla="*/ 1829887 w 1829887"/>
                <a:gd name="connsiteY1" fmla="*/ 273050 h 1007543"/>
                <a:gd name="connsiteX2" fmla="*/ 1823537 w 1829887"/>
                <a:gd name="connsiteY2" fmla="*/ 1001193 h 1007543"/>
                <a:gd name="connsiteX3" fmla="*/ 0 w 1829887"/>
                <a:gd name="connsiteY3" fmla="*/ 1007543 h 1007543"/>
                <a:gd name="connsiteX4" fmla="*/ 0 w 1829887"/>
                <a:gd name="connsiteY4" fmla="*/ 0 h 1007543"/>
                <a:gd name="connsiteX0" fmla="*/ 0 w 1830192"/>
                <a:gd name="connsiteY0" fmla="*/ 0 h 1007543"/>
                <a:gd name="connsiteX1" fmla="*/ 1829887 w 1830192"/>
                <a:gd name="connsiteY1" fmla="*/ 273050 h 1007543"/>
                <a:gd name="connsiteX2" fmla="*/ 1829887 w 1830192"/>
                <a:gd name="connsiteY2" fmla="*/ 1001193 h 1007543"/>
                <a:gd name="connsiteX3" fmla="*/ 0 w 1830192"/>
                <a:gd name="connsiteY3" fmla="*/ 1007543 h 1007543"/>
                <a:gd name="connsiteX4" fmla="*/ 0 w 1830192"/>
                <a:gd name="connsiteY4" fmla="*/ 0 h 1007543"/>
                <a:gd name="connsiteX0" fmla="*/ 0 w 1829887"/>
                <a:gd name="connsiteY0" fmla="*/ 0 h 1007543"/>
                <a:gd name="connsiteX1" fmla="*/ 1829887 w 1829887"/>
                <a:gd name="connsiteY1" fmla="*/ 273050 h 1007543"/>
                <a:gd name="connsiteX2" fmla="*/ 1826712 w 1829887"/>
                <a:gd name="connsiteY2" fmla="*/ 1001193 h 1007543"/>
                <a:gd name="connsiteX3" fmla="*/ 0 w 1829887"/>
                <a:gd name="connsiteY3" fmla="*/ 1007543 h 1007543"/>
                <a:gd name="connsiteX4" fmla="*/ 0 w 1829887"/>
                <a:gd name="connsiteY4" fmla="*/ 0 h 1007543"/>
                <a:gd name="connsiteX0" fmla="*/ 0 w 1829887"/>
                <a:gd name="connsiteY0" fmla="*/ 0 h 1001193"/>
                <a:gd name="connsiteX1" fmla="*/ 1829887 w 1829887"/>
                <a:gd name="connsiteY1" fmla="*/ 273050 h 1001193"/>
                <a:gd name="connsiteX2" fmla="*/ 1826712 w 1829887"/>
                <a:gd name="connsiteY2" fmla="*/ 1001193 h 1001193"/>
                <a:gd name="connsiteX3" fmla="*/ 0 w 1829887"/>
                <a:gd name="connsiteY3" fmla="*/ 998018 h 1001193"/>
                <a:gd name="connsiteX4" fmla="*/ 0 w 1829887"/>
                <a:gd name="connsiteY4" fmla="*/ 0 h 1001193"/>
                <a:gd name="connsiteX0" fmla="*/ 0 w 1832268"/>
                <a:gd name="connsiteY0" fmla="*/ 5556 h 1006749"/>
                <a:gd name="connsiteX1" fmla="*/ 1832268 w 1832268"/>
                <a:gd name="connsiteY1" fmla="*/ 0 h 1006749"/>
                <a:gd name="connsiteX2" fmla="*/ 1826712 w 1832268"/>
                <a:gd name="connsiteY2" fmla="*/ 1006749 h 1006749"/>
                <a:gd name="connsiteX3" fmla="*/ 0 w 1832268"/>
                <a:gd name="connsiteY3" fmla="*/ 1003574 h 1006749"/>
                <a:gd name="connsiteX4" fmla="*/ 0 w 1832268"/>
                <a:gd name="connsiteY4" fmla="*/ 5556 h 1006749"/>
                <a:gd name="connsiteX0" fmla="*/ 0 w 1832268"/>
                <a:gd name="connsiteY0" fmla="*/ 5556 h 1003574"/>
                <a:gd name="connsiteX1" fmla="*/ 1832268 w 1832268"/>
                <a:gd name="connsiteY1" fmla="*/ 0 h 1003574"/>
                <a:gd name="connsiteX2" fmla="*/ 1829093 w 1832268"/>
                <a:gd name="connsiteY2" fmla="*/ 720999 h 1003574"/>
                <a:gd name="connsiteX3" fmla="*/ 0 w 1832268"/>
                <a:gd name="connsiteY3" fmla="*/ 1003574 h 1003574"/>
                <a:gd name="connsiteX4" fmla="*/ 0 w 1832268"/>
                <a:gd name="connsiteY4" fmla="*/ 5556 h 1003574"/>
                <a:gd name="connsiteX0" fmla="*/ 0 w 1834048"/>
                <a:gd name="connsiteY0" fmla="*/ 5556 h 1003574"/>
                <a:gd name="connsiteX1" fmla="*/ 1832268 w 1834048"/>
                <a:gd name="connsiteY1" fmla="*/ 0 h 1003574"/>
                <a:gd name="connsiteX2" fmla="*/ 1833856 w 1834048"/>
                <a:gd name="connsiteY2" fmla="*/ 720999 h 1003574"/>
                <a:gd name="connsiteX3" fmla="*/ 0 w 1834048"/>
                <a:gd name="connsiteY3" fmla="*/ 1003574 h 1003574"/>
                <a:gd name="connsiteX4" fmla="*/ 0 w 1834048"/>
                <a:gd name="connsiteY4" fmla="*/ 5556 h 100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4048" h="1003574">
                  <a:moveTo>
                    <a:pt x="0" y="5556"/>
                  </a:moveTo>
                  <a:lnTo>
                    <a:pt x="1832268" y="0"/>
                  </a:lnTo>
                  <a:cubicBezTo>
                    <a:pt x="1831210" y="335848"/>
                    <a:pt x="1834914" y="385151"/>
                    <a:pt x="1833856" y="720999"/>
                  </a:cubicBezTo>
                  <a:lnTo>
                    <a:pt x="0" y="1003574"/>
                  </a:lnTo>
                  <a:lnTo>
                    <a:pt x="0" y="555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矩形 28"/>
            <p:cNvSpPr/>
            <p:nvPr/>
          </p:nvSpPr>
          <p:spPr>
            <a:xfrm>
              <a:off x="3148257" y="4157049"/>
              <a:ext cx="1837135" cy="1296468"/>
            </a:xfrm>
            <a:custGeom>
              <a:avLst/>
              <a:gdLst>
                <a:gd name="connsiteX0" fmla="*/ 0 w 1826712"/>
                <a:gd name="connsiteY0" fmla="*/ 0 h 1280593"/>
                <a:gd name="connsiteX1" fmla="*/ 1826712 w 1826712"/>
                <a:gd name="connsiteY1" fmla="*/ 0 h 1280593"/>
                <a:gd name="connsiteX2" fmla="*/ 1826712 w 1826712"/>
                <a:gd name="connsiteY2" fmla="*/ 1280593 h 1280593"/>
                <a:gd name="connsiteX3" fmla="*/ 0 w 1826712"/>
                <a:gd name="connsiteY3" fmla="*/ 1280593 h 1280593"/>
                <a:gd name="connsiteX4" fmla="*/ 0 w 1826712"/>
                <a:gd name="connsiteY4" fmla="*/ 0 h 1280593"/>
                <a:gd name="connsiteX0" fmla="*/ 0 w 1826712"/>
                <a:gd name="connsiteY0" fmla="*/ 0 h 1280593"/>
                <a:gd name="connsiteX1" fmla="*/ 1826712 w 1826712"/>
                <a:gd name="connsiteY1" fmla="*/ 0 h 1280593"/>
                <a:gd name="connsiteX2" fmla="*/ 1826712 w 1826712"/>
                <a:gd name="connsiteY2" fmla="*/ 1280593 h 1280593"/>
                <a:gd name="connsiteX3" fmla="*/ 0 w 1826712"/>
                <a:gd name="connsiteY3" fmla="*/ 1007543 h 1280593"/>
                <a:gd name="connsiteX4" fmla="*/ 0 w 1826712"/>
                <a:gd name="connsiteY4" fmla="*/ 0 h 1280593"/>
                <a:gd name="connsiteX0" fmla="*/ 0 w 1826712"/>
                <a:gd name="connsiteY0" fmla="*/ 0 h 1280593"/>
                <a:gd name="connsiteX1" fmla="*/ 1826712 w 1826712"/>
                <a:gd name="connsiteY1" fmla="*/ 555625 h 1280593"/>
                <a:gd name="connsiteX2" fmla="*/ 1826712 w 1826712"/>
                <a:gd name="connsiteY2" fmla="*/ 1280593 h 1280593"/>
                <a:gd name="connsiteX3" fmla="*/ 0 w 1826712"/>
                <a:gd name="connsiteY3" fmla="*/ 1007543 h 1280593"/>
                <a:gd name="connsiteX4" fmla="*/ 0 w 1826712"/>
                <a:gd name="connsiteY4" fmla="*/ 0 h 1280593"/>
                <a:gd name="connsiteX0" fmla="*/ 0 w 1829887"/>
                <a:gd name="connsiteY0" fmla="*/ 0 h 1280593"/>
                <a:gd name="connsiteX1" fmla="*/ 1829887 w 1829887"/>
                <a:gd name="connsiteY1" fmla="*/ 273050 h 1280593"/>
                <a:gd name="connsiteX2" fmla="*/ 1826712 w 1829887"/>
                <a:gd name="connsiteY2" fmla="*/ 1280593 h 1280593"/>
                <a:gd name="connsiteX3" fmla="*/ 0 w 1829887"/>
                <a:gd name="connsiteY3" fmla="*/ 1007543 h 1280593"/>
                <a:gd name="connsiteX4" fmla="*/ 0 w 1829887"/>
                <a:gd name="connsiteY4" fmla="*/ 0 h 1280593"/>
                <a:gd name="connsiteX0" fmla="*/ 0 w 1830192"/>
                <a:gd name="connsiteY0" fmla="*/ 0 h 1007543"/>
                <a:gd name="connsiteX1" fmla="*/ 1829887 w 1830192"/>
                <a:gd name="connsiteY1" fmla="*/ 273050 h 1007543"/>
                <a:gd name="connsiteX2" fmla="*/ 1829887 w 1830192"/>
                <a:gd name="connsiteY2" fmla="*/ 998018 h 1007543"/>
                <a:gd name="connsiteX3" fmla="*/ 0 w 1830192"/>
                <a:gd name="connsiteY3" fmla="*/ 1007543 h 1007543"/>
                <a:gd name="connsiteX4" fmla="*/ 0 w 1830192"/>
                <a:gd name="connsiteY4" fmla="*/ 0 h 1007543"/>
                <a:gd name="connsiteX0" fmla="*/ 0 w 1829887"/>
                <a:gd name="connsiteY0" fmla="*/ 0 h 1007543"/>
                <a:gd name="connsiteX1" fmla="*/ 1829887 w 1829887"/>
                <a:gd name="connsiteY1" fmla="*/ 273050 h 1007543"/>
                <a:gd name="connsiteX2" fmla="*/ 1823537 w 1829887"/>
                <a:gd name="connsiteY2" fmla="*/ 1001193 h 1007543"/>
                <a:gd name="connsiteX3" fmla="*/ 0 w 1829887"/>
                <a:gd name="connsiteY3" fmla="*/ 1007543 h 1007543"/>
                <a:gd name="connsiteX4" fmla="*/ 0 w 1829887"/>
                <a:gd name="connsiteY4" fmla="*/ 0 h 1007543"/>
                <a:gd name="connsiteX0" fmla="*/ 0 w 1830192"/>
                <a:gd name="connsiteY0" fmla="*/ 0 h 1007543"/>
                <a:gd name="connsiteX1" fmla="*/ 1829887 w 1830192"/>
                <a:gd name="connsiteY1" fmla="*/ 273050 h 1007543"/>
                <a:gd name="connsiteX2" fmla="*/ 1829887 w 1830192"/>
                <a:gd name="connsiteY2" fmla="*/ 1001193 h 1007543"/>
                <a:gd name="connsiteX3" fmla="*/ 0 w 1830192"/>
                <a:gd name="connsiteY3" fmla="*/ 1007543 h 1007543"/>
                <a:gd name="connsiteX4" fmla="*/ 0 w 1830192"/>
                <a:gd name="connsiteY4" fmla="*/ 0 h 1007543"/>
                <a:gd name="connsiteX0" fmla="*/ 0 w 1829887"/>
                <a:gd name="connsiteY0" fmla="*/ 0 h 1007543"/>
                <a:gd name="connsiteX1" fmla="*/ 1829887 w 1829887"/>
                <a:gd name="connsiteY1" fmla="*/ 273050 h 1007543"/>
                <a:gd name="connsiteX2" fmla="*/ 1826712 w 1829887"/>
                <a:gd name="connsiteY2" fmla="*/ 1001193 h 1007543"/>
                <a:gd name="connsiteX3" fmla="*/ 0 w 1829887"/>
                <a:gd name="connsiteY3" fmla="*/ 1007543 h 1007543"/>
                <a:gd name="connsiteX4" fmla="*/ 0 w 1829887"/>
                <a:gd name="connsiteY4" fmla="*/ 0 h 1007543"/>
                <a:gd name="connsiteX0" fmla="*/ 0 w 1829887"/>
                <a:gd name="connsiteY0" fmla="*/ 0 h 1001193"/>
                <a:gd name="connsiteX1" fmla="*/ 1829887 w 1829887"/>
                <a:gd name="connsiteY1" fmla="*/ 273050 h 1001193"/>
                <a:gd name="connsiteX2" fmla="*/ 1826712 w 1829887"/>
                <a:gd name="connsiteY2" fmla="*/ 1001193 h 1001193"/>
                <a:gd name="connsiteX3" fmla="*/ 0 w 1829887"/>
                <a:gd name="connsiteY3" fmla="*/ 998018 h 1001193"/>
                <a:gd name="connsiteX4" fmla="*/ 0 w 1829887"/>
                <a:gd name="connsiteY4" fmla="*/ 0 h 1001193"/>
                <a:gd name="connsiteX0" fmla="*/ 0 w 1832268"/>
                <a:gd name="connsiteY0" fmla="*/ 5556 h 1006749"/>
                <a:gd name="connsiteX1" fmla="*/ 1832268 w 1832268"/>
                <a:gd name="connsiteY1" fmla="*/ 0 h 1006749"/>
                <a:gd name="connsiteX2" fmla="*/ 1826712 w 1832268"/>
                <a:gd name="connsiteY2" fmla="*/ 1006749 h 1006749"/>
                <a:gd name="connsiteX3" fmla="*/ 0 w 1832268"/>
                <a:gd name="connsiteY3" fmla="*/ 1003574 h 1006749"/>
                <a:gd name="connsiteX4" fmla="*/ 0 w 1832268"/>
                <a:gd name="connsiteY4" fmla="*/ 5556 h 1006749"/>
                <a:gd name="connsiteX0" fmla="*/ 0 w 1832268"/>
                <a:gd name="connsiteY0" fmla="*/ 5556 h 1003574"/>
                <a:gd name="connsiteX1" fmla="*/ 1832268 w 1832268"/>
                <a:gd name="connsiteY1" fmla="*/ 0 h 1003574"/>
                <a:gd name="connsiteX2" fmla="*/ 1829093 w 1832268"/>
                <a:gd name="connsiteY2" fmla="*/ 720999 h 1003574"/>
                <a:gd name="connsiteX3" fmla="*/ 0 w 1832268"/>
                <a:gd name="connsiteY3" fmla="*/ 1003574 h 1003574"/>
                <a:gd name="connsiteX4" fmla="*/ 0 w 1832268"/>
                <a:gd name="connsiteY4" fmla="*/ 5556 h 1003574"/>
                <a:gd name="connsiteX0" fmla="*/ 0 w 1834649"/>
                <a:gd name="connsiteY0" fmla="*/ 793 h 1003574"/>
                <a:gd name="connsiteX1" fmla="*/ 1834649 w 1834649"/>
                <a:gd name="connsiteY1" fmla="*/ 0 h 1003574"/>
                <a:gd name="connsiteX2" fmla="*/ 1831474 w 1834649"/>
                <a:gd name="connsiteY2" fmla="*/ 720999 h 1003574"/>
                <a:gd name="connsiteX3" fmla="*/ 2381 w 1834649"/>
                <a:gd name="connsiteY3" fmla="*/ 1003574 h 1003574"/>
                <a:gd name="connsiteX4" fmla="*/ 0 w 1834649"/>
                <a:gd name="connsiteY4" fmla="*/ 793 h 1003574"/>
                <a:gd name="connsiteX0" fmla="*/ 0 w 1834649"/>
                <a:gd name="connsiteY0" fmla="*/ 284162 h 1286943"/>
                <a:gd name="connsiteX1" fmla="*/ 1834649 w 1834649"/>
                <a:gd name="connsiteY1" fmla="*/ 0 h 1286943"/>
                <a:gd name="connsiteX2" fmla="*/ 1831474 w 1834649"/>
                <a:gd name="connsiteY2" fmla="*/ 1004368 h 1286943"/>
                <a:gd name="connsiteX3" fmla="*/ 2381 w 1834649"/>
                <a:gd name="connsiteY3" fmla="*/ 1286943 h 1286943"/>
                <a:gd name="connsiteX4" fmla="*/ 0 w 1834649"/>
                <a:gd name="connsiteY4" fmla="*/ 284162 h 1286943"/>
                <a:gd name="connsiteX0" fmla="*/ 0 w 1834649"/>
                <a:gd name="connsiteY0" fmla="*/ 284162 h 1286943"/>
                <a:gd name="connsiteX1" fmla="*/ 1834649 w 1834649"/>
                <a:gd name="connsiteY1" fmla="*/ 0 h 1286943"/>
                <a:gd name="connsiteX2" fmla="*/ 1829093 w 1834649"/>
                <a:gd name="connsiteY2" fmla="*/ 721000 h 1286943"/>
                <a:gd name="connsiteX3" fmla="*/ 2381 w 1834649"/>
                <a:gd name="connsiteY3" fmla="*/ 1286943 h 1286943"/>
                <a:gd name="connsiteX4" fmla="*/ 0 w 1834649"/>
                <a:gd name="connsiteY4" fmla="*/ 284162 h 1286943"/>
                <a:gd name="connsiteX0" fmla="*/ 229 w 1834878"/>
                <a:gd name="connsiteY0" fmla="*/ 284162 h 1289324"/>
                <a:gd name="connsiteX1" fmla="*/ 1834878 w 1834878"/>
                <a:gd name="connsiteY1" fmla="*/ 0 h 1289324"/>
                <a:gd name="connsiteX2" fmla="*/ 1829322 w 1834878"/>
                <a:gd name="connsiteY2" fmla="*/ 721000 h 1289324"/>
                <a:gd name="connsiteX3" fmla="*/ 229 w 1834878"/>
                <a:gd name="connsiteY3" fmla="*/ 1289324 h 1289324"/>
                <a:gd name="connsiteX4" fmla="*/ 229 w 1834878"/>
                <a:gd name="connsiteY4" fmla="*/ 284162 h 1289324"/>
                <a:gd name="connsiteX0" fmla="*/ 2486 w 1837135"/>
                <a:gd name="connsiteY0" fmla="*/ 284162 h 1296468"/>
                <a:gd name="connsiteX1" fmla="*/ 1837135 w 1837135"/>
                <a:gd name="connsiteY1" fmla="*/ 0 h 1296468"/>
                <a:gd name="connsiteX2" fmla="*/ 1831579 w 1837135"/>
                <a:gd name="connsiteY2" fmla="*/ 721000 h 1296468"/>
                <a:gd name="connsiteX3" fmla="*/ 105 w 1837135"/>
                <a:gd name="connsiteY3" fmla="*/ 1296468 h 1296468"/>
                <a:gd name="connsiteX4" fmla="*/ 2486 w 1837135"/>
                <a:gd name="connsiteY4" fmla="*/ 284162 h 1296468"/>
                <a:gd name="connsiteX0" fmla="*/ 2486 w 1837135"/>
                <a:gd name="connsiteY0" fmla="*/ 284162 h 1296468"/>
                <a:gd name="connsiteX1" fmla="*/ 1837135 w 1837135"/>
                <a:gd name="connsiteY1" fmla="*/ 0 h 1296468"/>
                <a:gd name="connsiteX2" fmla="*/ 1836342 w 1837135"/>
                <a:gd name="connsiteY2" fmla="*/ 728144 h 1296468"/>
                <a:gd name="connsiteX3" fmla="*/ 105 w 1837135"/>
                <a:gd name="connsiteY3" fmla="*/ 1296468 h 1296468"/>
                <a:gd name="connsiteX4" fmla="*/ 2486 w 1837135"/>
                <a:gd name="connsiteY4" fmla="*/ 284162 h 129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7135" h="1296468">
                  <a:moveTo>
                    <a:pt x="2486" y="284162"/>
                  </a:moveTo>
                  <a:lnTo>
                    <a:pt x="1837135" y="0"/>
                  </a:lnTo>
                  <a:cubicBezTo>
                    <a:pt x="1836077" y="335848"/>
                    <a:pt x="1837400" y="392296"/>
                    <a:pt x="1836342" y="728144"/>
                  </a:cubicBezTo>
                  <a:lnTo>
                    <a:pt x="105" y="1296468"/>
                  </a:lnTo>
                  <a:cubicBezTo>
                    <a:pt x="-689" y="962208"/>
                    <a:pt x="3280" y="618422"/>
                    <a:pt x="2486" y="284162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4" name="矩形 43"/>
            <p:cNvSpPr/>
            <p:nvPr/>
          </p:nvSpPr>
          <p:spPr>
            <a:xfrm>
              <a:off x="4987174" y="1989258"/>
              <a:ext cx="523309" cy="2896015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tx1">
                    <a:alpha val="16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5" name="矩形 44"/>
            <p:cNvSpPr/>
            <p:nvPr/>
          </p:nvSpPr>
          <p:spPr>
            <a:xfrm rot="10800000">
              <a:off x="2629816" y="1435223"/>
              <a:ext cx="523309" cy="4018293"/>
            </a:xfrm>
            <a:prstGeom prst="rect">
              <a:avLst/>
            </a:prstGeom>
            <a:gradFill>
              <a:gsLst>
                <a:gs pos="0">
                  <a:schemeClr val="bg1">
                    <a:alpha val="0"/>
                  </a:schemeClr>
                </a:gs>
                <a:gs pos="100000">
                  <a:schemeClr val="tx1">
                    <a:alpha val="16000"/>
                  </a:schemeClr>
                </a:gs>
              </a:gsLst>
              <a:lin ang="108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6" name="TextBox 40"/>
            <p:cNvSpPr txBox="1"/>
            <p:nvPr/>
          </p:nvSpPr>
          <p:spPr>
            <a:xfrm>
              <a:off x="2774179" y="1404483"/>
              <a:ext cx="305390" cy="3020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47" name="TextBox 42"/>
            <p:cNvSpPr txBox="1"/>
            <p:nvPr/>
          </p:nvSpPr>
          <p:spPr>
            <a:xfrm>
              <a:off x="2774179" y="2386372"/>
              <a:ext cx="305390" cy="3020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02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2" name="TextBox 44"/>
            <p:cNvSpPr txBox="1"/>
            <p:nvPr/>
          </p:nvSpPr>
          <p:spPr>
            <a:xfrm>
              <a:off x="2774179" y="3405708"/>
              <a:ext cx="305390" cy="3020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3" name="TextBox 46"/>
            <p:cNvSpPr txBox="1"/>
            <p:nvPr/>
          </p:nvSpPr>
          <p:spPr>
            <a:xfrm>
              <a:off x="2774179" y="4387597"/>
              <a:ext cx="305390" cy="30203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2400" dirty="0">
                  <a:solidFill>
                    <a:schemeClr val="bg1"/>
                  </a:solidFill>
                  <a:cs typeface="+mn-ea"/>
                  <a:sym typeface="+mn-lt"/>
                </a:rPr>
                <a:t>04</a:t>
              </a:r>
              <a:endParaRPr lang="zh-CN" altLang="en-US" sz="11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4" name="TextBox 49"/>
            <p:cNvSpPr txBox="1"/>
            <p:nvPr/>
          </p:nvSpPr>
          <p:spPr>
            <a:xfrm>
              <a:off x="5150443" y="2056606"/>
              <a:ext cx="2336644" cy="765154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Your text</a:t>
              </a:r>
            </a:p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here to add your text or Copy Your text and paste it here</a:t>
              </a:r>
            </a:p>
            <a:p>
              <a:endParaRPr lang="en-US" altLang="zh-CN" sz="1400" dirty="0">
                <a:solidFill>
                  <a:schemeClr val="bg1"/>
                </a:solidFill>
                <a:cs typeface="+mn-ea"/>
                <a:sym typeface="+mn-lt"/>
              </a:endParaRPr>
            </a:p>
            <a:p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5" name="TextBox 53"/>
            <p:cNvSpPr txBox="1"/>
            <p:nvPr/>
          </p:nvSpPr>
          <p:spPr>
            <a:xfrm>
              <a:off x="5150443" y="2776686"/>
              <a:ext cx="2336644" cy="765154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Your text</a:t>
              </a:r>
            </a:p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here to add your text or Copy Your text and paste it here</a:t>
              </a:r>
            </a:p>
            <a:p>
              <a:endParaRPr lang="en-US" altLang="zh-CN" sz="1400" dirty="0">
                <a:solidFill>
                  <a:schemeClr val="bg1"/>
                </a:solidFill>
                <a:cs typeface="+mn-ea"/>
                <a:sym typeface="+mn-lt"/>
              </a:endParaRPr>
            </a:p>
            <a:p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6" name="TextBox 54"/>
            <p:cNvSpPr txBox="1"/>
            <p:nvPr/>
          </p:nvSpPr>
          <p:spPr>
            <a:xfrm>
              <a:off x="5150443" y="3509540"/>
              <a:ext cx="2336644" cy="765154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Your text</a:t>
              </a:r>
            </a:p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here to add your text or Copy Your text and paste it here</a:t>
              </a:r>
            </a:p>
            <a:p>
              <a:endParaRPr lang="en-US" altLang="zh-CN" sz="1400" dirty="0">
                <a:solidFill>
                  <a:schemeClr val="bg1"/>
                </a:solidFill>
                <a:cs typeface="+mn-ea"/>
                <a:sym typeface="+mn-lt"/>
              </a:endParaRPr>
            </a:p>
            <a:p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7" name="TextBox 55"/>
            <p:cNvSpPr txBox="1"/>
            <p:nvPr/>
          </p:nvSpPr>
          <p:spPr>
            <a:xfrm>
              <a:off x="5150443" y="4229620"/>
              <a:ext cx="2336644" cy="765154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Your text</a:t>
              </a:r>
            </a:p>
            <a:p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here to add your text or Copy Your text and paste it here</a:t>
              </a:r>
            </a:p>
            <a:p>
              <a:endParaRPr lang="en-US" altLang="zh-CN" sz="1400" dirty="0">
                <a:solidFill>
                  <a:schemeClr val="bg1"/>
                </a:solidFill>
                <a:cs typeface="+mn-ea"/>
                <a:sym typeface="+mn-lt"/>
              </a:endParaRPr>
            </a:p>
            <a:p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8" name="矩形 67"/>
            <p:cNvSpPr/>
            <p:nvPr/>
          </p:nvSpPr>
          <p:spPr>
            <a:xfrm>
              <a:off x="2455820" y="1727648"/>
              <a:ext cx="458505" cy="342306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to</a:t>
              </a:r>
            </a:p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add title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69" name="矩形 68"/>
            <p:cNvSpPr/>
            <p:nvPr/>
          </p:nvSpPr>
          <p:spPr>
            <a:xfrm>
              <a:off x="2455820" y="2776686"/>
              <a:ext cx="458505" cy="342306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to</a:t>
              </a:r>
            </a:p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add title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0" name="矩形 69"/>
            <p:cNvSpPr/>
            <p:nvPr/>
          </p:nvSpPr>
          <p:spPr>
            <a:xfrm>
              <a:off x="2455820" y="3709595"/>
              <a:ext cx="458505" cy="342306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to</a:t>
              </a:r>
            </a:p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add title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1" name="矩形 70"/>
            <p:cNvSpPr/>
            <p:nvPr/>
          </p:nvSpPr>
          <p:spPr>
            <a:xfrm>
              <a:off x="2455820" y="4691285"/>
              <a:ext cx="458505" cy="342306"/>
            </a:xfrm>
            <a:prstGeom prst="rect">
              <a:avLst/>
            </a:prstGeom>
          </p:spPr>
          <p:txBody>
            <a:bodyPr wrap="none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Click to</a:t>
              </a:r>
            </a:p>
            <a:p>
              <a:pPr algn="ctr"/>
              <a:r>
                <a:rPr lang="en-US" altLang="zh-CN" sz="1400" dirty="0">
                  <a:solidFill>
                    <a:schemeClr val="bg1"/>
                  </a:solidFill>
                  <a:cs typeface="+mn-ea"/>
                  <a:sym typeface="+mn-lt"/>
                </a:rPr>
                <a:t>add title</a:t>
              </a:r>
              <a:endParaRPr lang="zh-CN" altLang="en-US" sz="1400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72" name="Freeform 144"/>
            <p:cNvSpPr>
              <a:spLocks noEditPoints="1"/>
            </p:cNvSpPr>
            <p:nvPr/>
          </p:nvSpPr>
          <p:spPr bwMode="black">
            <a:xfrm>
              <a:off x="3857821" y="2743880"/>
              <a:ext cx="342989" cy="605370"/>
            </a:xfrm>
            <a:custGeom>
              <a:avLst/>
              <a:gdLst>
                <a:gd name="T0" fmla="*/ 35 w 46"/>
                <a:gd name="T1" fmla="*/ 7 h 84"/>
                <a:gd name="T2" fmla="*/ 29 w 46"/>
                <a:gd name="T3" fmla="*/ 14 h 84"/>
                <a:gd name="T4" fmla="*/ 22 w 46"/>
                <a:gd name="T5" fmla="*/ 7 h 84"/>
                <a:gd name="T6" fmla="*/ 29 w 46"/>
                <a:gd name="T7" fmla="*/ 0 h 84"/>
                <a:gd name="T8" fmla="*/ 35 w 46"/>
                <a:gd name="T9" fmla="*/ 7 h 84"/>
                <a:gd name="T10" fmla="*/ 20 w 46"/>
                <a:gd name="T11" fmla="*/ 12 h 84"/>
                <a:gd name="T12" fmla="*/ 2 w 46"/>
                <a:gd name="T13" fmla="*/ 22 h 84"/>
                <a:gd name="T14" fmla="*/ 0 w 46"/>
                <a:gd name="T15" fmla="*/ 41 h 84"/>
                <a:gd name="T16" fmla="*/ 6 w 46"/>
                <a:gd name="T17" fmla="*/ 41 h 84"/>
                <a:gd name="T18" fmla="*/ 7 w 46"/>
                <a:gd name="T19" fmla="*/ 26 h 84"/>
                <a:gd name="T20" fmla="*/ 15 w 46"/>
                <a:gd name="T21" fmla="*/ 22 h 84"/>
                <a:gd name="T22" fmla="*/ 10 w 46"/>
                <a:gd name="T23" fmla="*/ 37 h 84"/>
                <a:gd name="T24" fmla="*/ 12 w 46"/>
                <a:gd name="T25" fmla="*/ 45 h 84"/>
                <a:gd name="T26" fmla="*/ 0 w 46"/>
                <a:gd name="T27" fmla="*/ 82 h 84"/>
                <a:gd name="T28" fmla="*/ 8 w 46"/>
                <a:gd name="T29" fmla="*/ 84 h 84"/>
                <a:gd name="T30" fmla="*/ 18 w 46"/>
                <a:gd name="T31" fmla="*/ 57 h 84"/>
                <a:gd name="T32" fmla="*/ 21 w 46"/>
                <a:gd name="T33" fmla="*/ 62 h 84"/>
                <a:gd name="T34" fmla="*/ 27 w 46"/>
                <a:gd name="T35" fmla="*/ 84 h 84"/>
                <a:gd name="T36" fmla="*/ 36 w 46"/>
                <a:gd name="T37" fmla="*/ 81 h 84"/>
                <a:gd name="T38" fmla="*/ 29 w 46"/>
                <a:gd name="T39" fmla="*/ 56 h 84"/>
                <a:gd name="T40" fmla="*/ 22 w 46"/>
                <a:gd name="T41" fmla="*/ 45 h 84"/>
                <a:gd name="T42" fmla="*/ 27 w 46"/>
                <a:gd name="T43" fmla="*/ 29 h 84"/>
                <a:gd name="T44" fmla="*/ 29 w 46"/>
                <a:gd name="T45" fmla="*/ 35 h 84"/>
                <a:gd name="T46" fmla="*/ 44 w 46"/>
                <a:gd name="T47" fmla="*/ 41 h 84"/>
                <a:gd name="T48" fmla="*/ 46 w 46"/>
                <a:gd name="T49" fmla="*/ 35 h 84"/>
                <a:gd name="T50" fmla="*/ 35 w 46"/>
                <a:gd name="T51" fmla="*/ 30 h 84"/>
                <a:gd name="T52" fmla="*/ 31 w 46"/>
                <a:gd name="T53" fmla="*/ 17 h 84"/>
                <a:gd name="T54" fmla="*/ 20 w 46"/>
                <a:gd name="T5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84">
                  <a:moveTo>
                    <a:pt x="35" y="7"/>
                  </a:moveTo>
                  <a:cubicBezTo>
                    <a:pt x="35" y="11"/>
                    <a:pt x="33" y="14"/>
                    <a:pt x="29" y="14"/>
                  </a:cubicBezTo>
                  <a:cubicBezTo>
                    <a:pt x="25" y="14"/>
                    <a:pt x="22" y="11"/>
                    <a:pt x="22" y="7"/>
                  </a:cubicBezTo>
                  <a:cubicBezTo>
                    <a:pt x="22" y="3"/>
                    <a:pt x="25" y="0"/>
                    <a:pt x="29" y="0"/>
                  </a:cubicBezTo>
                  <a:cubicBezTo>
                    <a:pt x="33" y="0"/>
                    <a:pt x="35" y="3"/>
                    <a:pt x="35" y="7"/>
                  </a:cubicBezTo>
                  <a:moveTo>
                    <a:pt x="20" y="12"/>
                  </a:moveTo>
                  <a:cubicBezTo>
                    <a:pt x="2" y="22"/>
                    <a:pt x="2" y="22"/>
                    <a:pt x="2" y="22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1" y="34"/>
                    <a:pt x="10" y="37"/>
                  </a:cubicBezTo>
                  <a:cubicBezTo>
                    <a:pt x="9" y="39"/>
                    <a:pt x="11" y="43"/>
                    <a:pt x="12" y="45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8" y="84"/>
                    <a:pt x="8" y="84"/>
                    <a:pt x="8" y="84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7" y="84"/>
                    <a:pt x="27" y="84"/>
                    <a:pt x="27" y="84"/>
                  </a:cubicBezTo>
                  <a:cubicBezTo>
                    <a:pt x="36" y="81"/>
                    <a:pt x="36" y="81"/>
                    <a:pt x="36" y="81"/>
                  </a:cubicBezTo>
                  <a:cubicBezTo>
                    <a:pt x="29" y="56"/>
                    <a:pt x="29" y="56"/>
                    <a:pt x="29" y="56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1" y="17"/>
                    <a:pt x="31" y="17"/>
                    <a:pt x="31" y="17"/>
                  </a:cubicBezTo>
                  <a:lnTo>
                    <a:pt x="20" y="12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19050">
              <a:solidFill>
                <a:schemeClr val="bg1"/>
              </a:solidFill>
            </a:ln>
          </p:spPr>
          <p:txBody>
            <a:bodyPr vert="horz" wrap="square" lIns="68589" tIns="34295" rIns="68589" bIns="34295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>
                <a:cs typeface="+mn-ea"/>
                <a:sym typeface="+mn-lt"/>
              </a:endParaRPr>
            </a:p>
          </p:txBody>
        </p:sp>
        <p:pic>
          <p:nvPicPr>
            <p:cNvPr id="73" name="Picture 34" descr="Efficiency.png"/>
            <p:cNvPicPr>
              <a:picLocks noChangeAspect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3657743" y="3539906"/>
              <a:ext cx="743144" cy="689714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" name="Group 173"/>
            <p:cNvGrpSpPr>
              <a:grpSpLocks noChangeAspect="1"/>
            </p:cNvGrpSpPr>
            <p:nvPr/>
          </p:nvGrpSpPr>
          <p:grpSpPr>
            <a:xfrm>
              <a:off x="3776402" y="4387599"/>
              <a:ext cx="505827" cy="651061"/>
              <a:chOff x="-2773363" y="1651000"/>
              <a:chExt cx="2692401" cy="3448051"/>
            </a:xfrm>
            <a:solidFill>
              <a:schemeClr val="bg1"/>
            </a:solidFill>
          </p:grpSpPr>
          <p:sp>
            <p:nvSpPr>
              <p:cNvPr id="84" name="Freeform 19"/>
              <p:cNvSpPr>
                <a:spLocks noEditPoints="1"/>
              </p:cNvSpPr>
              <p:nvPr/>
            </p:nvSpPr>
            <p:spPr bwMode="auto">
              <a:xfrm>
                <a:off x="-1908175" y="1798638"/>
                <a:ext cx="641350" cy="641350"/>
              </a:xfrm>
              <a:custGeom>
                <a:avLst/>
                <a:gdLst>
                  <a:gd name="T0" fmla="*/ 171 w 171"/>
                  <a:gd name="T1" fmla="*/ 79 h 171"/>
                  <a:gd name="T2" fmla="*/ 168 w 171"/>
                  <a:gd name="T3" fmla="*/ 77 h 171"/>
                  <a:gd name="T4" fmla="*/ 152 w 171"/>
                  <a:gd name="T5" fmla="*/ 65 h 171"/>
                  <a:gd name="T6" fmla="*/ 165 w 171"/>
                  <a:gd name="T7" fmla="*/ 54 h 171"/>
                  <a:gd name="T8" fmla="*/ 161 w 171"/>
                  <a:gd name="T9" fmla="*/ 52 h 171"/>
                  <a:gd name="T10" fmla="*/ 142 w 171"/>
                  <a:gd name="T11" fmla="*/ 45 h 171"/>
                  <a:gd name="T12" fmla="*/ 152 w 171"/>
                  <a:gd name="T13" fmla="*/ 32 h 171"/>
                  <a:gd name="T14" fmla="*/ 147 w 171"/>
                  <a:gd name="T15" fmla="*/ 30 h 171"/>
                  <a:gd name="T16" fmla="*/ 127 w 171"/>
                  <a:gd name="T17" fmla="*/ 30 h 171"/>
                  <a:gd name="T18" fmla="*/ 132 w 171"/>
                  <a:gd name="T19" fmla="*/ 15 h 171"/>
                  <a:gd name="T20" fmla="*/ 127 w 171"/>
                  <a:gd name="T21" fmla="*/ 14 h 171"/>
                  <a:gd name="T22" fmla="*/ 108 w 171"/>
                  <a:gd name="T23" fmla="*/ 20 h 171"/>
                  <a:gd name="T24" fmla="*/ 108 w 171"/>
                  <a:gd name="T25" fmla="*/ 5 h 171"/>
                  <a:gd name="T26" fmla="*/ 103 w 171"/>
                  <a:gd name="T27" fmla="*/ 4 h 171"/>
                  <a:gd name="T28" fmla="*/ 86 w 171"/>
                  <a:gd name="T29" fmla="*/ 16 h 171"/>
                  <a:gd name="T30" fmla="*/ 79 w 171"/>
                  <a:gd name="T31" fmla="*/ 0 h 171"/>
                  <a:gd name="T32" fmla="*/ 77 w 171"/>
                  <a:gd name="T33" fmla="*/ 3 h 171"/>
                  <a:gd name="T34" fmla="*/ 65 w 171"/>
                  <a:gd name="T35" fmla="*/ 19 h 171"/>
                  <a:gd name="T36" fmla="*/ 53 w 171"/>
                  <a:gd name="T37" fmla="*/ 6 h 171"/>
                  <a:gd name="T38" fmla="*/ 52 w 171"/>
                  <a:gd name="T39" fmla="*/ 10 h 171"/>
                  <a:gd name="T40" fmla="*/ 45 w 171"/>
                  <a:gd name="T41" fmla="*/ 29 h 171"/>
                  <a:gd name="T42" fmla="*/ 30 w 171"/>
                  <a:gd name="T43" fmla="*/ 20 h 171"/>
                  <a:gd name="T44" fmla="*/ 30 w 171"/>
                  <a:gd name="T45" fmla="*/ 24 h 171"/>
                  <a:gd name="T46" fmla="*/ 30 w 171"/>
                  <a:gd name="T47" fmla="*/ 44 h 171"/>
                  <a:gd name="T48" fmla="*/ 13 w 171"/>
                  <a:gd name="T49" fmla="*/ 40 h 171"/>
                  <a:gd name="T50" fmla="*/ 14 w 171"/>
                  <a:gd name="T51" fmla="*/ 44 h 171"/>
                  <a:gd name="T52" fmla="*/ 20 w 171"/>
                  <a:gd name="T53" fmla="*/ 63 h 171"/>
                  <a:gd name="T54" fmla="*/ 2 w 171"/>
                  <a:gd name="T55" fmla="*/ 65 h 171"/>
                  <a:gd name="T56" fmla="*/ 4 w 171"/>
                  <a:gd name="T57" fmla="*/ 68 h 171"/>
                  <a:gd name="T58" fmla="*/ 16 w 171"/>
                  <a:gd name="T59" fmla="*/ 84 h 171"/>
                  <a:gd name="T60" fmla="*/ 0 w 171"/>
                  <a:gd name="T61" fmla="*/ 91 h 171"/>
                  <a:gd name="T62" fmla="*/ 3 w 171"/>
                  <a:gd name="T63" fmla="*/ 94 h 171"/>
                  <a:gd name="T64" fmla="*/ 19 w 171"/>
                  <a:gd name="T65" fmla="*/ 106 h 171"/>
                  <a:gd name="T66" fmla="*/ 6 w 171"/>
                  <a:gd name="T67" fmla="*/ 116 h 171"/>
                  <a:gd name="T68" fmla="*/ 10 w 171"/>
                  <a:gd name="T69" fmla="*/ 119 h 171"/>
                  <a:gd name="T70" fmla="*/ 29 w 171"/>
                  <a:gd name="T71" fmla="*/ 125 h 171"/>
                  <a:gd name="T72" fmla="*/ 19 w 171"/>
                  <a:gd name="T73" fmla="*/ 139 h 171"/>
                  <a:gd name="T74" fmla="*/ 24 w 171"/>
                  <a:gd name="T75" fmla="*/ 141 h 171"/>
                  <a:gd name="T76" fmla="*/ 44 w 171"/>
                  <a:gd name="T77" fmla="*/ 141 h 171"/>
                  <a:gd name="T78" fmla="*/ 39 w 171"/>
                  <a:gd name="T79" fmla="*/ 156 h 171"/>
                  <a:gd name="T80" fmla="*/ 44 w 171"/>
                  <a:gd name="T81" fmla="*/ 157 h 171"/>
                  <a:gd name="T82" fmla="*/ 63 w 171"/>
                  <a:gd name="T83" fmla="*/ 151 h 171"/>
                  <a:gd name="T84" fmla="*/ 63 w 171"/>
                  <a:gd name="T85" fmla="*/ 166 h 171"/>
                  <a:gd name="T86" fmla="*/ 68 w 171"/>
                  <a:gd name="T87" fmla="*/ 166 h 171"/>
                  <a:gd name="T88" fmla="*/ 85 w 171"/>
                  <a:gd name="T89" fmla="*/ 155 h 171"/>
                  <a:gd name="T90" fmla="*/ 91 w 171"/>
                  <a:gd name="T91" fmla="*/ 171 h 171"/>
                  <a:gd name="T92" fmla="*/ 94 w 171"/>
                  <a:gd name="T93" fmla="*/ 168 h 171"/>
                  <a:gd name="T94" fmla="*/ 96 w 171"/>
                  <a:gd name="T95" fmla="*/ 154 h 171"/>
                  <a:gd name="T96" fmla="*/ 114 w 171"/>
                  <a:gd name="T97" fmla="*/ 163 h 171"/>
                  <a:gd name="T98" fmla="*/ 119 w 171"/>
                  <a:gd name="T99" fmla="*/ 162 h 171"/>
                  <a:gd name="T100" fmla="*/ 117 w 171"/>
                  <a:gd name="T101" fmla="*/ 147 h 171"/>
                  <a:gd name="T102" fmla="*/ 137 w 171"/>
                  <a:gd name="T103" fmla="*/ 150 h 171"/>
                  <a:gd name="T104" fmla="*/ 142 w 171"/>
                  <a:gd name="T105" fmla="*/ 149 h 171"/>
                  <a:gd name="T106" fmla="*/ 135 w 171"/>
                  <a:gd name="T107" fmla="*/ 134 h 171"/>
                  <a:gd name="T108" fmla="*/ 154 w 171"/>
                  <a:gd name="T109" fmla="*/ 131 h 171"/>
                  <a:gd name="T110" fmla="*/ 159 w 171"/>
                  <a:gd name="T111" fmla="*/ 129 h 171"/>
                  <a:gd name="T112" fmla="*/ 147 w 171"/>
                  <a:gd name="T113" fmla="*/ 117 h 171"/>
                  <a:gd name="T114" fmla="*/ 165 w 171"/>
                  <a:gd name="T115" fmla="*/ 108 h 171"/>
                  <a:gd name="T116" fmla="*/ 169 w 171"/>
                  <a:gd name="T117" fmla="*/ 105 h 171"/>
                  <a:gd name="T118" fmla="*/ 154 w 171"/>
                  <a:gd name="T119" fmla="*/ 96 h 171"/>
                  <a:gd name="T120" fmla="*/ 168 w 171"/>
                  <a:gd name="T121" fmla="*/ 82 h 171"/>
                  <a:gd name="T122" fmla="*/ 70 w 171"/>
                  <a:gd name="T123" fmla="*/ 85 h 171"/>
                  <a:gd name="T124" fmla="*/ 101 w 171"/>
                  <a:gd name="T125" fmla="*/ 85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1" h="171">
                    <a:moveTo>
                      <a:pt x="168" y="82"/>
                    </a:moveTo>
                    <a:cubicBezTo>
                      <a:pt x="170" y="82"/>
                      <a:pt x="171" y="81"/>
                      <a:pt x="171" y="79"/>
                    </a:cubicBezTo>
                    <a:cubicBezTo>
                      <a:pt x="171" y="79"/>
                      <a:pt x="171" y="79"/>
                      <a:pt x="171" y="79"/>
                    </a:cubicBezTo>
                    <a:cubicBezTo>
                      <a:pt x="171" y="78"/>
                      <a:pt x="169" y="77"/>
                      <a:pt x="168" y="77"/>
                    </a:cubicBezTo>
                    <a:cubicBezTo>
                      <a:pt x="154" y="75"/>
                      <a:pt x="154" y="75"/>
                      <a:pt x="154" y="75"/>
                    </a:cubicBezTo>
                    <a:cubicBezTo>
                      <a:pt x="154" y="71"/>
                      <a:pt x="153" y="68"/>
                      <a:pt x="152" y="65"/>
                    </a:cubicBezTo>
                    <a:cubicBezTo>
                      <a:pt x="163" y="57"/>
                      <a:pt x="163" y="57"/>
                      <a:pt x="163" y="57"/>
                    </a:cubicBezTo>
                    <a:cubicBezTo>
                      <a:pt x="164" y="56"/>
                      <a:pt x="165" y="55"/>
                      <a:pt x="165" y="54"/>
                    </a:cubicBezTo>
                    <a:cubicBezTo>
                      <a:pt x="165" y="54"/>
                      <a:pt x="165" y="53"/>
                      <a:pt x="165" y="53"/>
                    </a:cubicBezTo>
                    <a:cubicBezTo>
                      <a:pt x="164" y="52"/>
                      <a:pt x="163" y="51"/>
                      <a:pt x="161" y="52"/>
                    </a:cubicBezTo>
                    <a:cubicBezTo>
                      <a:pt x="147" y="54"/>
                      <a:pt x="147" y="54"/>
                      <a:pt x="147" y="54"/>
                    </a:cubicBezTo>
                    <a:cubicBezTo>
                      <a:pt x="146" y="51"/>
                      <a:pt x="144" y="48"/>
                      <a:pt x="142" y="45"/>
                    </a:cubicBezTo>
                    <a:cubicBezTo>
                      <a:pt x="151" y="34"/>
                      <a:pt x="151" y="34"/>
                      <a:pt x="151" y="34"/>
                    </a:cubicBezTo>
                    <a:cubicBezTo>
                      <a:pt x="151" y="34"/>
                      <a:pt x="152" y="33"/>
                      <a:pt x="152" y="32"/>
                    </a:cubicBezTo>
                    <a:cubicBezTo>
                      <a:pt x="152" y="31"/>
                      <a:pt x="151" y="31"/>
                      <a:pt x="151" y="30"/>
                    </a:cubicBezTo>
                    <a:cubicBezTo>
                      <a:pt x="150" y="29"/>
                      <a:pt x="148" y="29"/>
                      <a:pt x="147" y="30"/>
                    </a:cubicBezTo>
                    <a:cubicBezTo>
                      <a:pt x="135" y="36"/>
                      <a:pt x="135" y="36"/>
                      <a:pt x="135" y="36"/>
                    </a:cubicBezTo>
                    <a:cubicBezTo>
                      <a:pt x="132" y="34"/>
                      <a:pt x="130" y="32"/>
                      <a:pt x="127" y="30"/>
                    </a:cubicBezTo>
                    <a:cubicBezTo>
                      <a:pt x="132" y="16"/>
                      <a:pt x="132" y="16"/>
                      <a:pt x="132" y="16"/>
                    </a:cubicBezTo>
                    <a:cubicBezTo>
                      <a:pt x="132" y="16"/>
                      <a:pt x="132" y="16"/>
                      <a:pt x="132" y="15"/>
                    </a:cubicBezTo>
                    <a:cubicBezTo>
                      <a:pt x="132" y="14"/>
                      <a:pt x="132" y="13"/>
                      <a:pt x="131" y="13"/>
                    </a:cubicBezTo>
                    <a:cubicBezTo>
                      <a:pt x="129" y="12"/>
                      <a:pt x="128" y="12"/>
                      <a:pt x="127" y="14"/>
                    </a:cubicBezTo>
                    <a:cubicBezTo>
                      <a:pt x="117" y="23"/>
                      <a:pt x="117" y="23"/>
                      <a:pt x="117" y="23"/>
                    </a:cubicBezTo>
                    <a:cubicBezTo>
                      <a:pt x="114" y="22"/>
                      <a:pt x="111" y="21"/>
                      <a:pt x="108" y="20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8" y="4"/>
                      <a:pt x="107" y="3"/>
                      <a:pt x="106" y="2"/>
                    </a:cubicBezTo>
                    <a:cubicBezTo>
                      <a:pt x="105" y="2"/>
                      <a:pt x="103" y="3"/>
                      <a:pt x="103" y="4"/>
                    </a:cubicBezTo>
                    <a:cubicBezTo>
                      <a:pt x="96" y="17"/>
                      <a:pt x="96" y="17"/>
                      <a:pt x="96" y="17"/>
                    </a:cubicBezTo>
                    <a:cubicBezTo>
                      <a:pt x="93" y="16"/>
                      <a:pt x="90" y="16"/>
                      <a:pt x="86" y="16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2" y="1"/>
                      <a:pt x="81" y="0"/>
                      <a:pt x="79" y="0"/>
                    </a:cubicBezTo>
                    <a:cubicBezTo>
                      <a:pt x="78" y="0"/>
                      <a:pt x="77" y="1"/>
                      <a:pt x="7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1" y="17"/>
                      <a:pt x="68" y="18"/>
                      <a:pt x="65" y="19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6" y="6"/>
                      <a:pt x="55" y="5"/>
                      <a:pt x="53" y="6"/>
                    </a:cubicBezTo>
                    <a:cubicBezTo>
                      <a:pt x="52" y="6"/>
                      <a:pt x="52" y="7"/>
                      <a:pt x="52" y="9"/>
                    </a:cubicBezTo>
                    <a:cubicBezTo>
                      <a:pt x="52" y="9"/>
                      <a:pt x="52" y="9"/>
                      <a:pt x="52" y="10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1" y="25"/>
                      <a:pt x="48" y="27"/>
                      <a:pt x="45" y="29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19"/>
                      <a:pt x="32" y="19"/>
                      <a:pt x="30" y="20"/>
                    </a:cubicBezTo>
                    <a:cubicBezTo>
                      <a:pt x="30" y="20"/>
                      <a:pt x="29" y="21"/>
                      <a:pt x="29" y="22"/>
                    </a:cubicBezTo>
                    <a:cubicBezTo>
                      <a:pt x="29" y="23"/>
                      <a:pt x="30" y="23"/>
                      <a:pt x="30" y="24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4" y="39"/>
                      <a:pt x="32" y="41"/>
                      <a:pt x="30" y="44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5" y="38"/>
                      <a:pt x="14" y="39"/>
                      <a:pt x="13" y="40"/>
                    </a:cubicBezTo>
                    <a:cubicBezTo>
                      <a:pt x="13" y="41"/>
                      <a:pt x="12" y="41"/>
                      <a:pt x="12" y="42"/>
                    </a:cubicBezTo>
                    <a:cubicBezTo>
                      <a:pt x="12" y="42"/>
                      <a:pt x="13" y="43"/>
                      <a:pt x="14" y="4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2" y="57"/>
                      <a:pt x="21" y="60"/>
                      <a:pt x="20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4" y="62"/>
                      <a:pt x="3" y="63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7"/>
                      <a:pt x="3" y="68"/>
                      <a:pt x="4" y="68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6" y="78"/>
                      <a:pt x="16" y="81"/>
                      <a:pt x="16" y="84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1" y="89"/>
                      <a:pt x="0" y="90"/>
                      <a:pt x="0" y="91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3"/>
                      <a:pt x="2" y="94"/>
                      <a:pt x="3" y="94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7" y="99"/>
                      <a:pt x="18" y="103"/>
                      <a:pt x="19" y="106"/>
                    </a:cubicBezTo>
                    <a:cubicBezTo>
                      <a:pt x="8" y="114"/>
                      <a:pt x="8" y="114"/>
                      <a:pt x="8" y="114"/>
                    </a:cubicBezTo>
                    <a:cubicBezTo>
                      <a:pt x="7" y="114"/>
                      <a:pt x="6" y="115"/>
                      <a:pt x="6" y="116"/>
                    </a:cubicBezTo>
                    <a:cubicBezTo>
                      <a:pt x="6" y="117"/>
                      <a:pt x="6" y="117"/>
                      <a:pt x="6" y="118"/>
                    </a:cubicBezTo>
                    <a:cubicBezTo>
                      <a:pt x="7" y="119"/>
                      <a:pt x="8" y="120"/>
                      <a:pt x="10" y="119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5" y="120"/>
                      <a:pt x="27" y="123"/>
                      <a:pt x="29" y="125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0" y="137"/>
                      <a:pt x="19" y="138"/>
                      <a:pt x="19" y="139"/>
                    </a:cubicBezTo>
                    <a:cubicBezTo>
                      <a:pt x="19" y="139"/>
                      <a:pt x="20" y="140"/>
                      <a:pt x="20" y="140"/>
                    </a:cubicBezTo>
                    <a:cubicBezTo>
                      <a:pt x="21" y="142"/>
                      <a:pt x="23" y="142"/>
                      <a:pt x="24" y="141"/>
                    </a:cubicBezTo>
                    <a:cubicBezTo>
                      <a:pt x="36" y="134"/>
                      <a:pt x="36" y="134"/>
                      <a:pt x="36" y="134"/>
                    </a:cubicBezTo>
                    <a:cubicBezTo>
                      <a:pt x="39" y="137"/>
                      <a:pt x="41" y="139"/>
                      <a:pt x="44" y="141"/>
                    </a:cubicBezTo>
                    <a:cubicBezTo>
                      <a:pt x="39" y="154"/>
                      <a:pt x="39" y="154"/>
                      <a:pt x="39" y="154"/>
                    </a:cubicBezTo>
                    <a:cubicBezTo>
                      <a:pt x="39" y="155"/>
                      <a:pt x="39" y="155"/>
                      <a:pt x="39" y="156"/>
                    </a:cubicBezTo>
                    <a:cubicBezTo>
                      <a:pt x="39" y="157"/>
                      <a:pt x="39" y="157"/>
                      <a:pt x="40" y="158"/>
                    </a:cubicBezTo>
                    <a:cubicBezTo>
                      <a:pt x="42" y="159"/>
                      <a:pt x="43" y="158"/>
                      <a:pt x="44" y="157"/>
                    </a:cubicBezTo>
                    <a:cubicBezTo>
                      <a:pt x="54" y="147"/>
                      <a:pt x="54" y="147"/>
                      <a:pt x="54" y="147"/>
                    </a:cubicBezTo>
                    <a:cubicBezTo>
                      <a:pt x="57" y="149"/>
                      <a:pt x="60" y="150"/>
                      <a:pt x="63" y="151"/>
                    </a:cubicBezTo>
                    <a:cubicBezTo>
                      <a:pt x="63" y="165"/>
                      <a:pt x="63" y="165"/>
                      <a:pt x="63" y="165"/>
                    </a:cubicBezTo>
                    <a:cubicBezTo>
                      <a:pt x="63" y="165"/>
                      <a:pt x="63" y="166"/>
                      <a:pt x="63" y="166"/>
                    </a:cubicBezTo>
                    <a:cubicBezTo>
                      <a:pt x="63" y="167"/>
                      <a:pt x="64" y="168"/>
                      <a:pt x="65" y="168"/>
                    </a:cubicBezTo>
                    <a:cubicBezTo>
                      <a:pt x="66" y="169"/>
                      <a:pt x="68" y="168"/>
                      <a:pt x="68" y="166"/>
                    </a:cubicBezTo>
                    <a:cubicBezTo>
                      <a:pt x="75" y="154"/>
                      <a:pt x="75" y="154"/>
                      <a:pt x="75" y="154"/>
                    </a:cubicBezTo>
                    <a:cubicBezTo>
                      <a:pt x="78" y="154"/>
                      <a:pt x="81" y="155"/>
                      <a:pt x="85" y="155"/>
                    </a:cubicBezTo>
                    <a:cubicBezTo>
                      <a:pt x="89" y="168"/>
                      <a:pt x="89" y="168"/>
                      <a:pt x="89" y="168"/>
                    </a:cubicBezTo>
                    <a:cubicBezTo>
                      <a:pt x="89" y="170"/>
                      <a:pt x="90" y="171"/>
                      <a:pt x="91" y="171"/>
                    </a:cubicBezTo>
                    <a:cubicBezTo>
                      <a:pt x="91" y="171"/>
                      <a:pt x="92" y="171"/>
                      <a:pt x="92" y="171"/>
                    </a:cubicBezTo>
                    <a:cubicBezTo>
                      <a:pt x="93" y="171"/>
                      <a:pt x="94" y="169"/>
                      <a:pt x="94" y="168"/>
                    </a:cubicBezTo>
                    <a:cubicBezTo>
                      <a:pt x="94" y="168"/>
                      <a:pt x="94" y="168"/>
                      <a:pt x="94" y="168"/>
                    </a:cubicBezTo>
                    <a:cubicBezTo>
                      <a:pt x="96" y="154"/>
                      <a:pt x="96" y="154"/>
                      <a:pt x="96" y="154"/>
                    </a:cubicBezTo>
                    <a:cubicBezTo>
                      <a:pt x="100" y="153"/>
                      <a:pt x="103" y="153"/>
                      <a:pt x="106" y="152"/>
                    </a:cubicBezTo>
                    <a:cubicBezTo>
                      <a:pt x="114" y="163"/>
                      <a:pt x="114" y="163"/>
                      <a:pt x="114" y="163"/>
                    </a:cubicBezTo>
                    <a:cubicBezTo>
                      <a:pt x="115" y="165"/>
                      <a:pt x="116" y="165"/>
                      <a:pt x="118" y="165"/>
                    </a:cubicBezTo>
                    <a:cubicBezTo>
                      <a:pt x="119" y="164"/>
                      <a:pt x="119" y="163"/>
                      <a:pt x="119" y="162"/>
                    </a:cubicBezTo>
                    <a:cubicBezTo>
                      <a:pt x="119" y="162"/>
                      <a:pt x="119" y="161"/>
                      <a:pt x="119" y="161"/>
                    </a:cubicBezTo>
                    <a:cubicBezTo>
                      <a:pt x="117" y="147"/>
                      <a:pt x="117" y="147"/>
                      <a:pt x="117" y="147"/>
                    </a:cubicBezTo>
                    <a:cubicBezTo>
                      <a:pt x="120" y="146"/>
                      <a:pt x="123" y="144"/>
                      <a:pt x="126" y="142"/>
                    </a:cubicBezTo>
                    <a:cubicBezTo>
                      <a:pt x="137" y="150"/>
                      <a:pt x="137" y="150"/>
                      <a:pt x="137" y="150"/>
                    </a:cubicBezTo>
                    <a:cubicBezTo>
                      <a:pt x="138" y="152"/>
                      <a:pt x="139" y="152"/>
                      <a:pt x="141" y="151"/>
                    </a:cubicBezTo>
                    <a:cubicBezTo>
                      <a:pt x="141" y="150"/>
                      <a:pt x="142" y="149"/>
                      <a:pt x="142" y="149"/>
                    </a:cubicBezTo>
                    <a:cubicBezTo>
                      <a:pt x="142" y="148"/>
                      <a:pt x="141" y="147"/>
                      <a:pt x="141" y="147"/>
                    </a:cubicBezTo>
                    <a:cubicBezTo>
                      <a:pt x="135" y="134"/>
                      <a:pt x="135" y="134"/>
                      <a:pt x="135" y="134"/>
                    </a:cubicBezTo>
                    <a:cubicBezTo>
                      <a:pt x="137" y="132"/>
                      <a:pt x="139" y="130"/>
                      <a:pt x="141" y="127"/>
                    </a:cubicBezTo>
                    <a:cubicBezTo>
                      <a:pt x="154" y="131"/>
                      <a:pt x="154" y="131"/>
                      <a:pt x="154" y="131"/>
                    </a:cubicBezTo>
                    <a:cubicBezTo>
                      <a:pt x="156" y="132"/>
                      <a:pt x="157" y="132"/>
                      <a:pt x="158" y="131"/>
                    </a:cubicBezTo>
                    <a:cubicBezTo>
                      <a:pt x="158" y="130"/>
                      <a:pt x="159" y="130"/>
                      <a:pt x="159" y="129"/>
                    </a:cubicBezTo>
                    <a:cubicBezTo>
                      <a:pt x="159" y="128"/>
                      <a:pt x="158" y="127"/>
                      <a:pt x="157" y="127"/>
                    </a:cubicBezTo>
                    <a:cubicBezTo>
                      <a:pt x="147" y="117"/>
                      <a:pt x="147" y="117"/>
                      <a:pt x="147" y="117"/>
                    </a:cubicBezTo>
                    <a:cubicBezTo>
                      <a:pt x="149" y="114"/>
                      <a:pt x="150" y="111"/>
                      <a:pt x="151" y="108"/>
                    </a:cubicBezTo>
                    <a:cubicBezTo>
                      <a:pt x="165" y="108"/>
                      <a:pt x="165" y="108"/>
                      <a:pt x="165" y="108"/>
                    </a:cubicBezTo>
                    <a:cubicBezTo>
                      <a:pt x="167" y="108"/>
                      <a:pt x="168" y="107"/>
                      <a:pt x="169" y="106"/>
                    </a:cubicBezTo>
                    <a:cubicBezTo>
                      <a:pt x="169" y="106"/>
                      <a:pt x="169" y="105"/>
                      <a:pt x="169" y="105"/>
                    </a:cubicBezTo>
                    <a:cubicBezTo>
                      <a:pt x="169" y="104"/>
                      <a:pt x="168" y="103"/>
                      <a:pt x="167" y="103"/>
                    </a:cubicBezTo>
                    <a:cubicBezTo>
                      <a:pt x="154" y="96"/>
                      <a:pt x="154" y="96"/>
                      <a:pt x="154" y="96"/>
                    </a:cubicBezTo>
                    <a:cubicBezTo>
                      <a:pt x="155" y="93"/>
                      <a:pt x="155" y="90"/>
                      <a:pt x="155" y="86"/>
                    </a:cubicBezTo>
                    <a:lnTo>
                      <a:pt x="168" y="82"/>
                    </a:lnTo>
                    <a:close/>
                    <a:moveTo>
                      <a:pt x="86" y="101"/>
                    </a:moveTo>
                    <a:cubicBezTo>
                      <a:pt x="77" y="101"/>
                      <a:pt x="70" y="94"/>
                      <a:pt x="70" y="85"/>
                    </a:cubicBezTo>
                    <a:cubicBezTo>
                      <a:pt x="70" y="77"/>
                      <a:pt x="77" y="70"/>
                      <a:pt x="86" y="70"/>
                    </a:cubicBezTo>
                    <a:cubicBezTo>
                      <a:pt x="94" y="70"/>
                      <a:pt x="101" y="77"/>
                      <a:pt x="101" y="85"/>
                    </a:cubicBezTo>
                    <a:cubicBezTo>
                      <a:pt x="101" y="94"/>
                      <a:pt x="94" y="101"/>
                      <a:pt x="86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85" name="Freeform 20"/>
              <p:cNvSpPr>
                <a:spLocks noEditPoints="1"/>
              </p:cNvSpPr>
              <p:nvPr/>
            </p:nvSpPr>
            <p:spPr bwMode="auto">
              <a:xfrm>
                <a:off x="-1333500" y="1651000"/>
                <a:ext cx="454025" cy="454025"/>
              </a:xfrm>
              <a:custGeom>
                <a:avLst/>
                <a:gdLst>
                  <a:gd name="T0" fmla="*/ 121 w 121"/>
                  <a:gd name="T1" fmla="*/ 56 h 121"/>
                  <a:gd name="T2" fmla="*/ 119 w 121"/>
                  <a:gd name="T3" fmla="*/ 54 h 121"/>
                  <a:gd name="T4" fmla="*/ 108 w 121"/>
                  <a:gd name="T5" fmla="*/ 46 h 121"/>
                  <a:gd name="T6" fmla="*/ 117 w 121"/>
                  <a:gd name="T7" fmla="*/ 38 h 121"/>
                  <a:gd name="T8" fmla="*/ 115 w 121"/>
                  <a:gd name="T9" fmla="*/ 37 h 121"/>
                  <a:gd name="T10" fmla="*/ 101 w 121"/>
                  <a:gd name="T11" fmla="*/ 32 h 121"/>
                  <a:gd name="T12" fmla="*/ 108 w 121"/>
                  <a:gd name="T13" fmla="*/ 23 h 121"/>
                  <a:gd name="T14" fmla="*/ 105 w 121"/>
                  <a:gd name="T15" fmla="*/ 21 h 121"/>
                  <a:gd name="T16" fmla="*/ 90 w 121"/>
                  <a:gd name="T17" fmla="*/ 21 h 121"/>
                  <a:gd name="T18" fmla="*/ 94 w 121"/>
                  <a:gd name="T19" fmla="*/ 11 h 121"/>
                  <a:gd name="T20" fmla="*/ 90 w 121"/>
                  <a:gd name="T21" fmla="*/ 10 h 121"/>
                  <a:gd name="T22" fmla="*/ 77 w 121"/>
                  <a:gd name="T23" fmla="*/ 14 h 121"/>
                  <a:gd name="T24" fmla="*/ 77 w 121"/>
                  <a:gd name="T25" fmla="*/ 3 h 121"/>
                  <a:gd name="T26" fmla="*/ 73 w 121"/>
                  <a:gd name="T27" fmla="*/ 3 h 121"/>
                  <a:gd name="T28" fmla="*/ 61 w 121"/>
                  <a:gd name="T29" fmla="*/ 11 h 121"/>
                  <a:gd name="T30" fmla="*/ 56 w 121"/>
                  <a:gd name="T31" fmla="*/ 0 h 121"/>
                  <a:gd name="T32" fmla="*/ 55 w 121"/>
                  <a:gd name="T33" fmla="*/ 2 h 121"/>
                  <a:gd name="T34" fmla="*/ 46 w 121"/>
                  <a:gd name="T35" fmla="*/ 13 h 121"/>
                  <a:gd name="T36" fmla="*/ 38 w 121"/>
                  <a:gd name="T37" fmla="*/ 4 h 121"/>
                  <a:gd name="T38" fmla="*/ 37 w 121"/>
                  <a:gd name="T39" fmla="*/ 7 h 121"/>
                  <a:gd name="T40" fmla="*/ 32 w 121"/>
                  <a:gd name="T41" fmla="*/ 20 h 121"/>
                  <a:gd name="T42" fmla="*/ 22 w 121"/>
                  <a:gd name="T43" fmla="*/ 14 h 121"/>
                  <a:gd name="T44" fmla="*/ 21 w 121"/>
                  <a:gd name="T45" fmla="*/ 17 h 121"/>
                  <a:gd name="T46" fmla="*/ 21 w 121"/>
                  <a:gd name="T47" fmla="*/ 31 h 121"/>
                  <a:gd name="T48" fmla="*/ 9 w 121"/>
                  <a:gd name="T49" fmla="*/ 28 h 121"/>
                  <a:gd name="T50" fmla="*/ 10 w 121"/>
                  <a:gd name="T51" fmla="*/ 31 h 121"/>
                  <a:gd name="T52" fmla="*/ 14 w 121"/>
                  <a:gd name="T53" fmla="*/ 45 h 121"/>
                  <a:gd name="T54" fmla="*/ 2 w 121"/>
                  <a:gd name="T55" fmla="*/ 46 h 121"/>
                  <a:gd name="T56" fmla="*/ 3 w 121"/>
                  <a:gd name="T57" fmla="*/ 48 h 121"/>
                  <a:gd name="T58" fmla="*/ 11 w 121"/>
                  <a:gd name="T59" fmla="*/ 60 h 121"/>
                  <a:gd name="T60" fmla="*/ 0 w 121"/>
                  <a:gd name="T61" fmla="*/ 65 h 121"/>
                  <a:gd name="T62" fmla="*/ 2 w 121"/>
                  <a:gd name="T63" fmla="*/ 67 h 121"/>
                  <a:gd name="T64" fmla="*/ 14 w 121"/>
                  <a:gd name="T65" fmla="*/ 75 h 121"/>
                  <a:gd name="T66" fmla="*/ 4 w 121"/>
                  <a:gd name="T67" fmla="*/ 83 h 121"/>
                  <a:gd name="T68" fmla="*/ 7 w 121"/>
                  <a:gd name="T69" fmla="*/ 84 h 121"/>
                  <a:gd name="T70" fmla="*/ 20 w 121"/>
                  <a:gd name="T71" fmla="*/ 89 h 121"/>
                  <a:gd name="T72" fmla="*/ 14 w 121"/>
                  <a:gd name="T73" fmla="*/ 98 h 121"/>
                  <a:gd name="T74" fmla="*/ 17 w 121"/>
                  <a:gd name="T75" fmla="*/ 100 h 121"/>
                  <a:gd name="T76" fmla="*/ 31 w 121"/>
                  <a:gd name="T77" fmla="*/ 100 h 121"/>
                  <a:gd name="T78" fmla="*/ 28 w 121"/>
                  <a:gd name="T79" fmla="*/ 110 h 121"/>
                  <a:gd name="T80" fmla="*/ 31 w 121"/>
                  <a:gd name="T81" fmla="*/ 112 h 121"/>
                  <a:gd name="T82" fmla="*/ 45 w 121"/>
                  <a:gd name="T83" fmla="*/ 107 h 121"/>
                  <a:gd name="T84" fmla="*/ 45 w 121"/>
                  <a:gd name="T85" fmla="*/ 118 h 121"/>
                  <a:gd name="T86" fmla="*/ 49 w 121"/>
                  <a:gd name="T87" fmla="*/ 118 h 121"/>
                  <a:gd name="T88" fmla="*/ 60 w 121"/>
                  <a:gd name="T89" fmla="*/ 110 h 121"/>
                  <a:gd name="T90" fmla="*/ 65 w 121"/>
                  <a:gd name="T91" fmla="*/ 121 h 121"/>
                  <a:gd name="T92" fmla="*/ 67 w 121"/>
                  <a:gd name="T93" fmla="*/ 119 h 121"/>
                  <a:gd name="T94" fmla="*/ 68 w 121"/>
                  <a:gd name="T95" fmla="*/ 109 h 121"/>
                  <a:gd name="T96" fmla="*/ 81 w 121"/>
                  <a:gd name="T97" fmla="*/ 116 h 121"/>
                  <a:gd name="T98" fmla="*/ 85 w 121"/>
                  <a:gd name="T99" fmla="*/ 115 h 121"/>
                  <a:gd name="T100" fmla="*/ 83 w 121"/>
                  <a:gd name="T101" fmla="*/ 104 h 121"/>
                  <a:gd name="T102" fmla="*/ 97 w 121"/>
                  <a:gd name="T103" fmla="*/ 107 h 121"/>
                  <a:gd name="T104" fmla="*/ 101 w 121"/>
                  <a:gd name="T105" fmla="*/ 106 h 121"/>
                  <a:gd name="T106" fmla="*/ 96 w 121"/>
                  <a:gd name="T107" fmla="*/ 95 h 121"/>
                  <a:gd name="T108" fmla="*/ 110 w 121"/>
                  <a:gd name="T109" fmla="*/ 93 h 121"/>
                  <a:gd name="T110" fmla="*/ 113 w 121"/>
                  <a:gd name="T111" fmla="*/ 92 h 121"/>
                  <a:gd name="T112" fmla="*/ 105 w 121"/>
                  <a:gd name="T113" fmla="*/ 83 h 121"/>
                  <a:gd name="T114" fmla="*/ 117 w 121"/>
                  <a:gd name="T115" fmla="*/ 77 h 121"/>
                  <a:gd name="T116" fmla="*/ 120 w 121"/>
                  <a:gd name="T117" fmla="*/ 75 h 121"/>
                  <a:gd name="T118" fmla="*/ 109 w 121"/>
                  <a:gd name="T119" fmla="*/ 68 h 121"/>
                  <a:gd name="T120" fmla="*/ 120 w 121"/>
                  <a:gd name="T121" fmla="*/ 58 h 121"/>
                  <a:gd name="T122" fmla="*/ 50 w 121"/>
                  <a:gd name="T123" fmla="*/ 61 h 121"/>
                  <a:gd name="T124" fmla="*/ 72 w 121"/>
                  <a:gd name="T125" fmla="*/ 6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" h="121">
                    <a:moveTo>
                      <a:pt x="120" y="58"/>
                    </a:moveTo>
                    <a:cubicBezTo>
                      <a:pt x="121" y="58"/>
                      <a:pt x="121" y="57"/>
                      <a:pt x="121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5"/>
                      <a:pt x="120" y="54"/>
                      <a:pt x="119" y="54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9" y="50"/>
                      <a:pt x="109" y="48"/>
                      <a:pt x="108" y="46"/>
                    </a:cubicBezTo>
                    <a:cubicBezTo>
                      <a:pt x="116" y="40"/>
                      <a:pt x="116" y="40"/>
                      <a:pt x="116" y="40"/>
                    </a:cubicBezTo>
                    <a:cubicBezTo>
                      <a:pt x="117" y="40"/>
                      <a:pt x="117" y="39"/>
                      <a:pt x="117" y="38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17" y="37"/>
                      <a:pt x="116" y="36"/>
                      <a:pt x="115" y="37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4" y="36"/>
                      <a:pt x="102" y="34"/>
                      <a:pt x="101" y="32"/>
                    </a:cubicBezTo>
                    <a:cubicBezTo>
                      <a:pt x="107" y="24"/>
                      <a:pt x="107" y="24"/>
                      <a:pt x="107" y="24"/>
                    </a:cubicBezTo>
                    <a:cubicBezTo>
                      <a:pt x="108" y="24"/>
                      <a:pt x="108" y="23"/>
                      <a:pt x="108" y="23"/>
                    </a:cubicBezTo>
                    <a:cubicBezTo>
                      <a:pt x="108" y="22"/>
                      <a:pt x="108" y="22"/>
                      <a:pt x="107" y="21"/>
                    </a:cubicBezTo>
                    <a:cubicBezTo>
                      <a:pt x="107" y="21"/>
                      <a:pt x="105" y="20"/>
                      <a:pt x="105" y="21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4" y="24"/>
                      <a:pt x="92" y="22"/>
                      <a:pt x="90" y="21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4" y="10"/>
                      <a:pt x="94" y="9"/>
                      <a:pt x="93" y="9"/>
                    </a:cubicBezTo>
                    <a:cubicBezTo>
                      <a:pt x="92" y="8"/>
                      <a:pt x="91" y="9"/>
                      <a:pt x="90" y="10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81" y="15"/>
                      <a:pt x="79" y="15"/>
                      <a:pt x="77" y="14"/>
                    </a:cubicBezTo>
                    <a:cubicBezTo>
                      <a:pt x="77" y="4"/>
                      <a:pt x="77" y="4"/>
                      <a:pt x="77" y="4"/>
                    </a:cubicBezTo>
                    <a:cubicBezTo>
                      <a:pt x="77" y="4"/>
                      <a:pt x="77" y="4"/>
                      <a:pt x="77" y="3"/>
                    </a:cubicBezTo>
                    <a:cubicBezTo>
                      <a:pt x="77" y="2"/>
                      <a:pt x="76" y="2"/>
                      <a:pt x="75" y="1"/>
                    </a:cubicBezTo>
                    <a:cubicBezTo>
                      <a:pt x="74" y="1"/>
                      <a:pt x="73" y="2"/>
                      <a:pt x="73" y="3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6" y="11"/>
                      <a:pt x="64" y="11"/>
                      <a:pt x="61" y="11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1"/>
                      <a:pt x="58" y="0"/>
                      <a:pt x="56" y="0"/>
                    </a:cubicBezTo>
                    <a:cubicBezTo>
                      <a:pt x="55" y="0"/>
                      <a:pt x="55" y="1"/>
                      <a:pt x="55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3" y="12"/>
                      <a:pt x="53" y="12"/>
                      <a:pt x="53" y="12"/>
                    </a:cubicBezTo>
                    <a:cubicBezTo>
                      <a:pt x="51" y="12"/>
                      <a:pt x="48" y="13"/>
                      <a:pt x="46" y="13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0" y="4"/>
                      <a:pt x="39" y="4"/>
                      <a:pt x="38" y="4"/>
                    </a:cubicBezTo>
                    <a:cubicBezTo>
                      <a:pt x="37" y="4"/>
                      <a:pt x="37" y="5"/>
                      <a:pt x="37" y="6"/>
                    </a:cubicBezTo>
                    <a:cubicBezTo>
                      <a:pt x="37" y="6"/>
                      <a:pt x="37" y="6"/>
                      <a:pt x="37" y="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8"/>
                      <a:pt x="34" y="19"/>
                      <a:pt x="32" y="20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2" y="13"/>
                      <a:pt x="22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1" y="16"/>
                      <a:pt x="21" y="16"/>
                      <a:pt x="21" y="17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4" y="27"/>
                      <a:pt x="23" y="29"/>
                      <a:pt x="21" y="31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7"/>
                      <a:pt x="10" y="27"/>
                      <a:pt x="9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30"/>
                      <a:pt x="9" y="31"/>
                      <a:pt x="10" y="31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40"/>
                      <a:pt x="15" y="42"/>
                      <a:pt x="14" y="45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44"/>
                      <a:pt x="2" y="45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2" y="47"/>
                      <a:pt x="2" y="48"/>
                      <a:pt x="3" y="48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5"/>
                      <a:pt x="11" y="57"/>
                      <a:pt x="11" y="60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1" y="63"/>
                      <a:pt x="0" y="64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6"/>
                      <a:pt x="1" y="67"/>
                      <a:pt x="2" y="67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71"/>
                      <a:pt x="13" y="73"/>
                      <a:pt x="14" y="75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1"/>
                      <a:pt x="4" y="82"/>
                      <a:pt x="4" y="83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5" y="84"/>
                      <a:pt x="6" y="85"/>
                      <a:pt x="7" y="84"/>
                    </a:cubicBezTo>
                    <a:cubicBezTo>
                      <a:pt x="17" y="83"/>
                      <a:pt x="17" y="83"/>
                      <a:pt x="17" y="83"/>
                    </a:cubicBezTo>
                    <a:cubicBezTo>
                      <a:pt x="18" y="85"/>
                      <a:pt x="19" y="87"/>
                      <a:pt x="20" y="89"/>
                    </a:cubicBezTo>
                    <a:cubicBezTo>
                      <a:pt x="14" y="97"/>
                      <a:pt x="14" y="97"/>
                      <a:pt x="14" y="97"/>
                    </a:cubicBezTo>
                    <a:cubicBezTo>
                      <a:pt x="14" y="97"/>
                      <a:pt x="14" y="98"/>
                      <a:pt x="14" y="98"/>
                    </a:cubicBezTo>
                    <a:cubicBezTo>
                      <a:pt x="14" y="99"/>
                      <a:pt x="14" y="99"/>
                      <a:pt x="14" y="100"/>
                    </a:cubicBezTo>
                    <a:cubicBezTo>
                      <a:pt x="15" y="100"/>
                      <a:pt x="16" y="101"/>
                      <a:pt x="17" y="100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8" y="97"/>
                      <a:pt x="29" y="99"/>
                      <a:pt x="31" y="100"/>
                    </a:cubicBezTo>
                    <a:cubicBezTo>
                      <a:pt x="28" y="109"/>
                      <a:pt x="28" y="109"/>
                      <a:pt x="28" y="109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28" y="111"/>
                      <a:pt x="28" y="112"/>
                      <a:pt x="29" y="112"/>
                    </a:cubicBezTo>
                    <a:cubicBezTo>
                      <a:pt x="30" y="113"/>
                      <a:pt x="31" y="112"/>
                      <a:pt x="31" y="112"/>
                    </a:cubicBezTo>
                    <a:cubicBezTo>
                      <a:pt x="38" y="104"/>
                      <a:pt x="38" y="104"/>
                      <a:pt x="38" y="104"/>
                    </a:cubicBezTo>
                    <a:cubicBezTo>
                      <a:pt x="40" y="106"/>
                      <a:pt x="43" y="106"/>
                      <a:pt x="45" y="107"/>
                    </a:cubicBezTo>
                    <a:cubicBezTo>
                      <a:pt x="45" y="117"/>
                      <a:pt x="45" y="117"/>
                      <a:pt x="45" y="117"/>
                    </a:cubicBezTo>
                    <a:cubicBezTo>
                      <a:pt x="45" y="117"/>
                      <a:pt x="45" y="117"/>
                      <a:pt x="45" y="118"/>
                    </a:cubicBezTo>
                    <a:cubicBezTo>
                      <a:pt x="45" y="119"/>
                      <a:pt x="45" y="119"/>
                      <a:pt x="46" y="120"/>
                    </a:cubicBezTo>
                    <a:cubicBezTo>
                      <a:pt x="47" y="120"/>
                      <a:pt x="48" y="119"/>
                      <a:pt x="49" y="118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5" y="110"/>
                      <a:pt x="58" y="110"/>
                      <a:pt x="60" y="110"/>
                    </a:cubicBezTo>
                    <a:cubicBezTo>
                      <a:pt x="63" y="119"/>
                      <a:pt x="63" y="119"/>
                      <a:pt x="63" y="119"/>
                    </a:cubicBezTo>
                    <a:cubicBezTo>
                      <a:pt x="63" y="120"/>
                      <a:pt x="64" y="121"/>
                      <a:pt x="65" y="121"/>
                    </a:cubicBezTo>
                    <a:cubicBezTo>
                      <a:pt x="65" y="121"/>
                      <a:pt x="65" y="121"/>
                      <a:pt x="65" y="121"/>
                    </a:cubicBezTo>
                    <a:cubicBezTo>
                      <a:pt x="66" y="121"/>
                      <a:pt x="67" y="120"/>
                      <a:pt x="67" y="119"/>
                    </a:cubicBezTo>
                    <a:cubicBezTo>
                      <a:pt x="67" y="119"/>
                      <a:pt x="67" y="119"/>
                      <a:pt x="67" y="11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71" y="109"/>
                      <a:pt x="73" y="108"/>
                      <a:pt x="75" y="108"/>
                    </a:cubicBezTo>
                    <a:cubicBezTo>
                      <a:pt x="81" y="116"/>
                      <a:pt x="81" y="116"/>
                      <a:pt x="81" y="116"/>
                    </a:cubicBezTo>
                    <a:cubicBezTo>
                      <a:pt x="82" y="117"/>
                      <a:pt x="83" y="117"/>
                      <a:pt x="84" y="117"/>
                    </a:cubicBezTo>
                    <a:cubicBezTo>
                      <a:pt x="84" y="117"/>
                      <a:pt x="85" y="116"/>
                      <a:pt x="85" y="115"/>
                    </a:cubicBezTo>
                    <a:cubicBezTo>
                      <a:pt x="85" y="115"/>
                      <a:pt x="85" y="115"/>
                      <a:pt x="85" y="114"/>
                    </a:cubicBezTo>
                    <a:cubicBezTo>
                      <a:pt x="83" y="104"/>
                      <a:pt x="83" y="104"/>
                      <a:pt x="83" y="104"/>
                    </a:cubicBezTo>
                    <a:cubicBezTo>
                      <a:pt x="85" y="103"/>
                      <a:pt x="87" y="102"/>
                      <a:pt x="89" y="101"/>
                    </a:cubicBezTo>
                    <a:cubicBezTo>
                      <a:pt x="97" y="107"/>
                      <a:pt x="97" y="107"/>
                      <a:pt x="97" y="107"/>
                    </a:cubicBezTo>
                    <a:cubicBezTo>
                      <a:pt x="98" y="108"/>
                      <a:pt x="99" y="108"/>
                      <a:pt x="100" y="107"/>
                    </a:cubicBezTo>
                    <a:cubicBezTo>
                      <a:pt x="100" y="107"/>
                      <a:pt x="101" y="106"/>
                      <a:pt x="101" y="106"/>
                    </a:cubicBezTo>
                    <a:cubicBezTo>
                      <a:pt x="101" y="105"/>
                      <a:pt x="100" y="105"/>
                      <a:pt x="100" y="104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7" y="94"/>
                      <a:pt x="99" y="92"/>
                      <a:pt x="100" y="90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1" y="94"/>
                      <a:pt x="112" y="94"/>
                      <a:pt x="112" y="93"/>
                    </a:cubicBezTo>
                    <a:cubicBezTo>
                      <a:pt x="113" y="92"/>
                      <a:pt x="113" y="92"/>
                      <a:pt x="113" y="92"/>
                    </a:cubicBezTo>
                    <a:cubicBezTo>
                      <a:pt x="113" y="91"/>
                      <a:pt x="112" y="90"/>
                      <a:pt x="112" y="90"/>
                    </a:cubicBezTo>
                    <a:cubicBezTo>
                      <a:pt x="105" y="83"/>
                      <a:pt x="105" y="83"/>
                      <a:pt x="105" y="83"/>
                    </a:cubicBezTo>
                    <a:cubicBezTo>
                      <a:pt x="106" y="81"/>
                      <a:pt x="107" y="79"/>
                      <a:pt x="107" y="76"/>
                    </a:cubicBezTo>
                    <a:cubicBezTo>
                      <a:pt x="117" y="77"/>
                      <a:pt x="117" y="77"/>
                      <a:pt x="117" y="77"/>
                    </a:cubicBezTo>
                    <a:cubicBezTo>
                      <a:pt x="118" y="77"/>
                      <a:pt x="120" y="76"/>
                      <a:pt x="120" y="75"/>
                    </a:cubicBezTo>
                    <a:cubicBezTo>
                      <a:pt x="120" y="75"/>
                      <a:pt x="120" y="75"/>
                      <a:pt x="120" y="75"/>
                    </a:cubicBezTo>
                    <a:cubicBezTo>
                      <a:pt x="120" y="74"/>
                      <a:pt x="119" y="73"/>
                      <a:pt x="118" y="73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0" y="66"/>
                      <a:pt x="110" y="64"/>
                      <a:pt x="110" y="61"/>
                    </a:cubicBezTo>
                    <a:lnTo>
                      <a:pt x="120" y="58"/>
                    </a:lnTo>
                    <a:close/>
                    <a:moveTo>
                      <a:pt x="61" y="72"/>
                    </a:moveTo>
                    <a:cubicBezTo>
                      <a:pt x="55" y="72"/>
                      <a:pt x="50" y="67"/>
                      <a:pt x="50" y="61"/>
                    </a:cubicBezTo>
                    <a:cubicBezTo>
                      <a:pt x="50" y="54"/>
                      <a:pt x="55" y="49"/>
                      <a:pt x="61" y="49"/>
                    </a:cubicBezTo>
                    <a:cubicBezTo>
                      <a:pt x="67" y="49"/>
                      <a:pt x="72" y="54"/>
                      <a:pt x="72" y="61"/>
                    </a:cubicBezTo>
                    <a:cubicBezTo>
                      <a:pt x="72" y="67"/>
                      <a:pt x="67" y="72"/>
                      <a:pt x="61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86" name="Oval 21"/>
              <p:cNvSpPr>
                <a:spLocks noChangeArrowheads="1"/>
              </p:cNvSpPr>
              <p:nvPr/>
            </p:nvSpPr>
            <p:spPr bwMode="auto">
              <a:xfrm>
                <a:off x="-1055688" y="2462213"/>
                <a:ext cx="171450" cy="1714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87" name="Oval 22"/>
              <p:cNvSpPr>
                <a:spLocks noChangeArrowheads="1"/>
              </p:cNvSpPr>
              <p:nvPr/>
            </p:nvSpPr>
            <p:spPr bwMode="auto">
              <a:xfrm>
                <a:off x="-1776413" y="2792413"/>
                <a:ext cx="115888" cy="119063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88" name="Freeform 23"/>
              <p:cNvSpPr>
                <a:spLocks noEditPoints="1"/>
              </p:cNvSpPr>
              <p:nvPr/>
            </p:nvSpPr>
            <p:spPr bwMode="auto">
              <a:xfrm>
                <a:off x="-2773363" y="2439988"/>
                <a:ext cx="2692401" cy="2659063"/>
              </a:xfrm>
              <a:custGeom>
                <a:avLst/>
                <a:gdLst>
                  <a:gd name="T0" fmla="*/ 605 w 718"/>
                  <a:gd name="T1" fmla="*/ 20 h 709"/>
                  <a:gd name="T2" fmla="*/ 602 w 718"/>
                  <a:gd name="T3" fmla="*/ 58 h 709"/>
                  <a:gd name="T4" fmla="*/ 587 w 718"/>
                  <a:gd name="T5" fmla="*/ 93 h 709"/>
                  <a:gd name="T6" fmla="*/ 563 w 718"/>
                  <a:gd name="T7" fmla="*/ 121 h 709"/>
                  <a:gd name="T8" fmla="*/ 530 w 718"/>
                  <a:gd name="T9" fmla="*/ 141 h 709"/>
                  <a:gd name="T10" fmla="*/ 493 w 718"/>
                  <a:gd name="T11" fmla="*/ 149 h 709"/>
                  <a:gd name="T12" fmla="*/ 456 w 718"/>
                  <a:gd name="T13" fmla="*/ 147 h 709"/>
                  <a:gd name="T14" fmla="*/ 420 w 718"/>
                  <a:gd name="T15" fmla="*/ 134 h 709"/>
                  <a:gd name="T16" fmla="*/ 391 w 718"/>
                  <a:gd name="T17" fmla="*/ 110 h 709"/>
                  <a:gd name="T18" fmla="*/ 371 w 718"/>
                  <a:gd name="T19" fmla="*/ 78 h 709"/>
                  <a:gd name="T20" fmla="*/ 361 w 718"/>
                  <a:gd name="T21" fmla="*/ 42 h 709"/>
                  <a:gd name="T22" fmla="*/ 363 w 718"/>
                  <a:gd name="T23" fmla="*/ 4 h 709"/>
                  <a:gd name="T24" fmla="*/ 68 w 718"/>
                  <a:gd name="T25" fmla="*/ 221 h 709"/>
                  <a:gd name="T26" fmla="*/ 162 w 718"/>
                  <a:gd name="T27" fmla="*/ 514 h 709"/>
                  <a:gd name="T28" fmla="*/ 334 w 718"/>
                  <a:gd name="T29" fmla="*/ 176 h 709"/>
                  <a:gd name="T30" fmla="*/ 311 w 718"/>
                  <a:gd name="T31" fmla="*/ 189 h 709"/>
                  <a:gd name="T32" fmla="*/ 288 w 718"/>
                  <a:gd name="T33" fmla="*/ 197 h 709"/>
                  <a:gd name="T34" fmla="*/ 258 w 718"/>
                  <a:gd name="T35" fmla="*/ 192 h 709"/>
                  <a:gd name="T36" fmla="*/ 234 w 718"/>
                  <a:gd name="T37" fmla="*/ 181 h 709"/>
                  <a:gd name="T38" fmla="*/ 214 w 718"/>
                  <a:gd name="T39" fmla="*/ 164 h 709"/>
                  <a:gd name="T40" fmla="*/ 201 w 718"/>
                  <a:gd name="T41" fmla="*/ 141 h 709"/>
                  <a:gd name="T42" fmla="*/ 195 w 718"/>
                  <a:gd name="T43" fmla="*/ 116 h 709"/>
                  <a:gd name="T44" fmla="*/ 197 w 718"/>
                  <a:gd name="T45" fmla="*/ 89 h 709"/>
                  <a:gd name="T46" fmla="*/ 207 w 718"/>
                  <a:gd name="T47" fmla="*/ 64 h 709"/>
                  <a:gd name="T48" fmla="*/ 225 w 718"/>
                  <a:gd name="T49" fmla="*/ 43 h 709"/>
                  <a:gd name="T50" fmla="*/ 249 w 718"/>
                  <a:gd name="T51" fmla="*/ 29 h 709"/>
                  <a:gd name="T52" fmla="*/ 275 w 718"/>
                  <a:gd name="T53" fmla="*/ 23 h 709"/>
                  <a:gd name="T54" fmla="*/ 305 w 718"/>
                  <a:gd name="T55" fmla="*/ 28 h 709"/>
                  <a:gd name="T56" fmla="*/ 329 w 718"/>
                  <a:gd name="T57" fmla="*/ 38 h 709"/>
                  <a:gd name="T58" fmla="*/ 349 w 718"/>
                  <a:gd name="T59" fmla="*/ 55 h 709"/>
                  <a:gd name="T60" fmla="*/ 362 w 718"/>
                  <a:gd name="T61" fmla="*/ 78 h 709"/>
                  <a:gd name="T62" fmla="*/ 368 w 718"/>
                  <a:gd name="T63" fmla="*/ 104 h 709"/>
                  <a:gd name="T64" fmla="*/ 366 w 718"/>
                  <a:gd name="T65" fmla="*/ 131 h 709"/>
                  <a:gd name="T66" fmla="*/ 356 w 718"/>
                  <a:gd name="T67" fmla="*/ 156 h 709"/>
                  <a:gd name="T68" fmla="*/ 338 w 718"/>
                  <a:gd name="T69" fmla="*/ 176 h 709"/>
                  <a:gd name="T70" fmla="*/ 451 w 718"/>
                  <a:gd name="T71" fmla="*/ 208 h 709"/>
                  <a:gd name="T72" fmla="*/ 444 w 718"/>
                  <a:gd name="T73" fmla="*/ 224 h 709"/>
                  <a:gd name="T74" fmla="*/ 433 w 718"/>
                  <a:gd name="T75" fmla="*/ 237 h 709"/>
                  <a:gd name="T76" fmla="*/ 418 w 718"/>
                  <a:gd name="T77" fmla="*/ 247 h 709"/>
                  <a:gd name="T78" fmla="*/ 401 w 718"/>
                  <a:gd name="T79" fmla="*/ 251 h 709"/>
                  <a:gd name="T80" fmla="*/ 383 w 718"/>
                  <a:gd name="T81" fmla="*/ 250 h 709"/>
                  <a:gd name="T82" fmla="*/ 367 w 718"/>
                  <a:gd name="T83" fmla="*/ 243 h 709"/>
                  <a:gd name="T84" fmla="*/ 353 w 718"/>
                  <a:gd name="T85" fmla="*/ 232 h 709"/>
                  <a:gd name="T86" fmla="*/ 343 w 718"/>
                  <a:gd name="T87" fmla="*/ 217 h 709"/>
                  <a:gd name="T88" fmla="*/ 339 w 718"/>
                  <a:gd name="T89" fmla="*/ 200 h 709"/>
                  <a:gd name="T90" fmla="*/ 340 w 718"/>
                  <a:gd name="T91" fmla="*/ 183 h 709"/>
                  <a:gd name="T92" fmla="*/ 346 w 718"/>
                  <a:gd name="T93" fmla="*/ 166 h 709"/>
                  <a:gd name="T94" fmla="*/ 357 w 718"/>
                  <a:gd name="T95" fmla="*/ 153 h 709"/>
                  <a:gd name="T96" fmla="*/ 372 w 718"/>
                  <a:gd name="T97" fmla="*/ 143 h 709"/>
                  <a:gd name="T98" fmla="*/ 389 w 718"/>
                  <a:gd name="T99" fmla="*/ 138 h 709"/>
                  <a:gd name="T100" fmla="*/ 407 w 718"/>
                  <a:gd name="T101" fmla="*/ 139 h 709"/>
                  <a:gd name="T102" fmla="*/ 423 w 718"/>
                  <a:gd name="T103" fmla="*/ 146 h 709"/>
                  <a:gd name="T104" fmla="*/ 437 w 718"/>
                  <a:gd name="T105" fmla="*/ 157 h 709"/>
                  <a:gd name="T106" fmla="*/ 446 w 718"/>
                  <a:gd name="T107" fmla="*/ 172 h 709"/>
                  <a:gd name="T108" fmla="*/ 451 w 718"/>
                  <a:gd name="T109" fmla="*/ 189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18" h="709">
                    <a:moveTo>
                      <a:pt x="606" y="330"/>
                    </a:moveTo>
                    <a:cubicBezTo>
                      <a:pt x="718" y="140"/>
                      <a:pt x="627" y="0"/>
                      <a:pt x="627" y="0"/>
                    </a:cubicBezTo>
                    <a:cubicBezTo>
                      <a:pt x="578" y="0"/>
                      <a:pt x="578" y="0"/>
                      <a:pt x="578" y="0"/>
                    </a:cubicBezTo>
                    <a:cubicBezTo>
                      <a:pt x="579" y="4"/>
                      <a:pt x="580" y="9"/>
                      <a:pt x="581" y="13"/>
                    </a:cubicBezTo>
                    <a:cubicBezTo>
                      <a:pt x="601" y="16"/>
                      <a:pt x="601" y="16"/>
                      <a:pt x="601" y="16"/>
                    </a:cubicBezTo>
                    <a:cubicBezTo>
                      <a:pt x="603" y="16"/>
                      <a:pt x="605" y="18"/>
                      <a:pt x="605" y="20"/>
                    </a:cubicBezTo>
                    <a:cubicBezTo>
                      <a:pt x="605" y="20"/>
                      <a:pt x="605" y="20"/>
                      <a:pt x="605" y="20"/>
                    </a:cubicBezTo>
                    <a:cubicBezTo>
                      <a:pt x="605" y="23"/>
                      <a:pt x="604" y="24"/>
                      <a:pt x="601" y="24"/>
                    </a:cubicBezTo>
                    <a:cubicBezTo>
                      <a:pt x="582" y="30"/>
                      <a:pt x="582" y="30"/>
                      <a:pt x="582" y="30"/>
                    </a:cubicBezTo>
                    <a:cubicBezTo>
                      <a:pt x="582" y="35"/>
                      <a:pt x="581" y="40"/>
                      <a:pt x="581" y="45"/>
                    </a:cubicBezTo>
                    <a:cubicBezTo>
                      <a:pt x="599" y="54"/>
                      <a:pt x="599" y="54"/>
                      <a:pt x="599" y="54"/>
                    </a:cubicBezTo>
                    <a:cubicBezTo>
                      <a:pt x="601" y="55"/>
                      <a:pt x="602" y="56"/>
                      <a:pt x="602" y="58"/>
                    </a:cubicBezTo>
                    <a:cubicBezTo>
                      <a:pt x="602" y="58"/>
                      <a:pt x="602" y="59"/>
                      <a:pt x="602" y="59"/>
                    </a:cubicBezTo>
                    <a:cubicBezTo>
                      <a:pt x="601" y="61"/>
                      <a:pt x="599" y="62"/>
                      <a:pt x="597" y="62"/>
                    </a:cubicBezTo>
                    <a:cubicBezTo>
                      <a:pt x="577" y="62"/>
                      <a:pt x="577" y="62"/>
                      <a:pt x="577" y="62"/>
                    </a:cubicBezTo>
                    <a:cubicBezTo>
                      <a:pt x="575" y="66"/>
                      <a:pt x="573" y="71"/>
                      <a:pt x="571" y="75"/>
                    </a:cubicBezTo>
                    <a:cubicBezTo>
                      <a:pt x="585" y="89"/>
                      <a:pt x="585" y="89"/>
                      <a:pt x="585" y="89"/>
                    </a:cubicBezTo>
                    <a:cubicBezTo>
                      <a:pt x="587" y="90"/>
                      <a:pt x="587" y="91"/>
                      <a:pt x="587" y="93"/>
                    </a:cubicBezTo>
                    <a:cubicBezTo>
                      <a:pt x="587" y="94"/>
                      <a:pt x="587" y="94"/>
                      <a:pt x="587" y="95"/>
                    </a:cubicBezTo>
                    <a:cubicBezTo>
                      <a:pt x="585" y="97"/>
                      <a:pt x="583" y="97"/>
                      <a:pt x="581" y="96"/>
                    </a:cubicBezTo>
                    <a:cubicBezTo>
                      <a:pt x="562" y="90"/>
                      <a:pt x="562" y="90"/>
                      <a:pt x="562" y="90"/>
                    </a:cubicBezTo>
                    <a:cubicBezTo>
                      <a:pt x="559" y="94"/>
                      <a:pt x="556" y="97"/>
                      <a:pt x="552" y="101"/>
                    </a:cubicBezTo>
                    <a:cubicBezTo>
                      <a:pt x="562" y="119"/>
                      <a:pt x="562" y="119"/>
                      <a:pt x="562" y="119"/>
                    </a:cubicBezTo>
                    <a:cubicBezTo>
                      <a:pt x="562" y="120"/>
                      <a:pt x="563" y="120"/>
                      <a:pt x="563" y="121"/>
                    </a:cubicBezTo>
                    <a:cubicBezTo>
                      <a:pt x="563" y="122"/>
                      <a:pt x="562" y="124"/>
                      <a:pt x="561" y="124"/>
                    </a:cubicBezTo>
                    <a:cubicBezTo>
                      <a:pt x="559" y="126"/>
                      <a:pt x="557" y="126"/>
                      <a:pt x="555" y="124"/>
                    </a:cubicBezTo>
                    <a:cubicBezTo>
                      <a:pt x="539" y="112"/>
                      <a:pt x="539" y="112"/>
                      <a:pt x="539" y="112"/>
                    </a:cubicBezTo>
                    <a:cubicBezTo>
                      <a:pt x="535" y="114"/>
                      <a:pt x="531" y="117"/>
                      <a:pt x="527" y="119"/>
                    </a:cubicBezTo>
                    <a:cubicBezTo>
                      <a:pt x="530" y="139"/>
                      <a:pt x="530" y="139"/>
                      <a:pt x="530" y="139"/>
                    </a:cubicBezTo>
                    <a:cubicBezTo>
                      <a:pt x="530" y="140"/>
                      <a:pt x="530" y="140"/>
                      <a:pt x="530" y="141"/>
                    </a:cubicBezTo>
                    <a:cubicBezTo>
                      <a:pt x="530" y="142"/>
                      <a:pt x="529" y="144"/>
                      <a:pt x="528" y="145"/>
                    </a:cubicBezTo>
                    <a:cubicBezTo>
                      <a:pt x="526" y="145"/>
                      <a:pt x="523" y="144"/>
                      <a:pt x="522" y="142"/>
                    </a:cubicBezTo>
                    <a:cubicBezTo>
                      <a:pt x="511" y="126"/>
                      <a:pt x="511" y="126"/>
                      <a:pt x="511" y="126"/>
                    </a:cubicBezTo>
                    <a:cubicBezTo>
                      <a:pt x="506" y="127"/>
                      <a:pt x="501" y="128"/>
                      <a:pt x="497" y="129"/>
                    </a:cubicBezTo>
                    <a:cubicBezTo>
                      <a:pt x="493" y="149"/>
                      <a:pt x="493" y="149"/>
                      <a:pt x="493" y="149"/>
                    </a:cubicBezTo>
                    <a:cubicBezTo>
                      <a:pt x="493" y="149"/>
                      <a:pt x="493" y="149"/>
                      <a:pt x="493" y="149"/>
                    </a:cubicBezTo>
                    <a:cubicBezTo>
                      <a:pt x="493" y="151"/>
                      <a:pt x="492" y="153"/>
                      <a:pt x="490" y="153"/>
                    </a:cubicBezTo>
                    <a:cubicBezTo>
                      <a:pt x="490" y="153"/>
                      <a:pt x="490" y="153"/>
                      <a:pt x="489" y="153"/>
                    </a:cubicBezTo>
                    <a:cubicBezTo>
                      <a:pt x="487" y="153"/>
                      <a:pt x="486" y="152"/>
                      <a:pt x="485" y="150"/>
                    </a:cubicBezTo>
                    <a:cubicBezTo>
                      <a:pt x="479" y="130"/>
                      <a:pt x="479" y="130"/>
                      <a:pt x="479" y="130"/>
                    </a:cubicBezTo>
                    <a:cubicBezTo>
                      <a:pt x="475" y="130"/>
                      <a:pt x="470" y="130"/>
                      <a:pt x="465" y="129"/>
                    </a:cubicBezTo>
                    <a:cubicBezTo>
                      <a:pt x="456" y="147"/>
                      <a:pt x="456" y="147"/>
                      <a:pt x="456" y="147"/>
                    </a:cubicBezTo>
                    <a:cubicBezTo>
                      <a:pt x="455" y="149"/>
                      <a:pt x="453" y="151"/>
                      <a:pt x="451" y="150"/>
                    </a:cubicBezTo>
                    <a:cubicBezTo>
                      <a:pt x="449" y="150"/>
                      <a:pt x="448" y="148"/>
                      <a:pt x="448" y="146"/>
                    </a:cubicBezTo>
                    <a:cubicBezTo>
                      <a:pt x="448" y="146"/>
                      <a:pt x="448" y="146"/>
                      <a:pt x="448" y="145"/>
                    </a:cubicBezTo>
                    <a:cubicBezTo>
                      <a:pt x="448" y="125"/>
                      <a:pt x="448" y="125"/>
                      <a:pt x="448" y="125"/>
                    </a:cubicBezTo>
                    <a:cubicBezTo>
                      <a:pt x="444" y="123"/>
                      <a:pt x="439" y="121"/>
                      <a:pt x="435" y="119"/>
                    </a:cubicBezTo>
                    <a:cubicBezTo>
                      <a:pt x="420" y="134"/>
                      <a:pt x="420" y="134"/>
                      <a:pt x="420" y="134"/>
                    </a:cubicBezTo>
                    <a:cubicBezTo>
                      <a:pt x="419" y="135"/>
                      <a:pt x="417" y="136"/>
                      <a:pt x="415" y="135"/>
                    </a:cubicBezTo>
                    <a:cubicBezTo>
                      <a:pt x="414" y="134"/>
                      <a:pt x="413" y="133"/>
                      <a:pt x="413" y="131"/>
                    </a:cubicBezTo>
                    <a:cubicBezTo>
                      <a:pt x="413" y="131"/>
                      <a:pt x="413" y="130"/>
                      <a:pt x="414" y="129"/>
                    </a:cubicBezTo>
                    <a:cubicBezTo>
                      <a:pt x="420" y="110"/>
                      <a:pt x="420" y="110"/>
                      <a:pt x="420" y="110"/>
                    </a:cubicBezTo>
                    <a:cubicBezTo>
                      <a:pt x="416" y="107"/>
                      <a:pt x="413" y="104"/>
                      <a:pt x="409" y="101"/>
                    </a:cubicBezTo>
                    <a:cubicBezTo>
                      <a:pt x="391" y="110"/>
                      <a:pt x="391" y="110"/>
                      <a:pt x="391" y="110"/>
                    </a:cubicBezTo>
                    <a:cubicBezTo>
                      <a:pt x="389" y="111"/>
                      <a:pt x="387" y="111"/>
                      <a:pt x="386" y="109"/>
                    </a:cubicBezTo>
                    <a:cubicBezTo>
                      <a:pt x="385" y="109"/>
                      <a:pt x="385" y="108"/>
                      <a:pt x="385" y="107"/>
                    </a:cubicBezTo>
                    <a:cubicBezTo>
                      <a:pt x="385" y="106"/>
                      <a:pt x="385" y="104"/>
                      <a:pt x="386" y="104"/>
                    </a:cubicBezTo>
                    <a:cubicBezTo>
                      <a:pt x="398" y="87"/>
                      <a:pt x="398" y="87"/>
                      <a:pt x="398" y="87"/>
                    </a:cubicBezTo>
                    <a:cubicBezTo>
                      <a:pt x="395" y="83"/>
                      <a:pt x="393" y="79"/>
                      <a:pt x="391" y="75"/>
                    </a:cubicBezTo>
                    <a:cubicBezTo>
                      <a:pt x="371" y="78"/>
                      <a:pt x="371" y="78"/>
                      <a:pt x="371" y="78"/>
                    </a:cubicBezTo>
                    <a:cubicBezTo>
                      <a:pt x="369" y="79"/>
                      <a:pt x="366" y="78"/>
                      <a:pt x="365" y="76"/>
                    </a:cubicBezTo>
                    <a:cubicBezTo>
                      <a:pt x="365" y="75"/>
                      <a:pt x="365" y="75"/>
                      <a:pt x="365" y="74"/>
                    </a:cubicBezTo>
                    <a:cubicBezTo>
                      <a:pt x="365" y="73"/>
                      <a:pt x="366" y="71"/>
                      <a:pt x="368" y="71"/>
                    </a:cubicBezTo>
                    <a:cubicBezTo>
                      <a:pt x="384" y="59"/>
                      <a:pt x="384" y="59"/>
                      <a:pt x="384" y="59"/>
                    </a:cubicBezTo>
                    <a:cubicBezTo>
                      <a:pt x="383" y="54"/>
                      <a:pt x="382" y="50"/>
                      <a:pt x="381" y="45"/>
                    </a:cubicBezTo>
                    <a:cubicBezTo>
                      <a:pt x="361" y="42"/>
                      <a:pt x="361" y="42"/>
                      <a:pt x="361" y="42"/>
                    </a:cubicBezTo>
                    <a:cubicBezTo>
                      <a:pt x="359" y="42"/>
                      <a:pt x="357" y="40"/>
                      <a:pt x="357" y="38"/>
                    </a:cubicBezTo>
                    <a:cubicBezTo>
                      <a:pt x="357" y="38"/>
                      <a:pt x="357" y="38"/>
                      <a:pt x="357" y="38"/>
                    </a:cubicBezTo>
                    <a:cubicBezTo>
                      <a:pt x="357" y="36"/>
                      <a:pt x="358" y="34"/>
                      <a:pt x="360" y="34"/>
                    </a:cubicBezTo>
                    <a:cubicBezTo>
                      <a:pt x="380" y="28"/>
                      <a:pt x="380" y="28"/>
                      <a:pt x="380" y="28"/>
                    </a:cubicBezTo>
                    <a:cubicBezTo>
                      <a:pt x="380" y="23"/>
                      <a:pt x="380" y="18"/>
                      <a:pt x="381" y="13"/>
                    </a:cubicBezTo>
                    <a:cubicBezTo>
                      <a:pt x="363" y="4"/>
                      <a:pt x="363" y="4"/>
                      <a:pt x="363" y="4"/>
                    </a:cubicBezTo>
                    <a:cubicBezTo>
                      <a:pt x="361" y="4"/>
                      <a:pt x="360" y="2"/>
                      <a:pt x="360" y="0"/>
                    </a:cubicBezTo>
                    <a:cubicBezTo>
                      <a:pt x="360" y="0"/>
                      <a:pt x="360" y="0"/>
                      <a:pt x="360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03" y="41"/>
                      <a:pt x="83" y="85"/>
                      <a:pt x="83" y="85"/>
                    </a:cubicBezTo>
                    <a:cubicBezTo>
                      <a:pt x="71" y="115"/>
                      <a:pt x="79" y="137"/>
                      <a:pt x="79" y="137"/>
                    </a:cubicBezTo>
                    <a:cubicBezTo>
                      <a:pt x="103" y="178"/>
                      <a:pt x="84" y="200"/>
                      <a:pt x="68" y="221"/>
                    </a:cubicBezTo>
                    <a:cubicBezTo>
                      <a:pt x="53" y="242"/>
                      <a:pt x="0" y="315"/>
                      <a:pt x="51" y="317"/>
                    </a:cubicBezTo>
                    <a:cubicBezTo>
                      <a:pt x="99" y="318"/>
                      <a:pt x="84" y="334"/>
                      <a:pt x="84" y="334"/>
                    </a:cubicBezTo>
                    <a:cubicBezTo>
                      <a:pt x="63" y="380"/>
                      <a:pt x="96" y="381"/>
                      <a:pt x="96" y="381"/>
                    </a:cubicBezTo>
                    <a:cubicBezTo>
                      <a:pt x="81" y="408"/>
                      <a:pt x="103" y="409"/>
                      <a:pt x="103" y="409"/>
                    </a:cubicBezTo>
                    <a:cubicBezTo>
                      <a:pt x="135" y="409"/>
                      <a:pt x="118" y="438"/>
                      <a:pt x="118" y="438"/>
                    </a:cubicBezTo>
                    <a:cubicBezTo>
                      <a:pt x="79" y="481"/>
                      <a:pt x="113" y="524"/>
                      <a:pt x="162" y="514"/>
                    </a:cubicBezTo>
                    <a:cubicBezTo>
                      <a:pt x="259" y="494"/>
                      <a:pt x="309" y="527"/>
                      <a:pt x="286" y="597"/>
                    </a:cubicBezTo>
                    <a:cubicBezTo>
                      <a:pt x="263" y="666"/>
                      <a:pt x="232" y="709"/>
                      <a:pt x="232" y="709"/>
                    </a:cubicBezTo>
                    <a:cubicBezTo>
                      <a:pt x="659" y="709"/>
                      <a:pt x="659" y="709"/>
                      <a:pt x="659" y="709"/>
                    </a:cubicBezTo>
                    <a:cubicBezTo>
                      <a:pt x="568" y="521"/>
                      <a:pt x="568" y="521"/>
                      <a:pt x="568" y="521"/>
                    </a:cubicBezTo>
                    <a:cubicBezTo>
                      <a:pt x="540" y="458"/>
                      <a:pt x="606" y="330"/>
                      <a:pt x="606" y="330"/>
                    </a:cubicBezTo>
                    <a:close/>
                    <a:moveTo>
                      <a:pt x="334" y="176"/>
                    </a:moveTo>
                    <a:cubicBezTo>
                      <a:pt x="322" y="168"/>
                      <a:pt x="322" y="168"/>
                      <a:pt x="322" y="168"/>
                    </a:cubicBezTo>
                    <a:cubicBezTo>
                      <a:pt x="320" y="169"/>
                      <a:pt x="317" y="171"/>
                      <a:pt x="314" y="173"/>
                    </a:cubicBezTo>
                    <a:cubicBezTo>
                      <a:pt x="316" y="187"/>
                      <a:pt x="316" y="187"/>
                      <a:pt x="316" y="187"/>
                    </a:cubicBezTo>
                    <a:cubicBezTo>
                      <a:pt x="316" y="187"/>
                      <a:pt x="316" y="188"/>
                      <a:pt x="316" y="188"/>
                    </a:cubicBezTo>
                    <a:cubicBezTo>
                      <a:pt x="316" y="189"/>
                      <a:pt x="315" y="190"/>
                      <a:pt x="314" y="191"/>
                    </a:cubicBezTo>
                    <a:cubicBezTo>
                      <a:pt x="313" y="191"/>
                      <a:pt x="311" y="190"/>
                      <a:pt x="311" y="189"/>
                    </a:cubicBezTo>
                    <a:cubicBezTo>
                      <a:pt x="302" y="177"/>
                      <a:pt x="302" y="177"/>
                      <a:pt x="302" y="177"/>
                    </a:cubicBezTo>
                    <a:cubicBezTo>
                      <a:pt x="299" y="178"/>
                      <a:pt x="296" y="179"/>
                      <a:pt x="293" y="180"/>
                    </a:cubicBezTo>
                    <a:cubicBezTo>
                      <a:pt x="290" y="194"/>
                      <a:pt x="290" y="194"/>
                      <a:pt x="290" y="194"/>
                    </a:cubicBezTo>
                    <a:cubicBezTo>
                      <a:pt x="290" y="194"/>
                      <a:pt x="290" y="194"/>
                      <a:pt x="290" y="194"/>
                    </a:cubicBezTo>
                    <a:cubicBezTo>
                      <a:pt x="290" y="195"/>
                      <a:pt x="289" y="197"/>
                      <a:pt x="288" y="197"/>
                    </a:cubicBezTo>
                    <a:cubicBezTo>
                      <a:pt x="288" y="197"/>
                      <a:pt x="288" y="197"/>
                      <a:pt x="288" y="197"/>
                    </a:cubicBezTo>
                    <a:cubicBezTo>
                      <a:pt x="286" y="197"/>
                      <a:pt x="285" y="196"/>
                      <a:pt x="285" y="194"/>
                    </a:cubicBezTo>
                    <a:cubicBezTo>
                      <a:pt x="281" y="180"/>
                      <a:pt x="281" y="180"/>
                      <a:pt x="281" y="180"/>
                    </a:cubicBezTo>
                    <a:cubicBezTo>
                      <a:pt x="277" y="180"/>
                      <a:pt x="274" y="180"/>
                      <a:pt x="270" y="180"/>
                    </a:cubicBezTo>
                    <a:cubicBezTo>
                      <a:pt x="264" y="192"/>
                      <a:pt x="264" y="192"/>
                      <a:pt x="264" y="192"/>
                    </a:cubicBezTo>
                    <a:cubicBezTo>
                      <a:pt x="264" y="194"/>
                      <a:pt x="262" y="195"/>
                      <a:pt x="261" y="194"/>
                    </a:cubicBezTo>
                    <a:cubicBezTo>
                      <a:pt x="259" y="194"/>
                      <a:pt x="258" y="193"/>
                      <a:pt x="258" y="192"/>
                    </a:cubicBezTo>
                    <a:cubicBezTo>
                      <a:pt x="258" y="191"/>
                      <a:pt x="258" y="191"/>
                      <a:pt x="259" y="191"/>
                    </a:cubicBezTo>
                    <a:cubicBezTo>
                      <a:pt x="259" y="177"/>
                      <a:pt x="259" y="177"/>
                      <a:pt x="259" y="177"/>
                    </a:cubicBezTo>
                    <a:cubicBezTo>
                      <a:pt x="255" y="176"/>
                      <a:pt x="252" y="174"/>
                      <a:pt x="249" y="173"/>
                    </a:cubicBezTo>
                    <a:cubicBezTo>
                      <a:pt x="239" y="183"/>
                      <a:pt x="239" y="183"/>
                      <a:pt x="239" y="183"/>
                    </a:cubicBezTo>
                    <a:cubicBezTo>
                      <a:pt x="238" y="184"/>
                      <a:pt x="237" y="185"/>
                      <a:pt x="235" y="184"/>
                    </a:cubicBezTo>
                    <a:cubicBezTo>
                      <a:pt x="235" y="183"/>
                      <a:pt x="234" y="182"/>
                      <a:pt x="234" y="181"/>
                    </a:cubicBezTo>
                    <a:cubicBezTo>
                      <a:pt x="234" y="181"/>
                      <a:pt x="234" y="180"/>
                      <a:pt x="235" y="180"/>
                    </a:cubicBezTo>
                    <a:cubicBezTo>
                      <a:pt x="239" y="166"/>
                      <a:pt x="239" y="166"/>
                      <a:pt x="239" y="166"/>
                    </a:cubicBezTo>
                    <a:cubicBezTo>
                      <a:pt x="236" y="164"/>
                      <a:pt x="234" y="162"/>
                      <a:pt x="231" y="160"/>
                    </a:cubicBezTo>
                    <a:cubicBezTo>
                      <a:pt x="219" y="166"/>
                      <a:pt x="219" y="166"/>
                      <a:pt x="219" y="166"/>
                    </a:cubicBezTo>
                    <a:cubicBezTo>
                      <a:pt x="218" y="167"/>
                      <a:pt x="216" y="167"/>
                      <a:pt x="215" y="166"/>
                    </a:cubicBezTo>
                    <a:cubicBezTo>
                      <a:pt x="214" y="165"/>
                      <a:pt x="214" y="165"/>
                      <a:pt x="214" y="164"/>
                    </a:cubicBezTo>
                    <a:cubicBezTo>
                      <a:pt x="214" y="163"/>
                      <a:pt x="214" y="163"/>
                      <a:pt x="215" y="162"/>
                    </a:cubicBezTo>
                    <a:cubicBezTo>
                      <a:pt x="224" y="151"/>
                      <a:pt x="224" y="151"/>
                      <a:pt x="224" y="151"/>
                    </a:cubicBezTo>
                    <a:cubicBezTo>
                      <a:pt x="222" y="148"/>
                      <a:pt x="220" y="145"/>
                      <a:pt x="218" y="142"/>
                    </a:cubicBezTo>
                    <a:cubicBezTo>
                      <a:pt x="204" y="144"/>
                      <a:pt x="204" y="144"/>
                      <a:pt x="204" y="144"/>
                    </a:cubicBezTo>
                    <a:cubicBezTo>
                      <a:pt x="203" y="145"/>
                      <a:pt x="201" y="144"/>
                      <a:pt x="201" y="143"/>
                    </a:cubicBezTo>
                    <a:cubicBezTo>
                      <a:pt x="201" y="142"/>
                      <a:pt x="201" y="142"/>
                      <a:pt x="201" y="141"/>
                    </a:cubicBezTo>
                    <a:cubicBezTo>
                      <a:pt x="201" y="140"/>
                      <a:pt x="201" y="139"/>
                      <a:pt x="202" y="139"/>
                    </a:cubicBezTo>
                    <a:cubicBezTo>
                      <a:pt x="214" y="131"/>
                      <a:pt x="214" y="131"/>
                      <a:pt x="214" y="131"/>
                    </a:cubicBezTo>
                    <a:cubicBezTo>
                      <a:pt x="213" y="127"/>
                      <a:pt x="212" y="124"/>
                      <a:pt x="212" y="121"/>
                    </a:cubicBezTo>
                    <a:cubicBezTo>
                      <a:pt x="198" y="119"/>
                      <a:pt x="198" y="119"/>
                      <a:pt x="198" y="119"/>
                    </a:cubicBezTo>
                    <a:cubicBezTo>
                      <a:pt x="196" y="119"/>
                      <a:pt x="195" y="118"/>
                      <a:pt x="195" y="116"/>
                    </a:cubicBezTo>
                    <a:cubicBezTo>
                      <a:pt x="195" y="116"/>
                      <a:pt x="195" y="116"/>
                      <a:pt x="195" y="116"/>
                    </a:cubicBezTo>
                    <a:cubicBezTo>
                      <a:pt x="195" y="114"/>
                      <a:pt x="196" y="113"/>
                      <a:pt x="197" y="113"/>
                    </a:cubicBezTo>
                    <a:cubicBezTo>
                      <a:pt x="211" y="109"/>
                      <a:pt x="211" y="109"/>
                      <a:pt x="211" y="109"/>
                    </a:cubicBezTo>
                    <a:cubicBezTo>
                      <a:pt x="211" y="105"/>
                      <a:pt x="211" y="102"/>
                      <a:pt x="212" y="99"/>
                    </a:cubicBezTo>
                    <a:cubicBezTo>
                      <a:pt x="199" y="92"/>
                      <a:pt x="199" y="92"/>
                      <a:pt x="199" y="92"/>
                    </a:cubicBezTo>
                    <a:cubicBezTo>
                      <a:pt x="198" y="92"/>
                      <a:pt x="197" y="91"/>
                      <a:pt x="197" y="89"/>
                    </a:cubicBezTo>
                    <a:cubicBezTo>
                      <a:pt x="197" y="89"/>
                      <a:pt x="197" y="89"/>
                      <a:pt x="197" y="89"/>
                    </a:cubicBezTo>
                    <a:cubicBezTo>
                      <a:pt x="197" y="87"/>
                      <a:pt x="199" y="86"/>
                      <a:pt x="200" y="87"/>
                    </a:cubicBezTo>
                    <a:cubicBezTo>
                      <a:pt x="215" y="87"/>
                      <a:pt x="215" y="87"/>
                      <a:pt x="215" y="87"/>
                    </a:cubicBezTo>
                    <a:cubicBezTo>
                      <a:pt x="216" y="84"/>
                      <a:pt x="217" y="81"/>
                      <a:pt x="218" y="78"/>
                    </a:cubicBezTo>
                    <a:cubicBezTo>
                      <a:pt x="208" y="68"/>
                      <a:pt x="208" y="68"/>
                      <a:pt x="208" y="68"/>
                    </a:cubicBezTo>
                    <a:cubicBezTo>
                      <a:pt x="208" y="67"/>
                      <a:pt x="207" y="66"/>
                      <a:pt x="207" y="65"/>
                    </a:cubicBezTo>
                    <a:cubicBezTo>
                      <a:pt x="207" y="65"/>
                      <a:pt x="207" y="64"/>
                      <a:pt x="207" y="64"/>
                    </a:cubicBezTo>
                    <a:cubicBezTo>
                      <a:pt x="208" y="62"/>
                      <a:pt x="210" y="62"/>
                      <a:pt x="211" y="63"/>
                    </a:cubicBezTo>
                    <a:cubicBezTo>
                      <a:pt x="225" y="67"/>
                      <a:pt x="225" y="67"/>
                      <a:pt x="225" y="67"/>
                    </a:cubicBezTo>
                    <a:cubicBezTo>
                      <a:pt x="227" y="65"/>
                      <a:pt x="229" y="62"/>
                      <a:pt x="232" y="60"/>
                    </a:cubicBezTo>
                    <a:cubicBezTo>
                      <a:pt x="225" y="47"/>
                      <a:pt x="225" y="47"/>
                      <a:pt x="225" y="47"/>
                    </a:cubicBezTo>
                    <a:cubicBezTo>
                      <a:pt x="225" y="46"/>
                      <a:pt x="224" y="46"/>
                      <a:pt x="224" y="45"/>
                    </a:cubicBezTo>
                    <a:cubicBezTo>
                      <a:pt x="224" y="44"/>
                      <a:pt x="225" y="44"/>
                      <a:pt x="225" y="43"/>
                    </a:cubicBezTo>
                    <a:cubicBezTo>
                      <a:pt x="227" y="42"/>
                      <a:pt x="228" y="42"/>
                      <a:pt x="229" y="43"/>
                    </a:cubicBezTo>
                    <a:cubicBezTo>
                      <a:pt x="241" y="52"/>
                      <a:pt x="241" y="52"/>
                      <a:pt x="241" y="52"/>
                    </a:cubicBezTo>
                    <a:cubicBezTo>
                      <a:pt x="243" y="50"/>
                      <a:pt x="246" y="48"/>
                      <a:pt x="249" y="47"/>
                    </a:cubicBezTo>
                    <a:cubicBezTo>
                      <a:pt x="247" y="33"/>
                      <a:pt x="247" y="33"/>
                      <a:pt x="247" y="33"/>
                    </a:cubicBezTo>
                    <a:cubicBezTo>
                      <a:pt x="247" y="32"/>
                      <a:pt x="247" y="32"/>
                      <a:pt x="247" y="32"/>
                    </a:cubicBezTo>
                    <a:cubicBezTo>
                      <a:pt x="247" y="30"/>
                      <a:pt x="248" y="29"/>
                      <a:pt x="249" y="29"/>
                    </a:cubicBezTo>
                    <a:cubicBezTo>
                      <a:pt x="250" y="28"/>
                      <a:pt x="252" y="29"/>
                      <a:pt x="252" y="31"/>
                    </a:cubicBezTo>
                    <a:cubicBezTo>
                      <a:pt x="261" y="42"/>
                      <a:pt x="261" y="42"/>
                      <a:pt x="261" y="42"/>
                    </a:cubicBezTo>
                    <a:cubicBezTo>
                      <a:pt x="264" y="41"/>
                      <a:pt x="267" y="40"/>
                      <a:pt x="270" y="40"/>
                    </a:cubicBezTo>
                    <a:cubicBezTo>
                      <a:pt x="273" y="26"/>
                      <a:pt x="273" y="26"/>
                      <a:pt x="273" y="26"/>
                    </a:cubicBezTo>
                    <a:cubicBezTo>
                      <a:pt x="273" y="26"/>
                      <a:pt x="273" y="26"/>
                      <a:pt x="273" y="26"/>
                    </a:cubicBezTo>
                    <a:cubicBezTo>
                      <a:pt x="273" y="24"/>
                      <a:pt x="274" y="23"/>
                      <a:pt x="275" y="23"/>
                    </a:cubicBezTo>
                    <a:cubicBezTo>
                      <a:pt x="277" y="23"/>
                      <a:pt x="278" y="24"/>
                      <a:pt x="278" y="25"/>
                    </a:cubicBezTo>
                    <a:cubicBezTo>
                      <a:pt x="282" y="39"/>
                      <a:pt x="282" y="39"/>
                      <a:pt x="282" y="39"/>
                    </a:cubicBezTo>
                    <a:cubicBezTo>
                      <a:pt x="286" y="39"/>
                      <a:pt x="289" y="39"/>
                      <a:pt x="293" y="40"/>
                    </a:cubicBezTo>
                    <a:cubicBezTo>
                      <a:pt x="299" y="27"/>
                      <a:pt x="299" y="27"/>
                      <a:pt x="299" y="27"/>
                    </a:cubicBezTo>
                    <a:cubicBezTo>
                      <a:pt x="299" y="26"/>
                      <a:pt x="301" y="25"/>
                      <a:pt x="302" y="25"/>
                    </a:cubicBezTo>
                    <a:cubicBezTo>
                      <a:pt x="304" y="25"/>
                      <a:pt x="305" y="27"/>
                      <a:pt x="305" y="28"/>
                    </a:cubicBezTo>
                    <a:cubicBezTo>
                      <a:pt x="305" y="28"/>
                      <a:pt x="305" y="28"/>
                      <a:pt x="304" y="29"/>
                    </a:cubicBezTo>
                    <a:cubicBezTo>
                      <a:pt x="304" y="43"/>
                      <a:pt x="304" y="43"/>
                      <a:pt x="304" y="43"/>
                    </a:cubicBezTo>
                    <a:cubicBezTo>
                      <a:pt x="308" y="44"/>
                      <a:pt x="311" y="45"/>
                      <a:pt x="314" y="47"/>
                    </a:cubicBezTo>
                    <a:cubicBezTo>
                      <a:pt x="324" y="37"/>
                      <a:pt x="324" y="37"/>
                      <a:pt x="324" y="37"/>
                    </a:cubicBezTo>
                    <a:cubicBezTo>
                      <a:pt x="325" y="35"/>
                      <a:pt x="326" y="35"/>
                      <a:pt x="328" y="36"/>
                    </a:cubicBezTo>
                    <a:cubicBezTo>
                      <a:pt x="328" y="36"/>
                      <a:pt x="329" y="37"/>
                      <a:pt x="329" y="38"/>
                    </a:cubicBezTo>
                    <a:cubicBezTo>
                      <a:pt x="329" y="39"/>
                      <a:pt x="329" y="39"/>
                      <a:pt x="328" y="40"/>
                    </a:cubicBezTo>
                    <a:cubicBezTo>
                      <a:pt x="324" y="53"/>
                      <a:pt x="324" y="53"/>
                      <a:pt x="324" y="53"/>
                    </a:cubicBezTo>
                    <a:cubicBezTo>
                      <a:pt x="327" y="55"/>
                      <a:pt x="329" y="57"/>
                      <a:pt x="332" y="60"/>
                    </a:cubicBezTo>
                    <a:cubicBezTo>
                      <a:pt x="344" y="53"/>
                      <a:pt x="344" y="53"/>
                      <a:pt x="344" y="53"/>
                    </a:cubicBezTo>
                    <a:cubicBezTo>
                      <a:pt x="345" y="52"/>
                      <a:pt x="347" y="52"/>
                      <a:pt x="348" y="54"/>
                    </a:cubicBezTo>
                    <a:cubicBezTo>
                      <a:pt x="349" y="54"/>
                      <a:pt x="349" y="55"/>
                      <a:pt x="349" y="55"/>
                    </a:cubicBezTo>
                    <a:cubicBezTo>
                      <a:pt x="349" y="56"/>
                      <a:pt x="349" y="57"/>
                      <a:pt x="348" y="58"/>
                    </a:cubicBezTo>
                    <a:cubicBezTo>
                      <a:pt x="339" y="69"/>
                      <a:pt x="339" y="69"/>
                      <a:pt x="339" y="69"/>
                    </a:cubicBezTo>
                    <a:cubicBezTo>
                      <a:pt x="341" y="72"/>
                      <a:pt x="343" y="75"/>
                      <a:pt x="345" y="78"/>
                    </a:cubicBezTo>
                    <a:cubicBezTo>
                      <a:pt x="359" y="75"/>
                      <a:pt x="359" y="75"/>
                      <a:pt x="359" y="75"/>
                    </a:cubicBezTo>
                    <a:cubicBezTo>
                      <a:pt x="360" y="75"/>
                      <a:pt x="362" y="76"/>
                      <a:pt x="362" y="77"/>
                    </a:cubicBezTo>
                    <a:cubicBezTo>
                      <a:pt x="362" y="77"/>
                      <a:pt x="362" y="78"/>
                      <a:pt x="362" y="78"/>
                    </a:cubicBezTo>
                    <a:cubicBezTo>
                      <a:pt x="362" y="79"/>
                      <a:pt x="362" y="80"/>
                      <a:pt x="361" y="81"/>
                    </a:cubicBezTo>
                    <a:cubicBezTo>
                      <a:pt x="349" y="89"/>
                      <a:pt x="349" y="89"/>
                      <a:pt x="349" y="89"/>
                    </a:cubicBezTo>
                    <a:cubicBezTo>
                      <a:pt x="350" y="92"/>
                      <a:pt x="351" y="95"/>
                      <a:pt x="351" y="99"/>
                    </a:cubicBezTo>
                    <a:cubicBezTo>
                      <a:pt x="365" y="101"/>
                      <a:pt x="365" y="101"/>
                      <a:pt x="365" y="101"/>
                    </a:cubicBezTo>
                    <a:cubicBezTo>
                      <a:pt x="367" y="101"/>
                      <a:pt x="368" y="102"/>
                      <a:pt x="368" y="104"/>
                    </a:cubicBezTo>
                    <a:cubicBezTo>
                      <a:pt x="368" y="104"/>
                      <a:pt x="368" y="104"/>
                      <a:pt x="368" y="104"/>
                    </a:cubicBezTo>
                    <a:cubicBezTo>
                      <a:pt x="368" y="105"/>
                      <a:pt x="367" y="106"/>
                      <a:pt x="366" y="107"/>
                    </a:cubicBezTo>
                    <a:cubicBezTo>
                      <a:pt x="352" y="111"/>
                      <a:pt x="352" y="111"/>
                      <a:pt x="352" y="111"/>
                    </a:cubicBezTo>
                    <a:cubicBezTo>
                      <a:pt x="352" y="114"/>
                      <a:pt x="352" y="118"/>
                      <a:pt x="351" y="121"/>
                    </a:cubicBezTo>
                    <a:cubicBezTo>
                      <a:pt x="364" y="127"/>
                      <a:pt x="364" y="127"/>
                      <a:pt x="364" y="127"/>
                    </a:cubicBezTo>
                    <a:cubicBezTo>
                      <a:pt x="365" y="128"/>
                      <a:pt x="366" y="129"/>
                      <a:pt x="366" y="130"/>
                    </a:cubicBezTo>
                    <a:cubicBezTo>
                      <a:pt x="366" y="130"/>
                      <a:pt x="366" y="130"/>
                      <a:pt x="366" y="131"/>
                    </a:cubicBezTo>
                    <a:cubicBezTo>
                      <a:pt x="366" y="132"/>
                      <a:pt x="364" y="133"/>
                      <a:pt x="363" y="133"/>
                    </a:cubicBezTo>
                    <a:cubicBezTo>
                      <a:pt x="348" y="133"/>
                      <a:pt x="348" y="133"/>
                      <a:pt x="348" y="133"/>
                    </a:cubicBezTo>
                    <a:cubicBezTo>
                      <a:pt x="347" y="136"/>
                      <a:pt x="346" y="139"/>
                      <a:pt x="345" y="142"/>
                    </a:cubicBezTo>
                    <a:cubicBezTo>
                      <a:pt x="355" y="152"/>
                      <a:pt x="355" y="152"/>
                      <a:pt x="355" y="152"/>
                    </a:cubicBezTo>
                    <a:cubicBezTo>
                      <a:pt x="355" y="153"/>
                      <a:pt x="356" y="153"/>
                      <a:pt x="356" y="154"/>
                    </a:cubicBezTo>
                    <a:cubicBezTo>
                      <a:pt x="356" y="155"/>
                      <a:pt x="356" y="155"/>
                      <a:pt x="356" y="156"/>
                    </a:cubicBezTo>
                    <a:cubicBezTo>
                      <a:pt x="355" y="157"/>
                      <a:pt x="353" y="158"/>
                      <a:pt x="352" y="157"/>
                    </a:cubicBezTo>
                    <a:cubicBezTo>
                      <a:pt x="338" y="152"/>
                      <a:pt x="338" y="152"/>
                      <a:pt x="338" y="152"/>
                    </a:cubicBezTo>
                    <a:cubicBezTo>
                      <a:pt x="336" y="155"/>
                      <a:pt x="334" y="157"/>
                      <a:pt x="331" y="160"/>
                    </a:cubicBezTo>
                    <a:cubicBezTo>
                      <a:pt x="338" y="173"/>
                      <a:pt x="338" y="173"/>
                      <a:pt x="338" y="173"/>
                    </a:cubicBezTo>
                    <a:cubicBezTo>
                      <a:pt x="338" y="173"/>
                      <a:pt x="339" y="174"/>
                      <a:pt x="339" y="174"/>
                    </a:cubicBezTo>
                    <a:cubicBezTo>
                      <a:pt x="339" y="175"/>
                      <a:pt x="338" y="176"/>
                      <a:pt x="338" y="176"/>
                    </a:cubicBezTo>
                    <a:cubicBezTo>
                      <a:pt x="336" y="177"/>
                      <a:pt x="335" y="177"/>
                      <a:pt x="334" y="176"/>
                    </a:cubicBezTo>
                    <a:close/>
                    <a:moveTo>
                      <a:pt x="451" y="192"/>
                    </a:moveTo>
                    <a:cubicBezTo>
                      <a:pt x="442" y="195"/>
                      <a:pt x="442" y="195"/>
                      <a:pt x="442" y="195"/>
                    </a:cubicBezTo>
                    <a:cubicBezTo>
                      <a:pt x="442" y="197"/>
                      <a:pt x="442" y="200"/>
                      <a:pt x="441" y="202"/>
                    </a:cubicBezTo>
                    <a:cubicBezTo>
                      <a:pt x="450" y="206"/>
                      <a:pt x="450" y="206"/>
                      <a:pt x="450" y="206"/>
                    </a:cubicBezTo>
                    <a:cubicBezTo>
                      <a:pt x="451" y="206"/>
                      <a:pt x="451" y="207"/>
                      <a:pt x="451" y="208"/>
                    </a:cubicBezTo>
                    <a:cubicBezTo>
                      <a:pt x="451" y="208"/>
                      <a:pt x="451" y="208"/>
                      <a:pt x="451" y="208"/>
                    </a:cubicBezTo>
                    <a:cubicBezTo>
                      <a:pt x="451" y="209"/>
                      <a:pt x="450" y="210"/>
                      <a:pt x="449" y="210"/>
                    </a:cubicBezTo>
                    <a:cubicBezTo>
                      <a:pt x="439" y="210"/>
                      <a:pt x="439" y="210"/>
                      <a:pt x="439" y="210"/>
                    </a:cubicBezTo>
                    <a:cubicBezTo>
                      <a:pt x="439" y="212"/>
                      <a:pt x="438" y="214"/>
                      <a:pt x="437" y="216"/>
                    </a:cubicBezTo>
                    <a:cubicBezTo>
                      <a:pt x="444" y="223"/>
                      <a:pt x="444" y="223"/>
                      <a:pt x="444" y="223"/>
                    </a:cubicBezTo>
                    <a:cubicBezTo>
                      <a:pt x="444" y="223"/>
                      <a:pt x="444" y="224"/>
                      <a:pt x="444" y="224"/>
                    </a:cubicBezTo>
                    <a:cubicBezTo>
                      <a:pt x="444" y="225"/>
                      <a:pt x="444" y="225"/>
                      <a:pt x="444" y="225"/>
                    </a:cubicBezTo>
                    <a:cubicBezTo>
                      <a:pt x="444" y="226"/>
                      <a:pt x="443" y="226"/>
                      <a:pt x="442" y="226"/>
                    </a:cubicBezTo>
                    <a:cubicBezTo>
                      <a:pt x="433" y="223"/>
                      <a:pt x="433" y="223"/>
                      <a:pt x="433" y="223"/>
                    </a:cubicBezTo>
                    <a:cubicBezTo>
                      <a:pt x="431" y="224"/>
                      <a:pt x="430" y="226"/>
                      <a:pt x="428" y="228"/>
                    </a:cubicBezTo>
                    <a:cubicBezTo>
                      <a:pt x="433" y="236"/>
                      <a:pt x="433" y="236"/>
                      <a:pt x="433" y="236"/>
                    </a:cubicBezTo>
                    <a:cubicBezTo>
                      <a:pt x="433" y="237"/>
                      <a:pt x="433" y="237"/>
                      <a:pt x="433" y="237"/>
                    </a:cubicBezTo>
                    <a:cubicBezTo>
                      <a:pt x="433" y="238"/>
                      <a:pt x="433" y="239"/>
                      <a:pt x="432" y="239"/>
                    </a:cubicBezTo>
                    <a:cubicBezTo>
                      <a:pt x="431" y="240"/>
                      <a:pt x="430" y="239"/>
                      <a:pt x="430" y="239"/>
                    </a:cubicBezTo>
                    <a:cubicBezTo>
                      <a:pt x="422" y="233"/>
                      <a:pt x="422" y="233"/>
                      <a:pt x="422" y="233"/>
                    </a:cubicBezTo>
                    <a:cubicBezTo>
                      <a:pt x="420" y="234"/>
                      <a:pt x="418" y="235"/>
                      <a:pt x="416" y="236"/>
                    </a:cubicBezTo>
                    <a:cubicBezTo>
                      <a:pt x="418" y="246"/>
                      <a:pt x="418" y="246"/>
                      <a:pt x="418" y="246"/>
                    </a:cubicBezTo>
                    <a:cubicBezTo>
                      <a:pt x="418" y="246"/>
                      <a:pt x="418" y="246"/>
                      <a:pt x="418" y="247"/>
                    </a:cubicBezTo>
                    <a:cubicBezTo>
                      <a:pt x="418" y="247"/>
                      <a:pt x="417" y="248"/>
                      <a:pt x="417" y="248"/>
                    </a:cubicBezTo>
                    <a:cubicBezTo>
                      <a:pt x="416" y="249"/>
                      <a:pt x="415" y="248"/>
                      <a:pt x="414" y="247"/>
                    </a:cubicBezTo>
                    <a:cubicBezTo>
                      <a:pt x="409" y="239"/>
                      <a:pt x="409" y="239"/>
                      <a:pt x="409" y="239"/>
                    </a:cubicBezTo>
                    <a:cubicBezTo>
                      <a:pt x="407" y="240"/>
                      <a:pt x="404" y="241"/>
                      <a:pt x="402" y="241"/>
                    </a:cubicBezTo>
                    <a:cubicBezTo>
                      <a:pt x="401" y="250"/>
                      <a:pt x="401" y="250"/>
                      <a:pt x="401" y="250"/>
                    </a:cubicBezTo>
                    <a:cubicBezTo>
                      <a:pt x="401" y="250"/>
                      <a:pt x="401" y="251"/>
                      <a:pt x="401" y="251"/>
                    </a:cubicBezTo>
                    <a:cubicBezTo>
                      <a:pt x="401" y="252"/>
                      <a:pt x="400" y="252"/>
                      <a:pt x="399" y="252"/>
                    </a:cubicBezTo>
                    <a:cubicBezTo>
                      <a:pt x="399" y="252"/>
                      <a:pt x="399" y="252"/>
                      <a:pt x="399" y="252"/>
                    </a:cubicBezTo>
                    <a:cubicBezTo>
                      <a:pt x="398" y="252"/>
                      <a:pt x="397" y="252"/>
                      <a:pt x="397" y="251"/>
                    </a:cubicBezTo>
                    <a:cubicBezTo>
                      <a:pt x="394" y="242"/>
                      <a:pt x="394" y="242"/>
                      <a:pt x="394" y="242"/>
                    </a:cubicBezTo>
                    <a:cubicBezTo>
                      <a:pt x="392" y="242"/>
                      <a:pt x="390" y="241"/>
                      <a:pt x="387" y="241"/>
                    </a:cubicBezTo>
                    <a:cubicBezTo>
                      <a:pt x="383" y="250"/>
                      <a:pt x="383" y="250"/>
                      <a:pt x="383" y="250"/>
                    </a:cubicBezTo>
                    <a:cubicBezTo>
                      <a:pt x="383" y="251"/>
                      <a:pt x="382" y="251"/>
                      <a:pt x="381" y="251"/>
                    </a:cubicBezTo>
                    <a:cubicBezTo>
                      <a:pt x="380" y="251"/>
                      <a:pt x="379" y="250"/>
                      <a:pt x="379" y="249"/>
                    </a:cubicBezTo>
                    <a:cubicBezTo>
                      <a:pt x="379" y="249"/>
                      <a:pt x="379" y="249"/>
                      <a:pt x="379" y="249"/>
                    </a:cubicBezTo>
                    <a:cubicBezTo>
                      <a:pt x="380" y="239"/>
                      <a:pt x="380" y="239"/>
                      <a:pt x="380" y="239"/>
                    </a:cubicBezTo>
                    <a:cubicBezTo>
                      <a:pt x="377" y="238"/>
                      <a:pt x="375" y="237"/>
                      <a:pt x="373" y="236"/>
                    </a:cubicBezTo>
                    <a:cubicBezTo>
                      <a:pt x="367" y="243"/>
                      <a:pt x="367" y="243"/>
                      <a:pt x="367" y="243"/>
                    </a:cubicBezTo>
                    <a:cubicBezTo>
                      <a:pt x="366" y="244"/>
                      <a:pt x="365" y="244"/>
                      <a:pt x="364" y="244"/>
                    </a:cubicBezTo>
                    <a:cubicBezTo>
                      <a:pt x="364" y="243"/>
                      <a:pt x="363" y="243"/>
                      <a:pt x="363" y="242"/>
                    </a:cubicBezTo>
                    <a:cubicBezTo>
                      <a:pt x="363" y="242"/>
                      <a:pt x="363" y="242"/>
                      <a:pt x="364" y="241"/>
                    </a:cubicBezTo>
                    <a:cubicBezTo>
                      <a:pt x="367" y="232"/>
                      <a:pt x="367" y="232"/>
                      <a:pt x="367" y="232"/>
                    </a:cubicBezTo>
                    <a:cubicBezTo>
                      <a:pt x="365" y="231"/>
                      <a:pt x="363" y="229"/>
                      <a:pt x="361" y="228"/>
                    </a:cubicBezTo>
                    <a:cubicBezTo>
                      <a:pt x="353" y="232"/>
                      <a:pt x="353" y="232"/>
                      <a:pt x="353" y="232"/>
                    </a:cubicBezTo>
                    <a:cubicBezTo>
                      <a:pt x="352" y="233"/>
                      <a:pt x="351" y="233"/>
                      <a:pt x="350" y="232"/>
                    </a:cubicBezTo>
                    <a:cubicBezTo>
                      <a:pt x="350" y="232"/>
                      <a:pt x="350" y="231"/>
                      <a:pt x="350" y="231"/>
                    </a:cubicBezTo>
                    <a:cubicBezTo>
                      <a:pt x="350" y="230"/>
                      <a:pt x="350" y="230"/>
                      <a:pt x="351" y="229"/>
                    </a:cubicBezTo>
                    <a:cubicBezTo>
                      <a:pt x="356" y="222"/>
                      <a:pt x="356" y="222"/>
                      <a:pt x="356" y="222"/>
                    </a:cubicBezTo>
                    <a:cubicBezTo>
                      <a:pt x="355" y="220"/>
                      <a:pt x="354" y="218"/>
                      <a:pt x="353" y="216"/>
                    </a:cubicBezTo>
                    <a:cubicBezTo>
                      <a:pt x="343" y="217"/>
                      <a:pt x="343" y="217"/>
                      <a:pt x="343" y="217"/>
                    </a:cubicBezTo>
                    <a:cubicBezTo>
                      <a:pt x="342" y="218"/>
                      <a:pt x="341" y="217"/>
                      <a:pt x="341" y="216"/>
                    </a:cubicBezTo>
                    <a:cubicBezTo>
                      <a:pt x="341" y="216"/>
                      <a:pt x="341" y="216"/>
                      <a:pt x="341" y="216"/>
                    </a:cubicBezTo>
                    <a:cubicBezTo>
                      <a:pt x="341" y="215"/>
                      <a:pt x="341" y="214"/>
                      <a:pt x="342" y="214"/>
                    </a:cubicBezTo>
                    <a:cubicBezTo>
                      <a:pt x="350" y="208"/>
                      <a:pt x="350" y="208"/>
                      <a:pt x="350" y="208"/>
                    </a:cubicBezTo>
                    <a:cubicBezTo>
                      <a:pt x="349" y="206"/>
                      <a:pt x="349" y="204"/>
                      <a:pt x="348" y="202"/>
                    </a:cubicBezTo>
                    <a:cubicBezTo>
                      <a:pt x="339" y="200"/>
                      <a:pt x="339" y="200"/>
                      <a:pt x="339" y="200"/>
                    </a:cubicBezTo>
                    <a:cubicBezTo>
                      <a:pt x="338" y="200"/>
                      <a:pt x="337" y="200"/>
                      <a:pt x="337" y="199"/>
                    </a:cubicBezTo>
                    <a:cubicBezTo>
                      <a:pt x="337" y="199"/>
                      <a:pt x="337" y="198"/>
                      <a:pt x="337" y="198"/>
                    </a:cubicBezTo>
                    <a:cubicBezTo>
                      <a:pt x="337" y="197"/>
                      <a:pt x="338" y="197"/>
                      <a:pt x="339" y="197"/>
                    </a:cubicBezTo>
                    <a:cubicBezTo>
                      <a:pt x="348" y="194"/>
                      <a:pt x="348" y="194"/>
                      <a:pt x="348" y="194"/>
                    </a:cubicBezTo>
                    <a:cubicBezTo>
                      <a:pt x="348" y="191"/>
                      <a:pt x="348" y="189"/>
                      <a:pt x="348" y="187"/>
                    </a:cubicBezTo>
                    <a:cubicBezTo>
                      <a:pt x="340" y="183"/>
                      <a:pt x="340" y="183"/>
                      <a:pt x="340" y="183"/>
                    </a:cubicBezTo>
                    <a:cubicBezTo>
                      <a:pt x="339" y="182"/>
                      <a:pt x="338" y="182"/>
                      <a:pt x="338" y="181"/>
                    </a:cubicBezTo>
                    <a:cubicBezTo>
                      <a:pt x="338" y="181"/>
                      <a:pt x="338" y="181"/>
                      <a:pt x="338" y="180"/>
                    </a:cubicBezTo>
                    <a:cubicBezTo>
                      <a:pt x="339" y="179"/>
                      <a:pt x="340" y="179"/>
                      <a:pt x="341" y="179"/>
                    </a:cubicBezTo>
                    <a:cubicBezTo>
                      <a:pt x="350" y="179"/>
                      <a:pt x="350" y="179"/>
                      <a:pt x="350" y="179"/>
                    </a:cubicBezTo>
                    <a:cubicBezTo>
                      <a:pt x="351" y="177"/>
                      <a:pt x="352" y="175"/>
                      <a:pt x="353" y="173"/>
                    </a:cubicBezTo>
                    <a:cubicBezTo>
                      <a:pt x="346" y="166"/>
                      <a:pt x="346" y="166"/>
                      <a:pt x="346" y="166"/>
                    </a:cubicBezTo>
                    <a:cubicBezTo>
                      <a:pt x="346" y="166"/>
                      <a:pt x="345" y="165"/>
                      <a:pt x="345" y="165"/>
                    </a:cubicBezTo>
                    <a:cubicBezTo>
                      <a:pt x="345" y="164"/>
                      <a:pt x="345" y="164"/>
                      <a:pt x="345" y="164"/>
                    </a:cubicBezTo>
                    <a:cubicBezTo>
                      <a:pt x="346" y="163"/>
                      <a:pt x="347" y="163"/>
                      <a:pt x="348" y="163"/>
                    </a:cubicBezTo>
                    <a:cubicBezTo>
                      <a:pt x="357" y="166"/>
                      <a:pt x="357" y="166"/>
                      <a:pt x="357" y="166"/>
                    </a:cubicBezTo>
                    <a:cubicBezTo>
                      <a:pt x="358" y="164"/>
                      <a:pt x="360" y="163"/>
                      <a:pt x="361" y="161"/>
                    </a:cubicBezTo>
                    <a:cubicBezTo>
                      <a:pt x="357" y="153"/>
                      <a:pt x="357" y="153"/>
                      <a:pt x="357" y="153"/>
                    </a:cubicBezTo>
                    <a:cubicBezTo>
                      <a:pt x="357" y="152"/>
                      <a:pt x="357" y="152"/>
                      <a:pt x="357" y="151"/>
                    </a:cubicBezTo>
                    <a:cubicBezTo>
                      <a:pt x="357" y="151"/>
                      <a:pt x="357" y="150"/>
                      <a:pt x="357" y="150"/>
                    </a:cubicBezTo>
                    <a:cubicBezTo>
                      <a:pt x="358" y="149"/>
                      <a:pt x="359" y="149"/>
                      <a:pt x="360" y="150"/>
                    </a:cubicBezTo>
                    <a:cubicBezTo>
                      <a:pt x="368" y="156"/>
                      <a:pt x="368" y="156"/>
                      <a:pt x="368" y="156"/>
                    </a:cubicBezTo>
                    <a:cubicBezTo>
                      <a:pt x="369" y="155"/>
                      <a:pt x="371" y="153"/>
                      <a:pt x="373" y="152"/>
                    </a:cubicBezTo>
                    <a:cubicBezTo>
                      <a:pt x="372" y="143"/>
                      <a:pt x="372" y="143"/>
                      <a:pt x="372" y="143"/>
                    </a:cubicBezTo>
                    <a:cubicBezTo>
                      <a:pt x="372" y="143"/>
                      <a:pt x="372" y="143"/>
                      <a:pt x="372" y="142"/>
                    </a:cubicBezTo>
                    <a:cubicBezTo>
                      <a:pt x="372" y="142"/>
                      <a:pt x="372" y="141"/>
                      <a:pt x="373" y="141"/>
                    </a:cubicBezTo>
                    <a:cubicBezTo>
                      <a:pt x="374" y="140"/>
                      <a:pt x="375" y="141"/>
                      <a:pt x="375" y="142"/>
                    </a:cubicBezTo>
                    <a:cubicBezTo>
                      <a:pt x="381" y="149"/>
                      <a:pt x="381" y="149"/>
                      <a:pt x="381" y="149"/>
                    </a:cubicBezTo>
                    <a:cubicBezTo>
                      <a:pt x="383" y="149"/>
                      <a:pt x="385" y="148"/>
                      <a:pt x="387" y="148"/>
                    </a:cubicBezTo>
                    <a:cubicBezTo>
                      <a:pt x="389" y="138"/>
                      <a:pt x="389" y="138"/>
                      <a:pt x="389" y="138"/>
                    </a:cubicBezTo>
                    <a:cubicBezTo>
                      <a:pt x="389" y="138"/>
                      <a:pt x="389" y="138"/>
                      <a:pt x="389" y="138"/>
                    </a:cubicBezTo>
                    <a:cubicBezTo>
                      <a:pt x="389" y="137"/>
                      <a:pt x="390" y="136"/>
                      <a:pt x="391" y="136"/>
                    </a:cubicBezTo>
                    <a:cubicBezTo>
                      <a:pt x="392" y="136"/>
                      <a:pt x="393" y="137"/>
                      <a:pt x="393" y="138"/>
                    </a:cubicBezTo>
                    <a:cubicBezTo>
                      <a:pt x="395" y="147"/>
                      <a:pt x="395" y="147"/>
                      <a:pt x="395" y="147"/>
                    </a:cubicBezTo>
                    <a:cubicBezTo>
                      <a:pt x="398" y="147"/>
                      <a:pt x="400" y="147"/>
                      <a:pt x="402" y="148"/>
                    </a:cubicBezTo>
                    <a:cubicBezTo>
                      <a:pt x="407" y="139"/>
                      <a:pt x="407" y="139"/>
                      <a:pt x="407" y="139"/>
                    </a:cubicBezTo>
                    <a:cubicBezTo>
                      <a:pt x="407" y="138"/>
                      <a:pt x="408" y="138"/>
                      <a:pt x="409" y="138"/>
                    </a:cubicBezTo>
                    <a:cubicBezTo>
                      <a:pt x="410" y="138"/>
                      <a:pt x="410" y="139"/>
                      <a:pt x="410" y="140"/>
                    </a:cubicBezTo>
                    <a:cubicBezTo>
                      <a:pt x="410" y="140"/>
                      <a:pt x="410" y="140"/>
                      <a:pt x="410" y="140"/>
                    </a:cubicBezTo>
                    <a:cubicBezTo>
                      <a:pt x="410" y="150"/>
                      <a:pt x="410" y="150"/>
                      <a:pt x="410" y="150"/>
                    </a:cubicBezTo>
                    <a:cubicBezTo>
                      <a:pt x="412" y="150"/>
                      <a:pt x="414" y="151"/>
                      <a:pt x="416" y="152"/>
                    </a:cubicBezTo>
                    <a:cubicBezTo>
                      <a:pt x="423" y="146"/>
                      <a:pt x="423" y="146"/>
                      <a:pt x="423" y="146"/>
                    </a:cubicBezTo>
                    <a:cubicBezTo>
                      <a:pt x="424" y="145"/>
                      <a:pt x="425" y="145"/>
                      <a:pt x="426" y="145"/>
                    </a:cubicBezTo>
                    <a:cubicBezTo>
                      <a:pt x="426" y="145"/>
                      <a:pt x="426" y="146"/>
                      <a:pt x="426" y="147"/>
                    </a:cubicBezTo>
                    <a:cubicBezTo>
                      <a:pt x="426" y="147"/>
                      <a:pt x="426" y="147"/>
                      <a:pt x="426" y="148"/>
                    </a:cubicBezTo>
                    <a:cubicBezTo>
                      <a:pt x="423" y="157"/>
                      <a:pt x="423" y="157"/>
                      <a:pt x="423" y="157"/>
                    </a:cubicBezTo>
                    <a:cubicBezTo>
                      <a:pt x="425" y="158"/>
                      <a:pt x="427" y="159"/>
                      <a:pt x="428" y="161"/>
                    </a:cubicBezTo>
                    <a:cubicBezTo>
                      <a:pt x="437" y="157"/>
                      <a:pt x="437" y="157"/>
                      <a:pt x="437" y="157"/>
                    </a:cubicBezTo>
                    <a:cubicBezTo>
                      <a:pt x="437" y="156"/>
                      <a:pt x="439" y="156"/>
                      <a:pt x="439" y="157"/>
                    </a:cubicBezTo>
                    <a:cubicBezTo>
                      <a:pt x="440" y="157"/>
                      <a:pt x="440" y="158"/>
                      <a:pt x="440" y="158"/>
                    </a:cubicBezTo>
                    <a:cubicBezTo>
                      <a:pt x="440" y="159"/>
                      <a:pt x="440" y="159"/>
                      <a:pt x="439" y="160"/>
                    </a:cubicBezTo>
                    <a:cubicBezTo>
                      <a:pt x="433" y="167"/>
                      <a:pt x="433" y="167"/>
                      <a:pt x="433" y="167"/>
                    </a:cubicBezTo>
                    <a:cubicBezTo>
                      <a:pt x="435" y="169"/>
                      <a:pt x="436" y="171"/>
                      <a:pt x="437" y="173"/>
                    </a:cubicBezTo>
                    <a:cubicBezTo>
                      <a:pt x="446" y="172"/>
                      <a:pt x="446" y="172"/>
                      <a:pt x="446" y="172"/>
                    </a:cubicBezTo>
                    <a:cubicBezTo>
                      <a:pt x="447" y="171"/>
                      <a:pt x="448" y="172"/>
                      <a:pt x="449" y="173"/>
                    </a:cubicBezTo>
                    <a:cubicBezTo>
                      <a:pt x="449" y="173"/>
                      <a:pt x="449" y="173"/>
                      <a:pt x="449" y="173"/>
                    </a:cubicBezTo>
                    <a:cubicBezTo>
                      <a:pt x="449" y="174"/>
                      <a:pt x="448" y="175"/>
                      <a:pt x="448" y="175"/>
                    </a:cubicBezTo>
                    <a:cubicBezTo>
                      <a:pt x="440" y="180"/>
                      <a:pt x="440" y="180"/>
                      <a:pt x="440" y="180"/>
                    </a:cubicBezTo>
                    <a:cubicBezTo>
                      <a:pt x="441" y="183"/>
                      <a:pt x="441" y="185"/>
                      <a:pt x="441" y="187"/>
                    </a:cubicBezTo>
                    <a:cubicBezTo>
                      <a:pt x="451" y="189"/>
                      <a:pt x="451" y="189"/>
                      <a:pt x="451" y="189"/>
                    </a:cubicBezTo>
                    <a:cubicBezTo>
                      <a:pt x="452" y="188"/>
                      <a:pt x="453" y="189"/>
                      <a:pt x="453" y="190"/>
                    </a:cubicBezTo>
                    <a:cubicBezTo>
                      <a:pt x="453" y="190"/>
                      <a:pt x="453" y="190"/>
                      <a:pt x="453" y="190"/>
                    </a:cubicBezTo>
                    <a:cubicBezTo>
                      <a:pt x="453" y="191"/>
                      <a:pt x="452" y="192"/>
                      <a:pt x="451" y="192"/>
                    </a:cubicBez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89" name="Oval 24"/>
              <p:cNvSpPr>
                <a:spLocks noChangeArrowheads="1"/>
              </p:cNvSpPr>
              <p:nvPr/>
            </p:nvSpPr>
            <p:spPr bwMode="auto">
              <a:xfrm>
                <a:off x="-1333500" y="3128963"/>
                <a:ext cx="77788" cy="79375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  <p:sp>
            <p:nvSpPr>
              <p:cNvPr id="90" name="Freeform 25"/>
              <p:cNvSpPr>
                <a:spLocks/>
              </p:cNvSpPr>
              <p:nvPr/>
            </p:nvSpPr>
            <p:spPr bwMode="auto">
              <a:xfrm>
                <a:off x="-1423988" y="2082800"/>
                <a:ext cx="889000" cy="357188"/>
              </a:xfrm>
              <a:custGeom>
                <a:avLst/>
                <a:gdLst>
                  <a:gd name="T0" fmla="*/ 218 w 237"/>
                  <a:gd name="T1" fmla="*/ 95 h 95"/>
                  <a:gd name="T2" fmla="*/ 217 w 237"/>
                  <a:gd name="T3" fmla="*/ 94 h 95"/>
                  <a:gd name="T4" fmla="*/ 234 w 237"/>
                  <a:gd name="T5" fmla="*/ 82 h 95"/>
                  <a:gd name="T6" fmla="*/ 237 w 237"/>
                  <a:gd name="T7" fmla="*/ 79 h 95"/>
                  <a:gd name="T8" fmla="*/ 236 w 237"/>
                  <a:gd name="T9" fmla="*/ 77 h 95"/>
                  <a:gd name="T10" fmla="*/ 231 w 237"/>
                  <a:gd name="T11" fmla="*/ 75 h 95"/>
                  <a:gd name="T12" fmla="*/ 211 w 237"/>
                  <a:gd name="T13" fmla="*/ 78 h 95"/>
                  <a:gd name="T14" fmla="*/ 203 w 237"/>
                  <a:gd name="T15" fmla="*/ 66 h 95"/>
                  <a:gd name="T16" fmla="*/ 216 w 237"/>
                  <a:gd name="T17" fmla="*/ 49 h 95"/>
                  <a:gd name="T18" fmla="*/ 217 w 237"/>
                  <a:gd name="T19" fmla="*/ 46 h 95"/>
                  <a:gd name="T20" fmla="*/ 216 w 237"/>
                  <a:gd name="T21" fmla="*/ 44 h 95"/>
                  <a:gd name="T22" fmla="*/ 211 w 237"/>
                  <a:gd name="T23" fmla="*/ 43 h 95"/>
                  <a:gd name="T24" fmla="*/ 192 w 237"/>
                  <a:gd name="T25" fmla="*/ 53 h 95"/>
                  <a:gd name="T26" fmla="*/ 181 w 237"/>
                  <a:gd name="T27" fmla="*/ 43 h 95"/>
                  <a:gd name="T28" fmla="*/ 188 w 237"/>
                  <a:gd name="T29" fmla="*/ 24 h 95"/>
                  <a:gd name="T30" fmla="*/ 189 w 237"/>
                  <a:gd name="T31" fmla="*/ 22 h 95"/>
                  <a:gd name="T32" fmla="*/ 187 w 237"/>
                  <a:gd name="T33" fmla="*/ 18 h 95"/>
                  <a:gd name="T34" fmla="*/ 181 w 237"/>
                  <a:gd name="T35" fmla="*/ 20 h 95"/>
                  <a:gd name="T36" fmla="*/ 167 w 237"/>
                  <a:gd name="T37" fmla="*/ 34 h 95"/>
                  <a:gd name="T38" fmla="*/ 153 w 237"/>
                  <a:gd name="T39" fmla="*/ 28 h 95"/>
                  <a:gd name="T40" fmla="*/ 154 w 237"/>
                  <a:gd name="T41" fmla="*/ 8 h 95"/>
                  <a:gd name="T42" fmla="*/ 154 w 237"/>
                  <a:gd name="T43" fmla="*/ 7 h 95"/>
                  <a:gd name="T44" fmla="*/ 151 w 237"/>
                  <a:gd name="T45" fmla="*/ 3 h 95"/>
                  <a:gd name="T46" fmla="*/ 146 w 237"/>
                  <a:gd name="T47" fmla="*/ 6 h 95"/>
                  <a:gd name="T48" fmla="*/ 137 w 237"/>
                  <a:gd name="T49" fmla="*/ 24 h 95"/>
                  <a:gd name="T50" fmla="*/ 122 w 237"/>
                  <a:gd name="T51" fmla="*/ 23 h 95"/>
                  <a:gd name="T52" fmla="*/ 116 w 237"/>
                  <a:gd name="T53" fmla="*/ 4 h 95"/>
                  <a:gd name="T54" fmla="*/ 112 w 237"/>
                  <a:gd name="T55" fmla="*/ 0 h 95"/>
                  <a:gd name="T56" fmla="*/ 108 w 237"/>
                  <a:gd name="T57" fmla="*/ 4 h 95"/>
                  <a:gd name="T58" fmla="*/ 108 w 237"/>
                  <a:gd name="T59" fmla="*/ 4 h 95"/>
                  <a:gd name="T60" fmla="*/ 105 w 237"/>
                  <a:gd name="T61" fmla="*/ 24 h 95"/>
                  <a:gd name="T62" fmla="*/ 91 w 237"/>
                  <a:gd name="T63" fmla="*/ 28 h 95"/>
                  <a:gd name="T64" fmla="*/ 79 w 237"/>
                  <a:gd name="T65" fmla="*/ 11 h 95"/>
                  <a:gd name="T66" fmla="*/ 74 w 237"/>
                  <a:gd name="T67" fmla="*/ 9 h 95"/>
                  <a:gd name="T68" fmla="*/ 71 w 237"/>
                  <a:gd name="T69" fmla="*/ 12 h 95"/>
                  <a:gd name="T70" fmla="*/ 72 w 237"/>
                  <a:gd name="T71" fmla="*/ 14 h 95"/>
                  <a:gd name="T72" fmla="*/ 75 w 237"/>
                  <a:gd name="T73" fmla="*/ 34 h 95"/>
                  <a:gd name="T74" fmla="*/ 63 w 237"/>
                  <a:gd name="T75" fmla="*/ 42 h 95"/>
                  <a:gd name="T76" fmla="*/ 46 w 237"/>
                  <a:gd name="T77" fmla="*/ 29 h 95"/>
                  <a:gd name="T78" fmla="*/ 41 w 237"/>
                  <a:gd name="T79" fmla="*/ 29 h 95"/>
                  <a:gd name="T80" fmla="*/ 39 w 237"/>
                  <a:gd name="T81" fmla="*/ 32 h 95"/>
                  <a:gd name="T82" fmla="*/ 40 w 237"/>
                  <a:gd name="T83" fmla="*/ 34 h 95"/>
                  <a:gd name="T84" fmla="*/ 49 w 237"/>
                  <a:gd name="T85" fmla="*/ 53 h 95"/>
                  <a:gd name="T86" fmla="*/ 40 w 237"/>
                  <a:gd name="T87" fmla="*/ 64 h 95"/>
                  <a:gd name="T88" fmla="*/ 21 w 237"/>
                  <a:gd name="T89" fmla="*/ 57 h 95"/>
                  <a:gd name="T90" fmla="*/ 15 w 237"/>
                  <a:gd name="T91" fmla="*/ 58 h 95"/>
                  <a:gd name="T92" fmla="*/ 14 w 237"/>
                  <a:gd name="T93" fmla="*/ 60 h 95"/>
                  <a:gd name="T94" fmla="*/ 16 w 237"/>
                  <a:gd name="T95" fmla="*/ 64 h 95"/>
                  <a:gd name="T96" fmla="*/ 31 w 237"/>
                  <a:gd name="T97" fmla="*/ 78 h 95"/>
                  <a:gd name="T98" fmla="*/ 25 w 237"/>
                  <a:gd name="T99" fmla="*/ 92 h 95"/>
                  <a:gd name="T100" fmla="*/ 5 w 237"/>
                  <a:gd name="T101" fmla="*/ 91 h 95"/>
                  <a:gd name="T102" fmla="*/ 0 w 237"/>
                  <a:gd name="T103" fmla="*/ 94 h 95"/>
                  <a:gd name="T104" fmla="*/ 0 w 237"/>
                  <a:gd name="T105" fmla="*/ 95 h 95"/>
                  <a:gd name="T106" fmla="*/ 218 w 237"/>
                  <a:gd name="T107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37" h="95">
                    <a:moveTo>
                      <a:pt x="218" y="95"/>
                    </a:moveTo>
                    <a:cubicBezTo>
                      <a:pt x="218" y="95"/>
                      <a:pt x="217" y="94"/>
                      <a:pt x="217" y="94"/>
                    </a:cubicBezTo>
                    <a:cubicBezTo>
                      <a:pt x="234" y="82"/>
                      <a:pt x="234" y="82"/>
                      <a:pt x="234" y="82"/>
                    </a:cubicBezTo>
                    <a:cubicBezTo>
                      <a:pt x="236" y="82"/>
                      <a:pt x="237" y="80"/>
                      <a:pt x="237" y="79"/>
                    </a:cubicBezTo>
                    <a:cubicBezTo>
                      <a:pt x="237" y="78"/>
                      <a:pt x="236" y="78"/>
                      <a:pt x="236" y="77"/>
                    </a:cubicBezTo>
                    <a:cubicBezTo>
                      <a:pt x="235" y="75"/>
                      <a:pt x="233" y="74"/>
                      <a:pt x="231" y="75"/>
                    </a:cubicBezTo>
                    <a:cubicBezTo>
                      <a:pt x="211" y="78"/>
                      <a:pt x="211" y="78"/>
                      <a:pt x="211" y="78"/>
                    </a:cubicBezTo>
                    <a:cubicBezTo>
                      <a:pt x="209" y="74"/>
                      <a:pt x="206" y="70"/>
                      <a:pt x="203" y="66"/>
                    </a:cubicBezTo>
                    <a:cubicBezTo>
                      <a:pt x="216" y="49"/>
                      <a:pt x="216" y="49"/>
                      <a:pt x="216" y="49"/>
                    </a:cubicBezTo>
                    <a:cubicBezTo>
                      <a:pt x="217" y="49"/>
                      <a:pt x="217" y="48"/>
                      <a:pt x="217" y="46"/>
                    </a:cubicBezTo>
                    <a:cubicBezTo>
                      <a:pt x="217" y="46"/>
                      <a:pt x="217" y="45"/>
                      <a:pt x="216" y="44"/>
                    </a:cubicBezTo>
                    <a:cubicBezTo>
                      <a:pt x="215" y="42"/>
                      <a:pt x="212" y="42"/>
                      <a:pt x="211" y="43"/>
                    </a:cubicBezTo>
                    <a:cubicBezTo>
                      <a:pt x="192" y="53"/>
                      <a:pt x="192" y="53"/>
                      <a:pt x="192" y="53"/>
                    </a:cubicBezTo>
                    <a:cubicBezTo>
                      <a:pt x="189" y="49"/>
                      <a:pt x="185" y="46"/>
                      <a:pt x="181" y="43"/>
                    </a:cubicBezTo>
                    <a:cubicBezTo>
                      <a:pt x="188" y="24"/>
                      <a:pt x="188" y="24"/>
                      <a:pt x="188" y="24"/>
                    </a:cubicBezTo>
                    <a:cubicBezTo>
                      <a:pt x="188" y="23"/>
                      <a:pt x="189" y="22"/>
                      <a:pt x="189" y="22"/>
                    </a:cubicBezTo>
                    <a:cubicBezTo>
                      <a:pt x="189" y="20"/>
                      <a:pt x="188" y="19"/>
                      <a:pt x="187" y="18"/>
                    </a:cubicBezTo>
                    <a:cubicBezTo>
                      <a:pt x="185" y="17"/>
                      <a:pt x="182" y="18"/>
                      <a:pt x="181" y="20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2" y="32"/>
                      <a:pt x="158" y="30"/>
                      <a:pt x="153" y="28"/>
                    </a:cubicBezTo>
                    <a:cubicBezTo>
                      <a:pt x="154" y="8"/>
                      <a:pt x="154" y="8"/>
                      <a:pt x="154" y="8"/>
                    </a:cubicBezTo>
                    <a:cubicBezTo>
                      <a:pt x="154" y="8"/>
                      <a:pt x="154" y="7"/>
                      <a:pt x="154" y="7"/>
                    </a:cubicBezTo>
                    <a:cubicBezTo>
                      <a:pt x="154" y="5"/>
                      <a:pt x="153" y="4"/>
                      <a:pt x="151" y="3"/>
                    </a:cubicBezTo>
                    <a:cubicBezTo>
                      <a:pt x="149" y="3"/>
                      <a:pt x="146" y="4"/>
                      <a:pt x="146" y="6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2" y="24"/>
                      <a:pt x="127" y="23"/>
                      <a:pt x="122" y="23"/>
                    </a:cubicBezTo>
                    <a:cubicBezTo>
                      <a:pt x="116" y="4"/>
                      <a:pt x="116" y="4"/>
                      <a:pt x="116" y="4"/>
                    </a:cubicBezTo>
                    <a:cubicBezTo>
                      <a:pt x="116" y="1"/>
                      <a:pt x="114" y="0"/>
                      <a:pt x="112" y="0"/>
                    </a:cubicBezTo>
                    <a:cubicBezTo>
                      <a:pt x="110" y="0"/>
                      <a:pt x="108" y="2"/>
                      <a:pt x="108" y="4"/>
                    </a:cubicBezTo>
                    <a:cubicBezTo>
                      <a:pt x="108" y="4"/>
                      <a:pt x="108" y="4"/>
                      <a:pt x="108" y="4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0" y="25"/>
                      <a:pt x="95" y="26"/>
                      <a:pt x="91" y="28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8" y="9"/>
                      <a:pt x="76" y="8"/>
                      <a:pt x="74" y="9"/>
                    </a:cubicBezTo>
                    <a:cubicBezTo>
                      <a:pt x="72" y="9"/>
                      <a:pt x="71" y="11"/>
                      <a:pt x="71" y="12"/>
                    </a:cubicBezTo>
                    <a:cubicBezTo>
                      <a:pt x="71" y="13"/>
                      <a:pt x="72" y="13"/>
                      <a:pt x="72" y="14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1" y="36"/>
                      <a:pt x="66" y="39"/>
                      <a:pt x="63" y="42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5" y="28"/>
                      <a:pt x="42" y="27"/>
                      <a:pt x="41" y="29"/>
                    </a:cubicBezTo>
                    <a:cubicBezTo>
                      <a:pt x="40" y="30"/>
                      <a:pt x="39" y="31"/>
                      <a:pt x="39" y="32"/>
                    </a:cubicBezTo>
                    <a:cubicBezTo>
                      <a:pt x="39" y="33"/>
                      <a:pt x="39" y="34"/>
                      <a:pt x="40" y="34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6" y="56"/>
                      <a:pt x="43" y="60"/>
                      <a:pt x="40" y="64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19" y="56"/>
                      <a:pt x="16" y="56"/>
                      <a:pt x="15" y="58"/>
                    </a:cubicBezTo>
                    <a:cubicBezTo>
                      <a:pt x="15" y="59"/>
                      <a:pt x="14" y="60"/>
                      <a:pt x="14" y="60"/>
                    </a:cubicBezTo>
                    <a:cubicBezTo>
                      <a:pt x="14" y="62"/>
                      <a:pt x="15" y="63"/>
                      <a:pt x="16" y="64"/>
                    </a:cubicBezTo>
                    <a:cubicBezTo>
                      <a:pt x="31" y="78"/>
                      <a:pt x="31" y="78"/>
                      <a:pt x="31" y="78"/>
                    </a:cubicBezTo>
                    <a:cubicBezTo>
                      <a:pt x="29" y="82"/>
                      <a:pt x="27" y="87"/>
                      <a:pt x="25" y="92"/>
                    </a:cubicBezTo>
                    <a:cubicBezTo>
                      <a:pt x="5" y="91"/>
                      <a:pt x="5" y="91"/>
                      <a:pt x="5" y="91"/>
                    </a:cubicBezTo>
                    <a:cubicBezTo>
                      <a:pt x="3" y="91"/>
                      <a:pt x="0" y="92"/>
                      <a:pt x="0" y="94"/>
                    </a:cubicBezTo>
                    <a:cubicBezTo>
                      <a:pt x="0" y="94"/>
                      <a:pt x="0" y="95"/>
                      <a:pt x="0" y="95"/>
                    </a:cubicBezTo>
                    <a:lnTo>
                      <a:pt x="218" y="9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en-US">
                  <a:cs typeface="+mn-ea"/>
                  <a:sym typeface="+mn-lt"/>
                </a:endParaRPr>
              </a:p>
            </p:txBody>
          </p:sp>
        </p:grpSp>
        <p:sp>
          <p:nvSpPr>
            <p:cNvPr id="75" name="Freeform 89"/>
            <p:cNvSpPr>
              <a:spLocks noEditPoints="1"/>
            </p:cNvSpPr>
            <p:nvPr/>
          </p:nvSpPr>
          <p:spPr bwMode="black">
            <a:xfrm>
              <a:off x="3685187" y="1989258"/>
              <a:ext cx="628007" cy="404159"/>
            </a:xfrm>
            <a:custGeom>
              <a:avLst/>
              <a:gdLst>
                <a:gd name="T0" fmla="*/ 350 w 3153"/>
                <a:gd name="T1" fmla="*/ 935 h 2031"/>
                <a:gd name="T2" fmla="*/ 788 w 3153"/>
                <a:gd name="T3" fmla="*/ 0 h 2031"/>
                <a:gd name="T4" fmla="*/ 2918 w 3153"/>
                <a:gd name="T5" fmla="*/ 1882 h 2031"/>
                <a:gd name="T6" fmla="*/ 2403 w 3153"/>
                <a:gd name="T7" fmla="*/ 1493 h 2031"/>
                <a:gd name="T8" fmla="*/ 2244 w 3153"/>
                <a:gd name="T9" fmla="*/ 1424 h 2031"/>
                <a:gd name="T10" fmla="*/ 2391 w 3153"/>
                <a:gd name="T11" fmla="*/ 1458 h 2031"/>
                <a:gd name="T12" fmla="*/ 1437 w 3153"/>
                <a:gd name="T13" fmla="*/ 1486 h 2031"/>
                <a:gd name="T14" fmla="*/ 1460 w 3153"/>
                <a:gd name="T15" fmla="*/ 1427 h 2031"/>
                <a:gd name="T16" fmla="*/ 1588 w 3153"/>
                <a:gd name="T17" fmla="*/ 1440 h 2031"/>
                <a:gd name="T18" fmla="*/ 1563 w 3153"/>
                <a:gd name="T19" fmla="*/ 1636 h 2031"/>
                <a:gd name="T20" fmla="*/ 1421 w 3153"/>
                <a:gd name="T21" fmla="*/ 1612 h 2031"/>
                <a:gd name="T22" fmla="*/ 1170 w 3153"/>
                <a:gd name="T23" fmla="*/ 1604 h 2031"/>
                <a:gd name="T24" fmla="*/ 1340 w 3153"/>
                <a:gd name="T25" fmla="*/ 1589 h 2031"/>
                <a:gd name="T26" fmla="*/ 1175 w 3153"/>
                <a:gd name="T27" fmla="*/ 1631 h 2031"/>
                <a:gd name="T28" fmla="*/ 1228 w 3153"/>
                <a:gd name="T29" fmla="*/ 1433 h 2031"/>
                <a:gd name="T30" fmla="*/ 1366 w 3153"/>
                <a:gd name="T31" fmla="*/ 1441 h 2031"/>
                <a:gd name="T32" fmla="*/ 916 w 3153"/>
                <a:gd name="T33" fmla="*/ 1607 h 2031"/>
                <a:gd name="T34" fmla="*/ 1099 w 3153"/>
                <a:gd name="T35" fmla="*/ 1564 h 2031"/>
                <a:gd name="T36" fmla="*/ 911 w 3153"/>
                <a:gd name="T37" fmla="*/ 1624 h 2031"/>
                <a:gd name="T38" fmla="*/ 832 w 3153"/>
                <a:gd name="T39" fmla="*/ 1503 h 2031"/>
                <a:gd name="T40" fmla="*/ 922 w 3153"/>
                <a:gd name="T41" fmla="*/ 1437 h 2031"/>
                <a:gd name="T42" fmla="*/ 999 w 3153"/>
                <a:gd name="T43" fmla="*/ 1440 h 2031"/>
                <a:gd name="T44" fmla="*/ 1143 w 3153"/>
                <a:gd name="T45" fmla="*/ 1436 h 2031"/>
                <a:gd name="T46" fmla="*/ 1113 w 3153"/>
                <a:gd name="T47" fmla="*/ 1496 h 2031"/>
                <a:gd name="T48" fmla="*/ 692 w 3153"/>
                <a:gd name="T49" fmla="*/ 1804 h 2031"/>
                <a:gd name="T50" fmla="*/ 574 w 3153"/>
                <a:gd name="T51" fmla="*/ 1739 h 2031"/>
                <a:gd name="T52" fmla="*/ 656 w 3153"/>
                <a:gd name="T53" fmla="*/ 1687 h 2031"/>
                <a:gd name="T54" fmla="*/ 823 w 3153"/>
                <a:gd name="T55" fmla="*/ 1619 h 2031"/>
                <a:gd name="T56" fmla="*/ 669 w 3153"/>
                <a:gd name="T57" fmla="*/ 1638 h 2031"/>
                <a:gd name="T58" fmla="*/ 713 w 3153"/>
                <a:gd name="T59" fmla="*/ 1551 h 2031"/>
                <a:gd name="T60" fmla="*/ 828 w 3153"/>
                <a:gd name="T61" fmla="*/ 1613 h 2031"/>
                <a:gd name="T62" fmla="*/ 1570 w 3153"/>
                <a:gd name="T63" fmla="*/ 1798 h 2031"/>
                <a:gd name="T64" fmla="*/ 850 w 3153"/>
                <a:gd name="T65" fmla="*/ 1803 h 2031"/>
                <a:gd name="T66" fmla="*/ 882 w 3153"/>
                <a:gd name="T67" fmla="*/ 1698 h 2031"/>
                <a:gd name="T68" fmla="*/ 1563 w 3153"/>
                <a:gd name="T69" fmla="*/ 1687 h 2031"/>
                <a:gd name="T70" fmla="*/ 1670 w 3153"/>
                <a:gd name="T71" fmla="*/ 1489 h 2031"/>
                <a:gd name="T72" fmla="*/ 1693 w 3153"/>
                <a:gd name="T73" fmla="*/ 1424 h 2031"/>
                <a:gd name="T74" fmla="*/ 1793 w 3153"/>
                <a:gd name="T75" fmla="*/ 1500 h 2031"/>
                <a:gd name="T76" fmla="*/ 1675 w 3153"/>
                <a:gd name="T77" fmla="*/ 1612 h 2031"/>
                <a:gd name="T78" fmla="*/ 1843 w 3153"/>
                <a:gd name="T79" fmla="*/ 1621 h 2031"/>
                <a:gd name="T80" fmla="*/ 1804 w 3153"/>
                <a:gd name="T81" fmla="*/ 1637 h 2031"/>
                <a:gd name="T82" fmla="*/ 1866 w 3153"/>
                <a:gd name="T83" fmla="*/ 1793 h 2031"/>
                <a:gd name="T84" fmla="*/ 1690 w 3153"/>
                <a:gd name="T85" fmla="*/ 1778 h 2031"/>
                <a:gd name="T86" fmla="*/ 1686 w 3153"/>
                <a:gd name="T87" fmla="*/ 1702 h 2031"/>
                <a:gd name="T88" fmla="*/ 1724 w 3153"/>
                <a:gd name="T89" fmla="*/ 1685 h 2031"/>
                <a:gd name="T90" fmla="*/ 1843 w 3153"/>
                <a:gd name="T91" fmla="*/ 1691 h 2031"/>
                <a:gd name="T92" fmla="*/ 2009 w 3153"/>
                <a:gd name="T93" fmla="*/ 1439 h 2031"/>
                <a:gd name="T94" fmla="*/ 2140 w 3153"/>
                <a:gd name="T95" fmla="*/ 1428 h 2031"/>
                <a:gd name="T96" fmla="*/ 2161 w 3153"/>
                <a:gd name="T97" fmla="*/ 1499 h 2031"/>
                <a:gd name="T98" fmla="*/ 2064 w 3153"/>
                <a:gd name="T99" fmla="*/ 1588 h 2031"/>
                <a:gd name="T100" fmla="*/ 2218 w 3153"/>
                <a:gd name="T101" fmla="*/ 1565 h 2031"/>
                <a:gd name="T102" fmla="*/ 2225 w 3153"/>
                <a:gd name="T103" fmla="*/ 1634 h 2031"/>
                <a:gd name="T104" fmla="*/ 2319 w 3153"/>
                <a:gd name="T105" fmla="*/ 1790 h 2031"/>
                <a:gd name="T106" fmla="*/ 2131 w 3153"/>
                <a:gd name="T107" fmla="*/ 1770 h 2031"/>
                <a:gd name="T108" fmla="*/ 2145 w 3153"/>
                <a:gd name="T109" fmla="*/ 1683 h 2031"/>
                <a:gd name="T110" fmla="*/ 2340 w 3153"/>
                <a:gd name="T111" fmla="*/ 1624 h 2031"/>
                <a:gd name="T112" fmla="*/ 2463 w 3153"/>
                <a:gd name="T113" fmla="*/ 1564 h 2031"/>
                <a:gd name="T114" fmla="*/ 2434 w 3153"/>
                <a:gd name="T115" fmla="*/ 1636 h 2031"/>
                <a:gd name="T116" fmla="*/ 2415 w 3153"/>
                <a:gd name="T117" fmla="*/ 1769 h 2031"/>
                <a:gd name="T118" fmla="*/ 2500 w 3153"/>
                <a:gd name="T119" fmla="*/ 1683 h 2031"/>
                <a:gd name="T120" fmla="*/ 2605 w 3153"/>
                <a:gd name="T121" fmla="*/ 1791 h 20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53" h="2031">
                  <a:moveTo>
                    <a:pt x="448" y="830"/>
                  </a:moveTo>
                  <a:cubicBezTo>
                    <a:pt x="368" y="755"/>
                    <a:pt x="368" y="615"/>
                    <a:pt x="448" y="539"/>
                  </a:cubicBezTo>
                  <a:cubicBezTo>
                    <a:pt x="393" y="549"/>
                    <a:pt x="339" y="610"/>
                    <a:pt x="339" y="685"/>
                  </a:cubicBezTo>
                  <a:cubicBezTo>
                    <a:pt x="339" y="759"/>
                    <a:pt x="393" y="820"/>
                    <a:pt x="448" y="830"/>
                  </a:cubicBezTo>
                  <a:close/>
                  <a:moveTo>
                    <a:pt x="2814" y="685"/>
                  </a:moveTo>
                  <a:cubicBezTo>
                    <a:pt x="2815" y="610"/>
                    <a:pt x="2761" y="549"/>
                    <a:pt x="2706" y="539"/>
                  </a:cubicBezTo>
                  <a:cubicBezTo>
                    <a:pt x="2786" y="615"/>
                    <a:pt x="2786" y="755"/>
                    <a:pt x="2706" y="830"/>
                  </a:cubicBezTo>
                  <a:cubicBezTo>
                    <a:pt x="2761" y="820"/>
                    <a:pt x="2815" y="759"/>
                    <a:pt x="2814" y="685"/>
                  </a:cubicBezTo>
                  <a:close/>
                  <a:moveTo>
                    <a:pt x="2804" y="935"/>
                  </a:moveTo>
                  <a:cubicBezTo>
                    <a:pt x="2886" y="904"/>
                    <a:pt x="2970" y="808"/>
                    <a:pt x="2969" y="685"/>
                  </a:cubicBezTo>
                  <a:cubicBezTo>
                    <a:pt x="2970" y="561"/>
                    <a:pt x="2886" y="465"/>
                    <a:pt x="2804" y="434"/>
                  </a:cubicBezTo>
                  <a:cubicBezTo>
                    <a:pt x="2871" y="501"/>
                    <a:pt x="2915" y="591"/>
                    <a:pt x="2914" y="685"/>
                  </a:cubicBezTo>
                  <a:cubicBezTo>
                    <a:pt x="2915" y="778"/>
                    <a:pt x="2871" y="868"/>
                    <a:pt x="2804" y="935"/>
                  </a:cubicBezTo>
                  <a:close/>
                  <a:moveTo>
                    <a:pt x="350" y="935"/>
                  </a:moveTo>
                  <a:cubicBezTo>
                    <a:pt x="282" y="868"/>
                    <a:pt x="239" y="778"/>
                    <a:pt x="239" y="685"/>
                  </a:cubicBezTo>
                  <a:cubicBezTo>
                    <a:pt x="239" y="591"/>
                    <a:pt x="282" y="501"/>
                    <a:pt x="350" y="434"/>
                  </a:cubicBezTo>
                  <a:cubicBezTo>
                    <a:pt x="267" y="465"/>
                    <a:pt x="183" y="561"/>
                    <a:pt x="184" y="685"/>
                  </a:cubicBezTo>
                  <a:cubicBezTo>
                    <a:pt x="183" y="808"/>
                    <a:pt x="267" y="904"/>
                    <a:pt x="350" y="935"/>
                  </a:cubicBezTo>
                  <a:close/>
                  <a:moveTo>
                    <a:pt x="2877" y="1804"/>
                  </a:moveTo>
                  <a:cubicBezTo>
                    <a:pt x="2844" y="1765"/>
                    <a:pt x="2811" y="1726"/>
                    <a:pt x="2778" y="1687"/>
                  </a:cubicBezTo>
                  <a:cubicBezTo>
                    <a:pt x="2705" y="1601"/>
                    <a:pt x="2633" y="1516"/>
                    <a:pt x="2560" y="1430"/>
                  </a:cubicBezTo>
                  <a:cubicBezTo>
                    <a:pt x="2557" y="1426"/>
                    <a:pt x="2553" y="1421"/>
                    <a:pt x="2549" y="1417"/>
                  </a:cubicBezTo>
                  <a:cubicBezTo>
                    <a:pt x="2534" y="1399"/>
                    <a:pt x="2511" y="1389"/>
                    <a:pt x="2489" y="1381"/>
                  </a:cubicBezTo>
                  <a:cubicBezTo>
                    <a:pt x="2466" y="1373"/>
                    <a:pt x="2441" y="1368"/>
                    <a:pt x="2416" y="1367"/>
                  </a:cubicBezTo>
                  <a:cubicBezTo>
                    <a:pt x="2503" y="1344"/>
                    <a:pt x="2567" y="1266"/>
                    <a:pt x="2567" y="1172"/>
                  </a:cubicBezTo>
                  <a:cubicBezTo>
                    <a:pt x="2567" y="202"/>
                    <a:pt x="2567" y="202"/>
                    <a:pt x="2567" y="202"/>
                  </a:cubicBezTo>
                  <a:cubicBezTo>
                    <a:pt x="2567" y="90"/>
                    <a:pt x="2476" y="0"/>
                    <a:pt x="2365" y="0"/>
                  </a:cubicBezTo>
                  <a:cubicBezTo>
                    <a:pt x="788" y="0"/>
                    <a:pt x="788" y="0"/>
                    <a:pt x="788" y="0"/>
                  </a:cubicBezTo>
                  <a:cubicBezTo>
                    <a:pt x="677" y="0"/>
                    <a:pt x="586" y="90"/>
                    <a:pt x="586" y="202"/>
                  </a:cubicBezTo>
                  <a:cubicBezTo>
                    <a:pt x="586" y="1172"/>
                    <a:pt x="586" y="1172"/>
                    <a:pt x="586" y="1172"/>
                  </a:cubicBezTo>
                  <a:cubicBezTo>
                    <a:pt x="586" y="1266"/>
                    <a:pt x="651" y="1345"/>
                    <a:pt x="738" y="1368"/>
                  </a:cubicBezTo>
                  <a:cubicBezTo>
                    <a:pt x="689" y="1370"/>
                    <a:pt x="633" y="1388"/>
                    <a:pt x="600" y="1426"/>
                  </a:cubicBezTo>
                  <a:cubicBezTo>
                    <a:pt x="575" y="1457"/>
                    <a:pt x="549" y="1487"/>
                    <a:pt x="524" y="1518"/>
                  </a:cubicBezTo>
                  <a:cubicBezTo>
                    <a:pt x="446" y="1610"/>
                    <a:pt x="368" y="1703"/>
                    <a:pt x="290" y="1796"/>
                  </a:cubicBezTo>
                  <a:cubicBezTo>
                    <a:pt x="271" y="1819"/>
                    <a:pt x="235" y="1852"/>
                    <a:pt x="235" y="1884"/>
                  </a:cubicBezTo>
                  <a:cubicBezTo>
                    <a:pt x="235" y="1971"/>
                    <a:pt x="235" y="1971"/>
                    <a:pt x="235" y="1971"/>
                  </a:cubicBezTo>
                  <a:cubicBezTo>
                    <a:pt x="236" y="1982"/>
                    <a:pt x="238" y="1993"/>
                    <a:pt x="244" y="2002"/>
                  </a:cubicBezTo>
                  <a:cubicBezTo>
                    <a:pt x="264" y="2030"/>
                    <a:pt x="304" y="2031"/>
                    <a:pt x="336" y="2031"/>
                  </a:cubicBezTo>
                  <a:cubicBezTo>
                    <a:pt x="380" y="2031"/>
                    <a:pt x="2688" y="2031"/>
                    <a:pt x="2758" y="2031"/>
                  </a:cubicBezTo>
                  <a:cubicBezTo>
                    <a:pt x="2792" y="2031"/>
                    <a:pt x="2831" y="2027"/>
                    <a:pt x="2865" y="2020"/>
                  </a:cubicBezTo>
                  <a:cubicBezTo>
                    <a:pt x="2888" y="2016"/>
                    <a:pt x="2915" y="2003"/>
                    <a:pt x="2918" y="1976"/>
                  </a:cubicBezTo>
                  <a:cubicBezTo>
                    <a:pt x="2918" y="1882"/>
                    <a:pt x="2918" y="1882"/>
                    <a:pt x="2918" y="1882"/>
                  </a:cubicBezTo>
                  <a:cubicBezTo>
                    <a:pt x="2921" y="1861"/>
                    <a:pt x="2909" y="1841"/>
                    <a:pt x="2896" y="1826"/>
                  </a:cubicBezTo>
                  <a:cubicBezTo>
                    <a:pt x="2889" y="1818"/>
                    <a:pt x="2883" y="1811"/>
                    <a:pt x="2877" y="1804"/>
                  </a:cubicBezTo>
                  <a:close/>
                  <a:moveTo>
                    <a:pt x="705" y="1159"/>
                  </a:moveTo>
                  <a:cubicBezTo>
                    <a:pt x="705" y="215"/>
                    <a:pt x="705" y="215"/>
                    <a:pt x="705" y="215"/>
                  </a:cubicBezTo>
                  <a:cubicBezTo>
                    <a:pt x="705" y="157"/>
                    <a:pt x="752" y="111"/>
                    <a:pt x="809" y="111"/>
                  </a:cubicBezTo>
                  <a:cubicBezTo>
                    <a:pt x="2344" y="111"/>
                    <a:pt x="2344" y="111"/>
                    <a:pt x="2344" y="111"/>
                  </a:cubicBezTo>
                  <a:cubicBezTo>
                    <a:pt x="2401" y="111"/>
                    <a:pt x="2448" y="157"/>
                    <a:pt x="2448" y="215"/>
                  </a:cubicBezTo>
                  <a:cubicBezTo>
                    <a:pt x="2448" y="1159"/>
                    <a:pt x="2448" y="1159"/>
                    <a:pt x="2448" y="1159"/>
                  </a:cubicBezTo>
                  <a:cubicBezTo>
                    <a:pt x="2448" y="1216"/>
                    <a:pt x="2401" y="1263"/>
                    <a:pt x="2344" y="1263"/>
                  </a:cubicBezTo>
                  <a:cubicBezTo>
                    <a:pt x="809" y="1263"/>
                    <a:pt x="809" y="1263"/>
                    <a:pt x="809" y="1263"/>
                  </a:cubicBezTo>
                  <a:cubicBezTo>
                    <a:pt x="752" y="1263"/>
                    <a:pt x="705" y="1216"/>
                    <a:pt x="705" y="1159"/>
                  </a:cubicBezTo>
                  <a:close/>
                  <a:moveTo>
                    <a:pt x="2407" y="1487"/>
                  </a:moveTo>
                  <a:cubicBezTo>
                    <a:pt x="2407" y="1489"/>
                    <a:pt x="2406" y="1491"/>
                    <a:pt x="2404" y="1493"/>
                  </a:cubicBezTo>
                  <a:cubicBezTo>
                    <a:pt x="2404" y="1493"/>
                    <a:pt x="2403" y="1493"/>
                    <a:pt x="2403" y="1493"/>
                  </a:cubicBezTo>
                  <a:cubicBezTo>
                    <a:pt x="2403" y="1493"/>
                    <a:pt x="2403" y="1493"/>
                    <a:pt x="2403" y="1493"/>
                  </a:cubicBezTo>
                  <a:cubicBezTo>
                    <a:pt x="2403" y="1494"/>
                    <a:pt x="2403" y="1494"/>
                    <a:pt x="2402" y="1494"/>
                  </a:cubicBezTo>
                  <a:cubicBezTo>
                    <a:pt x="2402" y="1494"/>
                    <a:pt x="2402" y="1494"/>
                    <a:pt x="2401" y="1495"/>
                  </a:cubicBezTo>
                  <a:cubicBezTo>
                    <a:pt x="2401" y="1495"/>
                    <a:pt x="2400" y="1495"/>
                    <a:pt x="2400" y="1496"/>
                  </a:cubicBezTo>
                  <a:cubicBezTo>
                    <a:pt x="2399" y="1496"/>
                    <a:pt x="2399" y="1496"/>
                    <a:pt x="2398" y="1496"/>
                  </a:cubicBezTo>
                  <a:cubicBezTo>
                    <a:pt x="2388" y="1501"/>
                    <a:pt x="2374" y="1500"/>
                    <a:pt x="2362" y="1500"/>
                  </a:cubicBezTo>
                  <a:cubicBezTo>
                    <a:pt x="2304" y="1500"/>
                    <a:pt x="2304" y="1500"/>
                    <a:pt x="2304" y="1500"/>
                  </a:cubicBezTo>
                  <a:cubicBezTo>
                    <a:pt x="2293" y="1500"/>
                    <a:pt x="2281" y="1498"/>
                    <a:pt x="2271" y="1493"/>
                  </a:cubicBezTo>
                  <a:cubicBezTo>
                    <a:pt x="2267" y="1491"/>
                    <a:pt x="2263" y="1489"/>
                    <a:pt x="2260" y="1487"/>
                  </a:cubicBezTo>
                  <a:cubicBezTo>
                    <a:pt x="2257" y="1484"/>
                    <a:pt x="2254" y="1482"/>
                    <a:pt x="2252" y="1479"/>
                  </a:cubicBezTo>
                  <a:cubicBezTo>
                    <a:pt x="2250" y="1474"/>
                    <a:pt x="2250" y="1474"/>
                    <a:pt x="2250" y="1474"/>
                  </a:cubicBezTo>
                  <a:cubicBezTo>
                    <a:pt x="2244" y="1463"/>
                    <a:pt x="2236" y="1453"/>
                    <a:pt x="2231" y="1441"/>
                  </a:cubicBezTo>
                  <a:cubicBezTo>
                    <a:pt x="2227" y="1433"/>
                    <a:pt x="2231" y="1429"/>
                    <a:pt x="2238" y="1426"/>
                  </a:cubicBezTo>
                  <a:cubicBezTo>
                    <a:pt x="2240" y="1425"/>
                    <a:pt x="2242" y="1424"/>
                    <a:pt x="2244" y="1424"/>
                  </a:cubicBezTo>
                  <a:cubicBezTo>
                    <a:pt x="2248" y="1423"/>
                    <a:pt x="2253" y="1422"/>
                    <a:pt x="2258" y="1422"/>
                  </a:cubicBezTo>
                  <a:cubicBezTo>
                    <a:pt x="2266" y="1422"/>
                    <a:pt x="2266" y="1422"/>
                    <a:pt x="2266" y="1422"/>
                  </a:cubicBezTo>
                  <a:cubicBezTo>
                    <a:pt x="2266" y="1422"/>
                    <a:pt x="2266" y="1422"/>
                    <a:pt x="2266" y="1422"/>
                  </a:cubicBezTo>
                  <a:cubicBezTo>
                    <a:pt x="2282" y="1422"/>
                    <a:pt x="2297" y="1422"/>
                    <a:pt x="2312" y="1422"/>
                  </a:cubicBezTo>
                  <a:cubicBezTo>
                    <a:pt x="2313" y="1422"/>
                    <a:pt x="2313" y="1422"/>
                    <a:pt x="2313" y="1422"/>
                  </a:cubicBezTo>
                  <a:cubicBezTo>
                    <a:pt x="2328" y="1422"/>
                    <a:pt x="2328" y="1422"/>
                    <a:pt x="2328" y="1422"/>
                  </a:cubicBezTo>
                  <a:cubicBezTo>
                    <a:pt x="2333" y="1422"/>
                    <a:pt x="2339" y="1422"/>
                    <a:pt x="2344" y="1423"/>
                  </a:cubicBezTo>
                  <a:cubicBezTo>
                    <a:pt x="2347" y="1424"/>
                    <a:pt x="2351" y="1425"/>
                    <a:pt x="2354" y="1426"/>
                  </a:cubicBezTo>
                  <a:cubicBezTo>
                    <a:pt x="2355" y="1426"/>
                    <a:pt x="2355" y="1426"/>
                    <a:pt x="2356" y="1426"/>
                  </a:cubicBezTo>
                  <a:cubicBezTo>
                    <a:pt x="2356" y="1427"/>
                    <a:pt x="2356" y="1427"/>
                    <a:pt x="2357" y="1427"/>
                  </a:cubicBezTo>
                  <a:cubicBezTo>
                    <a:pt x="2357" y="1427"/>
                    <a:pt x="2358" y="1427"/>
                    <a:pt x="2358" y="1427"/>
                  </a:cubicBezTo>
                  <a:cubicBezTo>
                    <a:pt x="2363" y="1429"/>
                    <a:pt x="2367" y="1431"/>
                    <a:pt x="2371" y="1433"/>
                  </a:cubicBezTo>
                  <a:cubicBezTo>
                    <a:pt x="2374" y="1436"/>
                    <a:pt x="2377" y="1438"/>
                    <a:pt x="2379" y="1441"/>
                  </a:cubicBezTo>
                  <a:cubicBezTo>
                    <a:pt x="2391" y="1458"/>
                    <a:pt x="2391" y="1458"/>
                    <a:pt x="2391" y="1458"/>
                  </a:cubicBezTo>
                  <a:cubicBezTo>
                    <a:pt x="2394" y="1463"/>
                    <a:pt x="2401" y="1471"/>
                    <a:pt x="2404" y="1478"/>
                  </a:cubicBezTo>
                  <a:cubicBezTo>
                    <a:pt x="2404" y="1478"/>
                    <a:pt x="2404" y="1478"/>
                    <a:pt x="2404" y="1478"/>
                  </a:cubicBezTo>
                  <a:cubicBezTo>
                    <a:pt x="2406" y="1481"/>
                    <a:pt x="2407" y="1484"/>
                    <a:pt x="2407" y="1487"/>
                  </a:cubicBezTo>
                  <a:close/>
                  <a:moveTo>
                    <a:pt x="1589" y="1480"/>
                  </a:moveTo>
                  <a:cubicBezTo>
                    <a:pt x="1589" y="1483"/>
                    <a:pt x="1588" y="1485"/>
                    <a:pt x="1587" y="1487"/>
                  </a:cubicBezTo>
                  <a:cubicBezTo>
                    <a:pt x="1576" y="1507"/>
                    <a:pt x="1525" y="1502"/>
                    <a:pt x="1507" y="1502"/>
                  </a:cubicBezTo>
                  <a:cubicBezTo>
                    <a:pt x="1496" y="1502"/>
                    <a:pt x="1485" y="1502"/>
                    <a:pt x="1474" y="1502"/>
                  </a:cubicBezTo>
                  <a:cubicBezTo>
                    <a:pt x="1464" y="1502"/>
                    <a:pt x="1451" y="1500"/>
                    <a:pt x="1442" y="1493"/>
                  </a:cubicBezTo>
                  <a:cubicBezTo>
                    <a:pt x="1442" y="1493"/>
                    <a:pt x="1441" y="1492"/>
                    <a:pt x="1441" y="1492"/>
                  </a:cubicBezTo>
                  <a:cubicBezTo>
                    <a:pt x="1441" y="1492"/>
                    <a:pt x="1440" y="1491"/>
                    <a:pt x="1440" y="1491"/>
                  </a:cubicBezTo>
                  <a:cubicBezTo>
                    <a:pt x="1439" y="1490"/>
                    <a:pt x="1439" y="1490"/>
                    <a:pt x="1439" y="1489"/>
                  </a:cubicBezTo>
                  <a:cubicBezTo>
                    <a:pt x="1439" y="1489"/>
                    <a:pt x="1439" y="1489"/>
                    <a:pt x="1438" y="1489"/>
                  </a:cubicBezTo>
                  <a:cubicBezTo>
                    <a:pt x="1438" y="1489"/>
                    <a:pt x="1438" y="1489"/>
                    <a:pt x="1438" y="1489"/>
                  </a:cubicBezTo>
                  <a:cubicBezTo>
                    <a:pt x="1438" y="1488"/>
                    <a:pt x="1437" y="1487"/>
                    <a:pt x="1437" y="1486"/>
                  </a:cubicBezTo>
                  <a:cubicBezTo>
                    <a:pt x="1436" y="1484"/>
                    <a:pt x="1436" y="1483"/>
                    <a:pt x="1436" y="1481"/>
                  </a:cubicBezTo>
                  <a:cubicBezTo>
                    <a:pt x="1436" y="1479"/>
                    <a:pt x="1436" y="1479"/>
                    <a:pt x="1436" y="1479"/>
                  </a:cubicBezTo>
                  <a:cubicBezTo>
                    <a:pt x="1437" y="1477"/>
                    <a:pt x="1437" y="1474"/>
                    <a:pt x="1437" y="1472"/>
                  </a:cubicBezTo>
                  <a:cubicBezTo>
                    <a:pt x="1437" y="1471"/>
                    <a:pt x="1437" y="1471"/>
                    <a:pt x="1437" y="1471"/>
                  </a:cubicBezTo>
                  <a:cubicBezTo>
                    <a:pt x="1438" y="1463"/>
                    <a:pt x="1438" y="1454"/>
                    <a:pt x="1440" y="1446"/>
                  </a:cubicBezTo>
                  <a:cubicBezTo>
                    <a:pt x="1440" y="1443"/>
                    <a:pt x="1440" y="1443"/>
                    <a:pt x="1440" y="1443"/>
                  </a:cubicBezTo>
                  <a:cubicBezTo>
                    <a:pt x="1441" y="1441"/>
                    <a:pt x="1442" y="1438"/>
                    <a:pt x="1444" y="1436"/>
                  </a:cubicBezTo>
                  <a:cubicBezTo>
                    <a:pt x="1446" y="1434"/>
                    <a:pt x="1448" y="1433"/>
                    <a:pt x="1450" y="1431"/>
                  </a:cubicBezTo>
                  <a:cubicBezTo>
                    <a:pt x="1450" y="1431"/>
                    <a:pt x="1450" y="1431"/>
                    <a:pt x="1450" y="1431"/>
                  </a:cubicBezTo>
                  <a:cubicBezTo>
                    <a:pt x="1451" y="1431"/>
                    <a:pt x="1451" y="1430"/>
                    <a:pt x="1452" y="1430"/>
                  </a:cubicBezTo>
                  <a:cubicBezTo>
                    <a:pt x="1452" y="1430"/>
                    <a:pt x="1453" y="1430"/>
                    <a:pt x="1453" y="1429"/>
                  </a:cubicBezTo>
                  <a:cubicBezTo>
                    <a:pt x="1453" y="1429"/>
                    <a:pt x="1454" y="1429"/>
                    <a:pt x="1454" y="1429"/>
                  </a:cubicBezTo>
                  <a:cubicBezTo>
                    <a:pt x="1455" y="1428"/>
                    <a:pt x="1457" y="1428"/>
                    <a:pt x="1458" y="1427"/>
                  </a:cubicBezTo>
                  <a:cubicBezTo>
                    <a:pt x="1459" y="1427"/>
                    <a:pt x="1459" y="1427"/>
                    <a:pt x="1460" y="1427"/>
                  </a:cubicBezTo>
                  <a:cubicBezTo>
                    <a:pt x="1461" y="1426"/>
                    <a:pt x="1463" y="1426"/>
                    <a:pt x="1464" y="1426"/>
                  </a:cubicBezTo>
                  <a:cubicBezTo>
                    <a:pt x="1465" y="1426"/>
                    <a:pt x="1465" y="1425"/>
                    <a:pt x="1466" y="1425"/>
                  </a:cubicBezTo>
                  <a:cubicBezTo>
                    <a:pt x="1466" y="1425"/>
                    <a:pt x="1466" y="1425"/>
                    <a:pt x="1466" y="1425"/>
                  </a:cubicBezTo>
                  <a:cubicBezTo>
                    <a:pt x="1467" y="1425"/>
                    <a:pt x="1468" y="1425"/>
                    <a:pt x="1468" y="1425"/>
                  </a:cubicBezTo>
                  <a:cubicBezTo>
                    <a:pt x="1472" y="1424"/>
                    <a:pt x="1476" y="1424"/>
                    <a:pt x="1480" y="1424"/>
                  </a:cubicBezTo>
                  <a:cubicBezTo>
                    <a:pt x="1483" y="1424"/>
                    <a:pt x="1483" y="1424"/>
                    <a:pt x="1483" y="1424"/>
                  </a:cubicBezTo>
                  <a:cubicBezTo>
                    <a:pt x="1487" y="1424"/>
                    <a:pt x="1492" y="1424"/>
                    <a:pt x="1496" y="1424"/>
                  </a:cubicBezTo>
                  <a:cubicBezTo>
                    <a:pt x="1550" y="1424"/>
                    <a:pt x="1550" y="1424"/>
                    <a:pt x="1550" y="1424"/>
                  </a:cubicBezTo>
                  <a:cubicBezTo>
                    <a:pt x="1551" y="1424"/>
                    <a:pt x="1552" y="1424"/>
                    <a:pt x="1554" y="1424"/>
                  </a:cubicBezTo>
                  <a:cubicBezTo>
                    <a:pt x="1554" y="1424"/>
                    <a:pt x="1555" y="1424"/>
                    <a:pt x="1555" y="1424"/>
                  </a:cubicBezTo>
                  <a:cubicBezTo>
                    <a:pt x="1556" y="1424"/>
                    <a:pt x="1558" y="1424"/>
                    <a:pt x="1559" y="1424"/>
                  </a:cubicBezTo>
                  <a:cubicBezTo>
                    <a:pt x="1570" y="1425"/>
                    <a:pt x="1582" y="1428"/>
                    <a:pt x="1586" y="1438"/>
                  </a:cubicBezTo>
                  <a:cubicBezTo>
                    <a:pt x="1587" y="1438"/>
                    <a:pt x="1587" y="1439"/>
                    <a:pt x="1587" y="1440"/>
                  </a:cubicBezTo>
                  <a:cubicBezTo>
                    <a:pt x="1588" y="1440"/>
                    <a:pt x="1588" y="1440"/>
                    <a:pt x="1588" y="1440"/>
                  </a:cubicBezTo>
                  <a:cubicBezTo>
                    <a:pt x="1591" y="1452"/>
                    <a:pt x="1588" y="1466"/>
                    <a:pt x="1589" y="1478"/>
                  </a:cubicBezTo>
                  <a:lnTo>
                    <a:pt x="1589" y="1480"/>
                  </a:lnTo>
                  <a:close/>
                  <a:moveTo>
                    <a:pt x="1511" y="1543"/>
                  </a:moveTo>
                  <a:cubicBezTo>
                    <a:pt x="1531" y="1543"/>
                    <a:pt x="1577" y="1537"/>
                    <a:pt x="1588" y="1559"/>
                  </a:cubicBezTo>
                  <a:cubicBezTo>
                    <a:pt x="1589" y="1561"/>
                    <a:pt x="1590" y="1563"/>
                    <a:pt x="1590" y="1566"/>
                  </a:cubicBezTo>
                  <a:cubicBezTo>
                    <a:pt x="1590" y="1589"/>
                    <a:pt x="1590" y="1589"/>
                    <a:pt x="1590" y="1589"/>
                  </a:cubicBezTo>
                  <a:cubicBezTo>
                    <a:pt x="1590" y="1595"/>
                    <a:pt x="1590" y="1602"/>
                    <a:pt x="1590" y="1609"/>
                  </a:cubicBezTo>
                  <a:cubicBezTo>
                    <a:pt x="1590" y="1609"/>
                    <a:pt x="1590" y="1609"/>
                    <a:pt x="1590" y="1609"/>
                  </a:cubicBezTo>
                  <a:cubicBezTo>
                    <a:pt x="1590" y="1612"/>
                    <a:pt x="1590" y="1612"/>
                    <a:pt x="1590" y="1612"/>
                  </a:cubicBezTo>
                  <a:cubicBezTo>
                    <a:pt x="1590" y="1615"/>
                    <a:pt x="1589" y="1619"/>
                    <a:pt x="1587" y="1622"/>
                  </a:cubicBezTo>
                  <a:cubicBezTo>
                    <a:pt x="1587" y="1622"/>
                    <a:pt x="1586" y="1623"/>
                    <a:pt x="1586" y="1623"/>
                  </a:cubicBezTo>
                  <a:cubicBezTo>
                    <a:pt x="1585" y="1624"/>
                    <a:pt x="1584" y="1625"/>
                    <a:pt x="1583" y="1626"/>
                  </a:cubicBezTo>
                  <a:cubicBezTo>
                    <a:pt x="1583" y="1626"/>
                    <a:pt x="1583" y="1626"/>
                    <a:pt x="1583" y="1626"/>
                  </a:cubicBezTo>
                  <a:cubicBezTo>
                    <a:pt x="1578" y="1631"/>
                    <a:pt x="1571" y="1634"/>
                    <a:pt x="1563" y="1636"/>
                  </a:cubicBezTo>
                  <a:cubicBezTo>
                    <a:pt x="1563" y="1636"/>
                    <a:pt x="1563" y="1636"/>
                    <a:pt x="1563" y="1636"/>
                  </a:cubicBezTo>
                  <a:cubicBezTo>
                    <a:pt x="1563" y="1636"/>
                    <a:pt x="1563" y="1636"/>
                    <a:pt x="1563" y="1636"/>
                  </a:cubicBezTo>
                  <a:cubicBezTo>
                    <a:pt x="1560" y="1637"/>
                    <a:pt x="1558" y="1637"/>
                    <a:pt x="1556" y="1637"/>
                  </a:cubicBezTo>
                  <a:cubicBezTo>
                    <a:pt x="1555" y="1637"/>
                    <a:pt x="1554" y="1637"/>
                    <a:pt x="1554" y="1638"/>
                  </a:cubicBezTo>
                  <a:cubicBezTo>
                    <a:pt x="1551" y="1638"/>
                    <a:pt x="1548" y="1638"/>
                    <a:pt x="1546" y="1638"/>
                  </a:cubicBezTo>
                  <a:cubicBezTo>
                    <a:pt x="1546" y="1638"/>
                    <a:pt x="1546" y="1638"/>
                    <a:pt x="1546" y="1638"/>
                  </a:cubicBezTo>
                  <a:cubicBezTo>
                    <a:pt x="1463" y="1638"/>
                    <a:pt x="1463" y="1638"/>
                    <a:pt x="1463" y="1638"/>
                  </a:cubicBezTo>
                  <a:cubicBezTo>
                    <a:pt x="1453" y="1638"/>
                    <a:pt x="1441" y="1636"/>
                    <a:pt x="1432" y="1631"/>
                  </a:cubicBezTo>
                  <a:cubicBezTo>
                    <a:pt x="1432" y="1631"/>
                    <a:pt x="1432" y="1631"/>
                    <a:pt x="1432" y="1631"/>
                  </a:cubicBezTo>
                  <a:cubicBezTo>
                    <a:pt x="1432" y="1631"/>
                    <a:pt x="1432" y="1630"/>
                    <a:pt x="1432" y="1630"/>
                  </a:cubicBezTo>
                  <a:cubicBezTo>
                    <a:pt x="1431" y="1629"/>
                    <a:pt x="1429" y="1628"/>
                    <a:pt x="1427" y="1627"/>
                  </a:cubicBezTo>
                  <a:cubicBezTo>
                    <a:pt x="1426" y="1626"/>
                    <a:pt x="1425" y="1624"/>
                    <a:pt x="1424" y="1623"/>
                  </a:cubicBezTo>
                  <a:cubicBezTo>
                    <a:pt x="1424" y="1623"/>
                    <a:pt x="1424" y="1623"/>
                    <a:pt x="1424" y="1622"/>
                  </a:cubicBezTo>
                  <a:cubicBezTo>
                    <a:pt x="1422" y="1619"/>
                    <a:pt x="1421" y="1616"/>
                    <a:pt x="1421" y="1612"/>
                  </a:cubicBezTo>
                  <a:cubicBezTo>
                    <a:pt x="1422" y="1606"/>
                    <a:pt x="1422" y="1606"/>
                    <a:pt x="1422" y="1606"/>
                  </a:cubicBezTo>
                  <a:cubicBezTo>
                    <a:pt x="1422" y="1606"/>
                    <a:pt x="1422" y="1606"/>
                    <a:pt x="1422" y="1606"/>
                  </a:cubicBezTo>
                  <a:cubicBezTo>
                    <a:pt x="1424" y="1593"/>
                    <a:pt x="1425" y="1580"/>
                    <a:pt x="1427" y="1567"/>
                  </a:cubicBezTo>
                  <a:cubicBezTo>
                    <a:pt x="1427" y="1566"/>
                    <a:pt x="1427" y="1566"/>
                    <a:pt x="1427" y="1566"/>
                  </a:cubicBezTo>
                  <a:cubicBezTo>
                    <a:pt x="1427" y="1566"/>
                    <a:pt x="1427" y="1566"/>
                    <a:pt x="1427" y="1565"/>
                  </a:cubicBezTo>
                  <a:cubicBezTo>
                    <a:pt x="1432" y="1536"/>
                    <a:pt x="1490" y="1543"/>
                    <a:pt x="1511" y="1543"/>
                  </a:cubicBezTo>
                  <a:close/>
                  <a:moveTo>
                    <a:pt x="1175" y="1631"/>
                  </a:moveTo>
                  <a:cubicBezTo>
                    <a:pt x="1173" y="1630"/>
                    <a:pt x="1172" y="1629"/>
                    <a:pt x="1170" y="1627"/>
                  </a:cubicBezTo>
                  <a:cubicBezTo>
                    <a:pt x="1169" y="1626"/>
                    <a:pt x="1169" y="1625"/>
                    <a:pt x="1168" y="1624"/>
                  </a:cubicBezTo>
                  <a:cubicBezTo>
                    <a:pt x="1168" y="1623"/>
                    <a:pt x="1168" y="1623"/>
                    <a:pt x="1168" y="1623"/>
                  </a:cubicBezTo>
                  <a:cubicBezTo>
                    <a:pt x="1166" y="1620"/>
                    <a:pt x="1166" y="1616"/>
                    <a:pt x="1167" y="1613"/>
                  </a:cubicBezTo>
                  <a:cubicBezTo>
                    <a:pt x="1169" y="1607"/>
                    <a:pt x="1169" y="1607"/>
                    <a:pt x="1169" y="1607"/>
                  </a:cubicBezTo>
                  <a:cubicBezTo>
                    <a:pt x="1169" y="1607"/>
                    <a:pt x="1169" y="1607"/>
                    <a:pt x="1169" y="1607"/>
                  </a:cubicBezTo>
                  <a:cubicBezTo>
                    <a:pt x="1169" y="1606"/>
                    <a:pt x="1169" y="1605"/>
                    <a:pt x="1170" y="1604"/>
                  </a:cubicBezTo>
                  <a:cubicBezTo>
                    <a:pt x="1181" y="1567"/>
                    <a:pt x="1181" y="1567"/>
                    <a:pt x="1181" y="1567"/>
                  </a:cubicBezTo>
                  <a:cubicBezTo>
                    <a:pt x="1181" y="1566"/>
                    <a:pt x="1181" y="1566"/>
                    <a:pt x="1182" y="1565"/>
                  </a:cubicBezTo>
                  <a:cubicBezTo>
                    <a:pt x="1193" y="1537"/>
                    <a:pt x="1244" y="1543"/>
                    <a:pt x="1268" y="1543"/>
                  </a:cubicBezTo>
                  <a:cubicBezTo>
                    <a:pt x="1278" y="1543"/>
                    <a:pt x="1297" y="1542"/>
                    <a:pt x="1314" y="1543"/>
                  </a:cubicBezTo>
                  <a:cubicBezTo>
                    <a:pt x="1317" y="1544"/>
                    <a:pt x="1320" y="1544"/>
                    <a:pt x="1323" y="1545"/>
                  </a:cubicBezTo>
                  <a:cubicBezTo>
                    <a:pt x="1323" y="1545"/>
                    <a:pt x="1323" y="1545"/>
                    <a:pt x="1324" y="1545"/>
                  </a:cubicBezTo>
                  <a:cubicBezTo>
                    <a:pt x="1332" y="1547"/>
                    <a:pt x="1339" y="1551"/>
                    <a:pt x="1342" y="1556"/>
                  </a:cubicBezTo>
                  <a:cubicBezTo>
                    <a:pt x="1342" y="1557"/>
                    <a:pt x="1342" y="1557"/>
                    <a:pt x="1343" y="1557"/>
                  </a:cubicBezTo>
                  <a:cubicBezTo>
                    <a:pt x="1343" y="1558"/>
                    <a:pt x="1343" y="1558"/>
                    <a:pt x="1343" y="1558"/>
                  </a:cubicBezTo>
                  <a:cubicBezTo>
                    <a:pt x="1343" y="1558"/>
                    <a:pt x="1343" y="1559"/>
                    <a:pt x="1343" y="1559"/>
                  </a:cubicBezTo>
                  <a:cubicBezTo>
                    <a:pt x="1344" y="1561"/>
                    <a:pt x="1345" y="1564"/>
                    <a:pt x="1344" y="1567"/>
                  </a:cubicBezTo>
                  <a:cubicBezTo>
                    <a:pt x="1344" y="1569"/>
                    <a:pt x="1344" y="1569"/>
                    <a:pt x="1344" y="1569"/>
                  </a:cubicBezTo>
                  <a:cubicBezTo>
                    <a:pt x="1344" y="1569"/>
                    <a:pt x="1344" y="1569"/>
                    <a:pt x="1344" y="1569"/>
                  </a:cubicBezTo>
                  <a:cubicBezTo>
                    <a:pt x="1343" y="1576"/>
                    <a:pt x="1341" y="1583"/>
                    <a:pt x="1340" y="1589"/>
                  </a:cubicBezTo>
                  <a:cubicBezTo>
                    <a:pt x="1336" y="1612"/>
                    <a:pt x="1336" y="1612"/>
                    <a:pt x="1336" y="1612"/>
                  </a:cubicBezTo>
                  <a:cubicBezTo>
                    <a:pt x="1336" y="1616"/>
                    <a:pt x="1334" y="1619"/>
                    <a:pt x="1331" y="1622"/>
                  </a:cubicBezTo>
                  <a:cubicBezTo>
                    <a:pt x="1331" y="1623"/>
                    <a:pt x="1330" y="1623"/>
                    <a:pt x="1330" y="1623"/>
                  </a:cubicBezTo>
                  <a:cubicBezTo>
                    <a:pt x="1330" y="1624"/>
                    <a:pt x="1329" y="1624"/>
                    <a:pt x="1329" y="1624"/>
                  </a:cubicBezTo>
                  <a:cubicBezTo>
                    <a:pt x="1328" y="1625"/>
                    <a:pt x="1327" y="1626"/>
                    <a:pt x="1326" y="1627"/>
                  </a:cubicBezTo>
                  <a:cubicBezTo>
                    <a:pt x="1320" y="1632"/>
                    <a:pt x="1312" y="1635"/>
                    <a:pt x="1305" y="1636"/>
                  </a:cubicBezTo>
                  <a:cubicBezTo>
                    <a:pt x="1305" y="1637"/>
                    <a:pt x="1305" y="1637"/>
                    <a:pt x="1305" y="1637"/>
                  </a:cubicBezTo>
                  <a:cubicBezTo>
                    <a:pt x="1304" y="1637"/>
                    <a:pt x="1304" y="1637"/>
                    <a:pt x="1304" y="1637"/>
                  </a:cubicBezTo>
                  <a:cubicBezTo>
                    <a:pt x="1302" y="1637"/>
                    <a:pt x="1300" y="1638"/>
                    <a:pt x="1297" y="1638"/>
                  </a:cubicBezTo>
                  <a:cubicBezTo>
                    <a:pt x="1297" y="1638"/>
                    <a:pt x="1296" y="1638"/>
                    <a:pt x="1295" y="1638"/>
                  </a:cubicBezTo>
                  <a:cubicBezTo>
                    <a:pt x="1292" y="1638"/>
                    <a:pt x="1290" y="1639"/>
                    <a:pt x="1287" y="1639"/>
                  </a:cubicBezTo>
                  <a:cubicBezTo>
                    <a:pt x="1287" y="1639"/>
                    <a:pt x="1287" y="1639"/>
                    <a:pt x="1287" y="1639"/>
                  </a:cubicBezTo>
                  <a:cubicBezTo>
                    <a:pt x="1204" y="1639"/>
                    <a:pt x="1204" y="1639"/>
                    <a:pt x="1204" y="1639"/>
                  </a:cubicBezTo>
                  <a:cubicBezTo>
                    <a:pt x="1194" y="1639"/>
                    <a:pt x="1183" y="1637"/>
                    <a:pt x="1175" y="1631"/>
                  </a:cubicBezTo>
                  <a:cubicBezTo>
                    <a:pt x="1175" y="1631"/>
                    <a:pt x="1175" y="1631"/>
                    <a:pt x="1175" y="1631"/>
                  </a:cubicBezTo>
                  <a:close/>
                  <a:moveTo>
                    <a:pt x="1278" y="1502"/>
                  </a:moveTo>
                  <a:cubicBezTo>
                    <a:pt x="1266" y="1502"/>
                    <a:pt x="1253" y="1502"/>
                    <a:pt x="1241" y="1502"/>
                  </a:cubicBezTo>
                  <a:cubicBezTo>
                    <a:pt x="1230" y="1502"/>
                    <a:pt x="1213" y="1500"/>
                    <a:pt x="1207" y="1489"/>
                  </a:cubicBezTo>
                  <a:cubicBezTo>
                    <a:pt x="1207" y="1488"/>
                    <a:pt x="1207" y="1487"/>
                    <a:pt x="1207" y="1486"/>
                  </a:cubicBezTo>
                  <a:cubicBezTo>
                    <a:pt x="1206" y="1486"/>
                    <a:pt x="1206" y="1485"/>
                    <a:pt x="1206" y="1484"/>
                  </a:cubicBezTo>
                  <a:cubicBezTo>
                    <a:pt x="1206" y="1483"/>
                    <a:pt x="1207" y="1482"/>
                    <a:pt x="1207" y="1481"/>
                  </a:cubicBezTo>
                  <a:cubicBezTo>
                    <a:pt x="1207" y="1481"/>
                    <a:pt x="1207" y="1481"/>
                    <a:pt x="1207" y="1481"/>
                  </a:cubicBezTo>
                  <a:cubicBezTo>
                    <a:pt x="1207" y="1481"/>
                    <a:pt x="1207" y="1481"/>
                    <a:pt x="1207" y="1481"/>
                  </a:cubicBezTo>
                  <a:cubicBezTo>
                    <a:pt x="1207" y="1478"/>
                    <a:pt x="1209" y="1474"/>
                    <a:pt x="1210" y="1472"/>
                  </a:cubicBezTo>
                  <a:cubicBezTo>
                    <a:pt x="1212" y="1463"/>
                    <a:pt x="1214" y="1453"/>
                    <a:pt x="1218" y="1445"/>
                  </a:cubicBezTo>
                  <a:cubicBezTo>
                    <a:pt x="1218" y="1444"/>
                    <a:pt x="1218" y="1444"/>
                    <a:pt x="1218" y="1444"/>
                  </a:cubicBezTo>
                  <a:cubicBezTo>
                    <a:pt x="1219" y="1441"/>
                    <a:pt x="1221" y="1438"/>
                    <a:pt x="1223" y="1436"/>
                  </a:cubicBezTo>
                  <a:cubicBezTo>
                    <a:pt x="1225" y="1435"/>
                    <a:pt x="1226" y="1434"/>
                    <a:pt x="1228" y="1433"/>
                  </a:cubicBezTo>
                  <a:cubicBezTo>
                    <a:pt x="1233" y="1429"/>
                    <a:pt x="1239" y="1427"/>
                    <a:pt x="1245" y="1426"/>
                  </a:cubicBezTo>
                  <a:cubicBezTo>
                    <a:pt x="1246" y="1426"/>
                    <a:pt x="1246" y="1426"/>
                    <a:pt x="1247" y="1426"/>
                  </a:cubicBezTo>
                  <a:cubicBezTo>
                    <a:pt x="1251" y="1425"/>
                    <a:pt x="1257" y="1424"/>
                    <a:pt x="1262" y="1424"/>
                  </a:cubicBezTo>
                  <a:cubicBezTo>
                    <a:pt x="1269" y="1424"/>
                    <a:pt x="1269" y="1424"/>
                    <a:pt x="1269" y="1424"/>
                  </a:cubicBezTo>
                  <a:cubicBezTo>
                    <a:pt x="1271" y="1424"/>
                    <a:pt x="1274" y="1424"/>
                    <a:pt x="1276" y="1424"/>
                  </a:cubicBezTo>
                  <a:cubicBezTo>
                    <a:pt x="1291" y="1424"/>
                    <a:pt x="1307" y="1424"/>
                    <a:pt x="1322" y="1424"/>
                  </a:cubicBezTo>
                  <a:cubicBezTo>
                    <a:pt x="1324" y="1424"/>
                    <a:pt x="1326" y="1424"/>
                    <a:pt x="1329" y="1424"/>
                  </a:cubicBezTo>
                  <a:cubicBezTo>
                    <a:pt x="1331" y="1424"/>
                    <a:pt x="1331" y="1424"/>
                    <a:pt x="1331" y="1424"/>
                  </a:cubicBezTo>
                  <a:cubicBezTo>
                    <a:pt x="1332" y="1424"/>
                    <a:pt x="1332" y="1424"/>
                    <a:pt x="1333" y="1424"/>
                  </a:cubicBezTo>
                  <a:cubicBezTo>
                    <a:pt x="1335" y="1424"/>
                    <a:pt x="1337" y="1424"/>
                    <a:pt x="1339" y="1425"/>
                  </a:cubicBezTo>
                  <a:cubicBezTo>
                    <a:pt x="1339" y="1425"/>
                    <a:pt x="1339" y="1425"/>
                    <a:pt x="1339" y="1425"/>
                  </a:cubicBezTo>
                  <a:cubicBezTo>
                    <a:pt x="1351" y="1426"/>
                    <a:pt x="1364" y="1429"/>
                    <a:pt x="1366" y="1439"/>
                  </a:cubicBezTo>
                  <a:cubicBezTo>
                    <a:pt x="1366" y="1439"/>
                    <a:pt x="1366" y="1440"/>
                    <a:pt x="1366" y="1440"/>
                  </a:cubicBezTo>
                  <a:cubicBezTo>
                    <a:pt x="1366" y="1440"/>
                    <a:pt x="1366" y="1440"/>
                    <a:pt x="1366" y="1441"/>
                  </a:cubicBezTo>
                  <a:cubicBezTo>
                    <a:pt x="1367" y="1452"/>
                    <a:pt x="1362" y="1467"/>
                    <a:pt x="1360" y="1478"/>
                  </a:cubicBezTo>
                  <a:cubicBezTo>
                    <a:pt x="1360" y="1478"/>
                    <a:pt x="1360" y="1478"/>
                    <a:pt x="1360" y="1478"/>
                  </a:cubicBezTo>
                  <a:cubicBezTo>
                    <a:pt x="1359" y="1481"/>
                    <a:pt x="1359" y="1481"/>
                    <a:pt x="1359" y="1481"/>
                  </a:cubicBezTo>
                  <a:cubicBezTo>
                    <a:pt x="1359" y="1483"/>
                    <a:pt x="1358" y="1485"/>
                    <a:pt x="1356" y="1487"/>
                  </a:cubicBezTo>
                  <a:cubicBezTo>
                    <a:pt x="1356" y="1488"/>
                    <a:pt x="1355" y="1488"/>
                    <a:pt x="1355" y="1489"/>
                  </a:cubicBezTo>
                  <a:cubicBezTo>
                    <a:pt x="1355" y="1489"/>
                    <a:pt x="1355" y="1489"/>
                    <a:pt x="1355" y="1489"/>
                  </a:cubicBezTo>
                  <a:cubicBezTo>
                    <a:pt x="1355" y="1489"/>
                    <a:pt x="1355" y="1489"/>
                    <a:pt x="1354" y="1489"/>
                  </a:cubicBezTo>
                  <a:cubicBezTo>
                    <a:pt x="1339" y="1507"/>
                    <a:pt x="1298" y="1502"/>
                    <a:pt x="1278" y="1502"/>
                  </a:cubicBezTo>
                  <a:close/>
                  <a:moveTo>
                    <a:pt x="911" y="1620"/>
                  </a:moveTo>
                  <a:cubicBezTo>
                    <a:pt x="911" y="1619"/>
                    <a:pt x="911" y="1618"/>
                    <a:pt x="911" y="1618"/>
                  </a:cubicBezTo>
                  <a:cubicBezTo>
                    <a:pt x="912" y="1616"/>
                    <a:pt x="912" y="1615"/>
                    <a:pt x="913" y="1614"/>
                  </a:cubicBezTo>
                  <a:cubicBezTo>
                    <a:pt x="913" y="1614"/>
                    <a:pt x="913" y="1614"/>
                    <a:pt x="913" y="1613"/>
                  </a:cubicBezTo>
                  <a:cubicBezTo>
                    <a:pt x="913" y="1612"/>
                    <a:pt x="913" y="1612"/>
                    <a:pt x="913" y="1612"/>
                  </a:cubicBezTo>
                  <a:cubicBezTo>
                    <a:pt x="914" y="1611"/>
                    <a:pt x="915" y="1609"/>
                    <a:pt x="916" y="1607"/>
                  </a:cubicBezTo>
                  <a:cubicBezTo>
                    <a:pt x="922" y="1594"/>
                    <a:pt x="928" y="1582"/>
                    <a:pt x="935" y="1569"/>
                  </a:cubicBezTo>
                  <a:cubicBezTo>
                    <a:pt x="935" y="1569"/>
                    <a:pt x="935" y="1569"/>
                    <a:pt x="935" y="1569"/>
                  </a:cubicBezTo>
                  <a:cubicBezTo>
                    <a:pt x="935" y="1568"/>
                    <a:pt x="935" y="1568"/>
                    <a:pt x="935" y="1568"/>
                  </a:cubicBezTo>
                  <a:cubicBezTo>
                    <a:pt x="936" y="1567"/>
                    <a:pt x="936" y="1566"/>
                    <a:pt x="937" y="1566"/>
                  </a:cubicBezTo>
                  <a:cubicBezTo>
                    <a:pt x="937" y="1565"/>
                    <a:pt x="938" y="1564"/>
                    <a:pt x="938" y="1563"/>
                  </a:cubicBezTo>
                  <a:cubicBezTo>
                    <a:pt x="938" y="1563"/>
                    <a:pt x="938" y="1563"/>
                    <a:pt x="939" y="1563"/>
                  </a:cubicBezTo>
                  <a:cubicBezTo>
                    <a:pt x="956" y="1539"/>
                    <a:pt x="997" y="1544"/>
                    <a:pt x="1023" y="1544"/>
                  </a:cubicBezTo>
                  <a:cubicBezTo>
                    <a:pt x="1023" y="1544"/>
                    <a:pt x="1023" y="1544"/>
                    <a:pt x="1023" y="1544"/>
                  </a:cubicBezTo>
                  <a:cubicBezTo>
                    <a:pt x="1030" y="1544"/>
                    <a:pt x="1049" y="1542"/>
                    <a:pt x="1066" y="1544"/>
                  </a:cubicBezTo>
                  <a:cubicBezTo>
                    <a:pt x="1071" y="1544"/>
                    <a:pt x="1077" y="1544"/>
                    <a:pt x="1081" y="1545"/>
                  </a:cubicBezTo>
                  <a:cubicBezTo>
                    <a:pt x="1084" y="1546"/>
                    <a:pt x="1087" y="1547"/>
                    <a:pt x="1089" y="1548"/>
                  </a:cubicBezTo>
                  <a:cubicBezTo>
                    <a:pt x="1095" y="1551"/>
                    <a:pt x="1099" y="1556"/>
                    <a:pt x="1099" y="1562"/>
                  </a:cubicBezTo>
                  <a:cubicBezTo>
                    <a:pt x="1099" y="1562"/>
                    <a:pt x="1099" y="1562"/>
                    <a:pt x="1099" y="1562"/>
                  </a:cubicBezTo>
                  <a:cubicBezTo>
                    <a:pt x="1099" y="1563"/>
                    <a:pt x="1099" y="1563"/>
                    <a:pt x="1099" y="1564"/>
                  </a:cubicBezTo>
                  <a:cubicBezTo>
                    <a:pt x="1099" y="1565"/>
                    <a:pt x="1099" y="1566"/>
                    <a:pt x="1099" y="1567"/>
                  </a:cubicBezTo>
                  <a:cubicBezTo>
                    <a:pt x="1082" y="1613"/>
                    <a:pt x="1082" y="1613"/>
                    <a:pt x="1082" y="1613"/>
                  </a:cubicBezTo>
                  <a:cubicBezTo>
                    <a:pt x="1081" y="1617"/>
                    <a:pt x="1078" y="1620"/>
                    <a:pt x="1075" y="1623"/>
                  </a:cubicBezTo>
                  <a:cubicBezTo>
                    <a:pt x="1071" y="1626"/>
                    <a:pt x="1067" y="1629"/>
                    <a:pt x="1062" y="1631"/>
                  </a:cubicBezTo>
                  <a:cubicBezTo>
                    <a:pt x="1062" y="1632"/>
                    <a:pt x="1061" y="1632"/>
                    <a:pt x="1061" y="1632"/>
                  </a:cubicBezTo>
                  <a:cubicBezTo>
                    <a:pt x="1054" y="1635"/>
                    <a:pt x="1047" y="1637"/>
                    <a:pt x="1039" y="1639"/>
                  </a:cubicBezTo>
                  <a:cubicBezTo>
                    <a:pt x="1038" y="1639"/>
                    <a:pt x="1038" y="1639"/>
                    <a:pt x="1038" y="1639"/>
                  </a:cubicBezTo>
                  <a:cubicBezTo>
                    <a:pt x="1036" y="1639"/>
                    <a:pt x="1035" y="1639"/>
                    <a:pt x="1034" y="1639"/>
                  </a:cubicBezTo>
                  <a:cubicBezTo>
                    <a:pt x="1020" y="1640"/>
                    <a:pt x="1005" y="1639"/>
                    <a:pt x="990" y="1639"/>
                  </a:cubicBezTo>
                  <a:cubicBezTo>
                    <a:pt x="975" y="1639"/>
                    <a:pt x="960" y="1640"/>
                    <a:pt x="945" y="1640"/>
                  </a:cubicBezTo>
                  <a:cubicBezTo>
                    <a:pt x="935" y="1640"/>
                    <a:pt x="920" y="1638"/>
                    <a:pt x="914" y="1628"/>
                  </a:cubicBezTo>
                  <a:cubicBezTo>
                    <a:pt x="913" y="1628"/>
                    <a:pt x="913" y="1628"/>
                    <a:pt x="913" y="1627"/>
                  </a:cubicBezTo>
                  <a:cubicBezTo>
                    <a:pt x="913" y="1627"/>
                    <a:pt x="912" y="1626"/>
                    <a:pt x="912" y="1626"/>
                  </a:cubicBezTo>
                  <a:cubicBezTo>
                    <a:pt x="912" y="1625"/>
                    <a:pt x="912" y="1624"/>
                    <a:pt x="911" y="1624"/>
                  </a:cubicBezTo>
                  <a:cubicBezTo>
                    <a:pt x="911" y="1624"/>
                    <a:pt x="911" y="1624"/>
                    <a:pt x="911" y="1624"/>
                  </a:cubicBezTo>
                  <a:cubicBezTo>
                    <a:pt x="911" y="1623"/>
                    <a:pt x="911" y="1623"/>
                    <a:pt x="911" y="1623"/>
                  </a:cubicBezTo>
                  <a:cubicBezTo>
                    <a:pt x="911" y="1622"/>
                    <a:pt x="911" y="1621"/>
                    <a:pt x="911" y="1620"/>
                  </a:cubicBezTo>
                  <a:close/>
                  <a:moveTo>
                    <a:pt x="910" y="1465"/>
                  </a:moveTo>
                  <a:cubicBezTo>
                    <a:pt x="910" y="1465"/>
                    <a:pt x="910" y="1465"/>
                    <a:pt x="910" y="1465"/>
                  </a:cubicBezTo>
                  <a:cubicBezTo>
                    <a:pt x="900" y="1482"/>
                    <a:pt x="900" y="1482"/>
                    <a:pt x="900" y="1482"/>
                  </a:cubicBezTo>
                  <a:cubicBezTo>
                    <a:pt x="899" y="1485"/>
                    <a:pt x="896" y="1488"/>
                    <a:pt x="893" y="1490"/>
                  </a:cubicBezTo>
                  <a:cubicBezTo>
                    <a:pt x="889" y="1493"/>
                    <a:pt x="885" y="1495"/>
                    <a:pt x="880" y="1497"/>
                  </a:cubicBezTo>
                  <a:cubicBezTo>
                    <a:pt x="879" y="1497"/>
                    <a:pt x="878" y="1498"/>
                    <a:pt x="876" y="1498"/>
                  </a:cubicBezTo>
                  <a:cubicBezTo>
                    <a:pt x="876" y="1499"/>
                    <a:pt x="875" y="1499"/>
                    <a:pt x="874" y="1499"/>
                  </a:cubicBezTo>
                  <a:cubicBezTo>
                    <a:pt x="874" y="1499"/>
                    <a:pt x="874" y="1499"/>
                    <a:pt x="874" y="1499"/>
                  </a:cubicBezTo>
                  <a:cubicBezTo>
                    <a:pt x="871" y="1500"/>
                    <a:pt x="868" y="1501"/>
                    <a:pt x="865" y="1502"/>
                  </a:cubicBezTo>
                  <a:cubicBezTo>
                    <a:pt x="859" y="1503"/>
                    <a:pt x="854" y="1503"/>
                    <a:pt x="848" y="1503"/>
                  </a:cubicBezTo>
                  <a:cubicBezTo>
                    <a:pt x="832" y="1503"/>
                    <a:pt x="832" y="1503"/>
                    <a:pt x="832" y="1503"/>
                  </a:cubicBezTo>
                  <a:cubicBezTo>
                    <a:pt x="832" y="1503"/>
                    <a:pt x="832" y="1503"/>
                    <a:pt x="832" y="1503"/>
                  </a:cubicBezTo>
                  <a:cubicBezTo>
                    <a:pt x="812" y="1503"/>
                    <a:pt x="793" y="1504"/>
                    <a:pt x="774" y="1504"/>
                  </a:cubicBezTo>
                  <a:cubicBezTo>
                    <a:pt x="765" y="1504"/>
                    <a:pt x="747" y="1502"/>
                    <a:pt x="745" y="1491"/>
                  </a:cubicBezTo>
                  <a:cubicBezTo>
                    <a:pt x="745" y="1489"/>
                    <a:pt x="745" y="1488"/>
                    <a:pt x="746" y="1486"/>
                  </a:cubicBezTo>
                  <a:cubicBezTo>
                    <a:pt x="747" y="1482"/>
                    <a:pt x="751" y="1478"/>
                    <a:pt x="753" y="1475"/>
                  </a:cubicBezTo>
                  <a:cubicBezTo>
                    <a:pt x="760" y="1464"/>
                    <a:pt x="766" y="1452"/>
                    <a:pt x="775" y="1443"/>
                  </a:cubicBezTo>
                  <a:cubicBezTo>
                    <a:pt x="775" y="1442"/>
                    <a:pt x="776" y="1442"/>
                    <a:pt x="776" y="1441"/>
                  </a:cubicBezTo>
                  <a:cubicBezTo>
                    <a:pt x="776" y="1441"/>
                    <a:pt x="777" y="1441"/>
                    <a:pt x="777" y="1441"/>
                  </a:cubicBezTo>
                  <a:cubicBezTo>
                    <a:pt x="799" y="1419"/>
                    <a:pt x="845" y="1425"/>
                    <a:pt x="873" y="1425"/>
                  </a:cubicBezTo>
                  <a:cubicBezTo>
                    <a:pt x="886" y="1425"/>
                    <a:pt x="901" y="1423"/>
                    <a:pt x="913" y="1428"/>
                  </a:cubicBezTo>
                  <a:cubicBezTo>
                    <a:pt x="913" y="1428"/>
                    <a:pt x="913" y="1428"/>
                    <a:pt x="913" y="1428"/>
                  </a:cubicBezTo>
                  <a:cubicBezTo>
                    <a:pt x="915" y="1429"/>
                    <a:pt x="916" y="1430"/>
                    <a:pt x="917" y="1430"/>
                  </a:cubicBezTo>
                  <a:cubicBezTo>
                    <a:pt x="917" y="1430"/>
                    <a:pt x="917" y="1431"/>
                    <a:pt x="918" y="1431"/>
                  </a:cubicBezTo>
                  <a:cubicBezTo>
                    <a:pt x="920" y="1432"/>
                    <a:pt x="922" y="1435"/>
                    <a:pt x="922" y="1437"/>
                  </a:cubicBezTo>
                  <a:cubicBezTo>
                    <a:pt x="923" y="1439"/>
                    <a:pt x="923" y="1442"/>
                    <a:pt x="921" y="1444"/>
                  </a:cubicBezTo>
                  <a:cubicBezTo>
                    <a:pt x="920" y="1446"/>
                    <a:pt x="920" y="1446"/>
                    <a:pt x="920" y="1446"/>
                  </a:cubicBezTo>
                  <a:cubicBezTo>
                    <a:pt x="918" y="1452"/>
                    <a:pt x="913" y="1460"/>
                    <a:pt x="910" y="1465"/>
                  </a:cubicBezTo>
                  <a:close/>
                  <a:moveTo>
                    <a:pt x="1095" y="1502"/>
                  </a:moveTo>
                  <a:cubicBezTo>
                    <a:pt x="1093" y="1502"/>
                    <a:pt x="1091" y="1502"/>
                    <a:pt x="1089" y="1502"/>
                  </a:cubicBezTo>
                  <a:cubicBezTo>
                    <a:pt x="1089" y="1502"/>
                    <a:pt x="1089" y="1503"/>
                    <a:pt x="1088" y="1503"/>
                  </a:cubicBezTo>
                  <a:cubicBezTo>
                    <a:pt x="1077" y="1504"/>
                    <a:pt x="1066" y="1503"/>
                    <a:pt x="1054" y="1503"/>
                  </a:cubicBezTo>
                  <a:cubicBezTo>
                    <a:pt x="1007" y="1503"/>
                    <a:pt x="1007" y="1503"/>
                    <a:pt x="1007" y="1503"/>
                  </a:cubicBezTo>
                  <a:cubicBezTo>
                    <a:pt x="997" y="1503"/>
                    <a:pt x="980" y="1501"/>
                    <a:pt x="976" y="1490"/>
                  </a:cubicBezTo>
                  <a:cubicBezTo>
                    <a:pt x="976" y="1489"/>
                    <a:pt x="976" y="1488"/>
                    <a:pt x="976" y="1487"/>
                  </a:cubicBezTo>
                  <a:cubicBezTo>
                    <a:pt x="976" y="1486"/>
                    <a:pt x="976" y="1486"/>
                    <a:pt x="976" y="1485"/>
                  </a:cubicBezTo>
                  <a:cubicBezTo>
                    <a:pt x="977" y="1481"/>
                    <a:pt x="980" y="1477"/>
                    <a:pt x="982" y="1473"/>
                  </a:cubicBezTo>
                  <a:cubicBezTo>
                    <a:pt x="986" y="1463"/>
                    <a:pt x="990" y="1449"/>
                    <a:pt x="998" y="1441"/>
                  </a:cubicBezTo>
                  <a:cubicBezTo>
                    <a:pt x="998" y="1440"/>
                    <a:pt x="999" y="1440"/>
                    <a:pt x="999" y="1440"/>
                  </a:cubicBezTo>
                  <a:cubicBezTo>
                    <a:pt x="1000" y="1439"/>
                    <a:pt x="1000" y="1439"/>
                    <a:pt x="1000" y="1438"/>
                  </a:cubicBezTo>
                  <a:cubicBezTo>
                    <a:pt x="1001" y="1438"/>
                    <a:pt x="1001" y="1438"/>
                    <a:pt x="1001" y="1438"/>
                  </a:cubicBezTo>
                  <a:cubicBezTo>
                    <a:pt x="1002" y="1437"/>
                    <a:pt x="1002" y="1437"/>
                    <a:pt x="1002" y="1437"/>
                  </a:cubicBezTo>
                  <a:cubicBezTo>
                    <a:pt x="1003" y="1436"/>
                    <a:pt x="1003" y="1436"/>
                    <a:pt x="1003" y="1436"/>
                  </a:cubicBezTo>
                  <a:cubicBezTo>
                    <a:pt x="1010" y="1431"/>
                    <a:pt x="1018" y="1428"/>
                    <a:pt x="1027" y="1427"/>
                  </a:cubicBezTo>
                  <a:cubicBezTo>
                    <a:pt x="1027" y="1427"/>
                    <a:pt x="1027" y="1426"/>
                    <a:pt x="1028" y="1426"/>
                  </a:cubicBezTo>
                  <a:cubicBezTo>
                    <a:pt x="1033" y="1425"/>
                    <a:pt x="1038" y="1425"/>
                    <a:pt x="1043" y="1425"/>
                  </a:cubicBezTo>
                  <a:cubicBezTo>
                    <a:pt x="1072" y="1425"/>
                    <a:pt x="1072" y="1425"/>
                    <a:pt x="1072" y="1425"/>
                  </a:cubicBezTo>
                  <a:cubicBezTo>
                    <a:pt x="1081" y="1425"/>
                    <a:pt x="1090" y="1425"/>
                    <a:pt x="1099" y="1425"/>
                  </a:cubicBezTo>
                  <a:cubicBezTo>
                    <a:pt x="1112" y="1425"/>
                    <a:pt x="1130" y="1423"/>
                    <a:pt x="1140" y="1432"/>
                  </a:cubicBezTo>
                  <a:cubicBezTo>
                    <a:pt x="1140" y="1433"/>
                    <a:pt x="1141" y="1433"/>
                    <a:pt x="1141" y="1434"/>
                  </a:cubicBezTo>
                  <a:cubicBezTo>
                    <a:pt x="1142" y="1434"/>
                    <a:pt x="1142" y="1434"/>
                    <a:pt x="1142" y="1434"/>
                  </a:cubicBezTo>
                  <a:cubicBezTo>
                    <a:pt x="1142" y="1434"/>
                    <a:pt x="1142" y="1435"/>
                    <a:pt x="1142" y="1435"/>
                  </a:cubicBezTo>
                  <a:cubicBezTo>
                    <a:pt x="1143" y="1435"/>
                    <a:pt x="1143" y="1436"/>
                    <a:pt x="1143" y="1436"/>
                  </a:cubicBezTo>
                  <a:cubicBezTo>
                    <a:pt x="1144" y="1438"/>
                    <a:pt x="1144" y="1440"/>
                    <a:pt x="1144" y="1442"/>
                  </a:cubicBezTo>
                  <a:cubicBezTo>
                    <a:pt x="1143" y="1452"/>
                    <a:pt x="1135" y="1467"/>
                    <a:pt x="1133" y="1473"/>
                  </a:cubicBezTo>
                  <a:cubicBezTo>
                    <a:pt x="1133" y="1474"/>
                    <a:pt x="1133" y="1474"/>
                    <a:pt x="1133" y="1474"/>
                  </a:cubicBezTo>
                  <a:cubicBezTo>
                    <a:pt x="1132" y="1476"/>
                    <a:pt x="1131" y="1478"/>
                    <a:pt x="1130" y="1480"/>
                  </a:cubicBezTo>
                  <a:cubicBezTo>
                    <a:pt x="1130" y="1481"/>
                    <a:pt x="1130" y="1481"/>
                    <a:pt x="1130" y="1481"/>
                  </a:cubicBezTo>
                  <a:cubicBezTo>
                    <a:pt x="1130" y="1482"/>
                    <a:pt x="1129" y="1483"/>
                    <a:pt x="1129" y="1483"/>
                  </a:cubicBezTo>
                  <a:cubicBezTo>
                    <a:pt x="1129" y="1484"/>
                    <a:pt x="1128" y="1484"/>
                    <a:pt x="1128" y="1485"/>
                  </a:cubicBezTo>
                  <a:cubicBezTo>
                    <a:pt x="1128" y="1485"/>
                    <a:pt x="1127" y="1486"/>
                    <a:pt x="1127" y="1487"/>
                  </a:cubicBezTo>
                  <a:cubicBezTo>
                    <a:pt x="1126" y="1487"/>
                    <a:pt x="1126" y="1487"/>
                    <a:pt x="1126" y="1488"/>
                  </a:cubicBezTo>
                  <a:cubicBezTo>
                    <a:pt x="1125" y="1488"/>
                    <a:pt x="1125" y="1488"/>
                    <a:pt x="1125" y="1488"/>
                  </a:cubicBezTo>
                  <a:cubicBezTo>
                    <a:pt x="1124" y="1489"/>
                    <a:pt x="1124" y="1489"/>
                    <a:pt x="1124" y="1490"/>
                  </a:cubicBezTo>
                  <a:cubicBezTo>
                    <a:pt x="1122" y="1491"/>
                    <a:pt x="1121" y="1492"/>
                    <a:pt x="1119" y="1493"/>
                  </a:cubicBezTo>
                  <a:cubicBezTo>
                    <a:pt x="1117" y="1494"/>
                    <a:pt x="1115" y="1495"/>
                    <a:pt x="1114" y="1496"/>
                  </a:cubicBezTo>
                  <a:cubicBezTo>
                    <a:pt x="1113" y="1496"/>
                    <a:pt x="1113" y="1496"/>
                    <a:pt x="1113" y="1496"/>
                  </a:cubicBezTo>
                  <a:cubicBezTo>
                    <a:pt x="1112" y="1497"/>
                    <a:pt x="1112" y="1497"/>
                    <a:pt x="1112" y="1497"/>
                  </a:cubicBezTo>
                  <a:cubicBezTo>
                    <a:pt x="1106" y="1499"/>
                    <a:pt x="1100" y="1501"/>
                    <a:pt x="1095" y="1502"/>
                  </a:cubicBezTo>
                  <a:close/>
                  <a:moveTo>
                    <a:pt x="773" y="1710"/>
                  </a:moveTo>
                  <a:cubicBezTo>
                    <a:pt x="773" y="1710"/>
                    <a:pt x="773" y="1710"/>
                    <a:pt x="773" y="1710"/>
                  </a:cubicBezTo>
                  <a:cubicBezTo>
                    <a:pt x="771" y="1721"/>
                    <a:pt x="762" y="1732"/>
                    <a:pt x="756" y="1742"/>
                  </a:cubicBezTo>
                  <a:cubicBezTo>
                    <a:pt x="756" y="1742"/>
                    <a:pt x="756" y="1742"/>
                    <a:pt x="756" y="1742"/>
                  </a:cubicBezTo>
                  <a:cubicBezTo>
                    <a:pt x="750" y="1753"/>
                    <a:pt x="744" y="1767"/>
                    <a:pt x="736" y="1777"/>
                  </a:cubicBezTo>
                  <a:cubicBezTo>
                    <a:pt x="735" y="1778"/>
                    <a:pt x="735" y="1779"/>
                    <a:pt x="734" y="1781"/>
                  </a:cubicBezTo>
                  <a:cubicBezTo>
                    <a:pt x="734" y="1781"/>
                    <a:pt x="733" y="1781"/>
                    <a:pt x="733" y="1781"/>
                  </a:cubicBezTo>
                  <a:cubicBezTo>
                    <a:pt x="732" y="1782"/>
                    <a:pt x="731" y="1783"/>
                    <a:pt x="730" y="1784"/>
                  </a:cubicBezTo>
                  <a:cubicBezTo>
                    <a:pt x="729" y="1785"/>
                    <a:pt x="729" y="1785"/>
                    <a:pt x="728" y="1786"/>
                  </a:cubicBezTo>
                  <a:cubicBezTo>
                    <a:pt x="728" y="1786"/>
                    <a:pt x="728" y="1786"/>
                    <a:pt x="728" y="1786"/>
                  </a:cubicBezTo>
                  <a:cubicBezTo>
                    <a:pt x="719" y="1794"/>
                    <a:pt x="708" y="1799"/>
                    <a:pt x="696" y="1802"/>
                  </a:cubicBezTo>
                  <a:cubicBezTo>
                    <a:pt x="695" y="1803"/>
                    <a:pt x="693" y="1803"/>
                    <a:pt x="692" y="1804"/>
                  </a:cubicBezTo>
                  <a:cubicBezTo>
                    <a:pt x="685" y="1805"/>
                    <a:pt x="678" y="1806"/>
                    <a:pt x="671" y="1806"/>
                  </a:cubicBezTo>
                  <a:cubicBezTo>
                    <a:pt x="665" y="1806"/>
                    <a:pt x="665" y="1806"/>
                    <a:pt x="665" y="1806"/>
                  </a:cubicBezTo>
                  <a:cubicBezTo>
                    <a:pt x="665" y="1806"/>
                    <a:pt x="665" y="1806"/>
                    <a:pt x="665" y="1806"/>
                  </a:cubicBezTo>
                  <a:cubicBezTo>
                    <a:pt x="636" y="1806"/>
                    <a:pt x="607" y="1807"/>
                    <a:pt x="578" y="1807"/>
                  </a:cubicBezTo>
                  <a:cubicBezTo>
                    <a:pt x="575" y="1807"/>
                    <a:pt x="573" y="1806"/>
                    <a:pt x="571" y="1806"/>
                  </a:cubicBezTo>
                  <a:cubicBezTo>
                    <a:pt x="567" y="1806"/>
                    <a:pt x="563" y="1805"/>
                    <a:pt x="560" y="1804"/>
                  </a:cubicBezTo>
                  <a:cubicBezTo>
                    <a:pt x="555" y="1802"/>
                    <a:pt x="551" y="1800"/>
                    <a:pt x="549" y="1797"/>
                  </a:cubicBezTo>
                  <a:cubicBezTo>
                    <a:pt x="546" y="1794"/>
                    <a:pt x="545" y="1790"/>
                    <a:pt x="545" y="1786"/>
                  </a:cubicBezTo>
                  <a:cubicBezTo>
                    <a:pt x="545" y="1783"/>
                    <a:pt x="546" y="1780"/>
                    <a:pt x="548" y="1777"/>
                  </a:cubicBezTo>
                  <a:cubicBezTo>
                    <a:pt x="548" y="1776"/>
                    <a:pt x="549" y="1776"/>
                    <a:pt x="549" y="1776"/>
                  </a:cubicBezTo>
                  <a:cubicBezTo>
                    <a:pt x="549" y="1775"/>
                    <a:pt x="549" y="1774"/>
                    <a:pt x="550" y="1774"/>
                  </a:cubicBezTo>
                  <a:cubicBezTo>
                    <a:pt x="551" y="1772"/>
                    <a:pt x="551" y="1772"/>
                    <a:pt x="551" y="1772"/>
                  </a:cubicBezTo>
                  <a:cubicBezTo>
                    <a:pt x="551" y="1772"/>
                    <a:pt x="551" y="1772"/>
                    <a:pt x="551" y="1772"/>
                  </a:cubicBezTo>
                  <a:cubicBezTo>
                    <a:pt x="558" y="1761"/>
                    <a:pt x="566" y="1750"/>
                    <a:pt x="574" y="1739"/>
                  </a:cubicBezTo>
                  <a:cubicBezTo>
                    <a:pt x="579" y="1730"/>
                    <a:pt x="585" y="1720"/>
                    <a:pt x="592" y="1713"/>
                  </a:cubicBezTo>
                  <a:cubicBezTo>
                    <a:pt x="593" y="1712"/>
                    <a:pt x="593" y="1711"/>
                    <a:pt x="594" y="1710"/>
                  </a:cubicBezTo>
                  <a:cubicBezTo>
                    <a:pt x="594" y="1710"/>
                    <a:pt x="595" y="1710"/>
                    <a:pt x="595" y="1710"/>
                  </a:cubicBezTo>
                  <a:cubicBezTo>
                    <a:pt x="596" y="1708"/>
                    <a:pt x="598" y="1707"/>
                    <a:pt x="600" y="1705"/>
                  </a:cubicBezTo>
                  <a:cubicBezTo>
                    <a:pt x="600" y="1705"/>
                    <a:pt x="600" y="1705"/>
                    <a:pt x="600" y="1705"/>
                  </a:cubicBezTo>
                  <a:cubicBezTo>
                    <a:pt x="600" y="1705"/>
                    <a:pt x="600" y="1705"/>
                    <a:pt x="600" y="1705"/>
                  </a:cubicBezTo>
                  <a:cubicBezTo>
                    <a:pt x="610" y="1697"/>
                    <a:pt x="622" y="1692"/>
                    <a:pt x="635" y="1690"/>
                  </a:cubicBezTo>
                  <a:cubicBezTo>
                    <a:pt x="635" y="1690"/>
                    <a:pt x="635" y="1690"/>
                    <a:pt x="635" y="1690"/>
                  </a:cubicBezTo>
                  <a:cubicBezTo>
                    <a:pt x="636" y="1690"/>
                    <a:pt x="636" y="1690"/>
                    <a:pt x="636" y="1690"/>
                  </a:cubicBezTo>
                  <a:cubicBezTo>
                    <a:pt x="638" y="1689"/>
                    <a:pt x="640" y="1689"/>
                    <a:pt x="643" y="1688"/>
                  </a:cubicBezTo>
                  <a:cubicBezTo>
                    <a:pt x="644" y="1688"/>
                    <a:pt x="646" y="1688"/>
                    <a:pt x="647" y="1688"/>
                  </a:cubicBezTo>
                  <a:cubicBezTo>
                    <a:pt x="649" y="1688"/>
                    <a:pt x="650" y="1688"/>
                    <a:pt x="652" y="1688"/>
                  </a:cubicBezTo>
                  <a:cubicBezTo>
                    <a:pt x="653" y="1687"/>
                    <a:pt x="654" y="1687"/>
                    <a:pt x="655" y="1687"/>
                  </a:cubicBezTo>
                  <a:cubicBezTo>
                    <a:pt x="656" y="1687"/>
                    <a:pt x="656" y="1687"/>
                    <a:pt x="656" y="1687"/>
                  </a:cubicBezTo>
                  <a:cubicBezTo>
                    <a:pt x="656" y="1687"/>
                    <a:pt x="656" y="1687"/>
                    <a:pt x="656" y="1687"/>
                  </a:cubicBezTo>
                  <a:cubicBezTo>
                    <a:pt x="683" y="1687"/>
                    <a:pt x="709" y="1687"/>
                    <a:pt x="736" y="1687"/>
                  </a:cubicBezTo>
                  <a:cubicBezTo>
                    <a:pt x="736" y="1687"/>
                    <a:pt x="736" y="1687"/>
                    <a:pt x="736" y="1687"/>
                  </a:cubicBezTo>
                  <a:cubicBezTo>
                    <a:pt x="740" y="1687"/>
                    <a:pt x="740" y="1687"/>
                    <a:pt x="740" y="1687"/>
                  </a:cubicBezTo>
                  <a:cubicBezTo>
                    <a:pt x="747" y="1687"/>
                    <a:pt x="753" y="1688"/>
                    <a:pt x="757" y="1689"/>
                  </a:cubicBezTo>
                  <a:cubicBezTo>
                    <a:pt x="759" y="1690"/>
                    <a:pt x="760" y="1690"/>
                    <a:pt x="761" y="1691"/>
                  </a:cubicBezTo>
                  <a:cubicBezTo>
                    <a:pt x="761" y="1691"/>
                    <a:pt x="762" y="1691"/>
                    <a:pt x="763" y="1691"/>
                  </a:cubicBezTo>
                  <a:cubicBezTo>
                    <a:pt x="763" y="1692"/>
                    <a:pt x="763" y="1692"/>
                    <a:pt x="764" y="1692"/>
                  </a:cubicBezTo>
                  <a:cubicBezTo>
                    <a:pt x="771" y="1695"/>
                    <a:pt x="775" y="1701"/>
                    <a:pt x="773" y="1710"/>
                  </a:cubicBezTo>
                  <a:close/>
                  <a:moveTo>
                    <a:pt x="828" y="1613"/>
                  </a:moveTo>
                  <a:cubicBezTo>
                    <a:pt x="827" y="1614"/>
                    <a:pt x="827" y="1614"/>
                    <a:pt x="827" y="1614"/>
                  </a:cubicBezTo>
                  <a:cubicBezTo>
                    <a:pt x="827" y="1614"/>
                    <a:pt x="827" y="1614"/>
                    <a:pt x="827" y="1614"/>
                  </a:cubicBezTo>
                  <a:cubicBezTo>
                    <a:pt x="826" y="1616"/>
                    <a:pt x="825" y="1617"/>
                    <a:pt x="824" y="1619"/>
                  </a:cubicBezTo>
                  <a:cubicBezTo>
                    <a:pt x="824" y="1619"/>
                    <a:pt x="824" y="1619"/>
                    <a:pt x="823" y="1619"/>
                  </a:cubicBezTo>
                  <a:cubicBezTo>
                    <a:pt x="817" y="1627"/>
                    <a:pt x="807" y="1632"/>
                    <a:pt x="797" y="1635"/>
                  </a:cubicBezTo>
                  <a:cubicBezTo>
                    <a:pt x="797" y="1635"/>
                    <a:pt x="797" y="1635"/>
                    <a:pt x="797" y="1635"/>
                  </a:cubicBezTo>
                  <a:cubicBezTo>
                    <a:pt x="795" y="1636"/>
                    <a:pt x="794" y="1636"/>
                    <a:pt x="792" y="1636"/>
                  </a:cubicBezTo>
                  <a:cubicBezTo>
                    <a:pt x="791" y="1637"/>
                    <a:pt x="790" y="1637"/>
                    <a:pt x="789" y="1637"/>
                  </a:cubicBezTo>
                  <a:cubicBezTo>
                    <a:pt x="788" y="1637"/>
                    <a:pt x="788" y="1638"/>
                    <a:pt x="787" y="1638"/>
                  </a:cubicBezTo>
                  <a:cubicBezTo>
                    <a:pt x="781" y="1639"/>
                    <a:pt x="774" y="1640"/>
                    <a:pt x="768" y="1640"/>
                  </a:cubicBezTo>
                  <a:cubicBezTo>
                    <a:pt x="767" y="1640"/>
                    <a:pt x="767" y="1640"/>
                    <a:pt x="767" y="1640"/>
                  </a:cubicBezTo>
                  <a:cubicBezTo>
                    <a:pt x="756" y="1641"/>
                    <a:pt x="745" y="1640"/>
                    <a:pt x="735" y="1640"/>
                  </a:cubicBezTo>
                  <a:cubicBezTo>
                    <a:pt x="718" y="1640"/>
                    <a:pt x="702" y="1640"/>
                    <a:pt x="685" y="1640"/>
                  </a:cubicBezTo>
                  <a:cubicBezTo>
                    <a:pt x="683" y="1640"/>
                    <a:pt x="680" y="1640"/>
                    <a:pt x="677" y="1640"/>
                  </a:cubicBezTo>
                  <a:cubicBezTo>
                    <a:pt x="677" y="1640"/>
                    <a:pt x="677" y="1640"/>
                    <a:pt x="676" y="1640"/>
                  </a:cubicBezTo>
                  <a:cubicBezTo>
                    <a:pt x="674" y="1639"/>
                    <a:pt x="672" y="1639"/>
                    <a:pt x="669" y="1638"/>
                  </a:cubicBezTo>
                  <a:cubicBezTo>
                    <a:pt x="669" y="1638"/>
                    <a:pt x="669" y="1638"/>
                    <a:pt x="669" y="1638"/>
                  </a:cubicBezTo>
                  <a:cubicBezTo>
                    <a:pt x="669" y="1638"/>
                    <a:pt x="669" y="1638"/>
                    <a:pt x="669" y="1638"/>
                  </a:cubicBezTo>
                  <a:cubicBezTo>
                    <a:pt x="662" y="1636"/>
                    <a:pt x="655" y="1632"/>
                    <a:pt x="655" y="1624"/>
                  </a:cubicBezTo>
                  <a:cubicBezTo>
                    <a:pt x="655" y="1623"/>
                    <a:pt x="655" y="1621"/>
                    <a:pt x="656" y="1620"/>
                  </a:cubicBezTo>
                  <a:cubicBezTo>
                    <a:pt x="656" y="1619"/>
                    <a:pt x="656" y="1619"/>
                    <a:pt x="656" y="1618"/>
                  </a:cubicBezTo>
                  <a:cubicBezTo>
                    <a:pt x="657" y="1617"/>
                    <a:pt x="657" y="1616"/>
                    <a:pt x="658" y="1614"/>
                  </a:cubicBezTo>
                  <a:cubicBezTo>
                    <a:pt x="658" y="1614"/>
                    <a:pt x="658" y="1614"/>
                    <a:pt x="658" y="1614"/>
                  </a:cubicBezTo>
                  <a:cubicBezTo>
                    <a:pt x="659" y="1613"/>
                    <a:pt x="659" y="1613"/>
                    <a:pt x="659" y="1613"/>
                  </a:cubicBezTo>
                  <a:cubicBezTo>
                    <a:pt x="660" y="1612"/>
                    <a:pt x="661" y="1610"/>
                    <a:pt x="662" y="1609"/>
                  </a:cubicBezTo>
                  <a:cubicBezTo>
                    <a:pt x="670" y="1597"/>
                    <a:pt x="678" y="1585"/>
                    <a:pt x="686" y="1572"/>
                  </a:cubicBezTo>
                  <a:cubicBezTo>
                    <a:pt x="687" y="1572"/>
                    <a:pt x="687" y="1572"/>
                    <a:pt x="687" y="1572"/>
                  </a:cubicBezTo>
                  <a:cubicBezTo>
                    <a:pt x="689" y="1568"/>
                    <a:pt x="689" y="1568"/>
                    <a:pt x="689" y="1568"/>
                  </a:cubicBezTo>
                  <a:cubicBezTo>
                    <a:pt x="692" y="1565"/>
                    <a:pt x="695" y="1562"/>
                    <a:pt x="699" y="1559"/>
                  </a:cubicBezTo>
                  <a:cubicBezTo>
                    <a:pt x="702" y="1557"/>
                    <a:pt x="705" y="1555"/>
                    <a:pt x="708" y="1554"/>
                  </a:cubicBezTo>
                  <a:cubicBezTo>
                    <a:pt x="709" y="1553"/>
                    <a:pt x="710" y="1553"/>
                    <a:pt x="711" y="1552"/>
                  </a:cubicBezTo>
                  <a:cubicBezTo>
                    <a:pt x="712" y="1552"/>
                    <a:pt x="712" y="1552"/>
                    <a:pt x="713" y="1551"/>
                  </a:cubicBezTo>
                  <a:cubicBezTo>
                    <a:pt x="713" y="1551"/>
                    <a:pt x="714" y="1551"/>
                    <a:pt x="714" y="1551"/>
                  </a:cubicBezTo>
                  <a:cubicBezTo>
                    <a:pt x="715" y="1551"/>
                    <a:pt x="715" y="1551"/>
                    <a:pt x="716" y="1550"/>
                  </a:cubicBezTo>
                  <a:cubicBezTo>
                    <a:pt x="720" y="1549"/>
                    <a:pt x="725" y="1547"/>
                    <a:pt x="730" y="1546"/>
                  </a:cubicBezTo>
                  <a:cubicBezTo>
                    <a:pt x="735" y="1545"/>
                    <a:pt x="741" y="1544"/>
                    <a:pt x="747" y="1544"/>
                  </a:cubicBezTo>
                  <a:cubicBezTo>
                    <a:pt x="763" y="1544"/>
                    <a:pt x="763" y="1544"/>
                    <a:pt x="763" y="1544"/>
                  </a:cubicBezTo>
                  <a:cubicBezTo>
                    <a:pt x="767" y="1544"/>
                    <a:pt x="770" y="1544"/>
                    <a:pt x="774" y="1544"/>
                  </a:cubicBezTo>
                  <a:cubicBezTo>
                    <a:pt x="789" y="1544"/>
                    <a:pt x="803" y="1544"/>
                    <a:pt x="818" y="1544"/>
                  </a:cubicBezTo>
                  <a:cubicBezTo>
                    <a:pt x="818" y="1544"/>
                    <a:pt x="818" y="1544"/>
                    <a:pt x="818" y="1544"/>
                  </a:cubicBezTo>
                  <a:cubicBezTo>
                    <a:pt x="824" y="1544"/>
                    <a:pt x="824" y="1544"/>
                    <a:pt x="824" y="1544"/>
                  </a:cubicBezTo>
                  <a:cubicBezTo>
                    <a:pt x="830" y="1544"/>
                    <a:pt x="835" y="1545"/>
                    <a:pt x="839" y="1546"/>
                  </a:cubicBezTo>
                  <a:cubicBezTo>
                    <a:pt x="843" y="1547"/>
                    <a:pt x="845" y="1548"/>
                    <a:pt x="847" y="1549"/>
                  </a:cubicBezTo>
                  <a:cubicBezTo>
                    <a:pt x="854" y="1553"/>
                    <a:pt x="858" y="1559"/>
                    <a:pt x="853" y="1568"/>
                  </a:cubicBezTo>
                  <a:cubicBezTo>
                    <a:pt x="848" y="1579"/>
                    <a:pt x="841" y="1590"/>
                    <a:pt x="835" y="1600"/>
                  </a:cubicBezTo>
                  <a:cubicBezTo>
                    <a:pt x="828" y="1613"/>
                    <a:pt x="828" y="1613"/>
                    <a:pt x="828" y="1613"/>
                  </a:cubicBezTo>
                  <a:cubicBezTo>
                    <a:pt x="828" y="1613"/>
                    <a:pt x="828" y="1613"/>
                    <a:pt x="828" y="1613"/>
                  </a:cubicBezTo>
                  <a:close/>
                  <a:moveTo>
                    <a:pt x="1592" y="1771"/>
                  </a:moveTo>
                  <a:cubicBezTo>
                    <a:pt x="1592" y="1773"/>
                    <a:pt x="1592" y="1775"/>
                    <a:pt x="1591" y="1777"/>
                  </a:cubicBezTo>
                  <a:cubicBezTo>
                    <a:pt x="1591" y="1778"/>
                    <a:pt x="1591" y="1778"/>
                    <a:pt x="1591" y="1778"/>
                  </a:cubicBezTo>
                  <a:cubicBezTo>
                    <a:pt x="1590" y="1780"/>
                    <a:pt x="1590" y="1782"/>
                    <a:pt x="1589" y="1783"/>
                  </a:cubicBezTo>
                  <a:cubicBezTo>
                    <a:pt x="1589" y="1783"/>
                    <a:pt x="1589" y="1783"/>
                    <a:pt x="1589" y="1784"/>
                  </a:cubicBezTo>
                  <a:cubicBezTo>
                    <a:pt x="1588" y="1784"/>
                    <a:pt x="1588" y="1784"/>
                    <a:pt x="1588" y="1784"/>
                  </a:cubicBezTo>
                  <a:cubicBezTo>
                    <a:pt x="1587" y="1786"/>
                    <a:pt x="1586" y="1788"/>
                    <a:pt x="1584" y="1789"/>
                  </a:cubicBezTo>
                  <a:cubicBezTo>
                    <a:pt x="1584" y="1789"/>
                    <a:pt x="1584" y="1789"/>
                    <a:pt x="1584" y="1789"/>
                  </a:cubicBezTo>
                  <a:cubicBezTo>
                    <a:pt x="1582" y="1791"/>
                    <a:pt x="1581" y="1792"/>
                    <a:pt x="1579" y="1794"/>
                  </a:cubicBezTo>
                  <a:cubicBezTo>
                    <a:pt x="1578" y="1794"/>
                    <a:pt x="1578" y="1794"/>
                    <a:pt x="1578" y="1794"/>
                  </a:cubicBezTo>
                  <a:cubicBezTo>
                    <a:pt x="1578" y="1794"/>
                    <a:pt x="1577" y="1795"/>
                    <a:pt x="1577" y="1795"/>
                  </a:cubicBezTo>
                  <a:cubicBezTo>
                    <a:pt x="1575" y="1796"/>
                    <a:pt x="1573" y="1797"/>
                    <a:pt x="1571" y="1798"/>
                  </a:cubicBezTo>
                  <a:cubicBezTo>
                    <a:pt x="1571" y="1798"/>
                    <a:pt x="1571" y="1798"/>
                    <a:pt x="1570" y="1798"/>
                  </a:cubicBezTo>
                  <a:cubicBezTo>
                    <a:pt x="1569" y="1799"/>
                    <a:pt x="1567" y="1800"/>
                    <a:pt x="1566" y="1800"/>
                  </a:cubicBezTo>
                  <a:cubicBezTo>
                    <a:pt x="1565" y="1800"/>
                    <a:pt x="1564" y="1801"/>
                    <a:pt x="1563" y="1801"/>
                  </a:cubicBezTo>
                  <a:cubicBezTo>
                    <a:pt x="1563" y="1801"/>
                    <a:pt x="1563" y="1801"/>
                    <a:pt x="1562" y="1801"/>
                  </a:cubicBezTo>
                  <a:cubicBezTo>
                    <a:pt x="1562" y="1801"/>
                    <a:pt x="1561" y="1801"/>
                    <a:pt x="1561" y="1802"/>
                  </a:cubicBezTo>
                  <a:cubicBezTo>
                    <a:pt x="1559" y="1802"/>
                    <a:pt x="1557" y="1802"/>
                    <a:pt x="1555" y="1803"/>
                  </a:cubicBezTo>
                  <a:cubicBezTo>
                    <a:pt x="1553" y="1803"/>
                    <a:pt x="1551" y="1803"/>
                    <a:pt x="1550" y="1803"/>
                  </a:cubicBezTo>
                  <a:cubicBezTo>
                    <a:pt x="1548" y="1804"/>
                    <a:pt x="1546" y="1804"/>
                    <a:pt x="1544" y="1804"/>
                  </a:cubicBezTo>
                  <a:cubicBezTo>
                    <a:pt x="1544" y="1804"/>
                    <a:pt x="1543" y="1804"/>
                    <a:pt x="1542" y="1804"/>
                  </a:cubicBezTo>
                  <a:cubicBezTo>
                    <a:pt x="1540" y="1804"/>
                    <a:pt x="1540" y="1804"/>
                    <a:pt x="1540" y="1804"/>
                  </a:cubicBezTo>
                  <a:cubicBezTo>
                    <a:pt x="1540" y="1804"/>
                    <a:pt x="1540" y="1804"/>
                    <a:pt x="1540" y="1804"/>
                  </a:cubicBezTo>
                  <a:cubicBezTo>
                    <a:pt x="1530" y="1804"/>
                    <a:pt x="1519" y="1804"/>
                    <a:pt x="1509" y="1804"/>
                  </a:cubicBezTo>
                  <a:cubicBezTo>
                    <a:pt x="1461" y="1804"/>
                    <a:pt x="908" y="1806"/>
                    <a:pt x="869" y="1806"/>
                  </a:cubicBezTo>
                  <a:cubicBezTo>
                    <a:pt x="866" y="1806"/>
                    <a:pt x="863" y="1806"/>
                    <a:pt x="861" y="1805"/>
                  </a:cubicBezTo>
                  <a:cubicBezTo>
                    <a:pt x="857" y="1805"/>
                    <a:pt x="853" y="1804"/>
                    <a:pt x="850" y="1803"/>
                  </a:cubicBezTo>
                  <a:cubicBezTo>
                    <a:pt x="845" y="1802"/>
                    <a:pt x="841" y="1799"/>
                    <a:pt x="838" y="1796"/>
                  </a:cubicBezTo>
                  <a:cubicBezTo>
                    <a:pt x="835" y="1793"/>
                    <a:pt x="833" y="1790"/>
                    <a:pt x="832" y="1786"/>
                  </a:cubicBezTo>
                  <a:cubicBezTo>
                    <a:pt x="832" y="1782"/>
                    <a:pt x="832" y="1778"/>
                    <a:pt x="834" y="1773"/>
                  </a:cubicBezTo>
                  <a:cubicBezTo>
                    <a:pt x="836" y="1771"/>
                    <a:pt x="836" y="1771"/>
                    <a:pt x="836" y="1771"/>
                  </a:cubicBezTo>
                  <a:cubicBezTo>
                    <a:pt x="836" y="1771"/>
                    <a:pt x="836" y="1771"/>
                    <a:pt x="836" y="1771"/>
                  </a:cubicBezTo>
                  <a:cubicBezTo>
                    <a:pt x="842" y="1758"/>
                    <a:pt x="848" y="1745"/>
                    <a:pt x="854" y="1732"/>
                  </a:cubicBezTo>
                  <a:cubicBezTo>
                    <a:pt x="856" y="1730"/>
                    <a:pt x="857" y="1728"/>
                    <a:pt x="858" y="1726"/>
                  </a:cubicBezTo>
                  <a:cubicBezTo>
                    <a:pt x="862" y="1716"/>
                    <a:pt x="862" y="1716"/>
                    <a:pt x="862" y="1716"/>
                  </a:cubicBezTo>
                  <a:cubicBezTo>
                    <a:pt x="864" y="1712"/>
                    <a:pt x="868" y="1708"/>
                    <a:pt x="872" y="1704"/>
                  </a:cubicBezTo>
                  <a:cubicBezTo>
                    <a:pt x="873" y="1704"/>
                    <a:pt x="874" y="1703"/>
                    <a:pt x="875" y="1702"/>
                  </a:cubicBezTo>
                  <a:cubicBezTo>
                    <a:pt x="875" y="1702"/>
                    <a:pt x="876" y="1701"/>
                    <a:pt x="877" y="1701"/>
                  </a:cubicBezTo>
                  <a:cubicBezTo>
                    <a:pt x="878" y="1700"/>
                    <a:pt x="878" y="1700"/>
                    <a:pt x="879" y="1699"/>
                  </a:cubicBezTo>
                  <a:cubicBezTo>
                    <a:pt x="880" y="1699"/>
                    <a:pt x="880" y="1699"/>
                    <a:pt x="880" y="1699"/>
                  </a:cubicBezTo>
                  <a:cubicBezTo>
                    <a:pt x="881" y="1698"/>
                    <a:pt x="881" y="1698"/>
                    <a:pt x="882" y="1698"/>
                  </a:cubicBezTo>
                  <a:cubicBezTo>
                    <a:pt x="883" y="1697"/>
                    <a:pt x="885" y="1696"/>
                    <a:pt x="886" y="1695"/>
                  </a:cubicBezTo>
                  <a:cubicBezTo>
                    <a:pt x="887" y="1695"/>
                    <a:pt x="888" y="1695"/>
                    <a:pt x="889" y="1694"/>
                  </a:cubicBezTo>
                  <a:cubicBezTo>
                    <a:pt x="890" y="1694"/>
                    <a:pt x="891" y="1693"/>
                    <a:pt x="893" y="1693"/>
                  </a:cubicBezTo>
                  <a:cubicBezTo>
                    <a:pt x="895" y="1692"/>
                    <a:pt x="897" y="1691"/>
                    <a:pt x="899" y="1690"/>
                  </a:cubicBezTo>
                  <a:cubicBezTo>
                    <a:pt x="900" y="1690"/>
                    <a:pt x="901" y="1690"/>
                    <a:pt x="903" y="1689"/>
                  </a:cubicBezTo>
                  <a:cubicBezTo>
                    <a:pt x="903" y="1689"/>
                    <a:pt x="904" y="1689"/>
                    <a:pt x="904" y="1689"/>
                  </a:cubicBezTo>
                  <a:cubicBezTo>
                    <a:pt x="910" y="1687"/>
                    <a:pt x="917" y="1687"/>
                    <a:pt x="923" y="1687"/>
                  </a:cubicBezTo>
                  <a:cubicBezTo>
                    <a:pt x="923" y="1687"/>
                    <a:pt x="1503" y="1685"/>
                    <a:pt x="1525" y="1685"/>
                  </a:cubicBezTo>
                  <a:cubicBezTo>
                    <a:pt x="1531" y="1685"/>
                    <a:pt x="1538" y="1685"/>
                    <a:pt x="1545" y="1685"/>
                  </a:cubicBezTo>
                  <a:cubicBezTo>
                    <a:pt x="1548" y="1685"/>
                    <a:pt x="1551" y="1685"/>
                    <a:pt x="1554" y="1686"/>
                  </a:cubicBezTo>
                  <a:cubicBezTo>
                    <a:pt x="1554" y="1686"/>
                    <a:pt x="1555" y="1686"/>
                    <a:pt x="1555" y="1686"/>
                  </a:cubicBezTo>
                  <a:cubicBezTo>
                    <a:pt x="1557" y="1686"/>
                    <a:pt x="1560" y="1686"/>
                    <a:pt x="1562" y="1687"/>
                  </a:cubicBezTo>
                  <a:cubicBezTo>
                    <a:pt x="1562" y="1687"/>
                    <a:pt x="1563" y="1687"/>
                    <a:pt x="1563" y="1687"/>
                  </a:cubicBezTo>
                  <a:cubicBezTo>
                    <a:pt x="1563" y="1687"/>
                    <a:pt x="1563" y="1687"/>
                    <a:pt x="1563" y="1687"/>
                  </a:cubicBezTo>
                  <a:cubicBezTo>
                    <a:pt x="1566" y="1688"/>
                    <a:pt x="1568" y="1689"/>
                    <a:pt x="1570" y="1690"/>
                  </a:cubicBezTo>
                  <a:cubicBezTo>
                    <a:pt x="1570" y="1690"/>
                    <a:pt x="1571" y="1690"/>
                    <a:pt x="1571" y="1690"/>
                  </a:cubicBezTo>
                  <a:cubicBezTo>
                    <a:pt x="1573" y="1691"/>
                    <a:pt x="1575" y="1692"/>
                    <a:pt x="1577" y="1693"/>
                  </a:cubicBezTo>
                  <a:cubicBezTo>
                    <a:pt x="1577" y="1693"/>
                    <a:pt x="1577" y="1693"/>
                    <a:pt x="1578" y="1693"/>
                  </a:cubicBezTo>
                  <a:cubicBezTo>
                    <a:pt x="1578" y="1694"/>
                    <a:pt x="1578" y="1694"/>
                    <a:pt x="1578" y="1694"/>
                  </a:cubicBezTo>
                  <a:cubicBezTo>
                    <a:pt x="1580" y="1695"/>
                    <a:pt x="1581" y="1696"/>
                    <a:pt x="1582" y="1697"/>
                  </a:cubicBezTo>
                  <a:cubicBezTo>
                    <a:pt x="1584" y="1698"/>
                    <a:pt x="1586" y="1700"/>
                    <a:pt x="1588" y="1703"/>
                  </a:cubicBezTo>
                  <a:cubicBezTo>
                    <a:pt x="1590" y="1706"/>
                    <a:pt x="1592" y="1710"/>
                    <a:pt x="1592" y="1714"/>
                  </a:cubicBezTo>
                  <a:cubicBezTo>
                    <a:pt x="1592" y="1717"/>
                    <a:pt x="1592" y="1717"/>
                    <a:pt x="1592" y="1717"/>
                  </a:cubicBezTo>
                  <a:cubicBezTo>
                    <a:pt x="1592" y="1717"/>
                    <a:pt x="1592" y="1717"/>
                    <a:pt x="1592" y="1717"/>
                  </a:cubicBezTo>
                  <a:cubicBezTo>
                    <a:pt x="1592" y="1731"/>
                    <a:pt x="1592" y="1746"/>
                    <a:pt x="1592" y="1760"/>
                  </a:cubicBezTo>
                  <a:cubicBezTo>
                    <a:pt x="1592" y="1764"/>
                    <a:pt x="1593" y="1767"/>
                    <a:pt x="1592" y="1771"/>
                  </a:cubicBezTo>
                  <a:close/>
                  <a:moveTo>
                    <a:pt x="1671" y="1490"/>
                  </a:moveTo>
                  <a:cubicBezTo>
                    <a:pt x="1671" y="1490"/>
                    <a:pt x="1670" y="1489"/>
                    <a:pt x="1670" y="1489"/>
                  </a:cubicBezTo>
                  <a:cubicBezTo>
                    <a:pt x="1670" y="1489"/>
                    <a:pt x="1669" y="1489"/>
                    <a:pt x="1669" y="1488"/>
                  </a:cubicBezTo>
                  <a:cubicBezTo>
                    <a:pt x="1667" y="1486"/>
                    <a:pt x="1666" y="1483"/>
                    <a:pt x="1665" y="1480"/>
                  </a:cubicBezTo>
                  <a:cubicBezTo>
                    <a:pt x="1665" y="1477"/>
                    <a:pt x="1665" y="1477"/>
                    <a:pt x="1665" y="1477"/>
                  </a:cubicBezTo>
                  <a:cubicBezTo>
                    <a:pt x="1665" y="1475"/>
                    <a:pt x="1665" y="1473"/>
                    <a:pt x="1665" y="1471"/>
                  </a:cubicBezTo>
                  <a:cubicBezTo>
                    <a:pt x="1665" y="1471"/>
                    <a:pt x="1665" y="1471"/>
                    <a:pt x="1665" y="1471"/>
                  </a:cubicBezTo>
                  <a:cubicBezTo>
                    <a:pt x="1664" y="1463"/>
                    <a:pt x="1662" y="1454"/>
                    <a:pt x="1663" y="1445"/>
                  </a:cubicBezTo>
                  <a:cubicBezTo>
                    <a:pt x="1663" y="1443"/>
                    <a:pt x="1663" y="1443"/>
                    <a:pt x="1663" y="1443"/>
                  </a:cubicBezTo>
                  <a:cubicBezTo>
                    <a:pt x="1662" y="1440"/>
                    <a:pt x="1663" y="1437"/>
                    <a:pt x="1665" y="1435"/>
                  </a:cubicBezTo>
                  <a:cubicBezTo>
                    <a:pt x="1667" y="1433"/>
                    <a:pt x="1669" y="1431"/>
                    <a:pt x="1673" y="1429"/>
                  </a:cubicBezTo>
                  <a:cubicBezTo>
                    <a:pt x="1676" y="1427"/>
                    <a:pt x="1680" y="1426"/>
                    <a:pt x="1684" y="1425"/>
                  </a:cubicBezTo>
                  <a:cubicBezTo>
                    <a:pt x="1684" y="1425"/>
                    <a:pt x="1684" y="1425"/>
                    <a:pt x="1684" y="1425"/>
                  </a:cubicBezTo>
                  <a:cubicBezTo>
                    <a:pt x="1685" y="1425"/>
                    <a:pt x="1685" y="1425"/>
                    <a:pt x="1685" y="1425"/>
                  </a:cubicBezTo>
                  <a:cubicBezTo>
                    <a:pt x="1687" y="1424"/>
                    <a:pt x="1689" y="1424"/>
                    <a:pt x="1690" y="1424"/>
                  </a:cubicBezTo>
                  <a:cubicBezTo>
                    <a:pt x="1691" y="1424"/>
                    <a:pt x="1692" y="1424"/>
                    <a:pt x="1693" y="1424"/>
                  </a:cubicBezTo>
                  <a:cubicBezTo>
                    <a:pt x="1700" y="1423"/>
                    <a:pt x="1708" y="1423"/>
                    <a:pt x="1716" y="1423"/>
                  </a:cubicBezTo>
                  <a:cubicBezTo>
                    <a:pt x="1769" y="1423"/>
                    <a:pt x="1769" y="1423"/>
                    <a:pt x="1769" y="1423"/>
                  </a:cubicBezTo>
                  <a:cubicBezTo>
                    <a:pt x="1772" y="1423"/>
                    <a:pt x="1775" y="1423"/>
                    <a:pt x="1778" y="1424"/>
                  </a:cubicBezTo>
                  <a:cubicBezTo>
                    <a:pt x="1792" y="1425"/>
                    <a:pt x="1808" y="1429"/>
                    <a:pt x="1810" y="1442"/>
                  </a:cubicBezTo>
                  <a:cubicBezTo>
                    <a:pt x="1814" y="1454"/>
                    <a:pt x="1815" y="1466"/>
                    <a:pt x="1817" y="1478"/>
                  </a:cubicBezTo>
                  <a:cubicBezTo>
                    <a:pt x="1818" y="1480"/>
                    <a:pt x="1818" y="1480"/>
                    <a:pt x="1818" y="1480"/>
                  </a:cubicBezTo>
                  <a:cubicBezTo>
                    <a:pt x="1818" y="1482"/>
                    <a:pt x="1818" y="1485"/>
                    <a:pt x="1817" y="1487"/>
                  </a:cubicBezTo>
                  <a:cubicBezTo>
                    <a:pt x="1817" y="1487"/>
                    <a:pt x="1817" y="1488"/>
                    <a:pt x="1816" y="1488"/>
                  </a:cubicBezTo>
                  <a:cubicBezTo>
                    <a:pt x="1816" y="1488"/>
                    <a:pt x="1816" y="1488"/>
                    <a:pt x="1816" y="1488"/>
                  </a:cubicBezTo>
                  <a:cubicBezTo>
                    <a:pt x="1816" y="1488"/>
                    <a:pt x="1816" y="1488"/>
                    <a:pt x="1816" y="1488"/>
                  </a:cubicBezTo>
                  <a:cubicBezTo>
                    <a:pt x="1813" y="1494"/>
                    <a:pt x="1807" y="1497"/>
                    <a:pt x="1799" y="1499"/>
                  </a:cubicBezTo>
                  <a:cubicBezTo>
                    <a:pt x="1798" y="1499"/>
                    <a:pt x="1798" y="1499"/>
                    <a:pt x="1797" y="1499"/>
                  </a:cubicBezTo>
                  <a:cubicBezTo>
                    <a:pt x="1796" y="1500"/>
                    <a:pt x="1796" y="1500"/>
                    <a:pt x="1795" y="1500"/>
                  </a:cubicBezTo>
                  <a:cubicBezTo>
                    <a:pt x="1794" y="1500"/>
                    <a:pt x="1794" y="1500"/>
                    <a:pt x="1793" y="1500"/>
                  </a:cubicBezTo>
                  <a:cubicBezTo>
                    <a:pt x="1792" y="1500"/>
                    <a:pt x="1790" y="1501"/>
                    <a:pt x="1789" y="1501"/>
                  </a:cubicBezTo>
                  <a:cubicBezTo>
                    <a:pt x="1771" y="1503"/>
                    <a:pt x="1750" y="1501"/>
                    <a:pt x="1741" y="1501"/>
                  </a:cubicBezTo>
                  <a:cubicBezTo>
                    <a:pt x="1707" y="1501"/>
                    <a:pt x="1707" y="1501"/>
                    <a:pt x="1707" y="1501"/>
                  </a:cubicBezTo>
                  <a:cubicBezTo>
                    <a:pt x="1704" y="1501"/>
                    <a:pt x="1702" y="1501"/>
                    <a:pt x="1699" y="1501"/>
                  </a:cubicBezTo>
                  <a:cubicBezTo>
                    <a:pt x="1697" y="1501"/>
                    <a:pt x="1695" y="1500"/>
                    <a:pt x="1693" y="1500"/>
                  </a:cubicBezTo>
                  <a:cubicBezTo>
                    <a:pt x="1693" y="1500"/>
                    <a:pt x="1692" y="1500"/>
                    <a:pt x="1692" y="1500"/>
                  </a:cubicBezTo>
                  <a:cubicBezTo>
                    <a:pt x="1691" y="1500"/>
                    <a:pt x="1691" y="1500"/>
                    <a:pt x="1691" y="1500"/>
                  </a:cubicBezTo>
                  <a:cubicBezTo>
                    <a:pt x="1689" y="1499"/>
                    <a:pt x="1687" y="1499"/>
                    <a:pt x="1685" y="1498"/>
                  </a:cubicBezTo>
                  <a:cubicBezTo>
                    <a:pt x="1684" y="1498"/>
                    <a:pt x="1684" y="1497"/>
                    <a:pt x="1683" y="1497"/>
                  </a:cubicBezTo>
                  <a:cubicBezTo>
                    <a:pt x="1681" y="1496"/>
                    <a:pt x="1680" y="1496"/>
                    <a:pt x="1678" y="1495"/>
                  </a:cubicBezTo>
                  <a:cubicBezTo>
                    <a:pt x="1676" y="1494"/>
                    <a:pt x="1674" y="1492"/>
                    <a:pt x="1672" y="1491"/>
                  </a:cubicBezTo>
                  <a:cubicBezTo>
                    <a:pt x="1672" y="1491"/>
                    <a:pt x="1671" y="1490"/>
                    <a:pt x="1671" y="1490"/>
                  </a:cubicBezTo>
                  <a:close/>
                  <a:moveTo>
                    <a:pt x="1680" y="1622"/>
                  </a:moveTo>
                  <a:cubicBezTo>
                    <a:pt x="1677" y="1618"/>
                    <a:pt x="1676" y="1615"/>
                    <a:pt x="1675" y="1612"/>
                  </a:cubicBezTo>
                  <a:cubicBezTo>
                    <a:pt x="1675" y="1607"/>
                    <a:pt x="1675" y="1607"/>
                    <a:pt x="1675" y="1607"/>
                  </a:cubicBezTo>
                  <a:cubicBezTo>
                    <a:pt x="1675" y="1607"/>
                    <a:pt x="1675" y="1607"/>
                    <a:pt x="1675" y="1607"/>
                  </a:cubicBezTo>
                  <a:cubicBezTo>
                    <a:pt x="1674" y="1593"/>
                    <a:pt x="1673" y="1580"/>
                    <a:pt x="1672" y="1567"/>
                  </a:cubicBezTo>
                  <a:cubicBezTo>
                    <a:pt x="1672" y="1567"/>
                    <a:pt x="1672" y="1567"/>
                    <a:pt x="1672" y="1567"/>
                  </a:cubicBezTo>
                  <a:cubicBezTo>
                    <a:pt x="1672" y="1566"/>
                    <a:pt x="1672" y="1566"/>
                    <a:pt x="1672" y="1566"/>
                  </a:cubicBezTo>
                  <a:cubicBezTo>
                    <a:pt x="1672" y="1565"/>
                    <a:pt x="1672" y="1564"/>
                    <a:pt x="1672" y="1563"/>
                  </a:cubicBezTo>
                  <a:cubicBezTo>
                    <a:pt x="1675" y="1535"/>
                    <a:pt x="1735" y="1542"/>
                    <a:pt x="1754" y="1542"/>
                  </a:cubicBezTo>
                  <a:cubicBezTo>
                    <a:pt x="1776" y="1542"/>
                    <a:pt x="1819" y="1537"/>
                    <a:pt x="1832" y="1559"/>
                  </a:cubicBezTo>
                  <a:cubicBezTo>
                    <a:pt x="1833" y="1561"/>
                    <a:pt x="1835" y="1563"/>
                    <a:pt x="1835" y="1565"/>
                  </a:cubicBezTo>
                  <a:cubicBezTo>
                    <a:pt x="1836" y="1568"/>
                    <a:pt x="1836" y="1568"/>
                    <a:pt x="1836" y="1568"/>
                  </a:cubicBezTo>
                  <a:cubicBezTo>
                    <a:pt x="1836" y="1568"/>
                    <a:pt x="1836" y="1568"/>
                    <a:pt x="1836" y="1568"/>
                  </a:cubicBezTo>
                  <a:cubicBezTo>
                    <a:pt x="1837" y="1575"/>
                    <a:pt x="1838" y="1581"/>
                    <a:pt x="1840" y="1588"/>
                  </a:cubicBezTo>
                  <a:cubicBezTo>
                    <a:pt x="1844" y="1611"/>
                    <a:pt x="1844" y="1611"/>
                    <a:pt x="1844" y="1611"/>
                  </a:cubicBezTo>
                  <a:cubicBezTo>
                    <a:pt x="1845" y="1615"/>
                    <a:pt x="1844" y="1618"/>
                    <a:pt x="1843" y="1621"/>
                  </a:cubicBezTo>
                  <a:cubicBezTo>
                    <a:pt x="1842" y="1623"/>
                    <a:pt x="1840" y="1625"/>
                    <a:pt x="1838" y="1627"/>
                  </a:cubicBezTo>
                  <a:cubicBezTo>
                    <a:pt x="1838" y="1627"/>
                    <a:pt x="1837" y="1628"/>
                    <a:pt x="1836" y="1629"/>
                  </a:cubicBezTo>
                  <a:cubicBezTo>
                    <a:pt x="1836" y="1629"/>
                    <a:pt x="1835" y="1629"/>
                    <a:pt x="1835" y="1630"/>
                  </a:cubicBezTo>
                  <a:cubicBezTo>
                    <a:pt x="1835" y="1630"/>
                    <a:pt x="1834" y="1630"/>
                    <a:pt x="1834" y="1630"/>
                  </a:cubicBezTo>
                  <a:cubicBezTo>
                    <a:pt x="1833" y="1631"/>
                    <a:pt x="1832" y="1631"/>
                    <a:pt x="1830" y="1632"/>
                  </a:cubicBezTo>
                  <a:cubicBezTo>
                    <a:pt x="1829" y="1633"/>
                    <a:pt x="1828" y="1633"/>
                    <a:pt x="1827" y="1634"/>
                  </a:cubicBezTo>
                  <a:cubicBezTo>
                    <a:pt x="1826" y="1634"/>
                    <a:pt x="1825" y="1634"/>
                    <a:pt x="1825" y="1634"/>
                  </a:cubicBezTo>
                  <a:cubicBezTo>
                    <a:pt x="1824" y="1635"/>
                    <a:pt x="1823" y="1635"/>
                    <a:pt x="1822" y="1635"/>
                  </a:cubicBezTo>
                  <a:cubicBezTo>
                    <a:pt x="1821" y="1635"/>
                    <a:pt x="1820" y="1636"/>
                    <a:pt x="1819" y="1636"/>
                  </a:cubicBezTo>
                  <a:cubicBezTo>
                    <a:pt x="1818" y="1636"/>
                    <a:pt x="1818" y="1636"/>
                    <a:pt x="1818" y="1636"/>
                  </a:cubicBezTo>
                  <a:cubicBezTo>
                    <a:pt x="1816" y="1636"/>
                    <a:pt x="1814" y="1637"/>
                    <a:pt x="1812" y="1637"/>
                  </a:cubicBezTo>
                  <a:cubicBezTo>
                    <a:pt x="1809" y="1637"/>
                    <a:pt x="1807" y="1637"/>
                    <a:pt x="1805" y="1637"/>
                  </a:cubicBezTo>
                  <a:cubicBezTo>
                    <a:pt x="1805" y="1637"/>
                    <a:pt x="1805" y="1637"/>
                    <a:pt x="1805" y="1637"/>
                  </a:cubicBezTo>
                  <a:cubicBezTo>
                    <a:pt x="1804" y="1637"/>
                    <a:pt x="1804" y="1637"/>
                    <a:pt x="1804" y="1637"/>
                  </a:cubicBezTo>
                  <a:cubicBezTo>
                    <a:pt x="1804" y="1637"/>
                    <a:pt x="1804" y="1637"/>
                    <a:pt x="1804" y="1637"/>
                  </a:cubicBezTo>
                  <a:cubicBezTo>
                    <a:pt x="1777" y="1637"/>
                    <a:pt x="1750" y="1637"/>
                    <a:pt x="1722" y="1638"/>
                  </a:cubicBezTo>
                  <a:cubicBezTo>
                    <a:pt x="1719" y="1638"/>
                    <a:pt x="1716" y="1637"/>
                    <a:pt x="1714" y="1637"/>
                  </a:cubicBezTo>
                  <a:cubicBezTo>
                    <a:pt x="1713" y="1637"/>
                    <a:pt x="1712" y="1637"/>
                    <a:pt x="1712" y="1637"/>
                  </a:cubicBezTo>
                  <a:cubicBezTo>
                    <a:pt x="1709" y="1636"/>
                    <a:pt x="1707" y="1636"/>
                    <a:pt x="1705" y="1636"/>
                  </a:cubicBezTo>
                  <a:cubicBezTo>
                    <a:pt x="1705" y="1636"/>
                    <a:pt x="1705" y="1636"/>
                    <a:pt x="1705" y="1636"/>
                  </a:cubicBezTo>
                  <a:cubicBezTo>
                    <a:pt x="1704" y="1635"/>
                    <a:pt x="1704" y="1635"/>
                    <a:pt x="1704" y="1635"/>
                  </a:cubicBezTo>
                  <a:cubicBezTo>
                    <a:pt x="1701" y="1635"/>
                    <a:pt x="1699" y="1634"/>
                    <a:pt x="1697" y="1633"/>
                  </a:cubicBezTo>
                  <a:cubicBezTo>
                    <a:pt x="1696" y="1633"/>
                    <a:pt x="1695" y="1632"/>
                    <a:pt x="1695" y="1632"/>
                  </a:cubicBezTo>
                  <a:cubicBezTo>
                    <a:pt x="1693" y="1632"/>
                    <a:pt x="1692" y="1631"/>
                    <a:pt x="1691" y="1630"/>
                  </a:cubicBezTo>
                  <a:cubicBezTo>
                    <a:pt x="1691" y="1630"/>
                    <a:pt x="1690" y="1630"/>
                    <a:pt x="1690" y="1630"/>
                  </a:cubicBezTo>
                  <a:cubicBezTo>
                    <a:pt x="1686" y="1628"/>
                    <a:pt x="1682" y="1625"/>
                    <a:pt x="1680" y="1622"/>
                  </a:cubicBezTo>
                  <a:close/>
                  <a:moveTo>
                    <a:pt x="1875" y="1783"/>
                  </a:moveTo>
                  <a:cubicBezTo>
                    <a:pt x="1873" y="1787"/>
                    <a:pt x="1870" y="1790"/>
                    <a:pt x="1866" y="1793"/>
                  </a:cubicBezTo>
                  <a:cubicBezTo>
                    <a:pt x="1862" y="1796"/>
                    <a:pt x="1858" y="1799"/>
                    <a:pt x="1852" y="1800"/>
                  </a:cubicBezTo>
                  <a:cubicBezTo>
                    <a:pt x="1846" y="1802"/>
                    <a:pt x="1840" y="1803"/>
                    <a:pt x="1833" y="1803"/>
                  </a:cubicBezTo>
                  <a:cubicBezTo>
                    <a:pt x="1815" y="1803"/>
                    <a:pt x="1815" y="1803"/>
                    <a:pt x="1815" y="1803"/>
                  </a:cubicBezTo>
                  <a:cubicBezTo>
                    <a:pt x="1814" y="1803"/>
                    <a:pt x="1814" y="1803"/>
                    <a:pt x="1814" y="1803"/>
                  </a:cubicBezTo>
                  <a:cubicBezTo>
                    <a:pt x="1789" y="1803"/>
                    <a:pt x="1765" y="1803"/>
                    <a:pt x="1740" y="1803"/>
                  </a:cubicBezTo>
                  <a:cubicBezTo>
                    <a:pt x="1737" y="1803"/>
                    <a:pt x="1734" y="1803"/>
                    <a:pt x="1731" y="1803"/>
                  </a:cubicBezTo>
                  <a:cubicBezTo>
                    <a:pt x="1730" y="1803"/>
                    <a:pt x="1730" y="1803"/>
                    <a:pt x="1729" y="1803"/>
                  </a:cubicBezTo>
                  <a:cubicBezTo>
                    <a:pt x="1726" y="1802"/>
                    <a:pt x="1724" y="1802"/>
                    <a:pt x="1721" y="1801"/>
                  </a:cubicBezTo>
                  <a:cubicBezTo>
                    <a:pt x="1721" y="1801"/>
                    <a:pt x="1721" y="1801"/>
                    <a:pt x="1720" y="1801"/>
                  </a:cubicBezTo>
                  <a:cubicBezTo>
                    <a:pt x="1720" y="1801"/>
                    <a:pt x="1720" y="1801"/>
                    <a:pt x="1720" y="1801"/>
                  </a:cubicBezTo>
                  <a:cubicBezTo>
                    <a:pt x="1709" y="1798"/>
                    <a:pt x="1698" y="1792"/>
                    <a:pt x="1692" y="1783"/>
                  </a:cubicBezTo>
                  <a:cubicBezTo>
                    <a:pt x="1692" y="1783"/>
                    <a:pt x="1692" y="1783"/>
                    <a:pt x="1692" y="1783"/>
                  </a:cubicBezTo>
                  <a:cubicBezTo>
                    <a:pt x="1692" y="1783"/>
                    <a:pt x="1692" y="1783"/>
                    <a:pt x="1692" y="1783"/>
                  </a:cubicBezTo>
                  <a:cubicBezTo>
                    <a:pt x="1691" y="1782"/>
                    <a:pt x="1690" y="1780"/>
                    <a:pt x="1690" y="1778"/>
                  </a:cubicBezTo>
                  <a:cubicBezTo>
                    <a:pt x="1689" y="1777"/>
                    <a:pt x="1689" y="1776"/>
                    <a:pt x="1689" y="1775"/>
                  </a:cubicBezTo>
                  <a:cubicBezTo>
                    <a:pt x="1688" y="1774"/>
                    <a:pt x="1688" y="1773"/>
                    <a:pt x="1688" y="1772"/>
                  </a:cubicBezTo>
                  <a:cubicBezTo>
                    <a:pt x="1688" y="1772"/>
                    <a:pt x="1688" y="1771"/>
                    <a:pt x="1688" y="1771"/>
                  </a:cubicBezTo>
                  <a:cubicBezTo>
                    <a:pt x="1687" y="1769"/>
                    <a:pt x="1687" y="1769"/>
                    <a:pt x="1687" y="1769"/>
                  </a:cubicBezTo>
                  <a:cubicBezTo>
                    <a:pt x="1687" y="1769"/>
                    <a:pt x="1687" y="1769"/>
                    <a:pt x="1687" y="1769"/>
                  </a:cubicBezTo>
                  <a:cubicBezTo>
                    <a:pt x="1686" y="1756"/>
                    <a:pt x="1685" y="1742"/>
                    <a:pt x="1684" y="1728"/>
                  </a:cubicBezTo>
                  <a:cubicBezTo>
                    <a:pt x="1684" y="1725"/>
                    <a:pt x="1684" y="1723"/>
                    <a:pt x="1684" y="1721"/>
                  </a:cubicBezTo>
                  <a:cubicBezTo>
                    <a:pt x="1683" y="1714"/>
                    <a:pt x="1683" y="1714"/>
                    <a:pt x="1683" y="1714"/>
                  </a:cubicBezTo>
                  <a:cubicBezTo>
                    <a:pt x="1683" y="1713"/>
                    <a:pt x="1683" y="1713"/>
                    <a:pt x="1683" y="1713"/>
                  </a:cubicBezTo>
                  <a:cubicBezTo>
                    <a:pt x="1683" y="1711"/>
                    <a:pt x="1683" y="1710"/>
                    <a:pt x="1684" y="1709"/>
                  </a:cubicBezTo>
                  <a:cubicBezTo>
                    <a:pt x="1684" y="1708"/>
                    <a:pt x="1684" y="1707"/>
                    <a:pt x="1684" y="1707"/>
                  </a:cubicBezTo>
                  <a:cubicBezTo>
                    <a:pt x="1685" y="1706"/>
                    <a:pt x="1685" y="1705"/>
                    <a:pt x="1685" y="1704"/>
                  </a:cubicBezTo>
                  <a:cubicBezTo>
                    <a:pt x="1686" y="1703"/>
                    <a:pt x="1686" y="1703"/>
                    <a:pt x="1686" y="1702"/>
                  </a:cubicBezTo>
                  <a:cubicBezTo>
                    <a:pt x="1686" y="1702"/>
                    <a:pt x="1686" y="1702"/>
                    <a:pt x="1686" y="1702"/>
                  </a:cubicBezTo>
                  <a:cubicBezTo>
                    <a:pt x="1687" y="1700"/>
                    <a:pt x="1688" y="1699"/>
                    <a:pt x="1689" y="1698"/>
                  </a:cubicBezTo>
                  <a:cubicBezTo>
                    <a:pt x="1690" y="1697"/>
                    <a:pt x="1691" y="1697"/>
                    <a:pt x="1691" y="1696"/>
                  </a:cubicBezTo>
                  <a:cubicBezTo>
                    <a:pt x="1692" y="1695"/>
                    <a:pt x="1693" y="1695"/>
                    <a:pt x="1694" y="1694"/>
                  </a:cubicBezTo>
                  <a:cubicBezTo>
                    <a:pt x="1695" y="1694"/>
                    <a:pt x="1695" y="1693"/>
                    <a:pt x="1695" y="1693"/>
                  </a:cubicBezTo>
                  <a:cubicBezTo>
                    <a:pt x="1695" y="1693"/>
                    <a:pt x="1696" y="1693"/>
                    <a:pt x="1696" y="1693"/>
                  </a:cubicBezTo>
                  <a:cubicBezTo>
                    <a:pt x="1698" y="1692"/>
                    <a:pt x="1699" y="1691"/>
                    <a:pt x="1701" y="1690"/>
                  </a:cubicBezTo>
                  <a:cubicBezTo>
                    <a:pt x="1702" y="1690"/>
                    <a:pt x="1702" y="1689"/>
                    <a:pt x="1702" y="1689"/>
                  </a:cubicBezTo>
                  <a:cubicBezTo>
                    <a:pt x="1703" y="1689"/>
                    <a:pt x="1703" y="1689"/>
                    <a:pt x="1703" y="1689"/>
                  </a:cubicBezTo>
                  <a:cubicBezTo>
                    <a:pt x="1704" y="1689"/>
                    <a:pt x="1704" y="1689"/>
                    <a:pt x="1705" y="1688"/>
                  </a:cubicBezTo>
                  <a:cubicBezTo>
                    <a:pt x="1706" y="1688"/>
                    <a:pt x="1708" y="1687"/>
                    <a:pt x="1709" y="1687"/>
                  </a:cubicBezTo>
                  <a:cubicBezTo>
                    <a:pt x="1710" y="1687"/>
                    <a:pt x="1711" y="1686"/>
                    <a:pt x="1712" y="1686"/>
                  </a:cubicBezTo>
                  <a:cubicBezTo>
                    <a:pt x="1713" y="1686"/>
                    <a:pt x="1714" y="1686"/>
                    <a:pt x="1714" y="1686"/>
                  </a:cubicBezTo>
                  <a:cubicBezTo>
                    <a:pt x="1717" y="1685"/>
                    <a:pt x="1720" y="1685"/>
                    <a:pt x="1723" y="1685"/>
                  </a:cubicBezTo>
                  <a:cubicBezTo>
                    <a:pt x="1723" y="1685"/>
                    <a:pt x="1724" y="1685"/>
                    <a:pt x="1724" y="1685"/>
                  </a:cubicBezTo>
                  <a:cubicBezTo>
                    <a:pt x="1725" y="1685"/>
                    <a:pt x="1726" y="1685"/>
                    <a:pt x="1727" y="1685"/>
                  </a:cubicBezTo>
                  <a:cubicBezTo>
                    <a:pt x="1731" y="1685"/>
                    <a:pt x="1731" y="1685"/>
                    <a:pt x="1731" y="1685"/>
                  </a:cubicBezTo>
                  <a:cubicBezTo>
                    <a:pt x="1736" y="1684"/>
                    <a:pt x="1740" y="1684"/>
                    <a:pt x="1744" y="1684"/>
                  </a:cubicBezTo>
                  <a:cubicBezTo>
                    <a:pt x="1748" y="1684"/>
                    <a:pt x="1752" y="1684"/>
                    <a:pt x="1755" y="1684"/>
                  </a:cubicBezTo>
                  <a:cubicBezTo>
                    <a:pt x="1791" y="1684"/>
                    <a:pt x="1791" y="1684"/>
                    <a:pt x="1791" y="1684"/>
                  </a:cubicBezTo>
                  <a:cubicBezTo>
                    <a:pt x="1801" y="1684"/>
                    <a:pt x="1811" y="1684"/>
                    <a:pt x="1820" y="1685"/>
                  </a:cubicBezTo>
                  <a:cubicBezTo>
                    <a:pt x="1822" y="1685"/>
                    <a:pt x="1823" y="1685"/>
                    <a:pt x="1825" y="1685"/>
                  </a:cubicBezTo>
                  <a:cubicBezTo>
                    <a:pt x="1826" y="1686"/>
                    <a:pt x="1827" y="1686"/>
                    <a:pt x="1828" y="1686"/>
                  </a:cubicBezTo>
                  <a:cubicBezTo>
                    <a:pt x="1828" y="1686"/>
                    <a:pt x="1829" y="1686"/>
                    <a:pt x="1830" y="1686"/>
                  </a:cubicBezTo>
                  <a:cubicBezTo>
                    <a:pt x="1830" y="1686"/>
                    <a:pt x="1831" y="1686"/>
                    <a:pt x="1831" y="1687"/>
                  </a:cubicBezTo>
                  <a:cubicBezTo>
                    <a:pt x="1832" y="1687"/>
                    <a:pt x="1832" y="1687"/>
                    <a:pt x="1833" y="1687"/>
                  </a:cubicBezTo>
                  <a:cubicBezTo>
                    <a:pt x="1834" y="1687"/>
                    <a:pt x="1836" y="1688"/>
                    <a:pt x="1838" y="1689"/>
                  </a:cubicBezTo>
                  <a:cubicBezTo>
                    <a:pt x="1839" y="1689"/>
                    <a:pt x="1840" y="1689"/>
                    <a:pt x="1841" y="1690"/>
                  </a:cubicBezTo>
                  <a:cubicBezTo>
                    <a:pt x="1842" y="1690"/>
                    <a:pt x="1842" y="1690"/>
                    <a:pt x="1843" y="1691"/>
                  </a:cubicBezTo>
                  <a:cubicBezTo>
                    <a:pt x="1845" y="1691"/>
                    <a:pt x="1846" y="1692"/>
                    <a:pt x="1847" y="1693"/>
                  </a:cubicBezTo>
                  <a:cubicBezTo>
                    <a:pt x="1852" y="1695"/>
                    <a:pt x="1856" y="1698"/>
                    <a:pt x="1859" y="1702"/>
                  </a:cubicBezTo>
                  <a:cubicBezTo>
                    <a:pt x="1862" y="1705"/>
                    <a:pt x="1864" y="1709"/>
                    <a:pt x="1865" y="1713"/>
                  </a:cubicBezTo>
                  <a:cubicBezTo>
                    <a:pt x="1870" y="1736"/>
                    <a:pt x="1870" y="1736"/>
                    <a:pt x="1870" y="1736"/>
                  </a:cubicBezTo>
                  <a:cubicBezTo>
                    <a:pt x="1871" y="1746"/>
                    <a:pt x="1873" y="1755"/>
                    <a:pt x="1875" y="1764"/>
                  </a:cubicBezTo>
                  <a:cubicBezTo>
                    <a:pt x="1875" y="1764"/>
                    <a:pt x="1875" y="1764"/>
                    <a:pt x="1875" y="1764"/>
                  </a:cubicBezTo>
                  <a:cubicBezTo>
                    <a:pt x="1876" y="1770"/>
                    <a:pt x="1876" y="1770"/>
                    <a:pt x="1876" y="1770"/>
                  </a:cubicBezTo>
                  <a:cubicBezTo>
                    <a:pt x="1877" y="1775"/>
                    <a:pt x="1877" y="1779"/>
                    <a:pt x="1875" y="1783"/>
                  </a:cubicBezTo>
                  <a:close/>
                  <a:moveTo>
                    <a:pt x="2041" y="1494"/>
                  </a:moveTo>
                  <a:cubicBezTo>
                    <a:pt x="2036" y="1492"/>
                    <a:pt x="2032" y="1490"/>
                    <a:pt x="2030" y="1487"/>
                  </a:cubicBezTo>
                  <a:cubicBezTo>
                    <a:pt x="2027" y="1485"/>
                    <a:pt x="2024" y="1482"/>
                    <a:pt x="2023" y="1479"/>
                  </a:cubicBezTo>
                  <a:cubicBezTo>
                    <a:pt x="2021" y="1474"/>
                    <a:pt x="2021" y="1474"/>
                    <a:pt x="2021" y="1474"/>
                  </a:cubicBezTo>
                  <a:cubicBezTo>
                    <a:pt x="2019" y="1467"/>
                    <a:pt x="2016" y="1460"/>
                    <a:pt x="2014" y="1453"/>
                  </a:cubicBezTo>
                  <a:cubicBezTo>
                    <a:pt x="2012" y="1449"/>
                    <a:pt x="2009" y="1444"/>
                    <a:pt x="2009" y="1439"/>
                  </a:cubicBezTo>
                  <a:cubicBezTo>
                    <a:pt x="2009" y="1439"/>
                    <a:pt x="2009" y="1438"/>
                    <a:pt x="2009" y="1437"/>
                  </a:cubicBezTo>
                  <a:cubicBezTo>
                    <a:pt x="2009" y="1437"/>
                    <a:pt x="2009" y="1437"/>
                    <a:pt x="2009" y="1437"/>
                  </a:cubicBezTo>
                  <a:cubicBezTo>
                    <a:pt x="2009" y="1436"/>
                    <a:pt x="2009" y="1436"/>
                    <a:pt x="2009" y="1436"/>
                  </a:cubicBezTo>
                  <a:cubicBezTo>
                    <a:pt x="2010" y="1435"/>
                    <a:pt x="2009" y="1435"/>
                    <a:pt x="2010" y="1434"/>
                  </a:cubicBezTo>
                  <a:cubicBezTo>
                    <a:pt x="2010" y="1434"/>
                    <a:pt x="2010" y="1434"/>
                    <a:pt x="2010" y="1434"/>
                  </a:cubicBezTo>
                  <a:cubicBezTo>
                    <a:pt x="2016" y="1421"/>
                    <a:pt x="2039" y="1423"/>
                    <a:pt x="2051" y="1423"/>
                  </a:cubicBezTo>
                  <a:cubicBezTo>
                    <a:pt x="2110" y="1422"/>
                    <a:pt x="2110" y="1422"/>
                    <a:pt x="2110" y="1422"/>
                  </a:cubicBezTo>
                  <a:cubicBezTo>
                    <a:pt x="2115" y="1422"/>
                    <a:pt x="2120" y="1423"/>
                    <a:pt x="2125" y="1424"/>
                  </a:cubicBezTo>
                  <a:cubicBezTo>
                    <a:pt x="2126" y="1424"/>
                    <a:pt x="2128" y="1424"/>
                    <a:pt x="2129" y="1425"/>
                  </a:cubicBezTo>
                  <a:cubicBezTo>
                    <a:pt x="2129" y="1425"/>
                    <a:pt x="2130" y="1425"/>
                    <a:pt x="2131" y="1425"/>
                  </a:cubicBezTo>
                  <a:cubicBezTo>
                    <a:pt x="2132" y="1425"/>
                    <a:pt x="2133" y="1426"/>
                    <a:pt x="2133" y="1426"/>
                  </a:cubicBezTo>
                  <a:cubicBezTo>
                    <a:pt x="2135" y="1426"/>
                    <a:pt x="2137" y="1427"/>
                    <a:pt x="2138" y="1428"/>
                  </a:cubicBezTo>
                  <a:cubicBezTo>
                    <a:pt x="2139" y="1428"/>
                    <a:pt x="2139" y="1428"/>
                    <a:pt x="2139" y="1428"/>
                  </a:cubicBezTo>
                  <a:cubicBezTo>
                    <a:pt x="2139" y="1428"/>
                    <a:pt x="2139" y="1428"/>
                    <a:pt x="2140" y="1428"/>
                  </a:cubicBezTo>
                  <a:cubicBezTo>
                    <a:pt x="2141" y="1429"/>
                    <a:pt x="2142" y="1429"/>
                    <a:pt x="2144" y="1430"/>
                  </a:cubicBezTo>
                  <a:cubicBezTo>
                    <a:pt x="2145" y="1431"/>
                    <a:pt x="2146" y="1431"/>
                    <a:pt x="2146" y="1431"/>
                  </a:cubicBezTo>
                  <a:cubicBezTo>
                    <a:pt x="2147" y="1432"/>
                    <a:pt x="2147" y="1432"/>
                    <a:pt x="2148" y="1432"/>
                  </a:cubicBezTo>
                  <a:cubicBezTo>
                    <a:pt x="2148" y="1433"/>
                    <a:pt x="2148" y="1433"/>
                    <a:pt x="2149" y="1433"/>
                  </a:cubicBezTo>
                  <a:cubicBezTo>
                    <a:pt x="2149" y="1433"/>
                    <a:pt x="2150" y="1434"/>
                    <a:pt x="2150" y="1434"/>
                  </a:cubicBezTo>
                  <a:cubicBezTo>
                    <a:pt x="2153" y="1436"/>
                    <a:pt x="2156" y="1439"/>
                    <a:pt x="2157" y="1442"/>
                  </a:cubicBezTo>
                  <a:cubicBezTo>
                    <a:pt x="2157" y="1442"/>
                    <a:pt x="2157" y="1442"/>
                    <a:pt x="2157" y="1442"/>
                  </a:cubicBezTo>
                  <a:cubicBezTo>
                    <a:pt x="2163" y="1450"/>
                    <a:pt x="2166" y="1460"/>
                    <a:pt x="2170" y="1468"/>
                  </a:cubicBezTo>
                  <a:cubicBezTo>
                    <a:pt x="2170" y="1468"/>
                    <a:pt x="2170" y="1468"/>
                    <a:pt x="2170" y="1468"/>
                  </a:cubicBezTo>
                  <a:cubicBezTo>
                    <a:pt x="2172" y="1473"/>
                    <a:pt x="2176" y="1477"/>
                    <a:pt x="2177" y="1482"/>
                  </a:cubicBezTo>
                  <a:cubicBezTo>
                    <a:pt x="2177" y="1482"/>
                    <a:pt x="2177" y="1483"/>
                    <a:pt x="2177" y="1483"/>
                  </a:cubicBezTo>
                  <a:cubicBezTo>
                    <a:pt x="2177" y="1483"/>
                    <a:pt x="2177" y="1483"/>
                    <a:pt x="2177" y="1483"/>
                  </a:cubicBezTo>
                  <a:cubicBezTo>
                    <a:pt x="2178" y="1492"/>
                    <a:pt x="2170" y="1496"/>
                    <a:pt x="2162" y="1498"/>
                  </a:cubicBezTo>
                  <a:cubicBezTo>
                    <a:pt x="2161" y="1498"/>
                    <a:pt x="2161" y="1498"/>
                    <a:pt x="2161" y="1499"/>
                  </a:cubicBezTo>
                  <a:cubicBezTo>
                    <a:pt x="2160" y="1499"/>
                    <a:pt x="2160" y="1499"/>
                    <a:pt x="2159" y="1499"/>
                  </a:cubicBezTo>
                  <a:cubicBezTo>
                    <a:pt x="2158" y="1499"/>
                    <a:pt x="2156" y="1499"/>
                    <a:pt x="2155" y="1500"/>
                  </a:cubicBezTo>
                  <a:cubicBezTo>
                    <a:pt x="2154" y="1500"/>
                    <a:pt x="2154" y="1500"/>
                    <a:pt x="2153" y="1500"/>
                  </a:cubicBezTo>
                  <a:cubicBezTo>
                    <a:pt x="2152" y="1500"/>
                    <a:pt x="2150" y="1500"/>
                    <a:pt x="2149" y="1500"/>
                  </a:cubicBezTo>
                  <a:cubicBezTo>
                    <a:pt x="2148" y="1500"/>
                    <a:pt x="2147" y="1500"/>
                    <a:pt x="2146" y="1500"/>
                  </a:cubicBezTo>
                  <a:cubicBezTo>
                    <a:pt x="2146" y="1500"/>
                    <a:pt x="2146" y="1500"/>
                    <a:pt x="2146" y="1500"/>
                  </a:cubicBezTo>
                  <a:cubicBezTo>
                    <a:pt x="2144" y="1500"/>
                    <a:pt x="2144" y="1500"/>
                    <a:pt x="2144" y="1500"/>
                  </a:cubicBezTo>
                  <a:cubicBezTo>
                    <a:pt x="2135" y="1500"/>
                    <a:pt x="2126" y="1500"/>
                    <a:pt x="2117" y="1500"/>
                  </a:cubicBezTo>
                  <a:cubicBezTo>
                    <a:pt x="2102" y="1500"/>
                    <a:pt x="2087" y="1500"/>
                    <a:pt x="2072" y="1500"/>
                  </a:cubicBezTo>
                  <a:cubicBezTo>
                    <a:pt x="2061" y="1500"/>
                    <a:pt x="2050" y="1499"/>
                    <a:pt x="2041" y="1494"/>
                  </a:cubicBezTo>
                  <a:cubicBezTo>
                    <a:pt x="2041" y="1494"/>
                    <a:pt x="2041" y="1494"/>
                    <a:pt x="2041" y="1494"/>
                  </a:cubicBezTo>
                  <a:close/>
                  <a:moveTo>
                    <a:pt x="2079" y="1621"/>
                  </a:moveTo>
                  <a:cubicBezTo>
                    <a:pt x="2076" y="1617"/>
                    <a:pt x="2073" y="1614"/>
                    <a:pt x="2072" y="1611"/>
                  </a:cubicBezTo>
                  <a:cubicBezTo>
                    <a:pt x="2064" y="1588"/>
                    <a:pt x="2064" y="1588"/>
                    <a:pt x="2064" y="1588"/>
                  </a:cubicBezTo>
                  <a:cubicBezTo>
                    <a:pt x="2061" y="1581"/>
                    <a:pt x="2059" y="1575"/>
                    <a:pt x="2056" y="1568"/>
                  </a:cubicBezTo>
                  <a:cubicBezTo>
                    <a:pt x="2056" y="1568"/>
                    <a:pt x="2056" y="1568"/>
                    <a:pt x="2056" y="1568"/>
                  </a:cubicBezTo>
                  <a:cubicBezTo>
                    <a:pt x="2055" y="1565"/>
                    <a:pt x="2055" y="1565"/>
                    <a:pt x="2055" y="1565"/>
                  </a:cubicBezTo>
                  <a:cubicBezTo>
                    <a:pt x="2054" y="1561"/>
                    <a:pt x="2054" y="1558"/>
                    <a:pt x="2055" y="1555"/>
                  </a:cubicBezTo>
                  <a:cubicBezTo>
                    <a:pt x="2056" y="1553"/>
                    <a:pt x="2057" y="1552"/>
                    <a:pt x="2059" y="1550"/>
                  </a:cubicBezTo>
                  <a:cubicBezTo>
                    <a:pt x="2059" y="1550"/>
                    <a:pt x="2059" y="1550"/>
                    <a:pt x="2060" y="1549"/>
                  </a:cubicBezTo>
                  <a:cubicBezTo>
                    <a:pt x="2060" y="1549"/>
                    <a:pt x="2061" y="1548"/>
                    <a:pt x="2061" y="1548"/>
                  </a:cubicBezTo>
                  <a:cubicBezTo>
                    <a:pt x="2064" y="1546"/>
                    <a:pt x="2068" y="1544"/>
                    <a:pt x="2072" y="1543"/>
                  </a:cubicBezTo>
                  <a:cubicBezTo>
                    <a:pt x="2076" y="1542"/>
                    <a:pt x="2080" y="1542"/>
                    <a:pt x="2084" y="1541"/>
                  </a:cubicBezTo>
                  <a:cubicBezTo>
                    <a:pt x="2100" y="1540"/>
                    <a:pt x="2117" y="1541"/>
                    <a:pt x="2125" y="1541"/>
                  </a:cubicBezTo>
                  <a:cubicBezTo>
                    <a:pt x="2153" y="1541"/>
                    <a:pt x="2202" y="1535"/>
                    <a:pt x="2218" y="1564"/>
                  </a:cubicBezTo>
                  <a:cubicBezTo>
                    <a:pt x="2218" y="1564"/>
                    <a:pt x="2218" y="1564"/>
                    <a:pt x="2218" y="1564"/>
                  </a:cubicBezTo>
                  <a:cubicBezTo>
                    <a:pt x="2218" y="1565"/>
                    <a:pt x="2218" y="1565"/>
                    <a:pt x="2218" y="1565"/>
                  </a:cubicBezTo>
                  <a:cubicBezTo>
                    <a:pt x="2218" y="1565"/>
                    <a:pt x="2218" y="1565"/>
                    <a:pt x="2218" y="1565"/>
                  </a:cubicBezTo>
                  <a:cubicBezTo>
                    <a:pt x="2224" y="1577"/>
                    <a:pt x="2230" y="1589"/>
                    <a:pt x="2236" y="1601"/>
                  </a:cubicBezTo>
                  <a:cubicBezTo>
                    <a:pt x="2238" y="1605"/>
                    <a:pt x="2241" y="1609"/>
                    <a:pt x="2242" y="1614"/>
                  </a:cubicBezTo>
                  <a:cubicBezTo>
                    <a:pt x="2242" y="1614"/>
                    <a:pt x="2242" y="1614"/>
                    <a:pt x="2242" y="1614"/>
                  </a:cubicBezTo>
                  <a:cubicBezTo>
                    <a:pt x="2242" y="1615"/>
                    <a:pt x="2242" y="1616"/>
                    <a:pt x="2242" y="1617"/>
                  </a:cubicBezTo>
                  <a:cubicBezTo>
                    <a:pt x="2242" y="1618"/>
                    <a:pt x="2242" y="1619"/>
                    <a:pt x="2242" y="1620"/>
                  </a:cubicBezTo>
                  <a:cubicBezTo>
                    <a:pt x="2242" y="1620"/>
                    <a:pt x="2242" y="1620"/>
                    <a:pt x="2242" y="1620"/>
                  </a:cubicBezTo>
                  <a:cubicBezTo>
                    <a:pt x="2242" y="1620"/>
                    <a:pt x="2242" y="1621"/>
                    <a:pt x="2242" y="1621"/>
                  </a:cubicBezTo>
                  <a:cubicBezTo>
                    <a:pt x="2242" y="1622"/>
                    <a:pt x="2241" y="1623"/>
                    <a:pt x="2240" y="1624"/>
                  </a:cubicBezTo>
                  <a:cubicBezTo>
                    <a:pt x="2240" y="1625"/>
                    <a:pt x="2240" y="1625"/>
                    <a:pt x="2240" y="1625"/>
                  </a:cubicBezTo>
                  <a:cubicBezTo>
                    <a:pt x="2239" y="1626"/>
                    <a:pt x="2238" y="1627"/>
                    <a:pt x="2237" y="1628"/>
                  </a:cubicBezTo>
                  <a:cubicBezTo>
                    <a:pt x="2237" y="1628"/>
                    <a:pt x="2237" y="1628"/>
                    <a:pt x="2237" y="1628"/>
                  </a:cubicBezTo>
                  <a:cubicBezTo>
                    <a:pt x="2236" y="1629"/>
                    <a:pt x="2236" y="1629"/>
                    <a:pt x="2236" y="1629"/>
                  </a:cubicBezTo>
                  <a:cubicBezTo>
                    <a:pt x="2235" y="1630"/>
                    <a:pt x="2234" y="1630"/>
                    <a:pt x="2234" y="1630"/>
                  </a:cubicBezTo>
                  <a:cubicBezTo>
                    <a:pt x="2231" y="1632"/>
                    <a:pt x="2229" y="1633"/>
                    <a:pt x="2225" y="1634"/>
                  </a:cubicBezTo>
                  <a:cubicBezTo>
                    <a:pt x="2225" y="1634"/>
                    <a:pt x="2224" y="1635"/>
                    <a:pt x="2223" y="1635"/>
                  </a:cubicBezTo>
                  <a:cubicBezTo>
                    <a:pt x="2221" y="1635"/>
                    <a:pt x="2220" y="1635"/>
                    <a:pt x="2219" y="1636"/>
                  </a:cubicBezTo>
                  <a:cubicBezTo>
                    <a:pt x="2218" y="1636"/>
                    <a:pt x="2218" y="1636"/>
                    <a:pt x="2217" y="1636"/>
                  </a:cubicBezTo>
                  <a:cubicBezTo>
                    <a:pt x="2217" y="1636"/>
                    <a:pt x="2216" y="1636"/>
                    <a:pt x="2216" y="1636"/>
                  </a:cubicBezTo>
                  <a:cubicBezTo>
                    <a:pt x="2187" y="1639"/>
                    <a:pt x="2156" y="1636"/>
                    <a:pt x="2126" y="1637"/>
                  </a:cubicBezTo>
                  <a:cubicBezTo>
                    <a:pt x="2123" y="1637"/>
                    <a:pt x="2120" y="1636"/>
                    <a:pt x="2117" y="1636"/>
                  </a:cubicBezTo>
                  <a:cubicBezTo>
                    <a:pt x="2117" y="1636"/>
                    <a:pt x="2117" y="1636"/>
                    <a:pt x="2117" y="1636"/>
                  </a:cubicBezTo>
                  <a:cubicBezTo>
                    <a:pt x="2106" y="1635"/>
                    <a:pt x="2095" y="1631"/>
                    <a:pt x="2086" y="1625"/>
                  </a:cubicBezTo>
                  <a:cubicBezTo>
                    <a:pt x="2083" y="1624"/>
                    <a:pt x="2081" y="1622"/>
                    <a:pt x="2079" y="1621"/>
                  </a:cubicBezTo>
                  <a:close/>
                  <a:moveTo>
                    <a:pt x="2322" y="1782"/>
                  </a:moveTo>
                  <a:cubicBezTo>
                    <a:pt x="2322" y="1783"/>
                    <a:pt x="2321" y="1783"/>
                    <a:pt x="2321" y="1784"/>
                  </a:cubicBezTo>
                  <a:cubicBezTo>
                    <a:pt x="2321" y="1785"/>
                    <a:pt x="2321" y="1785"/>
                    <a:pt x="2321" y="1786"/>
                  </a:cubicBezTo>
                  <a:cubicBezTo>
                    <a:pt x="2320" y="1787"/>
                    <a:pt x="2320" y="1788"/>
                    <a:pt x="2319" y="1789"/>
                  </a:cubicBezTo>
                  <a:cubicBezTo>
                    <a:pt x="2319" y="1789"/>
                    <a:pt x="2319" y="1789"/>
                    <a:pt x="2319" y="1790"/>
                  </a:cubicBezTo>
                  <a:cubicBezTo>
                    <a:pt x="2318" y="1790"/>
                    <a:pt x="2318" y="1791"/>
                    <a:pt x="2317" y="1791"/>
                  </a:cubicBezTo>
                  <a:cubicBezTo>
                    <a:pt x="2317" y="1791"/>
                    <a:pt x="2317" y="1792"/>
                    <a:pt x="2316" y="1792"/>
                  </a:cubicBezTo>
                  <a:cubicBezTo>
                    <a:pt x="2316" y="1792"/>
                    <a:pt x="2316" y="1792"/>
                    <a:pt x="2316" y="1793"/>
                  </a:cubicBezTo>
                  <a:cubicBezTo>
                    <a:pt x="2310" y="1798"/>
                    <a:pt x="2303" y="1800"/>
                    <a:pt x="2296" y="1801"/>
                  </a:cubicBezTo>
                  <a:cubicBezTo>
                    <a:pt x="2296" y="1801"/>
                    <a:pt x="2295" y="1801"/>
                    <a:pt x="2295" y="1801"/>
                  </a:cubicBezTo>
                  <a:cubicBezTo>
                    <a:pt x="2292" y="1802"/>
                    <a:pt x="2289" y="1802"/>
                    <a:pt x="2286" y="1802"/>
                  </a:cubicBezTo>
                  <a:cubicBezTo>
                    <a:pt x="2286" y="1802"/>
                    <a:pt x="2286" y="1802"/>
                    <a:pt x="2286" y="1802"/>
                  </a:cubicBezTo>
                  <a:cubicBezTo>
                    <a:pt x="2283" y="1802"/>
                    <a:pt x="2283" y="1802"/>
                    <a:pt x="2283" y="1802"/>
                  </a:cubicBezTo>
                  <a:cubicBezTo>
                    <a:pt x="2280" y="1802"/>
                    <a:pt x="2277" y="1802"/>
                    <a:pt x="2275" y="1802"/>
                  </a:cubicBezTo>
                  <a:cubicBezTo>
                    <a:pt x="2193" y="1802"/>
                    <a:pt x="2193" y="1802"/>
                    <a:pt x="2193" y="1802"/>
                  </a:cubicBezTo>
                  <a:cubicBezTo>
                    <a:pt x="2190" y="1802"/>
                    <a:pt x="2187" y="1802"/>
                    <a:pt x="2184" y="1802"/>
                  </a:cubicBezTo>
                  <a:cubicBezTo>
                    <a:pt x="2183" y="1801"/>
                    <a:pt x="2182" y="1801"/>
                    <a:pt x="2181" y="1801"/>
                  </a:cubicBezTo>
                  <a:cubicBezTo>
                    <a:pt x="2164" y="1799"/>
                    <a:pt x="2144" y="1791"/>
                    <a:pt x="2135" y="1776"/>
                  </a:cubicBezTo>
                  <a:cubicBezTo>
                    <a:pt x="2133" y="1774"/>
                    <a:pt x="2132" y="1772"/>
                    <a:pt x="2131" y="1770"/>
                  </a:cubicBezTo>
                  <a:cubicBezTo>
                    <a:pt x="2131" y="1769"/>
                    <a:pt x="2131" y="1769"/>
                    <a:pt x="2131" y="1769"/>
                  </a:cubicBezTo>
                  <a:cubicBezTo>
                    <a:pt x="2131" y="1769"/>
                    <a:pt x="2131" y="1769"/>
                    <a:pt x="2131" y="1769"/>
                  </a:cubicBezTo>
                  <a:cubicBezTo>
                    <a:pt x="2127" y="1757"/>
                    <a:pt x="2122" y="1746"/>
                    <a:pt x="2118" y="1734"/>
                  </a:cubicBezTo>
                  <a:cubicBezTo>
                    <a:pt x="2116" y="1728"/>
                    <a:pt x="2112" y="1720"/>
                    <a:pt x="2110" y="1713"/>
                  </a:cubicBezTo>
                  <a:cubicBezTo>
                    <a:pt x="2110" y="1713"/>
                    <a:pt x="2110" y="1713"/>
                    <a:pt x="2110" y="1713"/>
                  </a:cubicBezTo>
                  <a:cubicBezTo>
                    <a:pt x="2110" y="1713"/>
                    <a:pt x="2110" y="1712"/>
                    <a:pt x="2110" y="1712"/>
                  </a:cubicBezTo>
                  <a:cubicBezTo>
                    <a:pt x="2110" y="1712"/>
                    <a:pt x="2109" y="1711"/>
                    <a:pt x="2109" y="1710"/>
                  </a:cubicBezTo>
                  <a:cubicBezTo>
                    <a:pt x="2109" y="1707"/>
                    <a:pt x="2109" y="1704"/>
                    <a:pt x="2109" y="1701"/>
                  </a:cubicBezTo>
                  <a:cubicBezTo>
                    <a:pt x="2110" y="1699"/>
                    <a:pt x="2111" y="1698"/>
                    <a:pt x="2112" y="1696"/>
                  </a:cubicBezTo>
                  <a:cubicBezTo>
                    <a:pt x="2112" y="1696"/>
                    <a:pt x="2112" y="1696"/>
                    <a:pt x="2112" y="1696"/>
                  </a:cubicBezTo>
                  <a:cubicBezTo>
                    <a:pt x="2117" y="1688"/>
                    <a:pt x="2126" y="1685"/>
                    <a:pt x="2136" y="1684"/>
                  </a:cubicBezTo>
                  <a:cubicBezTo>
                    <a:pt x="2136" y="1684"/>
                    <a:pt x="2136" y="1684"/>
                    <a:pt x="2137" y="1684"/>
                  </a:cubicBezTo>
                  <a:cubicBezTo>
                    <a:pt x="2139" y="1684"/>
                    <a:pt x="2141" y="1684"/>
                    <a:pt x="2144" y="1684"/>
                  </a:cubicBezTo>
                  <a:cubicBezTo>
                    <a:pt x="2144" y="1684"/>
                    <a:pt x="2145" y="1683"/>
                    <a:pt x="2145" y="1683"/>
                  </a:cubicBezTo>
                  <a:cubicBezTo>
                    <a:pt x="2151" y="1683"/>
                    <a:pt x="2151" y="1683"/>
                    <a:pt x="2151" y="1683"/>
                  </a:cubicBezTo>
                  <a:cubicBezTo>
                    <a:pt x="2152" y="1683"/>
                    <a:pt x="2153" y="1683"/>
                    <a:pt x="2155" y="1683"/>
                  </a:cubicBezTo>
                  <a:cubicBezTo>
                    <a:pt x="2180" y="1683"/>
                    <a:pt x="2205" y="1683"/>
                    <a:pt x="2231" y="1683"/>
                  </a:cubicBezTo>
                  <a:cubicBezTo>
                    <a:pt x="2231" y="1683"/>
                    <a:pt x="2231" y="1683"/>
                    <a:pt x="2231" y="1683"/>
                  </a:cubicBezTo>
                  <a:cubicBezTo>
                    <a:pt x="2231" y="1683"/>
                    <a:pt x="2231" y="1683"/>
                    <a:pt x="2231" y="1683"/>
                  </a:cubicBezTo>
                  <a:cubicBezTo>
                    <a:pt x="2234" y="1683"/>
                    <a:pt x="2237" y="1683"/>
                    <a:pt x="2240" y="1684"/>
                  </a:cubicBezTo>
                  <a:cubicBezTo>
                    <a:pt x="2240" y="1684"/>
                    <a:pt x="2241" y="1684"/>
                    <a:pt x="2241" y="1684"/>
                  </a:cubicBezTo>
                  <a:cubicBezTo>
                    <a:pt x="2258" y="1686"/>
                    <a:pt x="2277" y="1693"/>
                    <a:pt x="2287" y="1706"/>
                  </a:cubicBezTo>
                  <a:cubicBezTo>
                    <a:pt x="2289" y="1708"/>
                    <a:pt x="2290" y="1710"/>
                    <a:pt x="2291" y="1712"/>
                  </a:cubicBezTo>
                  <a:cubicBezTo>
                    <a:pt x="2294" y="1717"/>
                    <a:pt x="2294" y="1717"/>
                    <a:pt x="2294" y="1717"/>
                  </a:cubicBezTo>
                  <a:cubicBezTo>
                    <a:pt x="2299" y="1727"/>
                    <a:pt x="2304" y="1737"/>
                    <a:pt x="2309" y="1748"/>
                  </a:cubicBezTo>
                  <a:cubicBezTo>
                    <a:pt x="2312" y="1754"/>
                    <a:pt x="2318" y="1762"/>
                    <a:pt x="2320" y="1771"/>
                  </a:cubicBezTo>
                  <a:cubicBezTo>
                    <a:pt x="2322" y="1775"/>
                    <a:pt x="2323" y="1778"/>
                    <a:pt x="2322" y="1782"/>
                  </a:cubicBezTo>
                  <a:close/>
                  <a:moveTo>
                    <a:pt x="2340" y="1624"/>
                  </a:moveTo>
                  <a:cubicBezTo>
                    <a:pt x="2338" y="1622"/>
                    <a:pt x="2337" y="1621"/>
                    <a:pt x="2335" y="1620"/>
                  </a:cubicBezTo>
                  <a:cubicBezTo>
                    <a:pt x="2331" y="1617"/>
                    <a:pt x="2328" y="1613"/>
                    <a:pt x="2326" y="1610"/>
                  </a:cubicBezTo>
                  <a:cubicBezTo>
                    <a:pt x="2324" y="1607"/>
                    <a:pt x="2324" y="1607"/>
                    <a:pt x="2324" y="1607"/>
                  </a:cubicBezTo>
                  <a:cubicBezTo>
                    <a:pt x="2324" y="1607"/>
                    <a:pt x="2324" y="1607"/>
                    <a:pt x="2324" y="1607"/>
                  </a:cubicBezTo>
                  <a:cubicBezTo>
                    <a:pt x="2317" y="1594"/>
                    <a:pt x="2310" y="1582"/>
                    <a:pt x="2303" y="1569"/>
                  </a:cubicBezTo>
                  <a:cubicBezTo>
                    <a:pt x="2303" y="1569"/>
                    <a:pt x="2303" y="1569"/>
                    <a:pt x="2303" y="1569"/>
                  </a:cubicBezTo>
                  <a:cubicBezTo>
                    <a:pt x="2300" y="1564"/>
                    <a:pt x="2300" y="1564"/>
                    <a:pt x="2300" y="1564"/>
                  </a:cubicBezTo>
                  <a:cubicBezTo>
                    <a:pt x="2298" y="1561"/>
                    <a:pt x="2298" y="1558"/>
                    <a:pt x="2298" y="1555"/>
                  </a:cubicBezTo>
                  <a:cubicBezTo>
                    <a:pt x="2299" y="1552"/>
                    <a:pt x="2300" y="1550"/>
                    <a:pt x="2303" y="1547"/>
                  </a:cubicBezTo>
                  <a:cubicBezTo>
                    <a:pt x="2306" y="1545"/>
                    <a:pt x="2309" y="1544"/>
                    <a:pt x="2313" y="1542"/>
                  </a:cubicBezTo>
                  <a:cubicBezTo>
                    <a:pt x="2318" y="1541"/>
                    <a:pt x="2323" y="1541"/>
                    <a:pt x="2329" y="1541"/>
                  </a:cubicBezTo>
                  <a:cubicBezTo>
                    <a:pt x="2330" y="1541"/>
                    <a:pt x="2330" y="1541"/>
                    <a:pt x="2330" y="1541"/>
                  </a:cubicBezTo>
                  <a:cubicBezTo>
                    <a:pt x="2342" y="1540"/>
                    <a:pt x="2356" y="1540"/>
                    <a:pt x="2363" y="1540"/>
                  </a:cubicBezTo>
                  <a:cubicBezTo>
                    <a:pt x="2394" y="1540"/>
                    <a:pt x="2443" y="1534"/>
                    <a:pt x="2463" y="1564"/>
                  </a:cubicBezTo>
                  <a:cubicBezTo>
                    <a:pt x="2470" y="1573"/>
                    <a:pt x="2476" y="1583"/>
                    <a:pt x="2483" y="1593"/>
                  </a:cubicBezTo>
                  <a:cubicBezTo>
                    <a:pt x="2486" y="1598"/>
                    <a:pt x="2492" y="1605"/>
                    <a:pt x="2495" y="1611"/>
                  </a:cubicBezTo>
                  <a:cubicBezTo>
                    <a:pt x="2497" y="1614"/>
                    <a:pt x="2498" y="1617"/>
                    <a:pt x="2498" y="1620"/>
                  </a:cubicBezTo>
                  <a:cubicBezTo>
                    <a:pt x="2498" y="1621"/>
                    <a:pt x="2497" y="1623"/>
                    <a:pt x="2496" y="1625"/>
                  </a:cubicBezTo>
                  <a:cubicBezTo>
                    <a:pt x="2496" y="1626"/>
                    <a:pt x="2495" y="1627"/>
                    <a:pt x="2494" y="1628"/>
                  </a:cubicBezTo>
                  <a:cubicBezTo>
                    <a:pt x="2494" y="1628"/>
                    <a:pt x="2494" y="1628"/>
                    <a:pt x="2494" y="1628"/>
                  </a:cubicBezTo>
                  <a:cubicBezTo>
                    <a:pt x="2494" y="1628"/>
                    <a:pt x="2494" y="1628"/>
                    <a:pt x="2494" y="1628"/>
                  </a:cubicBezTo>
                  <a:cubicBezTo>
                    <a:pt x="2493" y="1629"/>
                    <a:pt x="2493" y="1629"/>
                    <a:pt x="2492" y="1630"/>
                  </a:cubicBezTo>
                  <a:cubicBezTo>
                    <a:pt x="2492" y="1630"/>
                    <a:pt x="2491" y="1630"/>
                    <a:pt x="2491" y="1630"/>
                  </a:cubicBezTo>
                  <a:cubicBezTo>
                    <a:pt x="2490" y="1631"/>
                    <a:pt x="2489" y="1631"/>
                    <a:pt x="2488" y="1632"/>
                  </a:cubicBezTo>
                  <a:cubicBezTo>
                    <a:pt x="2487" y="1632"/>
                    <a:pt x="2485" y="1633"/>
                    <a:pt x="2484" y="1633"/>
                  </a:cubicBezTo>
                  <a:cubicBezTo>
                    <a:pt x="2484" y="1633"/>
                    <a:pt x="2484" y="1634"/>
                    <a:pt x="2484" y="1634"/>
                  </a:cubicBezTo>
                  <a:cubicBezTo>
                    <a:pt x="2484" y="1634"/>
                    <a:pt x="2483" y="1634"/>
                    <a:pt x="2483" y="1634"/>
                  </a:cubicBezTo>
                  <a:cubicBezTo>
                    <a:pt x="2469" y="1638"/>
                    <a:pt x="2448" y="1636"/>
                    <a:pt x="2434" y="1636"/>
                  </a:cubicBezTo>
                  <a:cubicBezTo>
                    <a:pt x="2418" y="1636"/>
                    <a:pt x="2401" y="1636"/>
                    <a:pt x="2385" y="1636"/>
                  </a:cubicBezTo>
                  <a:cubicBezTo>
                    <a:pt x="2370" y="1636"/>
                    <a:pt x="2353" y="1632"/>
                    <a:pt x="2340" y="1624"/>
                  </a:cubicBezTo>
                  <a:close/>
                  <a:moveTo>
                    <a:pt x="2605" y="1791"/>
                  </a:moveTo>
                  <a:cubicBezTo>
                    <a:pt x="2605" y="1791"/>
                    <a:pt x="2605" y="1791"/>
                    <a:pt x="2604" y="1791"/>
                  </a:cubicBezTo>
                  <a:cubicBezTo>
                    <a:pt x="2602" y="1794"/>
                    <a:pt x="2598" y="1797"/>
                    <a:pt x="2593" y="1798"/>
                  </a:cubicBezTo>
                  <a:cubicBezTo>
                    <a:pt x="2589" y="1800"/>
                    <a:pt x="2583" y="1801"/>
                    <a:pt x="2576" y="1801"/>
                  </a:cubicBezTo>
                  <a:cubicBezTo>
                    <a:pt x="2569" y="1801"/>
                    <a:pt x="2569" y="1801"/>
                    <a:pt x="2569" y="1801"/>
                  </a:cubicBezTo>
                  <a:cubicBezTo>
                    <a:pt x="2569" y="1801"/>
                    <a:pt x="2569" y="1801"/>
                    <a:pt x="2569" y="1801"/>
                  </a:cubicBezTo>
                  <a:cubicBezTo>
                    <a:pt x="2541" y="1801"/>
                    <a:pt x="2512" y="1801"/>
                    <a:pt x="2483" y="1801"/>
                  </a:cubicBezTo>
                  <a:cubicBezTo>
                    <a:pt x="2480" y="1801"/>
                    <a:pt x="2476" y="1801"/>
                    <a:pt x="2473" y="1801"/>
                  </a:cubicBezTo>
                  <a:cubicBezTo>
                    <a:pt x="2473" y="1801"/>
                    <a:pt x="2473" y="1801"/>
                    <a:pt x="2473" y="1801"/>
                  </a:cubicBezTo>
                  <a:cubicBezTo>
                    <a:pt x="2453" y="1799"/>
                    <a:pt x="2432" y="1790"/>
                    <a:pt x="2419" y="1775"/>
                  </a:cubicBezTo>
                  <a:cubicBezTo>
                    <a:pt x="2418" y="1773"/>
                    <a:pt x="2416" y="1771"/>
                    <a:pt x="2415" y="1769"/>
                  </a:cubicBezTo>
                  <a:cubicBezTo>
                    <a:pt x="2415" y="1769"/>
                    <a:pt x="2415" y="1769"/>
                    <a:pt x="2415" y="1769"/>
                  </a:cubicBezTo>
                  <a:cubicBezTo>
                    <a:pt x="2415" y="1769"/>
                    <a:pt x="2415" y="1769"/>
                    <a:pt x="2415" y="1769"/>
                  </a:cubicBezTo>
                  <a:cubicBezTo>
                    <a:pt x="2409" y="1758"/>
                    <a:pt x="2402" y="1747"/>
                    <a:pt x="2396" y="1736"/>
                  </a:cubicBezTo>
                  <a:cubicBezTo>
                    <a:pt x="2392" y="1728"/>
                    <a:pt x="2383" y="1716"/>
                    <a:pt x="2381" y="1706"/>
                  </a:cubicBezTo>
                  <a:cubicBezTo>
                    <a:pt x="2381" y="1706"/>
                    <a:pt x="2381" y="1706"/>
                    <a:pt x="2381" y="1706"/>
                  </a:cubicBezTo>
                  <a:cubicBezTo>
                    <a:pt x="2380" y="1705"/>
                    <a:pt x="2380" y="1704"/>
                    <a:pt x="2380" y="1703"/>
                  </a:cubicBezTo>
                  <a:cubicBezTo>
                    <a:pt x="2379" y="1693"/>
                    <a:pt x="2387" y="1688"/>
                    <a:pt x="2396" y="1685"/>
                  </a:cubicBezTo>
                  <a:cubicBezTo>
                    <a:pt x="2396" y="1685"/>
                    <a:pt x="2396" y="1685"/>
                    <a:pt x="2396" y="1685"/>
                  </a:cubicBezTo>
                  <a:cubicBezTo>
                    <a:pt x="2396" y="1685"/>
                    <a:pt x="2397" y="1685"/>
                    <a:pt x="2397" y="1685"/>
                  </a:cubicBezTo>
                  <a:cubicBezTo>
                    <a:pt x="2398" y="1685"/>
                    <a:pt x="2398" y="1685"/>
                    <a:pt x="2399" y="1684"/>
                  </a:cubicBezTo>
                  <a:cubicBezTo>
                    <a:pt x="2403" y="1683"/>
                    <a:pt x="2408" y="1683"/>
                    <a:pt x="2413" y="1683"/>
                  </a:cubicBezTo>
                  <a:cubicBezTo>
                    <a:pt x="2470" y="1683"/>
                    <a:pt x="2470" y="1683"/>
                    <a:pt x="2470" y="1683"/>
                  </a:cubicBezTo>
                  <a:cubicBezTo>
                    <a:pt x="2479" y="1683"/>
                    <a:pt x="2489" y="1683"/>
                    <a:pt x="2498" y="1683"/>
                  </a:cubicBezTo>
                  <a:cubicBezTo>
                    <a:pt x="2498" y="1683"/>
                    <a:pt x="2498" y="1683"/>
                    <a:pt x="2498" y="1683"/>
                  </a:cubicBezTo>
                  <a:cubicBezTo>
                    <a:pt x="2499" y="1683"/>
                    <a:pt x="2499" y="1683"/>
                    <a:pt x="2500" y="1683"/>
                  </a:cubicBezTo>
                  <a:cubicBezTo>
                    <a:pt x="2502" y="1683"/>
                    <a:pt x="2505" y="1683"/>
                    <a:pt x="2507" y="1683"/>
                  </a:cubicBezTo>
                  <a:cubicBezTo>
                    <a:pt x="2508" y="1683"/>
                    <a:pt x="2508" y="1683"/>
                    <a:pt x="2509" y="1683"/>
                  </a:cubicBezTo>
                  <a:cubicBezTo>
                    <a:pt x="2527" y="1685"/>
                    <a:pt x="2546" y="1692"/>
                    <a:pt x="2558" y="1705"/>
                  </a:cubicBezTo>
                  <a:cubicBezTo>
                    <a:pt x="2559" y="1705"/>
                    <a:pt x="2560" y="1706"/>
                    <a:pt x="2561" y="1707"/>
                  </a:cubicBezTo>
                  <a:cubicBezTo>
                    <a:pt x="2561" y="1708"/>
                    <a:pt x="2562" y="1708"/>
                    <a:pt x="2562" y="1709"/>
                  </a:cubicBezTo>
                  <a:cubicBezTo>
                    <a:pt x="2563" y="1710"/>
                    <a:pt x="2563" y="1710"/>
                    <a:pt x="2564" y="1711"/>
                  </a:cubicBezTo>
                  <a:cubicBezTo>
                    <a:pt x="2564" y="1711"/>
                    <a:pt x="2564" y="1711"/>
                    <a:pt x="2564" y="1711"/>
                  </a:cubicBezTo>
                  <a:cubicBezTo>
                    <a:pt x="2566" y="1713"/>
                    <a:pt x="2566" y="1713"/>
                    <a:pt x="2566" y="1713"/>
                  </a:cubicBezTo>
                  <a:cubicBezTo>
                    <a:pt x="2571" y="1721"/>
                    <a:pt x="2576" y="1729"/>
                    <a:pt x="2582" y="1737"/>
                  </a:cubicBezTo>
                  <a:cubicBezTo>
                    <a:pt x="2582" y="1737"/>
                    <a:pt x="2582" y="1737"/>
                    <a:pt x="2582" y="1737"/>
                  </a:cubicBezTo>
                  <a:cubicBezTo>
                    <a:pt x="2589" y="1748"/>
                    <a:pt x="2599" y="1759"/>
                    <a:pt x="2605" y="1772"/>
                  </a:cubicBezTo>
                  <a:cubicBezTo>
                    <a:pt x="2606" y="1773"/>
                    <a:pt x="2606" y="1773"/>
                    <a:pt x="2606" y="1774"/>
                  </a:cubicBezTo>
                  <a:cubicBezTo>
                    <a:pt x="2607" y="1775"/>
                    <a:pt x="2607" y="1775"/>
                    <a:pt x="2607" y="1775"/>
                  </a:cubicBezTo>
                  <a:cubicBezTo>
                    <a:pt x="2609" y="1782"/>
                    <a:pt x="2608" y="1787"/>
                    <a:pt x="2605" y="1791"/>
                  </a:cubicBezTo>
                  <a:close/>
                  <a:moveTo>
                    <a:pt x="2937" y="318"/>
                  </a:moveTo>
                  <a:cubicBezTo>
                    <a:pt x="3034" y="414"/>
                    <a:pt x="3089" y="549"/>
                    <a:pt x="3089" y="685"/>
                  </a:cubicBezTo>
                  <a:cubicBezTo>
                    <a:pt x="3089" y="821"/>
                    <a:pt x="3034" y="955"/>
                    <a:pt x="2937" y="1051"/>
                  </a:cubicBezTo>
                  <a:cubicBezTo>
                    <a:pt x="3050" y="999"/>
                    <a:pt x="3153" y="855"/>
                    <a:pt x="3152" y="685"/>
                  </a:cubicBezTo>
                  <a:cubicBezTo>
                    <a:pt x="3153" y="514"/>
                    <a:pt x="3050" y="371"/>
                    <a:pt x="2937" y="318"/>
                  </a:cubicBezTo>
                  <a:close/>
                  <a:moveTo>
                    <a:pt x="216" y="318"/>
                  </a:moveTo>
                  <a:cubicBezTo>
                    <a:pt x="104" y="371"/>
                    <a:pt x="0" y="514"/>
                    <a:pt x="2" y="685"/>
                  </a:cubicBezTo>
                  <a:cubicBezTo>
                    <a:pt x="0" y="855"/>
                    <a:pt x="104" y="999"/>
                    <a:pt x="216" y="1051"/>
                  </a:cubicBezTo>
                  <a:cubicBezTo>
                    <a:pt x="120" y="955"/>
                    <a:pt x="64" y="821"/>
                    <a:pt x="65" y="685"/>
                  </a:cubicBezTo>
                  <a:cubicBezTo>
                    <a:pt x="64" y="549"/>
                    <a:pt x="120" y="414"/>
                    <a:pt x="216" y="3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61735" tIns="30867" rIns="61735" bIns="30867" numCol="1" anchor="t" anchorCtr="0" compatLnSpc="1">
              <a:prstTxWarp prst="textNoShape">
                <a:avLst/>
              </a:prstTxWarp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1200">
                <a:cs typeface="+mn-ea"/>
                <a:sym typeface="+mn-lt"/>
              </a:endParaRPr>
            </a:p>
          </p:txBody>
        </p:sp>
        <p:sp>
          <p:nvSpPr>
            <p:cNvPr id="76" name="等腰三角形 75"/>
            <p:cNvSpPr/>
            <p:nvPr/>
          </p:nvSpPr>
          <p:spPr>
            <a:xfrm rot="5400000">
              <a:off x="7580670" y="2239755"/>
              <a:ext cx="261654" cy="225564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7" name="等腰三角形 76"/>
            <p:cNvSpPr/>
            <p:nvPr/>
          </p:nvSpPr>
          <p:spPr>
            <a:xfrm rot="5400000">
              <a:off x="7580670" y="2963226"/>
              <a:ext cx="261654" cy="225564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8" name="等腰三角形 77"/>
            <p:cNvSpPr/>
            <p:nvPr/>
          </p:nvSpPr>
          <p:spPr>
            <a:xfrm rot="5400000">
              <a:off x="7580670" y="3682652"/>
              <a:ext cx="261654" cy="225564"/>
            </a:xfrm>
            <a:prstGeom prst="triangl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9" name="等腰三角形 78"/>
            <p:cNvSpPr/>
            <p:nvPr/>
          </p:nvSpPr>
          <p:spPr>
            <a:xfrm rot="5400000">
              <a:off x="7580670" y="4409696"/>
              <a:ext cx="261654" cy="225564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9" name="Subtitle 2"/>
          <p:cNvSpPr txBox="1">
            <a:spLocks/>
          </p:cNvSpPr>
          <p:nvPr/>
        </p:nvSpPr>
        <p:spPr bwMode="auto">
          <a:xfrm>
            <a:off x="8741414" y="1172691"/>
            <a:ext cx="2750331" cy="827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50" name="Subtitle 2"/>
          <p:cNvSpPr txBox="1">
            <a:spLocks/>
          </p:cNvSpPr>
          <p:nvPr/>
        </p:nvSpPr>
        <p:spPr bwMode="auto">
          <a:xfrm>
            <a:off x="8741414" y="2341799"/>
            <a:ext cx="2750331" cy="827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51" name="Subtitle 2"/>
          <p:cNvSpPr txBox="1">
            <a:spLocks/>
          </p:cNvSpPr>
          <p:nvPr/>
        </p:nvSpPr>
        <p:spPr bwMode="auto">
          <a:xfrm>
            <a:off x="8741414" y="3552107"/>
            <a:ext cx="2750331" cy="827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52" name="Subtitle 2"/>
          <p:cNvSpPr txBox="1">
            <a:spLocks/>
          </p:cNvSpPr>
          <p:nvPr/>
        </p:nvSpPr>
        <p:spPr bwMode="auto">
          <a:xfrm>
            <a:off x="8741414" y="4721215"/>
            <a:ext cx="2750331" cy="8270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8" name="文本框 47"/>
          <p:cNvSpPr txBox="1"/>
          <p:nvPr/>
        </p:nvSpPr>
        <p:spPr>
          <a:xfrm>
            <a:off x="8694606" y="334491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545152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/>
          <p:cNvPicPr>
            <a:picLocks noChangeAspect="1"/>
          </p:cNvPicPr>
          <p:nvPr/>
        </p:nvPicPr>
        <p:blipFill>
          <a:blip r:embed="rId2">
            <a:grayscl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" y="-51756"/>
            <a:ext cx="12192001" cy="5035678"/>
          </a:xfrm>
          <a:prstGeom prst="rect">
            <a:avLst/>
          </a:prstGeom>
        </p:spPr>
      </p:pic>
      <p:sp>
        <p:nvSpPr>
          <p:cNvPr id="8" name="Rectangle 16"/>
          <p:cNvSpPr/>
          <p:nvPr/>
        </p:nvSpPr>
        <p:spPr>
          <a:xfrm flipH="1">
            <a:off x="-1" y="3916398"/>
            <a:ext cx="12192001" cy="2941602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50800" dist="889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48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1" name="Rectangle 26"/>
          <p:cNvSpPr/>
          <p:nvPr/>
        </p:nvSpPr>
        <p:spPr>
          <a:xfrm>
            <a:off x="7824189" y="4605754"/>
            <a:ext cx="3088410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>
                <a:cs typeface="+mn-ea"/>
                <a:sym typeface="+mn-lt"/>
              </a:rPr>
              <a:t>Center Street, 5 Ave. Pto. Cortes</a:t>
            </a:r>
          </a:p>
          <a:p>
            <a:r>
              <a:rPr lang="en-US" b="1" dirty="0">
                <a:cs typeface="+mn-ea"/>
                <a:sym typeface="+mn-lt"/>
              </a:rPr>
              <a:t>Honduras, Central America</a:t>
            </a:r>
          </a:p>
        </p:txBody>
      </p:sp>
      <p:sp>
        <p:nvSpPr>
          <p:cNvPr id="12" name="Subtitle 2"/>
          <p:cNvSpPr txBox="1">
            <a:spLocks/>
          </p:cNvSpPr>
          <p:nvPr/>
        </p:nvSpPr>
        <p:spPr>
          <a:xfrm>
            <a:off x="8104680" y="5180383"/>
            <a:ext cx="2539008" cy="1017992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en-US" sz="1800" b="1" dirty="0">
                <a:cs typeface="+mn-ea"/>
                <a:sym typeface="+mn-lt"/>
              </a:rPr>
              <a:t>123.456.7890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en-US" sz="1800" b="1" dirty="0">
                <a:cs typeface="+mn-ea"/>
                <a:sym typeface="+mn-lt"/>
              </a:rPr>
              <a:t>info@domain.com</a:t>
            </a:r>
            <a:endParaRPr lang="en-US" sz="1800" dirty="0">
              <a:cs typeface="+mn-ea"/>
              <a:sym typeface="+mn-lt"/>
            </a:endParaRPr>
          </a:p>
          <a:p>
            <a:pPr marL="0" indent="0">
              <a:lnSpc>
                <a:spcPct val="150000"/>
              </a:lnSpc>
              <a:buNone/>
            </a:pPr>
            <a:endParaRPr lang="en-US" sz="1800" dirty="0">
              <a:cs typeface="+mn-ea"/>
              <a:sym typeface="+mn-lt"/>
            </a:endParaRPr>
          </a:p>
        </p:txBody>
      </p:sp>
      <p:sp>
        <p:nvSpPr>
          <p:cNvPr id="13" name="Freeform 6"/>
          <p:cNvSpPr>
            <a:spLocks noEditPoints="1"/>
          </p:cNvSpPr>
          <p:nvPr/>
        </p:nvSpPr>
        <p:spPr bwMode="auto">
          <a:xfrm>
            <a:off x="7954284" y="5336431"/>
            <a:ext cx="145300" cy="222651"/>
          </a:xfrm>
          <a:custGeom>
            <a:avLst/>
            <a:gdLst>
              <a:gd name="T0" fmla="*/ 192 w 232"/>
              <a:gd name="T1" fmla="*/ 0 h 392"/>
              <a:gd name="T2" fmla="*/ 40 w 232"/>
              <a:gd name="T3" fmla="*/ 0 h 392"/>
              <a:gd name="T4" fmla="*/ 0 w 232"/>
              <a:gd name="T5" fmla="*/ 40 h 392"/>
              <a:gd name="T6" fmla="*/ 0 w 232"/>
              <a:gd name="T7" fmla="*/ 352 h 392"/>
              <a:gd name="T8" fmla="*/ 40 w 232"/>
              <a:gd name="T9" fmla="*/ 392 h 392"/>
              <a:gd name="T10" fmla="*/ 192 w 232"/>
              <a:gd name="T11" fmla="*/ 392 h 392"/>
              <a:gd name="T12" fmla="*/ 232 w 232"/>
              <a:gd name="T13" fmla="*/ 352 h 392"/>
              <a:gd name="T14" fmla="*/ 232 w 232"/>
              <a:gd name="T15" fmla="*/ 40 h 392"/>
              <a:gd name="T16" fmla="*/ 192 w 232"/>
              <a:gd name="T17" fmla="*/ 0 h 392"/>
              <a:gd name="T18" fmla="*/ 116 w 232"/>
              <a:gd name="T19" fmla="*/ 376 h 392"/>
              <a:gd name="T20" fmla="*/ 88 w 232"/>
              <a:gd name="T21" fmla="*/ 356 h 392"/>
              <a:gd name="T22" fmla="*/ 116 w 232"/>
              <a:gd name="T23" fmla="*/ 336 h 392"/>
              <a:gd name="T24" fmla="*/ 144 w 232"/>
              <a:gd name="T25" fmla="*/ 356 h 392"/>
              <a:gd name="T26" fmla="*/ 116 w 232"/>
              <a:gd name="T27" fmla="*/ 376 h 392"/>
              <a:gd name="T28" fmla="*/ 200 w 232"/>
              <a:gd name="T29" fmla="*/ 316 h 392"/>
              <a:gd name="T30" fmla="*/ 32 w 232"/>
              <a:gd name="T31" fmla="*/ 316 h 392"/>
              <a:gd name="T32" fmla="*/ 32 w 232"/>
              <a:gd name="T33" fmla="*/ 52 h 392"/>
              <a:gd name="T34" fmla="*/ 200 w 232"/>
              <a:gd name="T35" fmla="*/ 52 h 392"/>
              <a:gd name="T36" fmla="*/ 200 w 232"/>
              <a:gd name="T37" fmla="*/ 316 h 3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32" h="392">
                <a:moveTo>
                  <a:pt x="192" y="0"/>
                </a:moveTo>
                <a:cubicBezTo>
                  <a:pt x="40" y="0"/>
                  <a:pt x="40" y="0"/>
                  <a:pt x="40" y="0"/>
                </a:cubicBezTo>
                <a:cubicBezTo>
                  <a:pt x="18" y="0"/>
                  <a:pt x="0" y="18"/>
                  <a:pt x="0" y="40"/>
                </a:cubicBezTo>
                <a:cubicBezTo>
                  <a:pt x="0" y="352"/>
                  <a:pt x="0" y="352"/>
                  <a:pt x="0" y="352"/>
                </a:cubicBezTo>
                <a:cubicBezTo>
                  <a:pt x="0" y="374"/>
                  <a:pt x="18" y="392"/>
                  <a:pt x="40" y="392"/>
                </a:cubicBezTo>
                <a:cubicBezTo>
                  <a:pt x="192" y="392"/>
                  <a:pt x="192" y="392"/>
                  <a:pt x="192" y="392"/>
                </a:cubicBezTo>
                <a:cubicBezTo>
                  <a:pt x="214" y="392"/>
                  <a:pt x="232" y="374"/>
                  <a:pt x="232" y="352"/>
                </a:cubicBezTo>
                <a:cubicBezTo>
                  <a:pt x="232" y="40"/>
                  <a:pt x="232" y="40"/>
                  <a:pt x="232" y="40"/>
                </a:cubicBezTo>
                <a:cubicBezTo>
                  <a:pt x="232" y="18"/>
                  <a:pt x="214" y="0"/>
                  <a:pt x="192" y="0"/>
                </a:cubicBezTo>
                <a:close/>
                <a:moveTo>
                  <a:pt x="116" y="376"/>
                </a:moveTo>
                <a:cubicBezTo>
                  <a:pt x="101" y="376"/>
                  <a:pt x="88" y="367"/>
                  <a:pt x="88" y="356"/>
                </a:cubicBezTo>
                <a:cubicBezTo>
                  <a:pt x="88" y="345"/>
                  <a:pt x="101" y="336"/>
                  <a:pt x="116" y="336"/>
                </a:cubicBezTo>
                <a:cubicBezTo>
                  <a:pt x="131" y="336"/>
                  <a:pt x="144" y="345"/>
                  <a:pt x="144" y="356"/>
                </a:cubicBezTo>
                <a:cubicBezTo>
                  <a:pt x="144" y="367"/>
                  <a:pt x="131" y="376"/>
                  <a:pt x="116" y="376"/>
                </a:cubicBezTo>
                <a:close/>
                <a:moveTo>
                  <a:pt x="200" y="316"/>
                </a:moveTo>
                <a:cubicBezTo>
                  <a:pt x="32" y="316"/>
                  <a:pt x="32" y="316"/>
                  <a:pt x="32" y="316"/>
                </a:cubicBezTo>
                <a:cubicBezTo>
                  <a:pt x="32" y="52"/>
                  <a:pt x="32" y="52"/>
                  <a:pt x="32" y="52"/>
                </a:cubicBezTo>
                <a:cubicBezTo>
                  <a:pt x="200" y="52"/>
                  <a:pt x="200" y="52"/>
                  <a:pt x="200" y="52"/>
                </a:cubicBezTo>
                <a:lnTo>
                  <a:pt x="200" y="316"/>
                </a:lnTo>
                <a:close/>
              </a:path>
            </a:pathLst>
          </a:custGeom>
          <a:solidFill>
            <a:schemeClr val="bg1"/>
          </a:solidFill>
          <a:ln>
            <a:solidFill>
              <a:schemeClr val="bg1"/>
            </a:solidFill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cs typeface="+mn-ea"/>
              <a:sym typeface="+mn-lt"/>
            </a:endParaRPr>
          </a:p>
        </p:txBody>
      </p:sp>
      <p:sp>
        <p:nvSpPr>
          <p:cNvPr id="14" name="Freeform 11"/>
          <p:cNvSpPr>
            <a:spLocks noEditPoints="1"/>
          </p:cNvSpPr>
          <p:nvPr/>
        </p:nvSpPr>
        <p:spPr bwMode="auto">
          <a:xfrm>
            <a:off x="7920200" y="5799826"/>
            <a:ext cx="202387" cy="151603"/>
          </a:xfrm>
          <a:custGeom>
            <a:avLst/>
            <a:gdLst>
              <a:gd name="T0" fmla="*/ 19 w 374"/>
              <a:gd name="T1" fmla="*/ 22 h 232"/>
              <a:gd name="T2" fmla="*/ 169 w 374"/>
              <a:gd name="T3" fmla="*/ 102 h 232"/>
              <a:gd name="T4" fmla="*/ 187 w 374"/>
              <a:gd name="T5" fmla="*/ 106 h 232"/>
              <a:gd name="T6" fmla="*/ 205 w 374"/>
              <a:gd name="T7" fmla="*/ 102 h 232"/>
              <a:gd name="T8" fmla="*/ 355 w 374"/>
              <a:gd name="T9" fmla="*/ 22 h 232"/>
              <a:gd name="T10" fmla="*/ 356 w 374"/>
              <a:gd name="T11" fmla="*/ 0 h 232"/>
              <a:gd name="T12" fmla="*/ 18 w 374"/>
              <a:gd name="T13" fmla="*/ 0 h 232"/>
              <a:gd name="T14" fmla="*/ 19 w 374"/>
              <a:gd name="T15" fmla="*/ 22 h 232"/>
              <a:gd name="T16" fmla="*/ 359 w 374"/>
              <a:gd name="T17" fmla="*/ 62 h 232"/>
              <a:gd name="T18" fmla="*/ 205 w 374"/>
              <a:gd name="T19" fmla="*/ 142 h 232"/>
              <a:gd name="T20" fmla="*/ 187 w 374"/>
              <a:gd name="T21" fmla="*/ 146 h 232"/>
              <a:gd name="T22" fmla="*/ 169 w 374"/>
              <a:gd name="T23" fmla="*/ 142 h 232"/>
              <a:gd name="T24" fmla="*/ 15 w 374"/>
              <a:gd name="T25" fmla="*/ 62 h 232"/>
              <a:gd name="T26" fmla="*/ 7 w 374"/>
              <a:gd name="T27" fmla="*/ 66 h 232"/>
              <a:gd name="T28" fmla="*/ 7 w 374"/>
              <a:gd name="T29" fmla="*/ 213 h 232"/>
              <a:gd name="T30" fmla="*/ 27 w 374"/>
              <a:gd name="T31" fmla="*/ 232 h 232"/>
              <a:gd name="T32" fmla="*/ 347 w 374"/>
              <a:gd name="T33" fmla="*/ 232 h 232"/>
              <a:gd name="T34" fmla="*/ 367 w 374"/>
              <a:gd name="T35" fmla="*/ 213 h 232"/>
              <a:gd name="T36" fmla="*/ 367 w 374"/>
              <a:gd name="T37" fmla="*/ 66 h 232"/>
              <a:gd name="T38" fmla="*/ 359 w 374"/>
              <a:gd name="T39" fmla="*/ 62 h 2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4" h="232">
                <a:moveTo>
                  <a:pt x="19" y="22"/>
                </a:moveTo>
                <a:cubicBezTo>
                  <a:pt x="28" y="27"/>
                  <a:pt x="164" y="99"/>
                  <a:pt x="169" y="102"/>
                </a:cubicBezTo>
                <a:cubicBezTo>
                  <a:pt x="174" y="105"/>
                  <a:pt x="180" y="106"/>
                  <a:pt x="187" y="106"/>
                </a:cubicBezTo>
                <a:cubicBezTo>
                  <a:pt x="193" y="106"/>
                  <a:pt x="200" y="105"/>
                  <a:pt x="205" y="102"/>
                </a:cubicBezTo>
                <a:cubicBezTo>
                  <a:pt x="210" y="99"/>
                  <a:pt x="345" y="27"/>
                  <a:pt x="355" y="22"/>
                </a:cubicBezTo>
                <a:cubicBezTo>
                  <a:pt x="365" y="16"/>
                  <a:pt x="374" y="0"/>
                  <a:pt x="35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0" y="0"/>
                  <a:pt x="9" y="16"/>
                  <a:pt x="19" y="22"/>
                </a:cubicBezTo>
                <a:close/>
                <a:moveTo>
                  <a:pt x="359" y="62"/>
                </a:moveTo>
                <a:cubicBezTo>
                  <a:pt x="348" y="67"/>
                  <a:pt x="212" y="139"/>
                  <a:pt x="205" y="142"/>
                </a:cubicBezTo>
                <a:cubicBezTo>
                  <a:pt x="198" y="146"/>
                  <a:pt x="193" y="146"/>
                  <a:pt x="187" y="146"/>
                </a:cubicBezTo>
                <a:cubicBezTo>
                  <a:pt x="180" y="146"/>
                  <a:pt x="175" y="146"/>
                  <a:pt x="169" y="142"/>
                </a:cubicBezTo>
                <a:cubicBezTo>
                  <a:pt x="162" y="139"/>
                  <a:pt x="26" y="67"/>
                  <a:pt x="15" y="62"/>
                </a:cubicBezTo>
                <a:cubicBezTo>
                  <a:pt x="7" y="58"/>
                  <a:pt x="7" y="62"/>
                  <a:pt x="7" y="66"/>
                </a:cubicBezTo>
                <a:cubicBezTo>
                  <a:pt x="7" y="70"/>
                  <a:pt x="7" y="213"/>
                  <a:pt x="7" y="213"/>
                </a:cubicBezTo>
                <a:cubicBezTo>
                  <a:pt x="7" y="221"/>
                  <a:pt x="18" y="232"/>
                  <a:pt x="27" y="232"/>
                </a:cubicBezTo>
                <a:cubicBezTo>
                  <a:pt x="347" y="232"/>
                  <a:pt x="347" y="232"/>
                  <a:pt x="347" y="232"/>
                </a:cubicBezTo>
                <a:cubicBezTo>
                  <a:pt x="356" y="232"/>
                  <a:pt x="367" y="221"/>
                  <a:pt x="367" y="213"/>
                </a:cubicBezTo>
                <a:cubicBezTo>
                  <a:pt x="367" y="213"/>
                  <a:pt x="367" y="70"/>
                  <a:pt x="367" y="66"/>
                </a:cubicBezTo>
                <a:cubicBezTo>
                  <a:pt x="367" y="62"/>
                  <a:pt x="367" y="58"/>
                  <a:pt x="35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800">
              <a:cs typeface="+mn-ea"/>
              <a:sym typeface="+mn-lt"/>
            </a:endParaRPr>
          </a:p>
        </p:txBody>
      </p:sp>
      <p:cxnSp>
        <p:nvCxnSpPr>
          <p:cNvPr id="15" name="Straight Connector 15"/>
          <p:cNvCxnSpPr/>
          <p:nvPr/>
        </p:nvCxnSpPr>
        <p:spPr>
          <a:xfrm>
            <a:off x="7632168" y="4605754"/>
            <a:ext cx="0" cy="1592621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文本框 4"/>
          <p:cNvSpPr txBox="1"/>
          <p:nvPr/>
        </p:nvSpPr>
        <p:spPr>
          <a:xfrm>
            <a:off x="3049460" y="434272"/>
            <a:ext cx="520065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MOMODA POWERPOINT</a:t>
            </a:r>
            <a:endParaRPr lang="zh-CN" altLang="en-US" sz="2800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3049460" y="960119"/>
            <a:ext cx="86396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zh-CN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Morbi dignissim nisl in diam sagittis, id dapibus nulla pretium. </a:t>
            </a:r>
            <a:endParaRPr lang="zh-CN" altLang="en-US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650603" y="5068613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/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/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0" name="Subtitle 2"/>
          <p:cNvSpPr txBox="1">
            <a:spLocks/>
          </p:cNvSpPr>
          <p:nvPr/>
        </p:nvSpPr>
        <p:spPr bwMode="auto">
          <a:xfrm>
            <a:off x="3504124" y="5078462"/>
            <a:ext cx="2750331" cy="977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4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642957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153638" y="229440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279C9832-7A04-454C-B963-40C5D13BA1AA}"/>
              </a:ext>
            </a:extLst>
          </p:cNvPr>
          <p:cNvGrpSpPr/>
          <p:nvPr/>
        </p:nvGrpSpPr>
        <p:grpSpPr>
          <a:xfrm>
            <a:off x="-1400598" y="1760267"/>
            <a:ext cx="14150286" cy="3907220"/>
            <a:chOff x="-1400598" y="1760267"/>
            <a:chExt cx="14150286" cy="3907220"/>
          </a:xfrm>
        </p:grpSpPr>
        <p:sp>
          <p:nvSpPr>
            <p:cNvPr id="5" name="空心弧 4"/>
            <p:cNvSpPr/>
            <p:nvPr/>
          </p:nvSpPr>
          <p:spPr>
            <a:xfrm rot="5400000">
              <a:off x="-1400598" y="1852775"/>
              <a:ext cx="2781955" cy="2781955"/>
            </a:xfrm>
            <a:prstGeom prst="blockArc">
              <a:avLst>
                <a:gd name="adj1" fmla="val 10800000"/>
                <a:gd name="adj2" fmla="val 17083442"/>
                <a:gd name="adj3" fmla="val 14249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6" name="空心弧 5"/>
            <p:cNvSpPr/>
            <p:nvPr/>
          </p:nvSpPr>
          <p:spPr>
            <a:xfrm rot="15963020">
              <a:off x="921141" y="2423651"/>
              <a:ext cx="2781955" cy="2781955"/>
            </a:xfrm>
            <a:prstGeom prst="blockArc">
              <a:avLst>
                <a:gd name="adj1" fmla="val 4398895"/>
                <a:gd name="adj2" fmla="val 17249776"/>
                <a:gd name="adj3" fmla="val 14439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7" name="空心弧 6"/>
            <p:cNvSpPr/>
            <p:nvPr/>
          </p:nvSpPr>
          <p:spPr>
            <a:xfrm rot="5636980" flipV="1">
              <a:off x="3198332" y="1760267"/>
              <a:ext cx="2781955" cy="2781955"/>
            </a:xfrm>
            <a:prstGeom prst="blockArc">
              <a:avLst>
                <a:gd name="adj1" fmla="val 4398895"/>
                <a:gd name="adj2" fmla="val 17249776"/>
                <a:gd name="adj3" fmla="val 14439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8" name="空心弧 7"/>
            <p:cNvSpPr/>
            <p:nvPr/>
          </p:nvSpPr>
          <p:spPr>
            <a:xfrm rot="5636980" flipH="1">
              <a:off x="5420689" y="2591583"/>
              <a:ext cx="2781955" cy="2781955"/>
            </a:xfrm>
            <a:prstGeom prst="blockArc">
              <a:avLst>
                <a:gd name="adj1" fmla="val 4398895"/>
                <a:gd name="adj2" fmla="val 17249776"/>
                <a:gd name="adj3" fmla="val 14439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9" name="空心弧 8"/>
            <p:cNvSpPr/>
            <p:nvPr/>
          </p:nvSpPr>
          <p:spPr>
            <a:xfrm rot="5636980" flipV="1">
              <a:off x="7737393" y="2054633"/>
              <a:ext cx="2781955" cy="2781955"/>
            </a:xfrm>
            <a:prstGeom prst="blockArc">
              <a:avLst>
                <a:gd name="adj1" fmla="val 4398895"/>
                <a:gd name="adj2" fmla="val 17249776"/>
                <a:gd name="adj3" fmla="val 14439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  <p:sp>
          <p:nvSpPr>
            <p:cNvPr id="10" name="空心弧 9"/>
            <p:cNvSpPr/>
            <p:nvPr/>
          </p:nvSpPr>
          <p:spPr>
            <a:xfrm rot="5636980" flipH="1">
              <a:off x="9967733" y="2885532"/>
              <a:ext cx="2781955" cy="2781955"/>
            </a:xfrm>
            <a:prstGeom prst="blockArc">
              <a:avLst>
                <a:gd name="adj1" fmla="val 4398895"/>
                <a:gd name="adj2" fmla="val 17249776"/>
                <a:gd name="adj3" fmla="val 14439"/>
              </a:avLst>
            </a:prstGeom>
            <a:solidFill>
              <a:schemeClr val="bg1">
                <a:lumMod val="9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zh-CN" altLang="en-US" sz="2400">
                <a:solidFill>
                  <a:schemeClr val="tx1"/>
                </a:solidFill>
                <a:cs typeface="+mn-ea"/>
                <a:sym typeface="+mn-lt"/>
              </a:endParaRPr>
            </a:p>
          </p:txBody>
        </p:sp>
      </p:grpSp>
      <p:sp>
        <p:nvSpPr>
          <p:cNvPr id="11" name="椭圆 10"/>
          <p:cNvSpPr/>
          <p:nvPr/>
        </p:nvSpPr>
        <p:spPr>
          <a:xfrm>
            <a:off x="1689921" y="4345408"/>
            <a:ext cx="1167377" cy="116737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kumimoji="1" lang="zh-CN" altLang="en-US" sz="72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4086326" y="1482505"/>
            <a:ext cx="1167377" cy="116737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kumimoji="1" lang="zh-CN" altLang="en-US" sz="72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6128656" y="4495926"/>
            <a:ext cx="1167377" cy="1167377"/>
          </a:xfrm>
          <a:prstGeom prst="ellipse">
            <a:avLst/>
          </a:prstGeom>
          <a:solidFill>
            <a:schemeClr val="bg1">
              <a:lumMod val="50000"/>
            </a:schemeClr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kumimoji="1" lang="zh-CN" altLang="en-US" sz="72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4" name="椭圆 13"/>
          <p:cNvSpPr/>
          <p:nvPr/>
        </p:nvSpPr>
        <p:spPr>
          <a:xfrm>
            <a:off x="8601502" y="1651458"/>
            <a:ext cx="1167377" cy="1167377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90000"/>
              </a:lnSpc>
            </a:pPr>
            <a:endParaRPr kumimoji="1" lang="zh-CN" altLang="en-US" sz="7200" b="1" dirty="0">
              <a:solidFill>
                <a:schemeClr val="tx1"/>
              </a:solidFill>
              <a:cs typeface="+mn-ea"/>
              <a:sym typeface="+mn-lt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3969426" y="2838645"/>
            <a:ext cx="13789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b="1" dirty="0">
                <a:cs typeface="+mn-ea"/>
                <a:sym typeface="+mn-lt"/>
              </a:rPr>
              <a:t>PROJECT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1689921" y="3664885"/>
            <a:ext cx="13789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b="1" dirty="0">
                <a:cs typeface="+mn-ea"/>
                <a:sym typeface="+mn-lt"/>
              </a:rPr>
              <a:t>PROJECT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6072795" y="3664885"/>
            <a:ext cx="13789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b="1" dirty="0">
                <a:cs typeface="+mn-ea"/>
                <a:sym typeface="+mn-lt"/>
              </a:rPr>
              <a:t>PROJECT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18" name="矩形 17"/>
          <p:cNvSpPr/>
          <p:nvPr/>
        </p:nvSpPr>
        <p:spPr>
          <a:xfrm>
            <a:off x="8410123" y="3084866"/>
            <a:ext cx="1378904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kumimoji="1" lang="en-US" altLang="zh-CN" sz="2400" b="1" dirty="0">
                <a:cs typeface="+mn-ea"/>
                <a:sym typeface="+mn-lt"/>
              </a:rPr>
              <a:t>PROJECT</a:t>
            </a:r>
            <a:endParaRPr lang="zh-CN" altLang="en-US" sz="2400" dirty="0">
              <a:cs typeface="+mn-ea"/>
              <a:sym typeface="+mn-lt"/>
            </a:endParaRPr>
          </a:p>
        </p:txBody>
      </p:sp>
      <p:sp>
        <p:nvSpPr>
          <p:cNvPr id="19" name="矩形 18"/>
          <p:cNvSpPr/>
          <p:nvPr/>
        </p:nvSpPr>
        <p:spPr>
          <a:xfrm>
            <a:off x="1523708" y="1810565"/>
            <a:ext cx="1524969" cy="863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30000"/>
              </a:lnSpc>
            </a:pPr>
            <a:r>
              <a:rPr lang="en-US" altLang="zh-CN" sz="1333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333" dirty="0">
              <a:cs typeface="+mn-ea"/>
              <a:sym typeface="+mn-lt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3823021" y="3387526"/>
            <a:ext cx="1532577" cy="863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30000"/>
              </a:lnSpc>
            </a:pPr>
            <a:r>
              <a:rPr lang="en-US" altLang="zh-CN" sz="1333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333" dirty="0">
              <a:cs typeface="+mn-ea"/>
              <a:sym typeface="+mn-lt"/>
            </a:endParaRPr>
          </a:p>
        </p:txBody>
      </p:sp>
      <p:sp>
        <p:nvSpPr>
          <p:cNvPr id="25" name="矩形 24"/>
          <p:cNvSpPr/>
          <p:nvPr/>
        </p:nvSpPr>
        <p:spPr>
          <a:xfrm>
            <a:off x="6072794" y="1800761"/>
            <a:ext cx="1572092" cy="86594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30000"/>
              </a:lnSpc>
            </a:pPr>
            <a:r>
              <a:rPr lang="en-US" altLang="zh-CN" sz="1333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333" dirty="0">
              <a:cs typeface="+mn-ea"/>
              <a:sym typeface="+mn-lt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8377407" y="3562293"/>
            <a:ext cx="1424187" cy="8638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>
              <a:lnSpc>
                <a:spcPct val="130000"/>
              </a:lnSpc>
            </a:pPr>
            <a:r>
              <a:rPr lang="en-US" altLang="zh-CN" sz="1333" dirty="0">
                <a:cs typeface="+mn-ea"/>
                <a:sym typeface="+mn-lt"/>
              </a:rPr>
              <a:t>Click here to add content, content to match the title. </a:t>
            </a:r>
            <a:endParaRPr lang="zh-CN" altLang="en-US" sz="1333" dirty="0">
              <a:cs typeface="+mn-ea"/>
              <a:sym typeface="+mn-lt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1981356" y="4367986"/>
            <a:ext cx="606256" cy="10895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lnSpc>
                <a:spcPct val="90000"/>
              </a:lnSpc>
            </a:pPr>
            <a:r>
              <a:rPr kumimoji="1" lang="en-US" altLang="zh-CN" sz="7200" b="1" dirty="0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cs typeface="+mn-ea"/>
                <a:sym typeface="+mn-lt"/>
              </a:rPr>
              <a:t>1</a:t>
            </a:r>
            <a:endParaRPr kumimoji="1" lang="zh-CN" altLang="en-US" sz="7200" b="1" dirty="0">
              <a:solidFill>
                <a:schemeClr val="bg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28" name="矩形 27"/>
          <p:cNvSpPr/>
          <p:nvPr/>
        </p:nvSpPr>
        <p:spPr>
          <a:xfrm>
            <a:off x="6424624" y="4509860"/>
            <a:ext cx="606256" cy="10895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lnSpc>
                <a:spcPct val="90000"/>
              </a:lnSpc>
            </a:pPr>
            <a:r>
              <a:rPr kumimoji="1" lang="en-US" altLang="zh-CN" sz="7200" b="1" dirty="0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cs typeface="+mn-ea"/>
                <a:sym typeface="+mn-lt"/>
              </a:rPr>
              <a:t>3</a:t>
            </a:r>
            <a:endParaRPr kumimoji="1" lang="zh-CN" altLang="en-US" sz="7200" b="1" dirty="0">
              <a:solidFill>
                <a:schemeClr val="bg1"/>
              </a:solidFill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31" name="矩形 30"/>
          <p:cNvSpPr/>
          <p:nvPr/>
        </p:nvSpPr>
        <p:spPr>
          <a:xfrm>
            <a:off x="4374601" y="1488530"/>
            <a:ext cx="606256" cy="10895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lnSpc>
                <a:spcPct val="90000"/>
              </a:lnSpc>
            </a:pPr>
            <a:r>
              <a:rPr kumimoji="1" lang="en-US" altLang="zh-CN" sz="7200" b="1" dirty="0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cs typeface="+mn-ea"/>
                <a:sym typeface="+mn-lt"/>
              </a:rPr>
              <a:t>2</a:t>
            </a:r>
            <a:endParaRPr kumimoji="1" lang="zh-CN" altLang="en-US" sz="7200" b="1" dirty="0"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  <p:sp>
        <p:nvSpPr>
          <p:cNvPr id="32" name="矩形 31"/>
          <p:cNvSpPr/>
          <p:nvPr/>
        </p:nvSpPr>
        <p:spPr>
          <a:xfrm>
            <a:off x="8896894" y="1664272"/>
            <a:ext cx="606256" cy="10895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>
              <a:lnSpc>
                <a:spcPct val="90000"/>
              </a:lnSpc>
            </a:pPr>
            <a:r>
              <a:rPr kumimoji="1" lang="en-US" altLang="zh-CN" sz="7200" b="1" dirty="0"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cs typeface="+mn-ea"/>
                <a:sym typeface="+mn-lt"/>
              </a:rPr>
              <a:t>4</a:t>
            </a:r>
            <a:endParaRPr kumimoji="1" lang="zh-CN" altLang="en-US" sz="7200" b="1" dirty="0"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60189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8"/>
          <p:cNvGrpSpPr/>
          <p:nvPr/>
        </p:nvGrpSpPr>
        <p:grpSpPr>
          <a:xfrm>
            <a:off x="2053195" y="2511997"/>
            <a:ext cx="3874553" cy="816221"/>
            <a:chOff x="644107" y="1330751"/>
            <a:chExt cx="3874553" cy="816221"/>
          </a:xfrm>
          <a:solidFill>
            <a:schemeClr val="bg1">
              <a:lumMod val="50000"/>
            </a:schemeClr>
          </a:solidFill>
        </p:grpSpPr>
        <p:sp>
          <p:nvSpPr>
            <p:cNvPr id="3" name="Rounded Rectangle 101"/>
            <p:cNvSpPr/>
            <p:nvPr/>
          </p:nvSpPr>
          <p:spPr>
            <a:xfrm>
              <a:off x="644107" y="1384863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4" name="Rounded Rectangle 102"/>
            <p:cNvSpPr/>
            <p:nvPr/>
          </p:nvSpPr>
          <p:spPr>
            <a:xfrm>
              <a:off x="644107" y="1330751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5" name="Isosceles Triangle 103"/>
            <p:cNvSpPr/>
            <p:nvPr/>
          </p:nvSpPr>
          <p:spPr>
            <a:xfrm rot="5400000">
              <a:off x="4322531" y="1607670"/>
              <a:ext cx="183987" cy="20827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10" name="Group 47"/>
          <p:cNvGrpSpPr/>
          <p:nvPr/>
        </p:nvGrpSpPr>
        <p:grpSpPr>
          <a:xfrm>
            <a:off x="2053195" y="3568917"/>
            <a:ext cx="3874553" cy="816221"/>
            <a:chOff x="644107" y="1330751"/>
            <a:chExt cx="3874553" cy="816221"/>
          </a:xfrm>
          <a:solidFill>
            <a:schemeClr val="bg1">
              <a:lumMod val="65000"/>
            </a:schemeClr>
          </a:solidFill>
        </p:grpSpPr>
        <p:sp>
          <p:nvSpPr>
            <p:cNvPr id="11" name="Rounded Rectangle 112"/>
            <p:cNvSpPr/>
            <p:nvPr/>
          </p:nvSpPr>
          <p:spPr>
            <a:xfrm>
              <a:off x="644107" y="1384863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2" name="Rounded Rectangle 113"/>
            <p:cNvSpPr/>
            <p:nvPr/>
          </p:nvSpPr>
          <p:spPr>
            <a:xfrm>
              <a:off x="644107" y="1330751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3" name="Isosceles Triangle 114"/>
            <p:cNvSpPr/>
            <p:nvPr/>
          </p:nvSpPr>
          <p:spPr>
            <a:xfrm rot="5400000">
              <a:off x="4322531" y="1607670"/>
              <a:ext cx="183987" cy="20827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17" name="Group 55"/>
          <p:cNvGrpSpPr/>
          <p:nvPr/>
        </p:nvGrpSpPr>
        <p:grpSpPr>
          <a:xfrm>
            <a:off x="2053195" y="4633733"/>
            <a:ext cx="3874553" cy="816221"/>
            <a:chOff x="644107" y="1330751"/>
            <a:chExt cx="3874553" cy="816221"/>
          </a:xfrm>
          <a:solidFill>
            <a:schemeClr val="bg1">
              <a:lumMod val="50000"/>
            </a:schemeClr>
          </a:solidFill>
        </p:grpSpPr>
        <p:sp>
          <p:nvSpPr>
            <p:cNvPr id="18" name="Rounded Rectangle 119"/>
            <p:cNvSpPr/>
            <p:nvPr/>
          </p:nvSpPr>
          <p:spPr>
            <a:xfrm>
              <a:off x="644107" y="1384863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19" name="Rounded Rectangle 120"/>
            <p:cNvSpPr/>
            <p:nvPr/>
          </p:nvSpPr>
          <p:spPr>
            <a:xfrm>
              <a:off x="644107" y="1330751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0" name="Isosceles Triangle 121"/>
            <p:cNvSpPr/>
            <p:nvPr/>
          </p:nvSpPr>
          <p:spPr>
            <a:xfrm rot="5400000">
              <a:off x="4322531" y="1607670"/>
              <a:ext cx="183987" cy="20827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24" name="Group 73"/>
          <p:cNvGrpSpPr/>
          <p:nvPr/>
        </p:nvGrpSpPr>
        <p:grpSpPr>
          <a:xfrm flipH="1">
            <a:off x="6033783" y="2511997"/>
            <a:ext cx="3874553" cy="816221"/>
            <a:chOff x="644107" y="1330751"/>
            <a:chExt cx="3874553" cy="816221"/>
          </a:xfrm>
          <a:solidFill>
            <a:schemeClr val="bg1">
              <a:lumMod val="65000"/>
            </a:schemeClr>
          </a:solidFill>
        </p:grpSpPr>
        <p:sp>
          <p:nvSpPr>
            <p:cNvPr id="25" name="Rounded Rectangle 126"/>
            <p:cNvSpPr/>
            <p:nvPr/>
          </p:nvSpPr>
          <p:spPr>
            <a:xfrm>
              <a:off x="644107" y="1384863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6" name="Rounded Rectangle 127"/>
            <p:cNvSpPr/>
            <p:nvPr/>
          </p:nvSpPr>
          <p:spPr>
            <a:xfrm>
              <a:off x="644107" y="1330751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27" name="Isosceles Triangle 128"/>
            <p:cNvSpPr/>
            <p:nvPr/>
          </p:nvSpPr>
          <p:spPr>
            <a:xfrm rot="5400000">
              <a:off x="4322531" y="1607670"/>
              <a:ext cx="183987" cy="20827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31" name="Group 81"/>
          <p:cNvGrpSpPr/>
          <p:nvPr/>
        </p:nvGrpSpPr>
        <p:grpSpPr>
          <a:xfrm flipH="1">
            <a:off x="6033783" y="3568917"/>
            <a:ext cx="3874553" cy="816221"/>
            <a:chOff x="644107" y="1330751"/>
            <a:chExt cx="3874553" cy="816221"/>
          </a:xfrm>
          <a:solidFill>
            <a:schemeClr val="bg1">
              <a:lumMod val="50000"/>
            </a:schemeClr>
          </a:solidFill>
        </p:grpSpPr>
        <p:sp>
          <p:nvSpPr>
            <p:cNvPr id="32" name="Rounded Rectangle 133"/>
            <p:cNvSpPr/>
            <p:nvPr/>
          </p:nvSpPr>
          <p:spPr>
            <a:xfrm>
              <a:off x="644107" y="1384863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33" name="Rounded Rectangle 134"/>
            <p:cNvSpPr/>
            <p:nvPr/>
          </p:nvSpPr>
          <p:spPr>
            <a:xfrm>
              <a:off x="644107" y="1330751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34" name="Isosceles Triangle 135"/>
            <p:cNvSpPr/>
            <p:nvPr/>
          </p:nvSpPr>
          <p:spPr>
            <a:xfrm rot="5400000">
              <a:off x="4322531" y="1607670"/>
              <a:ext cx="183987" cy="20827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38" name="Group 89"/>
          <p:cNvGrpSpPr/>
          <p:nvPr/>
        </p:nvGrpSpPr>
        <p:grpSpPr>
          <a:xfrm flipH="1">
            <a:off x="6033783" y="4633733"/>
            <a:ext cx="3874553" cy="816221"/>
            <a:chOff x="644107" y="1330751"/>
            <a:chExt cx="3874553" cy="816221"/>
          </a:xfrm>
          <a:solidFill>
            <a:schemeClr val="bg1">
              <a:lumMod val="65000"/>
            </a:schemeClr>
          </a:solidFill>
        </p:grpSpPr>
        <p:sp>
          <p:nvSpPr>
            <p:cNvPr id="39" name="Rounded Rectangle 140"/>
            <p:cNvSpPr/>
            <p:nvPr/>
          </p:nvSpPr>
          <p:spPr>
            <a:xfrm>
              <a:off x="644107" y="1384863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40" name="Rounded Rectangle 141"/>
            <p:cNvSpPr/>
            <p:nvPr/>
          </p:nvSpPr>
          <p:spPr>
            <a:xfrm>
              <a:off x="644107" y="1330751"/>
              <a:ext cx="3725972" cy="762109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  <p:sp>
          <p:nvSpPr>
            <p:cNvPr id="41" name="Isosceles Triangle 142"/>
            <p:cNvSpPr/>
            <p:nvPr/>
          </p:nvSpPr>
          <p:spPr>
            <a:xfrm rot="5400000">
              <a:off x="4322531" y="1607670"/>
              <a:ext cx="183987" cy="208271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cs typeface="+mn-ea"/>
                <a:sym typeface="+mn-lt"/>
              </a:endParaRPr>
            </a:p>
          </p:txBody>
        </p:sp>
      </p:grpSp>
      <p:grpSp>
        <p:nvGrpSpPr>
          <p:cNvPr id="45" name="Group 146"/>
          <p:cNvGrpSpPr/>
          <p:nvPr/>
        </p:nvGrpSpPr>
        <p:grpSpPr>
          <a:xfrm>
            <a:off x="2144267" y="3668740"/>
            <a:ext cx="579038" cy="562460"/>
            <a:chOff x="735191" y="2518747"/>
            <a:chExt cx="579038" cy="562460"/>
          </a:xfrm>
        </p:grpSpPr>
        <p:sp>
          <p:nvSpPr>
            <p:cNvPr id="46" name="Oval 147"/>
            <p:cNvSpPr>
              <a:spLocks noChangeAspect="1"/>
            </p:cNvSpPr>
            <p:nvPr/>
          </p:nvSpPr>
          <p:spPr>
            <a:xfrm>
              <a:off x="735191" y="2518747"/>
              <a:ext cx="579038" cy="5624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b="1" dirty="0">
                <a:solidFill>
                  <a:schemeClr val="accent2"/>
                </a:solidFill>
                <a:cs typeface="+mn-ea"/>
                <a:sym typeface="+mn-lt"/>
              </a:endParaRPr>
            </a:p>
          </p:txBody>
        </p:sp>
        <p:sp>
          <p:nvSpPr>
            <p:cNvPr id="47" name="Freeform 52"/>
            <p:cNvSpPr>
              <a:spLocks noEditPoints="1"/>
            </p:cNvSpPr>
            <p:nvPr/>
          </p:nvSpPr>
          <p:spPr bwMode="auto">
            <a:xfrm>
              <a:off x="899027" y="2664760"/>
              <a:ext cx="251367" cy="270435"/>
            </a:xfrm>
            <a:custGeom>
              <a:avLst/>
              <a:gdLst/>
              <a:ahLst/>
              <a:cxnLst>
                <a:cxn ang="0">
                  <a:pos x="67" y="67"/>
                </a:cxn>
                <a:cxn ang="0">
                  <a:pos x="61" y="72"/>
                </a:cxn>
                <a:cxn ang="0">
                  <a:pos x="5" y="72"/>
                </a:cxn>
                <a:cxn ang="0">
                  <a:pos x="0" y="67"/>
                </a:cxn>
                <a:cxn ang="0">
                  <a:pos x="0" y="16"/>
                </a:cxn>
                <a:cxn ang="0">
                  <a:pos x="5" y="11"/>
                </a:cxn>
                <a:cxn ang="0">
                  <a:pos x="10" y="11"/>
                </a:cxn>
                <a:cxn ang="0">
                  <a:pos x="10" y="7"/>
                </a:cxn>
                <a:cxn ang="0">
                  <a:pos x="16" y="0"/>
                </a:cxn>
                <a:cxn ang="0">
                  <a:pos x="19" y="0"/>
                </a:cxn>
                <a:cxn ang="0">
                  <a:pos x="25" y="7"/>
                </a:cxn>
                <a:cxn ang="0">
                  <a:pos x="25" y="11"/>
                </a:cxn>
                <a:cxn ang="0">
                  <a:pos x="41" y="11"/>
                </a:cxn>
                <a:cxn ang="0">
                  <a:pos x="41" y="7"/>
                </a:cxn>
                <a:cxn ang="0">
                  <a:pos x="47" y="0"/>
                </a:cxn>
                <a:cxn ang="0">
                  <a:pos x="50" y="0"/>
                </a:cxn>
                <a:cxn ang="0">
                  <a:pos x="56" y="7"/>
                </a:cxn>
                <a:cxn ang="0">
                  <a:pos x="56" y="11"/>
                </a:cxn>
                <a:cxn ang="0">
                  <a:pos x="61" y="11"/>
                </a:cxn>
                <a:cxn ang="0">
                  <a:pos x="67" y="16"/>
                </a:cxn>
                <a:cxn ang="0">
                  <a:pos x="67" y="67"/>
                </a:cxn>
                <a:cxn ang="0">
                  <a:pos x="61" y="67"/>
                </a:cxn>
                <a:cxn ang="0">
                  <a:pos x="61" y="26"/>
                </a:cxn>
                <a:cxn ang="0">
                  <a:pos x="5" y="26"/>
                </a:cxn>
                <a:cxn ang="0">
                  <a:pos x="5" y="67"/>
                </a:cxn>
                <a:cxn ang="0">
                  <a:pos x="61" y="67"/>
                </a:cxn>
                <a:cxn ang="0">
                  <a:pos x="20" y="7"/>
                </a:cxn>
                <a:cxn ang="0">
                  <a:pos x="19" y="5"/>
                </a:cxn>
                <a:cxn ang="0">
                  <a:pos x="16" y="5"/>
                </a:cxn>
                <a:cxn ang="0">
                  <a:pos x="15" y="7"/>
                </a:cxn>
                <a:cxn ang="0">
                  <a:pos x="15" y="18"/>
                </a:cxn>
                <a:cxn ang="0">
                  <a:pos x="16" y="20"/>
                </a:cxn>
                <a:cxn ang="0">
                  <a:pos x="19" y="20"/>
                </a:cxn>
                <a:cxn ang="0">
                  <a:pos x="20" y="18"/>
                </a:cxn>
                <a:cxn ang="0">
                  <a:pos x="20" y="7"/>
                </a:cxn>
                <a:cxn ang="0">
                  <a:pos x="51" y="7"/>
                </a:cxn>
                <a:cxn ang="0">
                  <a:pos x="50" y="5"/>
                </a:cxn>
                <a:cxn ang="0">
                  <a:pos x="47" y="5"/>
                </a:cxn>
                <a:cxn ang="0">
                  <a:pos x="46" y="7"/>
                </a:cxn>
                <a:cxn ang="0">
                  <a:pos x="46" y="18"/>
                </a:cxn>
                <a:cxn ang="0">
                  <a:pos x="47" y="20"/>
                </a:cxn>
                <a:cxn ang="0">
                  <a:pos x="50" y="20"/>
                </a:cxn>
                <a:cxn ang="0">
                  <a:pos x="51" y="18"/>
                </a:cxn>
                <a:cxn ang="0">
                  <a:pos x="51" y="7"/>
                </a:cxn>
              </a:cxnLst>
              <a:rect l="0" t="0" r="r" b="b"/>
              <a:pathLst>
                <a:path w="67" h="72">
                  <a:moveTo>
                    <a:pt x="67" y="67"/>
                  </a:moveTo>
                  <a:cubicBezTo>
                    <a:pt x="67" y="70"/>
                    <a:pt x="64" y="72"/>
                    <a:pt x="61" y="72"/>
                  </a:cubicBezTo>
                  <a:cubicBezTo>
                    <a:pt x="5" y="72"/>
                    <a:pt x="5" y="72"/>
                    <a:pt x="5" y="72"/>
                  </a:cubicBezTo>
                  <a:cubicBezTo>
                    <a:pt x="2" y="72"/>
                    <a:pt x="0" y="70"/>
                    <a:pt x="0" y="6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3"/>
                    <a:pt x="2" y="11"/>
                    <a:pt x="5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3"/>
                    <a:pt x="13" y="0"/>
                    <a:pt x="16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3" y="0"/>
                    <a:pt x="25" y="3"/>
                    <a:pt x="25" y="7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3"/>
                    <a:pt x="44" y="0"/>
                    <a:pt x="47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3" y="0"/>
                    <a:pt x="56" y="3"/>
                    <a:pt x="56" y="7"/>
                  </a:cubicBezTo>
                  <a:cubicBezTo>
                    <a:pt x="56" y="11"/>
                    <a:pt x="56" y="11"/>
                    <a:pt x="56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4" y="11"/>
                    <a:pt x="67" y="13"/>
                    <a:pt x="67" y="16"/>
                  </a:cubicBezTo>
                  <a:lnTo>
                    <a:pt x="67" y="67"/>
                  </a:lnTo>
                  <a:close/>
                  <a:moveTo>
                    <a:pt x="61" y="67"/>
                  </a:moveTo>
                  <a:cubicBezTo>
                    <a:pt x="61" y="26"/>
                    <a:pt x="61" y="26"/>
                    <a:pt x="61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67"/>
                    <a:pt x="5" y="67"/>
                    <a:pt x="5" y="67"/>
                  </a:cubicBezTo>
                  <a:lnTo>
                    <a:pt x="61" y="67"/>
                  </a:lnTo>
                  <a:close/>
                  <a:moveTo>
                    <a:pt x="20" y="7"/>
                  </a:moveTo>
                  <a:cubicBezTo>
                    <a:pt x="20" y="6"/>
                    <a:pt x="20" y="5"/>
                    <a:pt x="19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6"/>
                    <a:pt x="15" y="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9"/>
                    <a:pt x="16" y="20"/>
                    <a:pt x="16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0" y="19"/>
                    <a:pt x="20" y="18"/>
                  </a:cubicBezTo>
                  <a:lnTo>
                    <a:pt x="20" y="7"/>
                  </a:lnTo>
                  <a:close/>
                  <a:moveTo>
                    <a:pt x="51" y="7"/>
                  </a:moveTo>
                  <a:cubicBezTo>
                    <a:pt x="51" y="6"/>
                    <a:pt x="51" y="5"/>
                    <a:pt x="50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5"/>
                    <a:pt x="46" y="6"/>
                    <a:pt x="46" y="7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7" y="20"/>
                    <a:pt x="47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1" y="20"/>
                    <a:pt x="51" y="19"/>
                    <a:pt x="51" y="18"/>
                  </a:cubicBezTo>
                  <a:lnTo>
                    <a:pt x="51" y="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48" name="Group 149"/>
          <p:cNvGrpSpPr/>
          <p:nvPr/>
        </p:nvGrpSpPr>
        <p:grpSpPr>
          <a:xfrm>
            <a:off x="2144267" y="4733556"/>
            <a:ext cx="579038" cy="562460"/>
            <a:chOff x="735191" y="3583563"/>
            <a:chExt cx="579038" cy="562460"/>
          </a:xfrm>
        </p:grpSpPr>
        <p:sp>
          <p:nvSpPr>
            <p:cNvPr id="49" name="Oval 150"/>
            <p:cNvSpPr>
              <a:spLocks noChangeAspect="1"/>
            </p:cNvSpPr>
            <p:nvPr/>
          </p:nvSpPr>
          <p:spPr>
            <a:xfrm>
              <a:off x="735191" y="3583563"/>
              <a:ext cx="579038" cy="5624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b="1" dirty="0">
                <a:solidFill>
                  <a:schemeClr val="accent3"/>
                </a:solidFill>
                <a:cs typeface="+mn-ea"/>
                <a:sym typeface="+mn-lt"/>
              </a:endParaRPr>
            </a:p>
          </p:txBody>
        </p:sp>
        <p:sp>
          <p:nvSpPr>
            <p:cNvPr id="50" name="Freeform 103"/>
            <p:cNvSpPr>
              <a:spLocks noEditPoints="1"/>
            </p:cNvSpPr>
            <p:nvPr/>
          </p:nvSpPr>
          <p:spPr bwMode="auto">
            <a:xfrm>
              <a:off x="899027" y="3685335"/>
              <a:ext cx="250504" cy="368872"/>
            </a:xfrm>
            <a:custGeom>
              <a:avLst/>
              <a:gdLst/>
              <a:ahLst/>
              <a:cxnLst>
                <a:cxn ang="0">
                  <a:pos x="37" y="29"/>
                </a:cxn>
                <a:cxn ang="0">
                  <a:pos x="31" y="41"/>
                </a:cxn>
                <a:cxn ang="0">
                  <a:pos x="33" y="44"/>
                </a:cxn>
                <a:cxn ang="0">
                  <a:pos x="32" y="47"/>
                </a:cxn>
                <a:cxn ang="0">
                  <a:pos x="33" y="49"/>
                </a:cxn>
                <a:cxn ang="0">
                  <a:pos x="31" y="53"/>
                </a:cxn>
                <a:cxn ang="0">
                  <a:pos x="31" y="54"/>
                </a:cxn>
                <a:cxn ang="0">
                  <a:pos x="27" y="58"/>
                </a:cxn>
                <a:cxn ang="0">
                  <a:pos x="21" y="62"/>
                </a:cxn>
                <a:cxn ang="0">
                  <a:pos x="15" y="58"/>
                </a:cxn>
                <a:cxn ang="0">
                  <a:pos x="11" y="54"/>
                </a:cxn>
                <a:cxn ang="0">
                  <a:pos x="11" y="53"/>
                </a:cxn>
                <a:cxn ang="0">
                  <a:pos x="9" y="49"/>
                </a:cxn>
                <a:cxn ang="0">
                  <a:pos x="10" y="47"/>
                </a:cxn>
                <a:cxn ang="0">
                  <a:pos x="9" y="44"/>
                </a:cxn>
                <a:cxn ang="0">
                  <a:pos x="11" y="41"/>
                </a:cxn>
                <a:cxn ang="0">
                  <a:pos x="5" y="29"/>
                </a:cxn>
                <a:cxn ang="0">
                  <a:pos x="0" y="18"/>
                </a:cxn>
                <a:cxn ang="0">
                  <a:pos x="21" y="0"/>
                </a:cxn>
                <a:cxn ang="0">
                  <a:pos x="42" y="18"/>
                </a:cxn>
                <a:cxn ang="0">
                  <a:pos x="37" y="29"/>
                </a:cxn>
                <a:cxn ang="0">
                  <a:pos x="21" y="6"/>
                </a:cxn>
                <a:cxn ang="0">
                  <a:pos x="6" y="18"/>
                </a:cxn>
                <a:cxn ang="0">
                  <a:pos x="8" y="26"/>
                </a:cxn>
                <a:cxn ang="0">
                  <a:pos x="11" y="28"/>
                </a:cxn>
                <a:cxn ang="0">
                  <a:pos x="16" y="40"/>
                </a:cxn>
                <a:cxn ang="0">
                  <a:pos x="26" y="40"/>
                </a:cxn>
                <a:cxn ang="0">
                  <a:pos x="31" y="28"/>
                </a:cxn>
                <a:cxn ang="0">
                  <a:pos x="34" y="26"/>
                </a:cxn>
                <a:cxn ang="0">
                  <a:pos x="36" y="18"/>
                </a:cxn>
                <a:cxn ang="0">
                  <a:pos x="21" y="6"/>
                </a:cxn>
                <a:cxn ang="0">
                  <a:pos x="29" y="20"/>
                </a:cxn>
                <a:cxn ang="0">
                  <a:pos x="27" y="18"/>
                </a:cxn>
                <a:cxn ang="0">
                  <a:pos x="21" y="15"/>
                </a:cxn>
                <a:cxn ang="0">
                  <a:pos x="20" y="13"/>
                </a:cxn>
                <a:cxn ang="0">
                  <a:pos x="21" y="12"/>
                </a:cxn>
                <a:cxn ang="0">
                  <a:pos x="30" y="18"/>
                </a:cxn>
                <a:cxn ang="0">
                  <a:pos x="29" y="20"/>
                </a:cxn>
              </a:cxnLst>
              <a:rect l="0" t="0" r="r" b="b"/>
              <a:pathLst>
                <a:path w="42" h="62">
                  <a:moveTo>
                    <a:pt x="37" y="29"/>
                  </a:moveTo>
                  <a:cubicBezTo>
                    <a:pt x="35" y="32"/>
                    <a:pt x="31" y="37"/>
                    <a:pt x="31" y="41"/>
                  </a:cubicBezTo>
                  <a:cubicBezTo>
                    <a:pt x="32" y="42"/>
                    <a:pt x="33" y="43"/>
                    <a:pt x="33" y="44"/>
                  </a:cubicBezTo>
                  <a:cubicBezTo>
                    <a:pt x="33" y="45"/>
                    <a:pt x="32" y="46"/>
                    <a:pt x="32" y="47"/>
                  </a:cubicBezTo>
                  <a:cubicBezTo>
                    <a:pt x="32" y="47"/>
                    <a:pt x="33" y="48"/>
                    <a:pt x="33" y="49"/>
                  </a:cubicBezTo>
                  <a:cubicBezTo>
                    <a:pt x="33" y="51"/>
                    <a:pt x="32" y="52"/>
                    <a:pt x="31" y="53"/>
                  </a:cubicBezTo>
                  <a:cubicBezTo>
                    <a:pt x="31" y="53"/>
                    <a:pt x="31" y="54"/>
                    <a:pt x="31" y="54"/>
                  </a:cubicBezTo>
                  <a:cubicBezTo>
                    <a:pt x="31" y="57"/>
                    <a:pt x="29" y="58"/>
                    <a:pt x="27" y="58"/>
                  </a:cubicBezTo>
                  <a:cubicBezTo>
                    <a:pt x="26" y="61"/>
                    <a:pt x="24" y="62"/>
                    <a:pt x="21" y="62"/>
                  </a:cubicBezTo>
                  <a:cubicBezTo>
                    <a:pt x="19" y="62"/>
                    <a:pt x="16" y="61"/>
                    <a:pt x="15" y="58"/>
                  </a:cubicBezTo>
                  <a:cubicBezTo>
                    <a:pt x="13" y="58"/>
                    <a:pt x="11" y="57"/>
                    <a:pt x="11" y="54"/>
                  </a:cubicBezTo>
                  <a:cubicBezTo>
                    <a:pt x="11" y="54"/>
                    <a:pt x="11" y="53"/>
                    <a:pt x="11" y="53"/>
                  </a:cubicBezTo>
                  <a:cubicBezTo>
                    <a:pt x="10" y="52"/>
                    <a:pt x="9" y="51"/>
                    <a:pt x="9" y="49"/>
                  </a:cubicBezTo>
                  <a:cubicBezTo>
                    <a:pt x="9" y="48"/>
                    <a:pt x="10" y="47"/>
                    <a:pt x="10" y="47"/>
                  </a:cubicBezTo>
                  <a:cubicBezTo>
                    <a:pt x="10" y="46"/>
                    <a:pt x="9" y="45"/>
                    <a:pt x="9" y="44"/>
                  </a:cubicBezTo>
                  <a:cubicBezTo>
                    <a:pt x="9" y="43"/>
                    <a:pt x="10" y="42"/>
                    <a:pt x="11" y="41"/>
                  </a:cubicBezTo>
                  <a:cubicBezTo>
                    <a:pt x="11" y="37"/>
                    <a:pt x="7" y="32"/>
                    <a:pt x="5" y="29"/>
                  </a:cubicBezTo>
                  <a:cubicBezTo>
                    <a:pt x="2" y="26"/>
                    <a:pt x="0" y="23"/>
                    <a:pt x="0" y="18"/>
                  </a:cubicBezTo>
                  <a:cubicBezTo>
                    <a:pt x="0" y="8"/>
                    <a:pt x="11" y="0"/>
                    <a:pt x="21" y="0"/>
                  </a:cubicBezTo>
                  <a:cubicBezTo>
                    <a:pt x="31" y="0"/>
                    <a:pt x="42" y="8"/>
                    <a:pt x="42" y="18"/>
                  </a:cubicBezTo>
                  <a:cubicBezTo>
                    <a:pt x="42" y="23"/>
                    <a:pt x="40" y="26"/>
                    <a:pt x="37" y="29"/>
                  </a:cubicBezTo>
                  <a:close/>
                  <a:moveTo>
                    <a:pt x="21" y="6"/>
                  </a:moveTo>
                  <a:cubicBezTo>
                    <a:pt x="14" y="6"/>
                    <a:pt x="6" y="10"/>
                    <a:pt x="6" y="18"/>
                  </a:cubicBezTo>
                  <a:cubicBezTo>
                    <a:pt x="6" y="21"/>
                    <a:pt x="7" y="24"/>
                    <a:pt x="8" y="26"/>
                  </a:cubicBezTo>
                  <a:cubicBezTo>
                    <a:pt x="9" y="27"/>
                    <a:pt x="10" y="27"/>
                    <a:pt x="11" y="28"/>
                  </a:cubicBezTo>
                  <a:cubicBezTo>
                    <a:pt x="14" y="32"/>
                    <a:pt x="16" y="36"/>
                    <a:pt x="1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6"/>
                    <a:pt x="28" y="32"/>
                    <a:pt x="31" y="28"/>
                  </a:cubicBezTo>
                  <a:cubicBezTo>
                    <a:pt x="32" y="27"/>
                    <a:pt x="33" y="27"/>
                    <a:pt x="34" y="26"/>
                  </a:cubicBezTo>
                  <a:cubicBezTo>
                    <a:pt x="35" y="24"/>
                    <a:pt x="36" y="21"/>
                    <a:pt x="36" y="18"/>
                  </a:cubicBezTo>
                  <a:cubicBezTo>
                    <a:pt x="36" y="10"/>
                    <a:pt x="28" y="6"/>
                    <a:pt x="21" y="6"/>
                  </a:cubicBezTo>
                  <a:close/>
                  <a:moveTo>
                    <a:pt x="29" y="20"/>
                  </a:moveTo>
                  <a:cubicBezTo>
                    <a:pt x="28" y="20"/>
                    <a:pt x="27" y="19"/>
                    <a:pt x="27" y="18"/>
                  </a:cubicBezTo>
                  <a:cubicBezTo>
                    <a:pt x="27" y="16"/>
                    <a:pt x="23" y="15"/>
                    <a:pt x="21" y="15"/>
                  </a:cubicBezTo>
                  <a:cubicBezTo>
                    <a:pt x="20" y="15"/>
                    <a:pt x="20" y="14"/>
                    <a:pt x="20" y="13"/>
                  </a:cubicBezTo>
                  <a:cubicBezTo>
                    <a:pt x="20" y="13"/>
                    <a:pt x="20" y="12"/>
                    <a:pt x="21" y="12"/>
                  </a:cubicBezTo>
                  <a:cubicBezTo>
                    <a:pt x="25" y="12"/>
                    <a:pt x="30" y="14"/>
                    <a:pt x="30" y="18"/>
                  </a:cubicBezTo>
                  <a:cubicBezTo>
                    <a:pt x="30" y="19"/>
                    <a:pt x="29" y="20"/>
                    <a:pt x="29" y="20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51" name="Group 152"/>
          <p:cNvGrpSpPr/>
          <p:nvPr/>
        </p:nvGrpSpPr>
        <p:grpSpPr>
          <a:xfrm>
            <a:off x="9249791" y="3668740"/>
            <a:ext cx="579038" cy="562460"/>
            <a:chOff x="7840715" y="2518747"/>
            <a:chExt cx="579038" cy="562460"/>
          </a:xfrm>
        </p:grpSpPr>
        <p:sp>
          <p:nvSpPr>
            <p:cNvPr id="52" name="Oval 153"/>
            <p:cNvSpPr>
              <a:spLocks noChangeAspect="1"/>
            </p:cNvSpPr>
            <p:nvPr/>
          </p:nvSpPr>
          <p:spPr>
            <a:xfrm flipH="1">
              <a:off x="7840715" y="2518747"/>
              <a:ext cx="579038" cy="5624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b="1" dirty="0">
                <a:solidFill>
                  <a:schemeClr val="accent5"/>
                </a:solidFill>
                <a:cs typeface="+mn-ea"/>
                <a:sym typeface="+mn-lt"/>
              </a:endParaRPr>
            </a:p>
          </p:txBody>
        </p:sp>
        <p:sp>
          <p:nvSpPr>
            <p:cNvPr id="53" name="Freeform 5"/>
            <p:cNvSpPr>
              <a:spLocks noEditPoints="1"/>
            </p:cNvSpPr>
            <p:nvPr/>
          </p:nvSpPr>
          <p:spPr bwMode="auto">
            <a:xfrm>
              <a:off x="7990534" y="2660277"/>
              <a:ext cx="279400" cy="279400"/>
            </a:xfrm>
            <a:custGeom>
              <a:avLst/>
              <a:gdLst/>
              <a:ahLst/>
              <a:cxnLst>
                <a:cxn ang="0">
                  <a:pos x="0" y="192"/>
                </a:cxn>
                <a:cxn ang="0">
                  <a:pos x="255" y="135"/>
                </a:cxn>
                <a:cxn ang="0">
                  <a:pos x="277" y="122"/>
                </a:cxn>
                <a:cxn ang="0">
                  <a:pos x="303" y="116"/>
                </a:cxn>
                <a:cxn ang="0">
                  <a:pos x="296" y="105"/>
                </a:cxn>
                <a:cxn ang="0">
                  <a:pos x="278" y="89"/>
                </a:cxn>
                <a:cxn ang="0">
                  <a:pos x="265" y="90"/>
                </a:cxn>
                <a:cxn ang="0">
                  <a:pos x="256" y="82"/>
                </a:cxn>
                <a:cxn ang="0">
                  <a:pos x="231" y="73"/>
                </a:cxn>
                <a:cxn ang="0">
                  <a:pos x="234" y="98"/>
                </a:cxn>
                <a:cxn ang="0">
                  <a:pos x="224" y="118"/>
                </a:cxn>
                <a:cxn ang="0">
                  <a:pos x="205" y="103"/>
                </a:cxn>
                <a:cxn ang="0">
                  <a:pos x="175" y="89"/>
                </a:cxn>
                <a:cxn ang="0">
                  <a:pos x="183" y="68"/>
                </a:cxn>
                <a:cxn ang="0">
                  <a:pos x="212" y="58"/>
                </a:cxn>
                <a:cxn ang="0">
                  <a:pos x="207" y="47"/>
                </a:cxn>
                <a:cxn ang="0">
                  <a:pos x="188" y="50"/>
                </a:cxn>
                <a:cxn ang="0">
                  <a:pos x="168" y="37"/>
                </a:cxn>
                <a:cxn ang="0">
                  <a:pos x="171" y="52"/>
                </a:cxn>
                <a:cxn ang="0">
                  <a:pos x="157" y="52"/>
                </a:cxn>
                <a:cxn ang="0">
                  <a:pos x="141" y="40"/>
                </a:cxn>
                <a:cxn ang="0">
                  <a:pos x="126" y="47"/>
                </a:cxn>
                <a:cxn ang="0">
                  <a:pos x="143" y="51"/>
                </a:cxn>
                <a:cxn ang="0">
                  <a:pos x="131" y="58"/>
                </a:cxn>
                <a:cxn ang="0">
                  <a:pos x="56" y="107"/>
                </a:cxn>
                <a:cxn ang="0">
                  <a:pos x="65" y="118"/>
                </a:cxn>
                <a:cxn ang="0">
                  <a:pos x="79" y="135"/>
                </a:cxn>
                <a:cxn ang="0">
                  <a:pos x="74" y="158"/>
                </a:cxn>
                <a:cxn ang="0">
                  <a:pos x="88" y="185"/>
                </a:cxn>
                <a:cxn ang="0">
                  <a:pos x="108" y="214"/>
                </a:cxn>
                <a:cxn ang="0">
                  <a:pos x="118" y="227"/>
                </a:cxn>
                <a:cxn ang="0">
                  <a:pos x="105" y="197"/>
                </a:cxn>
                <a:cxn ang="0">
                  <a:pos x="125" y="225"/>
                </a:cxn>
                <a:cxn ang="0">
                  <a:pos x="150" y="255"/>
                </a:cxn>
                <a:cxn ang="0">
                  <a:pos x="184" y="269"/>
                </a:cxn>
                <a:cxn ang="0">
                  <a:pos x="213" y="290"/>
                </a:cxn>
                <a:cxn ang="0">
                  <a:pos x="224" y="288"/>
                </a:cxn>
                <a:cxn ang="0">
                  <a:pos x="212" y="268"/>
                </a:cxn>
                <a:cxn ang="0">
                  <a:pos x="197" y="262"/>
                </a:cxn>
                <a:cxn ang="0">
                  <a:pos x="194" y="239"/>
                </a:cxn>
                <a:cxn ang="0">
                  <a:pos x="171" y="250"/>
                </a:cxn>
                <a:cxn ang="0">
                  <a:pos x="168" y="210"/>
                </a:cxn>
                <a:cxn ang="0">
                  <a:pos x="184" y="206"/>
                </a:cxn>
                <a:cxn ang="0">
                  <a:pos x="196" y="202"/>
                </a:cxn>
                <a:cxn ang="0">
                  <a:pos x="214" y="211"/>
                </a:cxn>
                <a:cxn ang="0">
                  <a:pos x="221" y="205"/>
                </a:cxn>
                <a:cxn ang="0">
                  <a:pos x="234" y="179"/>
                </a:cxn>
                <a:cxn ang="0">
                  <a:pos x="233" y="171"/>
                </a:cxn>
                <a:cxn ang="0">
                  <a:pos x="252" y="157"/>
                </a:cxn>
                <a:cxn ang="0">
                  <a:pos x="266" y="143"/>
                </a:cxn>
                <a:cxn ang="0">
                  <a:pos x="273" y="131"/>
                </a:cxn>
                <a:cxn ang="0">
                  <a:pos x="255" y="135"/>
                </a:cxn>
                <a:cxn ang="0">
                  <a:pos x="295" y="298"/>
                </a:cxn>
                <a:cxn ang="0">
                  <a:pos x="272" y="288"/>
                </a:cxn>
                <a:cxn ang="0">
                  <a:pos x="251" y="288"/>
                </a:cxn>
                <a:cxn ang="0">
                  <a:pos x="236" y="286"/>
                </a:cxn>
                <a:cxn ang="0">
                  <a:pos x="230" y="307"/>
                </a:cxn>
                <a:cxn ang="0">
                  <a:pos x="223" y="335"/>
                </a:cxn>
                <a:cxn ang="0">
                  <a:pos x="308" y="302"/>
                </a:cxn>
              </a:cxnLst>
              <a:rect l="0" t="0" r="r" b="b"/>
              <a:pathLst>
                <a:path w="384" h="384">
                  <a:moveTo>
                    <a:pt x="384" y="192"/>
                  </a:moveTo>
                  <a:cubicBezTo>
                    <a:pt x="384" y="298"/>
                    <a:pt x="298" y="384"/>
                    <a:pt x="192" y="384"/>
                  </a:cubicBezTo>
                  <a:cubicBezTo>
                    <a:pt x="86" y="384"/>
                    <a:pt x="0" y="298"/>
                    <a:pt x="0" y="192"/>
                  </a:cubicBezTo>
                  <a:cubicBezTo>
                    <a:pt x="0" y="86"/>
                    <a:pt x="86" y="0"/>
                    <a:pt x="192" y="0"/>
                  </a:cubicBezTo>
                  <a:cubicBezTo>
                    <a:pt x="298" y="0"/>
                    <a:pt x="384" y="86"/>
                    <a:pt x="384" y="192"/>
                  </a:cubicBezTo>
                  <a:close/>
                  <a:moveTo>
                    <a:pt x="255" y="135"/>
                  </a:moveTo>
                  <a:cubicBezTo>
                    <a:pt x="256" y="135"/>
                    <a:pt x="257" y="130"/>
                    <a:pt x="258" y="129"/>
                  </a:cubicBezTo>
                  <a:cubicBezTo>
                    <a:pt x="260" y="127"/>
                    <a:pt x="262" y="126"/>
                    <a:pt x="264" y="125"/>
                  </a:cubicBezTo>
                  <a:cubicBezTo>
                    <a:pt x="268" y="124"/>
                    <a:pt x="272" y="123"/>
                    <a:pt x="277" y="122"/>
                  </a:cubicBezTo>
                  <a:cubicBezTo>
                    <a:pt x="281" y="121"/>
                    <a:pt x="286" y="121"/>
                    <a:pt x="289" y="125"/>
                  </a:cubicBezTo>
                  <a:cubicBezTo>
                    <a:pt x="289" y="124"/>
                    <a:pt x="295" y="119"/>
                    <a:pt x="295" y="119"/>
                  </a:cubicBezTo>
                  <a:cubicBezTo>
                    <a:pt x="298" y="118"/>
                    <a:pt x="301" y="118"/>
                    <a:pt x="303" y="116"/>
                  </a:cubicBezTo>
                  <a:cubicBezTo>
                    <a:pt x="303" y="115"/>
                    <a:pt x="303" y="110"/>
                    <a:pt x="303" y="110"/>
                  </a:cubicBezTo>
                  <a:cubicBezTo>
                    <a:pt x="299" y="111"/>
                    <a:pt x="298" y="107"/>
                    <a:pt x="297" y="103"/>
                  </a:cubicBezTo>
                  <a:cubicBezTo>
                    <a:pt x="297" y="104"/>
                    <a:pt x="297" y="104"/>
                    <a:pt x="296" y="105"/>
                  </a:cubicBezTo>
                  <a:cubicBezTo>
                    <a:pt x="296" y="102"/>
                    <a:pt x="291" y="104"/>
                    <a:pt x="290" y="104"/>
                  </a:cubicBezTo>
                  <a:cubicBezTo>
                    <a:pt x="284" y="102"/>
                    <a:pt x="285" y="98"/>
                    <a:pt x="283" y="94"/>
                  </a:cubicBezTo>
                  <a:cubicBezTo>
                    <a:pt x="282" y="92"/>
                    <a:pt x="279" y="91"/>
                    <a:pt x="278" y="89"/>
                  </a:cubicBezTo>
                  <a:cubicBezTo>
                    <a:pt x="277" y="87"/>
                    <a:pt x="277" y="84"/>
                    <a:pt x="274" y="84"/>
                  </a:cubicBezTo>
                  <a:cubicBezTo>
                    <a:pt x="273" y="84"/>
                    <a:pt x="270" y="89"/>
                    <a:pt x="270" y="89"/>
                  </a:cubicBezTo>
                  <a:cubicBezTo>
                    <a:pt x="267" y="88"/>
                    <a:pt x="266" y="89"/>
                    <a:pt x="265" y="90"/>
                  </a:cubicBezTo>
                  <a:cubicBezTo>
                    <a:pt x="263" y="91"/>
                    <a:pt x="262" y="91"/>
                    <a:pt x="260" y="92"/>
                  </a:cubicBezTo>
                  <a:cubicBezTo>
                    <a:pt x="265" y="90"/>
                    <a:pt x="258" y="88"/>
                    <a:pt x="256" y="88"/>
                  </a:cubicBezTo>
                  <a:cubicBezTo>
                    <a:pt x="260" y="87"/>
                    <a:pt x="258" y="83"/>
                    <a:pt x="256" y="82"/>
                  </a:cubicBezTo>
                  <a:cubicBezTo>
                    <a:pt x="256" y="82"/>
                    <a:pt x="257" y="82"/>
                    <a:pt x="257" y="82"/>
                  </a:cubicBezTo>
                  <a:cubicBezTo>
                    <a:pt x="257" y="79"/>
                    <a:pt x="250" y="77"/>
                    <a:pt x="247" y="76"/>
                  </a:cubicBezTo>
                  <a:cubicBezTo>
                    <a:pt x="245" y="74"/>
                    <a:pt x="233" y="72"/>
                    <a:pt x="231" y="73"/>
                  </a:cubicBezTo>
                  <a:cubicBezTo>
                    <a:pt x="228" y="75"/>
                    <a:pt x="231" y="80"/>
                    <a:pt x="231" y="83"/>
                  </a:cubicBezTo>
                  <a:cubicBezTo>
                    <a:pt x="232" y="86"/>
                    <a:pt x="228" y="86"/>
                    <a:pt x="228" y="89"/>
                  </a:cubicBezTo>
                  <a:cubicBezTo>
                    <a:pt x="228" y="93"/>
                    <a:pt x="236" y="92"/>
                    <a:pt x="234" y="98"/>
                  </a:cubicBezTo>
                  <a:cubicBezTo>
                    <a:pt x="233" y="102"/>
                    <a:pt x="228" y="102"/>
                    <a:pt x="226" y="105"/>
                  </a:cubicBezTo>
                  <a:cubicBezTo>
                    <a:pt x="224" y="108"/>
                    <a:pt x="227" y="112"/>
                    <a:pt x="229" y="114"/>
                  </a:cubicBezTo>
                  <a:cubicBezTo>
                    <a:pt x="231" y="115"/>
                    <a:pt x="225" y="118"/>
                    <a:pt x="224" y="118"/>
                  </a:cubicBezTo>
                  <a:cubicBezTo>
                    <a:pt x="220" y="120"/>
                    <a:pt x="217" y="114"/>
                    <a:pt x="216" y="110"/>
                  </a:cubicBezTo>
                  <a:cubicBezTo>
                    <a:pt x="215" y="108"/>
                    <a:pt x="215" y="104"/>
                    <a:pt x="212" y="103"/>
                  </a:cubicBezTo>
                  <a:cubicBezTo>
                    <a:pt x="210" y="102"/>
                    <a:pt x="206" y="102"/>
                    <a:pt x="205" y="103"/>
                  </a:cubicBezTo>
                  <a:cubicBezTo>
                    <a:pt x="203" y="99"/>
                    <a:pt x="198" y="98"/>
                    <a:pt x="194" y="97"/>
                  </a:cubicBezTo>
                  <a:cubicBezTo>
                    <a:pt x="189" y="95"/>
                    <a:pt x="185" y="95"/>
                    <a:pt x="180" y="96"/>
                  </a:cubicBezTo>
                  <a:cubicBezTo>
                    <a:pt x="181" y="95"/>
                    <a:pt x="179" y="88"/>
                    <a:pt x="175" y="89"/>
                  </a:cubicBezTo>
                  <a:cubicBezTo>
                    <a:pt x="176" y="86"/>
                    <a:pt x="176" y="84"/>
                    <a:pt x="176" y="81"/>
                  </a:cubicBezTo>
                  <a:cubicBezTo>
                    <a:pt x="177" y="79"/>
                    <a:pt x="178" y="77"/>
                    <a:pt x="179" y="75"/>
                  </a:cubicBezTo>
                  <a:cubicBezTo>
                    <a:pt x="180" y="74"/>
                    <a:pt x="185" y="69"/>
                    <a:pt x="183" y="68"/>
                  </a:cubicBezTo>
                  <a:cubicBezTo>
                    <a:pt x="188" y="69"/>
                    <a:pt x="193" y="69"/>
                    <a:pt x="196" y="66"/>
                  </a:cubicBezTo>
                  <a:cubicBezTo>
                    <a:pt x="198" y="63"/>
                    <a:pt x="199" y="60"/>
                    <a:pt x="202" y="57"/>
                  </a:cubicBezTo>
                  <a:cubicBezTo>
                    <a:pt x="205" y="53"/>
                    <a:pt x="209" y="58"/>
                    <a:pt x="212" y="58"/>
                  </a:cubicBezTo>
                  <a:cubicBezTo>
                    <a:pt x="217" y="59"/>
                    <a:pt x="217" y="53"/>
                    <a:pt x="214" y="51"/>
                  </a:cubicBezTo>
                  <a:cubicBezTo>
                    <a:pt x="218" y="51"/>
                    <a:pt x="215" y="45"/>
                    <a:pt x="213" y="44"/>
                  </a:cubicBezTo>
                  <a:cubicBezTo>
                    <a:pt x="211" y="43"/>
                    <a:pt x="202" y="46"/>
                    <a:pt x="207" y="47"/>
                  </a:cubicBezTo>
                  <a:cubicBezTo>
                    <a:pt x="206" y="47"/>
                    <a:pt x="200" y="59"/>
                    <a:pt x="196" y="53"/>
                  </a:cubicBezTo>
                  <a:cubicBezTo>
                    <a:pt x="195" y="52"/>
                    <a:pt x="195" y="47"/>
                    <a:pt x="193" y="46"/>
                  </a:cubicBezTo>
                  <a:cubicBezTo>
                    <a:pt x="190" y="46"/>
                    <a:pt x="189" y="49"/>
                    <a:pt x="188" y="50"/>
                  </a:cubicBezTo>
                  <a:cubicBezTo>
                    <a:pt x="190" y="47"/>
                    <a:pt x="181" y="45"/>
                    <a:pt x="180" y="44"/>
                  </a:cubicBezTo>
                  <a:cubicBezTo>
                    <a:pt x="183" y="42"/>
                    <a:pt x="180" y="39"/>
                    <a:pt x="178" y="38"/>
                  </a:cubicBezTo>
                  <a:cubicBezTo>
                    <a:pt x="176" y="36"/>
                    <a:pt x="169" y="35"/>
                    <a:pt x="168" y="37"/>
                  </a:cubicBezTo>
                  <a:cubicBezTo>
                    <a:pt x="163" y="43"/>
                    <a:pt x="173" y="44"/>
                    <a:pt x="175" y="45"/>
                  </a:cubicBezTo>
                  <a:cubicBezTo>
                    <a:pt x="176" y="46"/>
                    <a:pt x="179" y="48"/>
                    <a:pt x="177" y="49"/>
                  </a:cubicBezTo>
                  <a:cubicBezTo>
                    <a:pt x="176" y="50"/>
                    <a:pt x="171" y="51"/>
                    <a:pt x="171" y="52"/>
                  </a:cubicBezTo>
                  <a:cubicBezTo>
                    <a:pt x="169" y="54"/>
                    <a:pt x="172" y="57"/>
                    <a:pt x="170" y="59"/>
                  </a:cubicBezTo>
                  <a:cubicBezTo>
                    <a:pt x="168" y="57"/>
                    <a:pt x="168" y="53"/>
                    <a:pt x="166" y="50"/>
                  </a:cubicBezTo>
                  <a:cubicBezTo>
                    <a:pt x="168" y="53"/>
                    <a:pt x="157" y="52"/>
                    <a:pt x="157" y="52"/>
                  </a:cubicBezTo>
                  <a:cubicBezTo>
                    <a:pt x="154" y="52"/>
                    <a:pt x="148" y="54"/>
                    <a:pt x="145" y="50"/>
                  </a:cubicBezTo>
                  <a:cubicBezTo>
                    <a:pt x="144" y="49"/>
                    <a:pt x="144" y="44"/>
                    <a:pt x="146" y="45"/>
                  </a:cubicBezTo>
                  <a:cubicBezTo>
                    <a:pt x="144" y="43"/>
                    <a:pt x="142" y="41"/>
                    <a:pt x="141" y="40"/>
                  </a:cubicBezTo>
                  <a:cubicBezTo>
                    <a:pt x="132" y="43"/>
                    <a:pt x="125" y="47"/>
                    <a:pt x="117" y="51"/>
                  </a:cubicBezTo>
                  <a:cubicBezTo>
                    <a:pt x="118" y="51"/>
                    <a:pt x="119" y="51"/>
                    <a:pt x="120" y="50"/>
                  </a:cubicBezTo>
                  <a:cubicBezTo>
                    <a:pt x="122" y="50"/>
                    <a:pt x="124" y="48"/>
                    <a:pt x="126" y="47"/>
                  </a:cubicBezTo>
                  <a:cubicBezTo>
                    <a:pt x="128" y="46"/>
                    <a:pt x="134" y="43"/>
                    <a:pt x="136" y="46"/>
                  </a:cubicBezTo>
                  <a:cubicBezTo>
                    <a:pt x="137" y="45"/>
                    <a:pt x="137" y="45"/>
                    <a:pt x="138" y="44"/>
                  </a:cubicBezTo>
                  <a:cubicBezTo>
                    <a:pt x="139" y="46"/>
                    <a:pt x="141" y="48"/>
                    <a:pt x="143" y="51"/>
                  </a:cubicBezTo>
                  <a:cubicBezTo>
                    <a:pt x="141" y="50"/>
                    <a:pt x="137" y="50"/>
                    <a:pt x="135" y="50"/>
                  </a:cubicBezTo>
                  <a:cubicBezTo>
                    <a:pt x="133" y="51"/>
                    <a:pt x="130" y="51"/>
                    <a:pt x="130" y="53"/>
                  </a:cubicBezTo>
                  <a:cubicBezTo>
                    <a:pt x="130" y="55"/>
                    <a:pt x="131" y="57"/>
                    <a:pt x="131" y="58"/>
                  </a:cubicBezTo>
                  <a:cubicBezTo>
                    <a:pt x="128" y="56"/>
                    <a:pt x="125" y="52"/>
                    <a:pt x="121" y="51"/>
                  </a:cubicBezTo>
                  <a:cubicBezTo>
                    <a:pt x="119" y="51"/>
                    <a:pt x="117" y="51"/>
                    <a:pt x="115" y="52"/>
                  </a:cubicBezTo>
                  <a:cubicBezTo>
                    <a:pt x="91" y="65"/>
                    <a:pt x="71" y="84"/>
                    <a:pt x="56" y="107"/>
                  </a:cubicBezTo>
                  <a:cubicBezTo>
                    <a:pt x="57" y="108"/>
                    <a:pt x="58" y="109"/>
                    <a:pt x="59" y="109"/>
                  </a:cubicBezTo>
                  <a:cubicBezTo>
                    <a:pt x="62" y="110"/>
                    <a:pt x="59" y="117"/>
                    <a:pt x="64" y="113"/>
                  </a:cubicBezTo>
                  <a:cubicBezTo>
                    <a:pt x="66" y="115"/>
                    <a:pt x="66" y="116"/>
                    <a:pt x="65" y="118"/>
                  </a:cubicBezTo>
                  <a:cubicBezTo>
                    <a:pt x="65" y="118"/>
                    <a:pt x="75" y="124"/>
                    <a:pt x="76" y="125"/>
                  </a:cubicBezTo>
                  <a:cubicBezTo>
                    <a:pt x="78" y="126"/>
                    <a:pt x="80" y="128"/>
                    <a:pt x="81" y="130"/>
                  </a:cubicBezTo>
                  <a:cubicBezTo>
                    <a:pt x="82" y="132"/>
                    <a:pt x="80" y="134"/>
                    <a:pt x="79" y="135"/>
                  </a:cubicBezTo>
                  <a:cubicBezTo>
                    <a:pt x="78" y="134"/>
                    <a:pt x="75" y="130"/>
                    <a:pt x="74" y="131"/>
                  </a:cubicBezTo>
                  <a:cubicBezTo>
                    <a:pt x="73" y="133"/>
                    <a:pt x="74" y="139"/>
                    <a:pt x="77" y="139"/>
                  </a:cubicBezTo>
                  <a:cubicBezTo>
                    <a:pt x="73" y="139"/>
                    <a:pt x="75" y="155"/>
                    <a:pt x="74" y="158"/>
                  </a:cubicBezTo>
                  <a:cubicBezTo>
                    <a:pt x="74" y="158"/>
                    <a:pt x="74" y="158"/>
                    <a:pt x="74" y="158"/>
                  </a:cubicBezTo>
                  <a:cubicBezTo>
                    <a:pt x="73" y="161"/>
                    <a:pt x="76" y="173"/>
                    <a:pt x="81" y="172"/>
                  </a:cubicBezTo>
                  <a:cubicBezTo>
                    <a:pt x="78" y="172"/>
                    <a:pt x="87" y="184"/>
                    <a:pt x="88" y="185"/>
                  </a:cubicBezTo>
                  <a:cubicBezTo>
                    <a:pt x="91" y="187"/>
                    <a:pt x="95" y="188"/>
                    <a:pt x="97" y="192"/>
                  </a:cubicBezTo>
                  <a:cubicBezTo>
                    <a:pt x="100" y="195"/>
                    <a:pt x="100" y="201"/>
                    <a:pt x="103" y="203"/>
                  </a:cubicBezTo>
                  <a:cubicBezTo>
                    <a:pt x="102" y="206"/>
                    <a:pt x="108" y="210"/>
                    <a:pt x="108" y="214"/>
                  </a:cubicBezTo>
                  <a:cubicBezTo>
                    <a:pt x="108" y="214"/>
                    <a:pt x="107" y="214"/>
                    <a:pt x="107" y="215"/>
                  </a:cubicBezTo>
                  <a:cubicBezTo>
                    <a:pt x="108" y="218"/>
                    <a:pt x="113" y="218"/>
                    <a:pt x="115" y="221"/>
                  </a:cubicBezTo>
                  <a:cubicBezTo>
                    <a:pt x="116" y="223"/>
                    <a:pt x="115" y="228"/>
                    <a:pt x="118" y="227"/>
                  </a:cubicBezTo>
                  <a:cubicBezTo>
                    <a:pt x="118" y="222"/>
                    <a:pt x="115" y="216"/>
                    <a:pt x="112" y="212"/>
                  </a:cubicBezTo>
                  <a:cubicBezTo>
                    <a:pt x="110" y="209"/>
                    <a:pt x="109" y="207"/>
                    <a:pt x="108" y="204"/>
                  </a:cubicBezTo>
                  <a:cubicBezTo>
                    <a:pt x="106" y="202"/>
                    <a:pt x="106" y="199"/>
                    <a:pt x="105" y="197"/>
                  </a:cubicBezTo>
                  <a:cubicBezTo>
                    <a:pt x="106" y="197"/>
                    <a:pt x="112" y="199"/>
                    <a:pt x="111" y="200"/>
                  </a:cubicBezTo>
                  <a:cubicBezTo>
                    <a:pt x="109" y="205"/>
                    <a:pt x="119" y="214"/>
                    <a:pt x="122" y="217"/>
                  </a:cubicBezTo>
                  <a:cubicBezTo>
                    <a:pt x="123" y="218"/>
                    <a:pt x="128" y="225"/>
                    <a:pt x="125" y="225"/>
                  </a:cubicBezTo>
                  <a:cubicBezTo>
                    <a:pt x="129" y="225"/>
                    <a:pt x="133" y="230"/>
                    <a:pt x="135" y="233"/>
                  </a:cubicBezTo>
                  <a:cubicBezTo>
                    <a:pt x="137" y="236"/>
                    <a:pt x="136" y="241"/>
                    <a:pt x="138" y="245"/>
                  </a:cubicBezTo>
                  <a:cubicBezTo>
                    <a:pt x="139" y="250"/>
                    <a:pt x="146" y="252"/>
                    <a:pt x="150" y="255"/>
                  </a:cubicBezTo>
                  <a:cubicBezTo>
                    <a:pt x="154" y="256"/>
                    <a:pt x="157" y="259"/>
                    <a:pt x="160" y="260"/>
                  </a:cubicBezTo>
                  <a:cubicBezTo>
                    <a:pt x="166" y="262"/>
                    <a:pt x="167" y="260"/>
                    <a:pt x="171" y="260"/>
                  </a:cubicBezTo>
                  <a:cubicBezTo>
                    <a:pt x="178" y="259"/>
                    <a:pt x="179" y="266"/>
                    <a:pt x="184" y="269"/>
                  </a:cubicBezTo>
                  <a:cubicBezTo>
                    <a:pt x="187" y="270"/>
                    <a:pt x="194" y="273"/>
                    <a:pt x="198" y="271"/>
                  </a:cubicBezTo>
                  <a:cubicBezTo>
                    <a:pt x="196" y="272"/>
                    <a:pt x="203" y="282"/>
                    <a:pt x="204" y="283"/>
                  </a:cubicBezTo>
                  <a:cubicBezTo>
                    <a:pt x="206" y="286"/>
                    <a:pt x="210" y="287"/>
                    <a:pt x="213" y="290"/>
                  </a:cubicBezTo>
                  <a:cubicBezTo>
                    <a:pt x="213" y="290"/>
                    <a:pt x="214" y="289"/>
                    <a:pt x="214" y="288"/>
                  </a:cubicBezTo>
                  <a:cubicBezTo>
                    <a:pt x="213" y="291"/>
                    <a:pt x="218" y="296"/>
                    <a:pt x="221" y="296"/>
                  </a:cubicBezTo>
                  <a:cubicBezTo>
                    <a:pt x="223" y="295"/>
                    <a:pt x="224" y="290"/>
                    <a:pt x="224" y="288"/>
                  </a:cubicBezTo>
                  <a:cubicBezTo>
                    <a:pt x="219" y="290"/>
                    <a:pt x="215" y="288"/>
                    <a:pt x="212" y="283"/>
                  </a:cubicBezTo>
                  <a:cubicBezTo>
                    <a:pt x="211" y="282"/>
                    <a:pt x="207" y="275"/>
                    <a:pt x="211" y="275"/>
                  </a:cubicBezTo>
                  <a:cubicBezTo>
                    <a:pt x="216" y="275"/>
                    <a:pt x="212" y="271"/>
                    <a:pt x="212" y="268"/>
                  </a:cubicBezTo>
                  <a:cubicBezTo>
                    <a:pt x="211" y="264"/>
                    <a:pt x="208" y="262"/>
                    <a:pt x="206" y="259"/>
                  </a:cubicBezTo>
                  <a:cubicBezTo>
                    <a:pt x="205" y="262"/>
                    <a:pt x="200" y="261"/>
                    <a:pt x="198" y="259"/>
                  </a:cubicBezTo>
                  <a:cubicBezTo>
                    <a:pt x="198" y="259"/>
                    <a:pt x="197" y="261"/>
                    <a:pt x="197" y="262"/>
                  </a:cubicBezTo>
                  <a:cubicBezTo>
                    <a:pt x="196" y="262"/>
                    <a:pt x="195" y="262"/>
                    <a:pt x="194" y="261"/>
                  </a:cubicBezTo>
                  <a:cubicBezTo>
                    <a:pt x="194" y="258"/>
                    <a:pt x="194" y="255"/>
                    <a:pt x="195" y="251"/>
                  </a:cubicBezTo>
                  <a:cubicBezTo>
                    <a:pt x="196" y="247"/>
                    <a:pt x="205" y="238"/>
                    <a:pt x="194" y="239"/>
                  </a:cubicBezTo>
                  <a:cubicBezTo>
                    <a:pt x="190" y="239"/>
                    <a:pt x="188" y="240"/>
                    <a:pt x="187" y="244"/>
                  </a:cubicBezTo>
                  <a:cubicBezTo>
                    <a:pt x="186" y="247"/>
                    <a:pt x="186" y="249"/>
                    <a:pt x="183" y="251"/>
                  </a:cubicBezTo>
                  <a:cubicBezTo>
                    <a:pt x="181" y="252"/>
                    <a:pt x="173" y="251"/>
                    <a:pt x="171" y="250"/>
                  </a:cubicBezTo>
                  <a:cubicBezTo>
                    <a:pt x="166" y="247"/>
                    <a:pt x="163" y="239"/>
                    <a:pt x="163" y="234"/>
                  </a:cubicBezTo>
                  <a:cubicBezTo>
                    <a:pt x="163" y="227"/>
                    <a:pt x="166" y="221"/>
                    <a:pt x="163" y="215"/>
                  </a:cubicBezTo>
                  <a:cubicBezTo>
                    <a:pt x="164" y="213"/>
                    <a:pt x="166" y="211"/>
                    <a:pt x="168" y="210"/>
                  </a:cubicBezTo>
                  <a:cubicBezTo>
                    <a:pt x="169" y="209"/>
                    <a:pt x="171" y="210"/>
                    <a:pt x="172" y="207"/>
                  </a:cubicBezTo>
                  <a:cubicBezTo>
                    <a:pt x="171" y="207"/>
                    <a:pt x="170" y="206"/>
                    <a:pt x="170" y="206"/>
                  </a:cubicBezTo>
                  <a:cubicBezTo>
                    <a:pt x="173" y="208"/>
                    <a:pt x="180" y="203"/>
                    <a:pt x="184" y="206"/>
                  </a:cubicBezTo>
                  <a:cubicBezTo>
                    <a:pt x="186" y="207"/>
                    <a:pt x="188" y="208"/>
                    <a:pt x="189" y="205"/>
                  </a:cubicBezTo>
                  <a:cubicBezTo>
                    <a:pt x="189" y="205"/>
                    <a:pt x="187" y="202"/>
                    <a:pt x="188" y="200"/>
                  </a:cubicBezTo>
                  <a:cubicBezTo>
                    <a:pt x="189" y="204"/>
                    <a:pt x="192" y="205"/>
                    <a:pt x="196" y="202"/>
                  </a:cubicBezTo>
                  <a:cubicBezTo>
                    <a:pt x="197" y="203"/>
                    <a:pt x="201" y="203"/>
                    <a:pt x="204" y="204"/>
                  </a:cubicBezTo>
                  <a:cubicBezTo>
                    <a:pt x="207" y="206"/>
                    <a:pt x="207" y="209"/>
                    <a:pt x="211" y="205"/>
                  </a:cubicBezTo>
                  <a:cubicBezTo>
                    <a:pt x="213" y="208"/>
                    <a:pt x="213" y="208"/>
                    <a:pt x="214" y="211"/>
                  </a:cubicBezTo>
                  <a:cubicBezTo>
                    <a:pt x="214" y="214"/>
                    <a:pt x="216" y="221"/>
                    <a:pt x="218" y="222"/>
                  </a:cubicBezTo>
                  <a:cubicBezTo>
                    <a:pt x="224" y="225"/>
                    <a:pt x="222" y="217"/>
                    <a:pt x="222" y="214"/>
                  </a:cubicBezTo>
                  <a:cubicBezTo>
                    <a:pt x="222" y="213"/>
                    <a:pt x="222" y="205"/>
                    <a:pt x="221" y="205"/>
                  </a:cubicBezTo>
                  <a:cubicBezTo>
                    <a:pt x="213" y="203"/>
                    <a:pt x="216" y="197"/>
                    <a:pt x="221" y="193"/>
                  </a:cubicBezTo>
                  <a:cubicBezTo>
                    <a:pt x="222" y="192"/>
                    <a:pt x="227" y="190"/>
                    <a:pt x="230" y="188"/>
                  </a:cubicBezTo>
                  <a:cubicBezTo>
                    <a:pt x="232" y="186"/>
                    <a:pt x="235" y="183"/>
                    <a:pt x="234" y="179"/>
                  </a:cubicBezTo>
                  <a:cubicBezTo>
                    <a:pt x="235" y="179"/>
                    <a:pt x="236" y="178"/>
                    <a:pt x="236" y="177"/>
                  </a:cubicBezTo>
                  <a:cubicBezTo>
                    <a:pt x="236" y="177"/>
                    <a:pt x="233" y="174"/>
                    <a:pt x="232" y="175"/>
                  </a:cubicBezTo>
                  <a:cubicBezTo>
                    <a:pt x="234" y="174"/>
                    <a:pt x="234" y="172"/>
                    <a:pt x="233" y="171"/>
                  </a:cubicBezTo>
                  <a:cubicBezTo>
                    <a:pt x="235" y="169"/>
                    <a:pt x="234" y="166"/>
                    <a:pt x="236" y="165"/>
                  </a:cubicBezTo>
                  <a:cubicBezTo>
                    <a:pt x="239" y="169"/>
                    <a:pt x="245" y="165"/>
                    <a:pt x="242" y="162"/>
                  </a:cubicBezTo>
                  <a:cubicBezTo>
                    <a:pt x="244" y="158"/>
                    <a:pt x="250" y="160"/>
                    <a:pt x="252" y="157"/>
                  </a:cubicBezTo>
                  <a:cubicBezTo>
                    <a:pt x="255" y="158"/>
                    <a:pt x="253" y="153"/>
                    <a:pt x="255" y="150"/>
                  </a:cubicBezTo>
                  <a:cubicBezTo>
                    <a:pt x="256" y="148"/>
                    <a:pt x="259" y="148"/>
                    <a:pt x="262" y="147"/>
                  </a:cubicBezTo>
                  <a:cubicBezTo>
                    <a:pt x="262" y="147"/>
                    <a:pt x="268" y="143"/>
                    <a:pt x="266" y="143"/>
                  </a:cubicBezTo>
                  <a:cubicBezTo>
                    <a:pt x="270" y="144"/>
                    <a:pt x="279" y="139"/>
                    <a:pt x="272" y="135"/>
                  </a:cubicBezTo>
                  <a:cubicBezTo>
                    <a:pt x="273" y="133"/>
                    <a:pt x="270" y="132"/>
                    <a:pt x="268" y="132"/>
                  </a:cubicBezTo>
                  <a:cubicBezTo>
                    <a:pt x="269" y="131"/>
                    <a:pt x="272" y="132"/>
                    <a:pt x="273" y="131"/>
                  </a:cubicBezTo>
                  <a:cubicBezTo>
                    <a:pt x="276" y="129"/>
                    <a:pt x="274" y="128"/>
                    <a:pt x="271" y="127"/>
                  </a:cubicBezTo>
                  <a:cubicBezTo>
                    <a:pt x="268" y="126"/>
                    <a:pt x="263" y="128"/>
                    <a:pt x="261" y="130"/>
                  </a:cubicBezTo>
                  <a:cubicBezTo>
                    <a:pt x="259" y="132"/>
                    <a:pt x="257" y="134"/>
                    <a:pt x="255" y="135"/>
                  </a:cubicBezTo>
                  <a:close/>
                  <a:moveTo>
                    <a:pt x="308" y="302"/>
                  </a:moveTo>
                  <a:cubicBezTo>
                    <a:pt x="306" y="301"/>
                    <a:pt x="303" y="301"/>
                    <a:pt x="301" y="300"/>
                  </a:cubicBezTo>
                  <a:cubicBezTo>
                    <a:pt x="299" y="300"/>
                    <a:pt x="298" y="299"/>
                    <a:pt x="295" y="298"/>
                  </a:cubicBezTo>
                  <a:cubicBezTo>
                    <a:pt x="296" y="293"/>
                    <a:pt x="290" y="292"/>
                    <a:pt x="287" y="289"/>
                  </a:cubicBezTo>
                  <a:cubicBezTo>
                    <a:pt x="284" y="287"/>
                    <a:pt x="282" y="284"/>
                    <a:pt x="277" y="285"/>
                  </a:cubicBezTo>
                  <a:cubicBezTo>
                    <a:pt x="276" y="285"/>
                    <a:pt x="271" y="287"/>
                    <a:pt x="272" y="288"/>
                  </a:cubicBezTo>
                  <a:cubicBezTo>
                    <a:pt x="269" y="285"/>
                    <a:pt x="268" y="284"/>
                    <a:pt x="263" y="282"/>
                  </a:cubicBezTo>
                  <a:cubicBezTo>
                    <a:pt x="259" y="281"/>
                    <a:pt x="257" y="276"/>
                    <a:pt x="253" y="281"/>
                  </a:cubicBezTo>
                  <a:cubicBezTo>
                    <a:pt x="251" y="283"/>
                    <a:pt x="252" y="286"/>
                    <a:pt x="251" y="288"/>
                  </a:cubicBezTo>
                  <a:cubicBezTo>
                    <a:pt x="247" y="285"/>
                    <a:pt x="254" y="282"/>
                    <a:pt x="251" y="279"/>
                  </a:cubicBezTo>
                  <a:cubicBezTo>
                    <a:pt x="248" y="275"/>
                    <a:pt x="243" y="281"/>
                    <a:pt x="240" y="282"/>
                  </a:cubicBezTo>
                  <a:cubicBezTo>
                    <a:pt x="239" y="284"/>
                    <a:pt x="237" y="284"/>
                    <a:pt x="236" y="286"/>
                  </a:cubicBezTo>
                  <a:cubicBezTo>
                    <a:pt x="235" y="287"/>
                    <a:pt x="234" y="290"/>
                    <a:pt x="233" y="291"/>
                  </a:cubicBezTo>
                  <a:cubicBezTo>
                    <a:pt x="233" y="289"/>
                    <a:pt x="228" y="290"/>
                    <a:pt x="228" y="288"/>
                  </a:cubicBezTo>
                  <a:cubicBezTo>
                    <a:pt x="229" y="294"/>
                    <a:pt x="229" y="301"/>
                    <a:pt x="230" y="307"/>
                  </a:cubicBezTo>
                  <a:cubicBezTo>
                    <a:pt x="231" y="310"/>
                    <a:pt x="230" y="316"/>
                    <a:pt x="227" y="319"/>
                  </a:cubicBezTo>
                  <a:cubicBezTo>
                    <a:pt x="224" y="321"/>
                    <a:pt x="221" y="324"/>
                    <a:pt x="220" y="329"/>
                  </a:cubicBezTo>
                  <a:cubicBezTo>
                    <a:pt x="220" y="332"/>
                    <a:pt x="220" y="334"/>
                    <a:pt x="223" y="335"/>
                  </a:cubicBezTo>
                  <a:cubicBezTo>
                    <a:pt x="223" y="339"/>
                    <a:pt x="219" y="342"/>
                    <a:pt x="219" y="346"/>
                  </a:cubicBezTo>
                  <a:cubicBezTo>
                    <a:pt x="219" y="346"/>
                    <a:pt x="220" y="348"/>
                    <a:pt x="220" y="350"/>
                  </a:cubicBezTo>
                  <a:cubicBezTo>
                    <a:pt x="254" y="344"/>
                    <a:pt x="285" y="327"/>
                    <a:pt x="308" y="302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54" name="Group 155"/>
          <p:cNvGrpSpPr/>
          <p:nvPr/>
        </p:nvGrpSpPr>
        <p:grpSpPr>
          <a:xfrm>
            <a:off x="2144267" y="2611820"/>
            <a:ext cx="579038" cy="562460"/>
            <a:chOff x="735191" y="1461827"/>
            <a:chExt cx="579038" cy="562460"/>
          </a:xfrm>
        </p:grpSpPr>
        <p:sp>
          <p:nvSpPr>
            <p:cNvPr id="55" name="Oval 156"/>
            <p:cNvSpPr>
              <a:spLocks noChangeAspect="1"/>
            </p:cNvSpPr>
            <p:nvPr/>
          </p:nvSpPr>
          <p:spPr>
            <a:xfrm>
              <a:off x="735191" y="1461827"/>
              <a:ext cx="579038" cy="5624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b="1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sp>
          <p:nvSpPr>
            <p:cNvPr id="56" name="Freeform 245"/>
            <p:cNvSpPr>
              <a:spLocks/>
            </p:cNvSpPr>
            <p:nvPr/>
          </p:nvSpPr>
          <p:spPr bwMode="auto">
            <a:xfrm>
              <a:off x="908029" y="1626376"/>
              <a:ext cx="233363" cy="233363"/>
            </a:xfrm>
            <a:custGeom>
              <a:avLst/>
              <a:gdLst/>
              <a:ahLst/>
              <a:cxnLst>
                <a:cxn ang="0">
                  <a:pos x="68" y="3"/>
                </a:cxn>
                <a:cxn ang="0">
                  <a:pos x="58" y="61"/>
                </a:cxn>
                <a:cxn ang="0">
                  <a:pos x="57" y="63"/>
                </a:cxn>
                <a:cxn ang="0">
                  <a:pos x="56" y="63"/>
                </a:cxn>
                <a:cxn ang="0">
                  <a:pos x="55" y="63"/>
                </a:cxn>
                <a:cxn ang="0">
                  <a:pos x="38" y="56"/>
                </a:cxn>
                <a:cxn ang="0">
                  <a:pos x="28" y="67"/>
                </a:cxn>
                <a:cxn ang="0">
                  <a:pos x="26" y="68"/>
                </a:cxn>
                <a:cxn ang="0">
                  <a:pos x="26" y="68"/>
                </a:cxn>
                <a:cxn ang="0">
                  <a:pos x="24" y="65"/>
                </a:cxn>
                <a:cxn ang="0">
                  <a:pos x="24" y="52"/>
                </a:cxn>
                <a:cxn ang="0">
                  <a:pos x="57" y="12"/>
                </a:cxn>
                <a:cxn ang="0">
                  <a:pos x="16" y="47"/>
                </a:cxn>
                <a:cxn ang="0">
                  <a:pos x="1" y="41"/>
                </a:cxn>
                <a:cxn ang="0">
                  <a:pos x="0" y="39"/>
                </a:cxn>
                <a:cxn ang="0">
                  <a:pos x="1" y="36"/>
                </a:cxn>
                <a:cxn ang="0">
                  <a:pos x="64" y="0"/>
                </a:cxn>
                <a:cxn ang="0">
                  <a:pos x="65" y="0"/>
                </a:cxn>
                <a:cxn ang="0">
                  <a:pos x="67" y="0"/>
                </a:cxn>
                <a:cxn ang="0">
                  <a:pos x="68" y="3"/>
                </a:cxn>
              </a:cxnLst>
              <a:rect l="0" t="0" r="r" b="b"/>
              <a:pathLst>
                <a:path w="68" h="68">
                  <a:moveTo>
                    <a:pt x="68" y="3"/>
                  </a:moveTo>
                  <a:cubicBezTo>
                    <a:pt x="58" y="61"/>
                    <a:pt x="58" y="61"/>
                    <a:pt x="58" y="61"/>
                  </a:cubicBezTo>
                  <a:cubicBezTo>
                    <a:pt x="58" y="62"/>
                    <a:pt x="57" y="62"/>
                    <a:pt x="57" y="63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8" y="67"/>
                    <a:pt x="27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7"/>
                    <a:pt x="24" y="66"/>
                    <a:pt x="24" y="6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8"/>
                    <a:pt x="0" y="37"/>
                    <a:pt x="1" y="36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6" y="0"/>
                    <a:pt x="66" y="0"/>
                    <a:pt x="67" y="0"/>
                  </a:cubicBezTo>
                  <a:cubicBezTo>
                    <a:pt x="68" y="1"/>
                    <a:pt x="68" y="2"/>
                    <a:pt x="68" y="3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57" name="Group 158"/>
          <p:cNvGrpSpPr/>
          <p:nvPr/>
        </p:nvGrpSpPr>
        <p:grpSpPr>
          <a:xfrm>
            <a:off x="9249791" y="4733556"/>
            <a:ext cx="579038" cy="562460"/>
            <a:chOff x="7840715" y="3583563"/>
            <a:chExt cx="579038" cy="562460"/>
          </a:xfrm>
        </p:grpSpPr>
        <p:sp>
          <p:nvSpPr>
            <p:cNvPr id="58" name="Oval 159"/>
            <p:cNvSpPr>
              <a:spLocks noChangeAspect="1"/>
            </p:cNvSpPr>
            <p:nvPr/>
          </p:nvSpPr>
          <p:spPr>
            <a:xfrm flipH="1">
              <a:off x="7840715" y="3583563"/>
              <a:ext cx="579038" cy="5624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sz="1600" b="1" dirty="0">
                <a:solidFill>
                  <a:schemeClr val="accent6"/>
                </a:solidFill>
                <a:cs typeface="+mn-ea"/>
                <a:sym typeface="+mn-lt"/>
              </a:endParaRPr>
            </a:p>
          </p:txBody>
        </p:sp>
        <p:sp>
          <p:nvSpPr>
            <p:cNvPr id="59" name="Freeform 66"/>
            <p:cNvSpPr>
              <a:spLocks noEditPoints="1"/>
            </p:cNvSpPr>
            <p:nvPr/>
          </p:nvSpPr>
          <p:spPr bwMode="auto">
            <a:xfrm>
              <a:off x="8004822" y="3748112"/>
              <a:ext cx="250825" cy="233363"/>
            </a:xfrm>
            <a:custGeom>
              <a:avLst/>
              <a:gdLst/>
              <a:ahLst/>
              <a:cxnLst>
                <a:cxn ang="0">
                  <a:pos x="13" y="39"/>
                </a:cxn>
                <a:cxn ang="0">
                  <a:pos x="8" y="39"/>
                </a:cxn>
                <a:cxn ang="0">
                  <a:pos x="0" y="33"/>
                </a:cxn>
                <a:cxn ang="0">
                  <a:pos x="5" y="19"/>
                </a:cxn>
                <a:cxn ang="0">
                  <a:pos x="15" y="22"/>
                </a:cxn>
                <a:cxn ang="0">
                  <a:pos x="20" y="21"/>
                </a:cxn>
                <a:cxn ang="0">
                  <a:pos x="20" y="24"/>
                </a:cxn>
                <a:cxn ang="0">
                  <a:pos x="23" y="34"/>
                </a:cxn>
                <a:cxn ang="0">
                  <a:pos x="13" y="39"/>
                </a:cxn>
                <a:cxn ang="0">
                  <a:pos x="15" y="19"/>
                </a:cxn>
                <a:cxn ang="0">
                  <a:pos x="5" y="9"/>
                </a:cxn>
                <a:cxn ang="0">
                  <a:pos x="15" y="0"/>
                </a:cxn>
                <a:cxn ang="0">
                  <a:pos x="25" y="9"/>
                </a:cxn>
                <a:cxn ang="0">
                  <a:pos x="15" y="19"/>
                </a:cxn>
                <a:cxn ang="0">
                  <a:pos x="53" y="68"/>
                </a:cxn>
                <a:cxn ang="0">
                  <a:pos x="20" y="68"/>
                </a:cxn>
                <a:cxn ang="0">
                  <a:pos x="10" y="58"/>
                </a:cxn>
                <a:cxn ang="0">
                  <a:pos x="23" y="36"/>
                </a:cxn>
                <a:cxn ang="0">
                  <a:pos x="37" y="41"/>
                </a:cxn>
                <a:cxn ang="0">
                  <a:pos x="50" y="36"/>
                </a:cxn>
                <a:cxn ang="0">
                  <a:pos x="64" y="58"/>
                </a:cxn>
                <a:cxn ang="0">
                  <a:pos x="53" y="68"/>
                </a:cxn>
                <a:cxn ang="0">
                  <a:pos x="37" y="39"/>
                </a:cxn>
                <a:cxn ang="0">
                  <a:pos x="22" y="24"/>
                </a:cxn>
                <a:cxn ang="0">
                  <a:pos x="37" y="9"/>
                </a:cxn>
                <a:cxn ang="0">
                  <a:pos x="51" y="24"/>
                </a:cxn>
                <a:cxn ang="0">
                  <a:pos x="37" y="39"/>
                </a:cxn>
                <a:cxn ang="0">
                  <a:pos x="59" y="19"/>
                </a:cxn>
                <a:cxn ang="0">
                  <a:pos x="49" y="9"/>
                </a:cxn>
                <a:cxn ang="0">
                  <a:pos x="59" y="0"/>
                </a:cxn>
                <a:cxn ang="0">
                  <a:pos x="68" y="9"/>
                </a:cxn>
                <a:cxn ang="0">
                  <a:pos x="59" y="19"/>
                </a:cxn>
                <a:cxn ang="0">
                  <a:pos x="66" y="39"/>
                </a:cxn>
                <a:cxn ang="0">
                  <a:pos x="61" y="39"/>
                </a:cxn>
                <a:cxn ang="0">
                  <a:pos x="51" y="34"/>
                </a:cxn>
                <a:cxn ang="0">
                  <a:pos x="54" y="24"/>
                </a:cxn>
                <a:cxn ang="0">
                  <a:pos x="54" y="21"/>
                </a:cxn>
                <a:cxn ang="0">
                  <a:pos x="59" y="22"/>
                </a:cxn>
                <a:cxn ang="0">
                  <a:pos x="69" y="19"/>
                </a:cxn>
                <a:cxn ang="0">
                  <a:pos x="73" y="33"/>
                </a:cxn>
                <a:cxn ang="0">
                  <a:pos x="66" y="39"/>
                </a:cxn>
              </a:cxnLst>
              <a:rect l="0" t="0" r="r" b="b"/>
              <a:pathLst>
                <a:path w="73" h="68">
                  <a:moveTo>
                    <a:pt x="13" y="39"/>
                  </a:moveTo>
                  <a:cubicBezTo>
                    <a:pt x="8" y="39"/>
                    <a:pt x="8" y="39"/>
                    <a:pt x="8" y="39"/>
                  </a:cubicBezTo>
                  <a:cubicBezTo>
                    <a:pt x="4" y="39"/>
                    <a:pt x="0" y="37"/>
                    <a:pt x="0" y="33"/>
                  </a:cubicBezTo>
                  <a:cubicBezTo>
                    <a:pt x="0" y="29"/>
                    <a:pt x="0" y="19"/>
                    <a:pt x="5" y="19"/>
                  </a:cubicBezTo>
                  <a:cubicBezTo>
                    <a:pt x="6" y="19"/>
                    <a:pt x="10" y="22"/>
                    <a:pt x="15" y="22"/>
                  </a:cubicBezTo>
                  <a:cubicBezTo>
                    <a:pt x="17" y="22"/>
                    <a:pt x="18" y="22"/>
                    <a:pt x="20" y="21"/>
                  </a:cubicBezTo>
                  <a:cubicBezTo>
                    <a:pt x="20" y="22"/>
                    <a:pt x="20" y="23"/>
                    <a:pt x="20" y="24"/>
                  </a:cubicBezTo>
                  <a:cubicBezTo>
                    <a:pt x="20" y="27"/>
                    <a:pt x="21" y="31"/>
                    <a:pt x="23" y="34"/>
                  </a:cubicBezTo>
                  <a:cubicBezTo>
                    <a:pt x="19" y="34"/>
                    <a:pt x="15" y="36"/>
                    <a:pt x="13" y="39"/>
                  </a:cubicBezTo>
                  <a:close/>
                  <a:moveTo>
                    <a:pt x="15" y="19"/>
                  </a:moveTo>
                  <a:cubicBezTo>
                    <a:pt x="10" y="19"/>
                    <a:pt x="5" y="15"/>
                    <a:pt x="5" y="9"/>
                  </a:cubicBezTo>
                  <a:cubicBezTo>
                    <a:pt x="5" y="4"/>
                    <a:pt x="10" y="0"/>
                    <a:pt x="15" y="0"/>
                  </a:cubicBezTo>
                  <a:cubicBezTo>
                    <a:pt x="20" y="0"/>
                    <a:pt x="25" y="4"/>
                    <a:pt x="25" y="9"/>
                  </a:cubicBezTo>
                  <a:cubicBezTo>
                    <a:pt x="25" y="15"/>
                    <a:pt x="20" y="19"/>
                    <a:pt x="15" y="19"/>
                  </a:cubicBezTo>
                  <a:close/>
                  <a:moveTo>
                    <a:pt x="53" y="68"/>
                  </a:moveTo>
                  <a:cubicBezTo>
                    <a:pt x="20" y="68"/>
                    <a:pt x="20" y="68"/>
                    <a:pt x="20" y="68"/>
                  </a:cubicBezTo>
                  <a:cubicBezTo>
                    <a:pt x="14" y="68"/>
                    <a:pt x="10" y="64"/>
                    <a:pt x="10" y="58"/>
                  </a:cubicBezTo>
                  <a:cubicBezTo>
                    <a:pt x="10" y="49"/>
                    <a:pt x="12" y="36"/>
                    <a:pt x="23" y="36"/>
                  </a:cubicBezTo>
                  <a:cubicBezTo>
                    <a:pt x="25" y="36"/>
                    <a:pt x="29" y="41"/>
                    <a:pt x="37" y="41"/>
                  </a:cubicBezTo>
                  <a:cubicBezTo>
                    <a:pt x="44" y="41"/>
                    <a:pt x="49" y="36"/>
                    <a:pt x="50" y="36"/>
                  </a:cubicBezTo>
                  <a:cubicBezTo>
                    <a:pt x="62" y="36"/>
                    <a:pt x="64" y="49"/>
                    <a:pt x="64" y="58"/>
                  </a:cubicBezTo>
                  <a:cubicBezTo>
                    <a:pt x="64" y="64"/>
                    <a:pt x="60" y="68"/>
                    <a:pt x="53" y="68"/>
                  </a:cubicBezTo>
                  <a:close/>
                  <a:moveTo>
                    <a:pt x="37" y="39"/>
                  </a:moveTo>
                  <a:cubicBezTo>
                    <a:pt x="29" y="39"/>
                    <a:pt x="22" y="32"/>
                    <a:pt x="22" y="24"/>
                  </a:cubicBezTo>
                  <a:cubicBezTo>
                    <a:pt x="22" y="16"/>
                    <a:pt x="29" y="9"/>
                    <a:pt x="37" y="9"/>
                  </a:cubicBezTo>
                  <a:cubicBezTo>
                    <a:pt x="45" y="9"/>
                    <a:pt x="51" y="16"/>
                    <a:pt x="51" y="24"/>
                  </a:cubicBezTo>
                  <a:cubicBezTo>
                    <a:pt x="51" y="32"/>
                    <a:pt x="45" y="39"/>
                    <a:pt x="37" y="39"/>
                  </a:cubicBezTo>
                  <a:close/>
                  <a:moveTo>
                    <a:pt x="59" y="19"/>
                  </a:moveTo>
                  <a:cubicBezTo>
                    <a:pt x="53" y="19"/>
                    <a:pt x="49" y="15"/>
                    <a:pt x="49" y="9"/>
                  </a:cubicBezTo>
                  <a:cubicBezTo>
                    <a:pt x="49" y="4"/>
                    <a:pt x="53" y="0"/>
                    <a:pt x="59" y="0"/>
                  </a:cubicBezTo>
                  <a:cubicBezTo>
                    <a:pt x="64" y="0"/>
                    <a:pt x="68" y="4"/>
                    <a:pt x="68" y="9"/>
                  </a:cubicBezTo>
                  <a:cubicBezTo>
                    <a:pt x="68" y="15"/>
                    <a:pt x="64" y="19"/>
                    <a:pt x="59" y="19"/>
                  </a:cubicBezTo>
                  <a:close/>
                  <a:moveTo>
                    <a:pt x="66" y="39"/>
                  </a:moveTo>
                  <a:cubicBezTo>
                    <a:pt x="61" y="39"/>
                    <a:pt x="61" y="39"/>
                    <a:pt x="61" y="39"/>
                  </a:cubicBezTo>
                  <a:cubicBezTo>
                    <a:pt x="58" y="36"/>
                    <a:pt x="55" y="34"/>
                    <a:pt x="51" y="34"/>
                  </a:cubicBezTo>
                  <a:cubicBezTo>
                    <a:pt x="53" y="31"/>
                    <a:pt x="54" y="27"/>
                    <a:pt x="54" y="24"/>
                  </a:cubicBezTo>
                  <a:cubicBezTo>
                    <a:pt x="54" y="23"/>
                    <a:pt x="54" y="22"/>
                    <a:pt x="54" y="21"/>
                  </a:cubicBezTo>
                  <a:cubicBezTo>
                    <a:pt x="55" y="22"/>
                    <a:pt x="57" y="22"/>
                    <a:pt x="59" y="22"/>
                  </a:cubicBezTo>
                  <a:cubicBezTo>
                    <a:pt x="64" y="22"/>
                    <a:pt x="68" y="19"/>
                    <a:pt x="69" y="19"/>
                  </a:cubicBezTo>
                  <a:cubicBezTo>
                    <a:pt x="73" y="19"/>
                    <a:pt x="73" y="29"/>
                    <a:pt x="73" y="33"/>
                  </a:cubicBezTo>
                  <a:cubicBezTo>
                    <a:pt x="73" y="37"/>
                    <a:pt x="70" y="39"/>
                    <a:pt x="66" y="3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grpSp>
        <p:nvGrpSpPr>
          <p:cNvPr id="60" name="Group 161"/>
          <p:cNvGrpSpPr/>
          <p:nvPr/>
        </p:nvGrpSpPr>
        <p:grpSpPr>
          <a:xfrm>
            <a:off x="9249791" y="2611820"/>
            <a:ext cx="579038" cy="562460"/>
            <a:chOff x="7840715" y="1461827"/>
            <a:chExt cx="579038" cy="562460"/>
          </a:xfrm>
        </p:grpSpPr>
        <p:sp>
          <p:nvSpPr>
            <p:cNvPr id="61" name="Oval 162"/>
            <p:cNvSpPr>
              <a:spLocks noChangeAspect="1"/>
            </p:cNvSpPr>
            <p:nvPr/>
          </p:nvSpPr>
          <p:spPr>
            <a:xfrm flipH="1">
              <a:off x="7840715" y="1461827"/>
              <a:ext cx="579038" cy="5624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/>
              <a:endParaRPr lang="en-US" b="1" dirty="0">
                <a:solidFill>
                  <a:schemeClr val="accent4"/>
                </a:solidFill>
                <a:cs typeface="+mn-ea"/>
                <a:sym typeface="+mn-lt"/>
              </a:endParaRPr>
            </a:p>
          </p:txBody>
        </p:sp>
        <p:sp>
          <p:nvSpPr>
            <p:cNvPr id="62" name="Freeform 15"/>
            <p:cNvSpPr>
              <a:spLocks noEditPoints="1"/>
            </p:cNvSpPr>
            <p:nvPr/>
          </p:nvSpPr>
          <p:spPr bwMode="auto">
            <a:xfrm>
              <a:off x="7996884" y="1643045"/>
              <a:ext cx="266700" cy="200025"/>
            </a:xfrm>
            <a:custGeom>
              <a:avLst/>
              <a:gdLst/>
              <a:ahLst/>
              <a:cxnLst>
                <a:cxn ang="0">
                  <a:pos x="168" y="126"/>
                </a:cxn>
                <a:cxn ang="0">
                  <a:pos x="0" y="126"/>
                </a:cxn>
                <a:cxn ang="0">
                  <a:pos x="0" y="0"/>
                </a:cxn>
                <a:cxn ang="0">
                  <a:pos x="10" y="0"/>
                </a:cxn>
                <a:cxn ang="0">
                  <a:pos x="10" y="115"/>
                </a:cxn>
                <a:cxn ang="0">
                  <a:pos x="168" y="115"/>
                </a:cxn>
                <a:cxn ang="0">
                  <a:pos x="168" y="126"/>
                </a:cxn>
                <a:cxn ang="0">
                  <a:pos x="54" y="104"/>
                </a:cxn>
                <a:cxn ang="0">
                  <a:pos x="32" y="104"/>
                </a:cxn>
                <a:cxn ang="0">
                  <a:pos x="32" y="63"/>
                </a:cxn>
                <a:cxn ang="0">
                  <a:pos x="54" y="63"/>
                </a:cxn>
                <a:cxn ang="0">
                  <a:pos x="54" y="104"/>
                </a:cxn>
                <a:cxn ang="0">
                  <a:pos x="84" y="104"/>
                </a:cxn>
                <a:cxn ang="0">
                  <a:pos x="64" y="104"/>
                </a:cxn>
                <a:cxn ang="0">
                  <a:pos x="64" y="19"/>
                </a:cxn>
                <a:cxn ang="0">
                  <a:pos x="84" y="19"/>
                </a:cxn>
                <a:cxn ang="0">
                  <a:pos x="84" y="104"/>
                </a:cxn>
                <a:cxn ang="0">
                  <a:pos x="116" y="104"/>
                </a:cxn>
                <a:cxn ang="0">
                  <a:pos x="95" y="104"/>
                </a:cxn>
                <a:cxn ang="0">
                  <a:pos x="95" y="41"/>
                </a:cxn>
                <a:cxn ang="0">
                  <a:pos x="116" y="41"/>
                </a:cxn>
                <a:cxn ang="0">
                  <a:pos x="116" y="104"/>
                </a:cxn>
                <a:cxn ang="0">
                  <a:pos x="147" y="104"/>
                </a:cxn>
                <a:cxn ang="0">
                  <a:pos x="127" y="104"/>
                </a:cxn>
                <a:cxn ang="0">
                  <a:pos x="127" y="9"/>
                </a:cxn>
                <a:cxn ang="0">
                  <a:pos x="147" y="9"/>
                </a:cxn>
                <a:cxn ang="0">
                  <a:pos x="147" y="104"/>
                </a:cxn>
              </a:cxnLst>
              <a:rect l="0" t="0" r="r" b="b"/>
              <a:pathLst>
                <a:path w="168" h="126">
                  <a:moveTo>
                    <a:pt x="168" y="126"/>
                  </a:moveTo>
                  <a:lnTo>
                    <a:pt x="0" y="126"/>
                  </a:lnTo>
                  <a:lnTo>
                    <a:pt x="0" y="0"/>
                  </a:lnTo>
                  <a:lnTo>
                    <a:pt x="10" y="0"/>
                  </a:lnTo>
                  <a:lnTo>
                    <a:pt x="10" y="115"/>
                  </a:lnTo>
                  <a:lnTo>
                    <a:pt x="168" y="115"/>
                  </a:lnTo>
                  <a:lnTo>
                    <a:pt x="168" y="126"/>
                  </a:lnTo>
                  <a:close/>
                  <a:moveTo>
                    <a:pt x="54" y="104"/>
                  </a:moveTo>
                  <a:lnTo>
                    <a:pt x="32" y="104"/>
                  </a:lnTo>
                  <a:lnTo>
                    <a:pt x="32" y="63"/>
                  </a:lnTo>
                  <a:lnTo>
                    <a:pt x="54" y="63"/>
                  </a:lnTo>
                  <a:lnTo>
                    <a:pt x="54" y="104"/>
                  </a:lnTo>
                  <a:close/>
                  <a:moveTo>
                    <a:pt x="84" y="104"/>
                  </a:moveTo>
                  <a:lnTo>
                    <a:pt x="64" y="104"/>
                  </a:lnTo>
                  <a:lnTo>
                    <a:pt x="64" y="19"/>
                  </a:lnTo>
                  <a:lnTo>
                    <a:pt x="84" y="19"/>
                  </a:lnTo>
                  <a:lnTo>
                    <a:pt x="84" y="104"/>
                  </a:lnTo>
                  <a:close/>
                  <a:moveTo>
                    <a:pt x="116" y="104"/>
                  </a:moveTo>
                  <a:lnTo>
                    <a:pt x="95" y="104"/>
                  </a:lnTo>
                  <a:lnTo>
                    <a:pt x="95" y="41"/>
                  </a:lnTo>
                  <a:lnTo>
                    <a:pt x="116" y="41"/>
                  </a:lnTo>
                  <a:lnTo>
                    <a:pt x="116" y="104"/>
                  </a:lnTo>
                  <a:close/>
                  <a:moveTo>
                    <a:pt x="147" y="104"/>
                  </a:moveTo>
                  <a:lnTo>
                    <a:pt x="127" y="104"/>
                  </a:lnTo>
                  <a:lnTo>
                    <a:pt x="127" y="9"/>
                  </a:lnTo>
                  <a:lnTo>
                    <a:pt x="147" y="9"/>
                  </a:lnTo>
                  <a:lnTo>
                    <a:pt x="147" y="10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cs typeface="+mn-ea"/>
                <a:sym typeface="+mn-lt"/>
              </a:endParaRPr>
            </a:p>
          </p:txBody>
        </p:sp>
      </p:grpSp>
      <p:sp>
        <p:nvSpPr>
          <p:cNvPr id="63" name="文本框 62"/>
          <p:cNvSpPr txBox="1"/>
          <p:nvPr/>
        </p:nvSpPr>
        <p:spPr>
          <a:xfrm>
            <a:off x="4627367" y="1062881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4" name="Subtitle 2"/>
          <p:cNvSpPr txBox="1">
            <a:spLocks/>
          </p:cNvSpPr>
          <p:nvPr/>
        </p:nvSpPr>
        <p:spPr bwMode="auto">
          <a:xfrm>
            <a:off x="2706637" y="2490524"/>
            <a:ext cx="2750331" cy="788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5" name="Subtitle 2"/>
          <p:cNvSpPr txBox="1">
            <a:spLocks/>
          </p:cNvSpPr>
          <p:nvPr/>
        </p:nvSpPr>
        <p:spPr bwMode="auto">
          <a:xfrm>
            <a:off x="2714530" y="3541128"/>
            <a:ext cx="2750331" cy="788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6" name="Subtitle 2"/>
          <p:cNvSpPr txBox="1">
            <a:spLocks/>
          </p:cNvSpPr>
          <p:nvPr/>
        </p:nvSpPr>
        <p:spPr bwMode="auto">
          <a:xfrm>
            <a:off x="2693028" y="4612260"/>
            <a:ext cx="2750331" cy="788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7" name="Subtitle 2"/>
          <p:cNvSpPr txBox="1">
            <a:spLocks/>
          </p:cNvSpPr>
          <p:nvPr/>
        </p:nvSpPr>
        <p:spPr bwMode="auto">
          <a:xfrm>
            <a:off x="6516175" y="2490524"/>
            <a:ext cx="2750331" cy="788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r"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eaLnBrk="1" hangingPunct="1">
              <a:lnSpc>
                <a:spcPct val="120000"/>
              </a:lnSpc>
              <a:buFontTx/>
              <a:buNone/>
            </a:pP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8" name="Subtitle 2"/>
          <p:cNvSpPr txBox="1">
            <a:spLocks/>
          </p:cNvSpPr>
          <p:nvPr/>
        </p:nvSpPr>
        <p:spPr bwMode="auto">
          <a:xfrm>
            <a:off x="6524068" y="3541128"/>
            <a:ext cx="2750331" cy="788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r"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eaLnBrk="1" hangingPunct="1">
              <a:lnSpc>
                <a:spcPct val="120000"/>
              </a:lnSpc>
              <a:buFontTx/>
              <a:buNone/>
            </a:pP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9" name="Subtitle 2"/>
          <p:cNvSpPr txBox="1">
            <a:spLocks/>
          </p:cNvSpPr>
          <p:nvPr/>
        </p:nvSpPr>
        <p:spPr bwMode="auto">
          <a:xfrm>
            <a:off x="6502566" y="4612260"/>
            <a:ext cx="2750331" cy="788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r" eaLnBrk="1" hangingPunct="1">
              <a:lnSpc>
                <a:spcPct val="120000"/>
              </a:lnSpc>
              <a:buFontTx/>
              <a:buNone/>
            </a:pPr>
            <a:r>
              <a:rPr lang="en-US" altLang="zh-CN" sz="12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1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r" eaLnBrk="1" hangingPunct="1">
              <a:lnSpc>
                <a:spcPct val="120000"/>
              </a:lnSpc>
              <a:buFontTx/>
              <a:buNone/>
            </a:pPr>
            <a:r>
              <a:rPr lang="en-US" altLang="zh-CN" sz="110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365527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2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2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000"/>
                            </p:stCondLst>
                            <p:childTnLst>
                              <p:par>
                                <p:cTn id="60" presetID="2" presetClass="entr" presetSubtype="2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53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三角形 1"/>
          <p:cNvSpPr/>
          <p:nvPr/>
        </p:nvSpPr>
        <p:spPr>
          <a:xfrm rot="11995190">
            <a:off x="5566658" y="938332"/>
            <a:ext cx="6490778" cy="559549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" name="文本框 2"/>
          <p:cNvSpPr txBox="1">
            <a:spLocks noChangeArrowheads="1"/>
          </p:cNvSpPr>
          <p:nvPr/>
        </p:nvSpPr>
        <p:spPr bwMode="auto">
          <a:xfrm>
            <a:off x="7259601" y="2043310"/>
            <a:ext cx="3606337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en-US" altLang="zh-CN" sz="4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PART</a:t>
            </a:r>
            <a:endParaRPr kumimoji="1" lang="zh-CN" altLang="en-US" sz="60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en-US" altLang="zh-CN" sz="60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FOUR</a:t>
            </a:r>
            <a:endParaRPr kumimoji="1" lang="zh-CN" altLang="en-US" sz="60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3262524" y="3838467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Subtitle 2"/>
          <p:cNvSpPr txBox="1">
            <a:spLocks/>
          </p:cNvSpPr>
          <p:nvPr/>
        </p:nvSpPr>
        <p:spPr bwMode="auto">
          <a:xfrm>
            <a:off x="3262524" y="4596752"/>
            <a:ext cx="3138276" cy="7091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" name="三角形 5"/>
          <p:cNvSpPr/>
          <p:nvPr/>
        </p:nvSpPr>
        <p:spPr>
          <a:xfrm rot="16200000">
            <a:off x="-976959" y="-1347093"/>
            <a:ext cx="3743411" cy="322707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7" name="三角形 6"/>
          <p:cNvSpPr/>
          <p:nvPr/>
        </p:nvSpPr>
        <p:spPr>
          <a:xfrm rot="21314122">
            <a:off x="-1213388" y="3594129"/>
            <a:ext cx="3743411" cy="322707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031311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7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-1588" y="3175"/>
            <a:ext cx="2381251" cy="6858000"/>
            <a:chOff x="-1493" y="3425"/>
            <a:chExt cx="2380505" cy="6858000"/>
          </a:xfrm>
        </p:grpSpPr>
        <p:sp>
          <p:nvSpPr>
            <p:cNvPr id="3" name="Shape 760"/>
            <p:cNvSpPr/>
            <p:nvPr/>
          </p:nvSpPr>
          <p:spPr>
            <a:xfrm>
              <a:off x="-1493" y="3425"/>
              <a:ext cx="2380505" cy="6858000"/>
            </a:xfrm>
            <a:prstGeom prst="rect">
              <a:avLst/>
            </a:prstGeom>
            <a:solidFill>
              <a:schemeClr val="bg1">
                <a:lumMod val="50000"/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 sz="3200">
                  <a:solidFill>
                    <a:srgbClr val="FFFFFF"/>
                  </a:solidFill>
                </a:defRPr>
              </a:pPr>
              <a:endParaRPr sz="426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8838" name="Shape 768"/>
            <p:cNvSpPr>
              <a:spLocks noChangeArrowheads="1"/>
            </p:cNvSpPr>
            <p:nvPr/>
          </p:nvSpPr>
          <p:spPr bwMode="auto">
            <a:xfrm>
              <a:off x="858460" y="3864433"/>
              <a:ext cx="563952" cy="32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4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algn="ctr" eaLnBrk="1" hangingPunct="1"/>
              <a:endParaRPr lang="zh-CN" altLang="zh-CN" sz="3200">
                <a:solidFill>
                  <a:schemeClr val="bg1"/>
                </a:solidFill>
                <a:latin typeface="+mn-lt"/>
                <a:cs typeface="+mn-ea"/>
                <a:sym typeface="+mn-lt"/>
              </a:endParaRPr>
            </a:p>
          </p:txBody>
        </p:sp>
        <p:grpSp>
          <p:nvGrpSpPr>
            <p:cNvPr id="118840" name="Group 7"/>
            <p:cNvGrpSpPr>
              <a:grpSpLocks/>
            </p:cNvGrpSpPr>
            <p:nvPr/>
          </p:nvGrpSpPr>
          <p:grpSpPr bwMode="auto">
            <a:xfrm>
              <a:off x="405090" y="1035462"/>
              <a:ext cx="1463040" cy="1463040"/>
              <a:chOff x="405090" y="1035462"/>
              <a:chExt cx="1463040" cy="1463040"/>
            </a:xfrm>
          </p:grpSpPr>
          <p:grpSp>
            <p:nvGrpSpPr>
              <p:cNvPr id="118841" name="Group 8"/>
              <p:cNvGrpSpPr>
                <a:grpSpLocks/>
              </p:cNvGrpSpPr>
              <p:nvPr/>
            </p:nvGrpSpPr>
            <p:grpSpPr bwMode="auto">
              <a:xfrm>
                <a:off x="405090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11" name="Oval 10"/>
                <p:cNvSpPr/>
                <p:nvPr/>
              </p:nvSpPr>
              <p:spPr>
                <a:xfrm>
                  <a:off x="404781" y="1035300"/>
                  <a:ext cx="1463217" cy="1463675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2" name="Oval 11"/>
                <p:cNvSpPr/>
                <p:nvPr/>
              </p:nvSpPr>
              <p:spPr>
                <a:xfrm>
                  <a:off x="500001" y="1127375"/>
                  <a:ext cx="1280711" cy="1279525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13" name="Oval 12"/>
                <p:cNvSpPr/>
                <p:nvPr/>
              </p:nvSpPr>
              <p:spPr>
                <a:xfrm>
                  <a:off x="677746" y="1313113"/>
                  <a:ext cx="914114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0" name="Shape 2538"/>
              <p:cNvSpPr/>
              <p:nvPr/>
            </p:nvSpPr>
            <p:spPr>
              <a:xfrm>
                <a:off x="1026886" y="1627438"/>
                <a:ext cx="228528" cy="279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5891"/>
                    </a:moveTo>
                    <a:lnTo>
                      <a:pt x="1200" y="5891"/>
                    </a:lnTo>
                    <a:lnTo>
                      <a:pt x="1200" y="3927"/>
                    </a:lnTo>
                    <a:lnTo>
                      <a:pt x="6000" y="3927"/>
                    </a:lnTo>
                    <a:cubicBezTo>
                      <a:pt x="6000" y="4469"/>
                      <a:pt x="6538" y="4909"/>
                      <a:pt x="7200" y="4909"/>
                    </a:cubicBezTo>
                    <a:lnTo>
                      <a:pt x="14400" y="4909"/>
                    </a:lnTo>
                    <a:cubicBezTo>
                      <a:pt x="15062" y="4909"/>
                      <a:pt x="15600" y="4469"/>
                      <a:pt x="15600" y="3927"/>
                    </a:cubicBezTo>
                    <a:lnTo>
                      <a:pt x="20400" y="3927"/>
                    </a:lnTo>
                    <a:cubicBezTo>
                      <a:pt x="20400" y="3927"/>
                      <a:pt x="20400" y="5891"/>
                      <a:pt x="20400" y="5891"/>
                    </a:cubicBezTo>
                    <a:close/>
                    <a:moveTo>
                      <a:pt x="20400" y="20618"/>
                    </a:moveTo>
                    <a:lnTo>
                      <a:pt x="1200" y="20618"/>
                    </a:lnTo>
                    <a:lnTo>
                      <a:pt x="1200" y="6873"/>
                    </a:lnTo>
                    <a:lnTo>
                      <a:pt x="20400" y="6873"/>
                    </a:lnTo>
                    <a:cubicBezTo>
                      <a:pt x="20400" y="6873"/>
                      <a:pt x="20400" y="20618"/>
                      <a:pt x="20400" y="20618"/>
                    </a:cubicBezTo>
                    <a:close/>
                    <a:moveTo>
                      <a:pt x="7200" y="1964"/>
                    </a:moveTo>
                    <a:lnTo>
                      <a:pt x="14400" y="1964"/>
                    </a:lnTo>
                    <a:lnTo>
                      <a:pt x="14400" y="3927"/>
                    </a:lnTo>
                    <a:lnTo>
                      <a:pt x="7200" y="3927"/>
                    </a:lnTo>
                    <a:cubicBezTo>
                      <a:pt x="7200" y="3927"/>
                      <a:pt x="7200" y="1964"/>
                      <a:pt x="7200" y="1964"/>
                    </a:cubicBezTo>
                    <a:close/>
                    <a:moveTo>
                      <a:pt x="20400" y="2945"/>
                    </a:moveTo>
                    <a:lnTo>
                      <a:pt x="15600" y="2945"/>
                    </a:lnTo>
                    <a:lnTo>
                      <a:pt x="15600" y="1964"/>
                    </a:lnTo>
                    <a:cubicBezTo>
                      <a:pt x="15600" y="1422"/>
                      <a:pt x="15062" y="982"/>
                      <a:pt x="14400" y="982"/>
                    </a:cubicBezTo>
                    <a:lnTo>
                      <a:pt x="12000" y="982"/>
                    </a:lnTo>
                    <a:cubicBezTo>
                      <a:pt x="12000" y="440"/>
                      <a:pt x="11462" y="0"/>
                      <a:pt x="10800" y="0"/>
                    </a:cubicBezTo>
                    <a:cubicBezTo>
                      <a:pt x="10138" y="0"/>
                      <a:pt x="9600" y="440"/>
                      <a:pt x="9600" y="982"/>
                    </a:cubicBezTo>
                    <a:lnTo>
                      <a:pt x="7200" y="982"/>
                    </a:lnTo>
                    <a:cubicBezTo>
                      <a:pt x="6538" y="982"/>
                      <a:pt x="6000" y="1422"/>
                      <a:pt x="6000" y="1964"/>
                    </a:cubicBezTo>
                    <a:lnTo>
                      <a:pt x="6000" y="2945"/>
                    </a:lnTo>
                    <a:lnTo>
                      <a:pt x="1200" y="2945"/>
                    </a:lnTo>
                    <a:cubicBezTo>
                      <a:pt x="538" y="2945"/>
                      <a:pt x="0" y="3386"/>
                      <a:pt x="0" y="3927"/>
                    </a:cubicBezTo>
                    <a:lnTo>
                      <a:pt x="0" y="20618"/>
                    </a:lnTo>
                    <a:cubicBezTo>
                      <a:pt x="0" y="21160"/>
                      <a:pt x="538" y="21600"/>
                      <a:pt x="1200" y="21600"/>
                    </a:cubicBezTo>
                    <a:lnTo>
                      <a:pt x="20400" y="21600"/>
                    </a:lnTo>
                    <a:cubicBezTo>
                      <a:pt x="21062" y="21600"/>
                      <a:pt x="21600" y="21160"/>
                      <a:pt x="21600" y="20618"/>
                    </a:cubicBezTo>
                    <a:lnTo>
                      <a:pt x="21600" y="3927"/>
                    </a:lnTo>
                    <a:cubicBezTo>
                      <a:pt x="21600" y="3386"/>
                      <a:pt x="21062" y="2945"/>
                      <a:pt x="20400" y="2945"/>
                    </a:cubicBezTo>
                    <a:moveTo>
                      <a:pt x="4200" y="16691"/>
                    </a:moveTo>
                    <a:lnTo>
                      <a:pt x="15000" y="16691"/>
                    </a:lnTo>
                    <a:cubicBezTo>
                      <a:pt x="15331" y="16691"/>
                      <a:pt x="15600" y="16472"/>
                      <a:pt x="15600" y="16200"/>
                    </a:cubicBezTo>
                    <a:cubicBezTo>
                      <a:pt x="15600" y="15929"/>
                      <a:pt x="15331" y="15709"/>
                      <a:pt x="15000" y="15709"/>
                    </a:cubicBezTo>
                    <a:lnTo>
                      <a:pt x="4200" y="15709"/>
                    </a:lnTo>
                    <a:cubicBezTo>
                      <a:pt x="3869" y="15709"/>
                      <a:pt x="3600" y="15929"/>
                      <a:pt x="3600" y="16200"/>
                    </a:cubicBezTo>
                    <a:cubicBezTo>
                      <a:pt x="3600" y="16472"/>
                      <a:pt x="3869" y="16691"/>
                      <a:pt x="4200" y="16691"/>
                    </a:cubicBezTo>
                    <a:moveTo>
                      <a:pt x="4200" y="13745"/>
                    </a:moveTo>
                    <a:lnTo>
                      <a:pt x="17400" y="13745"/>
                    </a:lnTo>
                    <a:cubicBezTo>
                      <a:pt x="17731" y="13745"/>
                      <a:pt x="18000" y="13526"/>
                      <a:pt x="18000" y="13255"/>
                    </a:cubicBezTo>
                    <a:cubicBezTo>
                      <a:pt x="18000" y="12984"/>
                      <a:pt x="17731" y="12764"/>
                      <a:pt x="17400" y="12764"/>
                    </a:cubicBezTo>
                    <a:lnTo>
                      <a:pt x="4200" y="12764"/>
                    </a:lnTo>
                    <a:cubicBezTo>
                      <a:pt x="3869" y="12764"/>
                      <a:pt x="3600" y="12984"/>
                      <a:pt x="3600" y="13255"/>
                    </a:cubicBezTo>
                    <a:cubicBezTo>
                      <a:pt x="3600" y="13526"/>
                      <a:pt x="3869" y="13745"/>
                      <a:pt x="4200" y="13745"/>
                    </a:cubicBezTo>
                    <a:moveTo>
                      <a:pt x="4200" y="10800"/>
                    </a:moveTo>
                    <a:lnTo>
                      <a:pt x="11400" y="10800"/>
                    </a:lnTo>
                    <a:cubicBezTo>
                      <a:pt x="11731" y="10800"/>
                      <a:pt x="12000" y="10581"/>
                      <a:pt x="12000" y="10309"/>
                    </a:cubicBezTo>
                    <a:cubicBezTo>
                      <a:pt x="12000" y="10038"/>
                      <a:pt x="11731" y="9818"/>
                      <a:pt x="11400" y="9818"/>
                    </a:cubicBezTo>
                    <a:lnTo>
                      <a:pt x="4200" y="9818"/>
                    </a:lnTo>
                    <a:cubicBezTo>
                      <a:pt x="3869" y="9818"/>
                      <a:pt x="3600" y="10038"/>
                      <a:pt x="3600" y="10309"/>
                    </a:cubicBezTo>
                    <a:cubicBezTo>
                      <a:pt x="3600" y="10581"/>
                      <a:pt x="3869" y="10800"/>
                      <a:pt x="4200" y="10800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 eaLnBrk="1" fontAlgn="auto" hangingPunct="1">
                  <a:spcBef>
                    <a:spcPts val="0"/>
                  </a:spcBef>
                  <a:spcAft>
                    <a:spcPts val="0"/>
                  </a:spcAft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14" name="Group 13"/>
          <p:cNvGrpSpPr>
            <a:grpSpLocks/>
          </p:cNvGrpSpPr>
          <p:nvPr/>
        </p:nvGrpSpPr>
        <p:grpSpPr bwMode="auto">
          <a:xfrm>
            <a:off x="4829175" y="0"/>
            <a:ext cx="2476500" cy="6858000"/>
            <a:chOff x="4829419" y="0"/>
            <a:chExt cx="2476013" cy="6858000"/>
          </a:xfrm>
        </p:grpSpPr>
        <p:sp>
          <p:nvSpPr>
            <p:cNvPr id="15" name="Shape 762"/>
            <p:cNvSpPr/>
            <p:nvPr/>
          </p:nvSpPr>
          <p:spPr>
            <a:xfrm>
              <a:off x="4829419" y="0"/>
              <a:ext cx="2476013" cy="6858000"/>
            </a:xfrm>
            <a:prstGeom prst="rect">
              <a:avLst/>
            </a:prstGeom>
            <a:solidFill>
              <a:schemeClr val="bg1">
                <a:lumMod val="50000"/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 sz="3200">
                  <a:solidFill>
                    <a:srgbClr val="FFFFFF"/>
                  </a:solidFill>
                </a:defRPr>
              </a:pPr>
              <a:endParaRPr sz="426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8827" name="Shape 778"/>
            <p:cNvSpPr>
              <a:spLocks noChangeArrowheads="1"/>
            </p:cNvSpPr>
            <p:nvPr/>
          </p:nvSpPr>
          <p:spPr bwMode="auto">
            <a:xfrm>
              <a:off x="5778545" y="3930041"/>
              <a:ext cx="563953" cy="32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4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algn="ctr" eaLnBrk="1" hangingPunct="1"/>
              <a:endParaRPr lang="zh-CN" altLang="zh-CN" sz="3200">
                <a:solidFill>
                  <a:schemeClr val="bg1"/>
                </a:solidFill>
                <a:latin typeface="+mn-lt"/>
                <a:cs typeface="+mn-ea"/>
                <a:sym typeface="+mn-lt"/>
              </a:endParaRPr>
            </a:p>
          </p:txBody>
        </p:sp>
        <p:grpSp>
          <p:nvGrpSpPr>
            <p:cNvPr id="118829" name="Group 19"/>
            <p:cNvGrpSpPr>
              <a:grpSpLocks/>
            </p:cNvGrpSpPr>
            <p:nvPr/>
          </p:nvGrpSpPr>
          <p:grpSpPr bwMode="auto">
            <a:xfrm>
              <a:off x="5329570" y="1035462"/>
              <a:ext cx="1463040" cy="1463040"/>
              <a:chOff x="5329570" y="1035462"/>
              <a:chExt cx="1463040" cy="1463040"/>
            </a:xfrm>
          </p:grpSpPr>
          <p:grpSp>
            <p:nvGrpSpPr>
              <p:cNvPr id="118830" name="Group 20"/>
              <p:cNvGrpSpPr>
                <a:grpSpLocks/>
              </p:cNvGrpSpPr>
              <p:nvPr/>
            </p:nvGrpSpPr>
            <p:grpSpPr bwMode="auto">
              <a:xfrm>
                <a:off x="5329570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404904" y="1035050"/>
                  <a:ext cx="1463387" cy="1463675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>
                  <a:off x="500135" y="1127125"/>
                  <a:ext cx="1280860" cy="1279525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25" name="Oval 24"/>
                <p:cNvSpPr/>
                <p:nvPr/>
              </p:nvSpPr>
              <p:spPr>
                <a:xfrm>
                  <a:off x="677900" y="1312863"/>
                  <a:ext cx="91422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22" name="Shape 2544"/>
              <p:cNvSpPr/>
              <p:nvPr/>
            </p:nvSpPr>
            <p:spPr>
              <a:xfrm>
                <a:off x="5943625" y="1630363"/>
                <a:ext cx="279345" cy="2794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836" y="8255"/>
                    </a:moveTo>
                    <a:lnTo>
                      <a:pt x="12837" y="10800"/>
                    </a:lnTo>
                    <a:lnTo>
                      <a:pt x="8836" y="13345"/>
                    </a:lnTo>
                    <a:cubicBezTo>
                      <a:pt x="8836" y="13345"/>
                      <a:pt x="8836" y="8255"/>
                      <a:pt x="8836" y="8255"/>
                    </a:cubicBezTo>
                    <a:close/>
                    <a:moveTo>
                      <a:pt x="8345" y="14727"/>
                    </a:moveTo>
                    <a:cubicBezTo>
                      <a:pt x="8461" y="14727"/>
                      <a:pt x="8564" y="14681"/>
                      <a:pt x="8647" y="14614"/>
                    </a:cubicBezTo>
                    <a:lnTo>
                      <a:pt x="8652" y="14620"/>
                    </a:lnTo>
                    <a:lnTo>
                      <a:pt x="14052" y="11184"/>
                    </a:lnTo>
                    <a:lnTo>
                      <a:pt x="14047" y="11178"/>
                    </a:lnTo>
                    <a:cubicBezTo>
                      <a:pt x="14160" y="11088"/>
                      <a:pt x="14236" y="10955"/>
                      <a:pt x="14236" y="10800"/>
                    </a:cubicBezTo>
                    <a:cubicBezTo>
                      <a:pt x="14236" y="10645"/>
                      <a:pt x="14160" y="10512"/>
                      <a:pt x="14047" y="10422"/>
                    </a:cubicBezTo>
                    <a:lnTo>
                      <a:pt x="14052" y="10417"/>
                    </a:lnTo>
                    <a:lnTo>
                      <a:pt x="8652" y="6980"/>
                    </a:lnTo>
                    <a:lnTo>
                      <a:pt x="8647" y="6986"/>
                    </a:lnTo>
                    <a:cubicBezTo>
                      <a:pt x="8564" y="6919"/>
                      <a:pt x="8461" y="6873"/>
                      <a:pt x="8345" y="6873"/>
                    </a:cubicBezTo>
                    <a:cubicBezTo>
                      <a:pt x="8074" y="6873"/>
                      <a:pt x="7855" y="7093"/>
                      <a:pt x="7855" y="7364"/>
                    </a:cubicBezTo>
                    <a:lnTo>
                      <a:pt x="7855" y="14236"/>
                    </a:lnTo>
                    <a:cubicBezTo>
                      <a:pt x="7855" y="14507"/>
                      <a:pt x="8074" y="14727"/>
                      <a:pt x="8345" y="14727"/>
                    </a:cubicBezTo>
                    <a:moveTo>
                      <a:pt x="19636" y="18655"/>
                    </a:moveTo>
                    <a:lnTo>
                      <a:pt x="18655" y="18655"/>
                    </a:lnTo>
                    <a:lnTo>
                      <a:pt x="18655" y="19636"/>
                    </a:lnTo>
                    <a:lnTo>
                      <a:pt x="19636" y="19636"/>
                    </a:lnTo>
                    <a:cubicBezTo>
                      <a:pt x="19636" y="19636"/>
                      <a:pt x="19636" y="18655"/>
                      <a:pt x="19636" y="18655"/>
                    </a:cubicBezTo>
                    <a:close/>
                    <a:moveTo>
                      <a:pt x="19636" y="14727"/>
                    </a:moveTo>
                    <a:lnTo>
                      <a:pt x="18655" y="14727"/>
                    </a:lnTo>
                    <a:lnTo>
                      <a:pt x="18655" y="15709"/>
                    </a:lnTo>
                    <a:lnTo>
                      <a:pt x="19636" y="15709"/>
                    </a:lnTo>
                    <a:cubicBezTo>
                      <a:pt x="19636" y="15709"/>
                      <a:pt x="19636" y="14727"/>
                      <a:pt x="19636" y="14727"/>
                    </a:cubicBezTo>
                    <a:close/>
                    <a:moveTo>
                      <a:pt x="19636" y="12764"/>
                    </a:moveTo>
                    <a:lnTo>
                      <a:pt x="18655" y="12764"/>
                    </a:lnTo>
                    <a:lnTo>
                      <a:pt x="18655" y="13745"/>
                    </a:lnTo>
                    <a:lnTo>
                      <a:pt x="19636" y="13745"/>
                    </a:lnTo>
                    <a:cubicBezTo>
                      <a:pt x="19636" y="13745"/>
                      <a:pt x="19636" y="12764"/>
                      <a:pt x="19636" y="12764"/>
                    </a:cubicBezTo>
                    <a:close/>
                    <a:moveTo>
                      <a:pt x="19636" y="16691"/>
                    </a:moveTo>
                    <a:lnTo>
                      <a:pt x="18655" y="16691"/>
                    </a:lnTo>
                    <a:lnTo>
                      <a:pt x="18655" y="17673"/>
                    </a:lnTo>
                    <a:lnTo>
                      <a:pt x="19636" y="17673"/>
                    </a:lnTo>
                    <a:cubicBezTo>
                      <a:pt x="19636" y="17673"/>
                      <a:pt x="19636" y="16691"/>
                      <a:pt x="19636" y="16691"/>
                    </a:cubicBezTo>
                    <a:close/>
                    <a:moveTo>
                      <a:pt x="18655" y="2945"/>
                    </a:moveTo>
                    <a:lnTo>
                      <a:pt x="19636" y="2945"/>
                    </a:lnTo>
                    <a:lnTo>
                      <a:pt x="19636" y="1964"/>
                    </a:lnTo>
                    <a:lnTo>
                      <a:pt x="18655" y="1964"/>
                    </a:lnTo>
                    <a:cubicBezTo>
                      <a:pt x="18655" y="1964"/>
                      <a:pt x="18655" y="2945"/>
                      <a:pt x="18655" y="2945"/>
                    </a:cubicBezTo>
                    <a:close/>
                    <a:moveTo>
                      <a:pt x="20618" y="10309"/>
                    </a:moveTo>
                    <a:lnTo>
                      <a:pt x="17673" y="10309"/>
                    </a:lnTo>
                    <a:lnTo>
                      <a:pt x="17673" y="982"/>
                    </a:lnTo>
                    <a:lnTo>
                      <a:pt x="19636" y="982"/>
                    </a:lnTo>
                    <a:cubicBezTo>
                      <a:pt x="20178" y="982"/>
                      <a:pt x="20618" y="1421"/>
                      <a:pt x="20618" y="1964"/>
                    </a:cubicBezTo>
                    <a:cubicBezTo>
                      <a:pt x="20618" y="1964"/>
                      <a:pt x="20618" y="10309"/>
                      <a:pt x="20618" y="10309"/>
                    </a:cubicBezTo>
                    <a:close/>
                    <a:moveTo>
                      <a:pt x="20618" y="19636"/>
                    </a:moveTo>
                    <a:cubicBezTo>
                      <a:pt x="20618" y="20178"/>
                      <a:pt x="20178" y="20618"/>
                      <a:pt x="19636" y="20618"/>
                    </a:cubicBezTo>
                    <a:lnTo>
                      <a:pt x="17673" y="20618"/>
                    </a:lnTo>
                    <a:lnTo>
                      <a:pt x="17673" y="11291"/>
                    </a:lnTo>
                    <a:lnTo>
                      <a:pt x="20618" y="11291"/>
                    </a:lnTo>
                    <a:cubicBezTo>
                      <a:pt x="20618" y="11291"/>
                      <a:pt x="20618" y="19636"/>
                      <a:pt x="20618" y="19636"/>
                    </a:cubicBezTo>
                    <a:close/>
                    <a:moveTo>
                      <a:pt x="16691" y="20618"/>
                    </a:moveTo>
                    <a:lnTo>
                      <a:pt x="4909" y="20618"/>
                    </a:lnTo>
                    <a:lnTo>
                      <a:pt x="4909" y="982"/>
                    </a:lnTo>
                    <a:lnTo>
                      <a:pt x="16691" y="982"/>
                    </a:lnTo>
                    <a:cubicBezTo>
                      <a:pt x="16691" y="982"/>
                      <a:pt x="16691" y="20618"/>
                      <a:pt x="16691" y="20618"/>
                    </a:cubicBezTo>
                    <a:close/>
                    <a:moveTo>
                      <a:pt x="3927" y="10309"/>
                    </a:moveTo>
                    <a:lnTo>
                      <a:pt x="982" y="10309"/>
                    </a:lnTo>
                    <a:lnTo>
                      <a:pt x="982" y="1964"/>
                    </a:lnTo>
                    <a:cubicBezTo>
                      <a:pt x="982" y="1421"/>
                      <a:pt x="1422" y="982"/>
                      <a:pt x="1964" y="982"/>
                    </a:cubicBezTo>
                    <a:lnTo>
                      <a:pt x="3927" y="982"/>
                    </a:lnTo>
                    <a:cubicBezTo>
                      <a:pt x="3927" y="982"/>
                      <a:pt x="3927" y="10309"/>
                      <a:pt x="3927" y="10309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1291"/>
                    </a:lnTo>
                    <a:lnTo>
                      <a:pt x="3927" y="11291"/>
                    </a:lnTo>
                    <a:cubicBezTo>
                      <a:pt x="3927" y="11291"/>
                      <a:pt x="3927" y="20618"/>
                      <a:pt x="3927" y="20618"/>
                    </a:cubicBezTo>
                    <a:close/>
                    <a:moveTo>
                      <a:pt x="19636" y="0"/>
                    </a:moveTo>
                    <a:lnTo>
                      <a:pt x="1964" y="0"/>
                    </a:lnTo>
                    <a:cubicBezTo>
                      <a:pt x="879" y="0"/>
                      <a:pt x="0" y="879"/>
                      <a:pt x="0" y="1964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8655" y="8836"/>
                    </a:moveTo>
                    <a:lnTo>
                      <a:pt x="19636" y="8836"/>
                    </a:lnTo>
                    <a:lnTo>
                      <a:pt x="19636" y="7855"/>
                    </a:lnTo>
                    <a:lnTo>
                      <a:pt x="18655" y="7855"/>
                    </a:lnTo>
                    <a:cubicBezTo>
                      <a:pt x="18655" y="7855"/>
                      <a:pt x="18655" y="8836"/>
                      <a:pt x="18655" y="8836"/>
                    </a:cubicBezTo>
                    <a:close/>
                    <a:moveTo>
                      <a:pt x="18655" y="6873"/>
                    </a:moveTo>
                    <a:lnTo>
                      <a:pt x="19636" y="6873"/>
                    </a:lnTo>
                    <a:lnTo>
                      <a:pt x="19636" y="5891"/>
                    </a:lnTo>
                    <a:lnTo>
                      <a:pt x="18655" y="5891"/>
                    </a:lnTo>
                    <a:cubicBezTo>
                      <a:pt x="18655" y="5891"/>
                      <a:pt x="18655" y="6873"/>
                      <a:pt x="18655" y="6873"/>
                    </a:cubicBezTo>
                    <a:close/>
                    <a:moveTo>
                      <a:pt x="18655" y="4909"/>
                    </a:moveTo>
                    <a:lnTo>
                      <a:pt x="19636" y="4909"/>
                    </a:lnTo>
                    <a:lnTo>
                      <a:pt x="19636" y="3927"/>
                    </a:lnTo>
                    <a:lnTo>
                      <a:pt x="18655" y="3927"/>
                    </a:lnTo>
                    <a:cubicBezTo>
                      <a:pt x="18655" y="3927"/>
                      <a:pt x="18655" y="4909"/>
                      <a:pt x="18655" y="4909"/>
                    </a:cubicBezTo>
                    <a:close/>
                    <a:moveTo>
                      <a:pt x="1964" y="2945"/>
                    </a:moveTo>
                    <a:lnTo>
                      <a:pt x="2945" y="2945"/>
                    </a:lnTo>
                    <a:lnTo>
                      <a:pt x="2945" y="1964"/>
                    </a:lnTo>
                    <a:lnTo>
                      <a:pt x="1964" y="1964"/>
                    </a:lnTo>
                    <a:cubicBezTo>
                      <a:pt x="1964" y="1964"/>
                      <a:pt x="1964" y="2945"/>
                      <a:pt x="1964" y="2945"/>
                    </a:cubicBezTo>
                    <a:close/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2945" y="12764"/>
                    </a:moveTo>
                    <a:lnTo>
                      <a:pt x="1964" y="12764"/>
                    </a:lnTo>
                    <a:lnTo>
                      <a:pt x="1964" y="13745"/>
                    </a:lnTo>
                    <a:lnTo>
                      <a:pt x="2945" y="13745"/>
                    </a:lnTo>
                    <a:cubicBezTo>
                      <a:pt x="2945" y="13745"/>
                      <a:pt x="2945" y="12764"/>
                      <a:pt x="2945" y="12764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1964" y="4909"/>
                    </a:moveTo>
                    <a:lnTo>
                      <a:pt x="2945" y="4909"/>
                    </a:lnTo>
                    <a:lnTo>
                      <a:pt x="2945" y="3927"/>
                    </a:lnTo>
                    <a:lnTo>
                      <a:pt x="1964" y="3927"/>
                    </a:lnTo>
                    <a:cubicBezTo>
                      <a:pt x="1964" y="3927"/>
                      <a:pt x="1964" y="4909"/>
                      <a:pt x="1964" y="490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 eaLnBrk="1" fontAlgn="auto" hangingPunct="1">
                  <a:spcBef>
                    <a:spcPts val="0"/>
                  </a:spcBef>
                  <a:spcAft>
                    <a:spcPts val="0"/>
                  </a:spcAft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26" name="Group 25"/>
          <p:cNvGrpSpPr>
            <a:grpSpLocks/>
          </p:cNvGrpSpPr>
          <p:nvPr/>
        </p:nvGrpSpPr>
        <p:grpSpPr bwMode="auto">
          <a:xfrm>
            <a:off x="2366963" y="0"/>
            <a:ext cx="2474912" cy="6858000"/>
            <a:chOff x="2366208" y="0"/>
            <a:chExt cx="2476013" cy="6858000"/>
          </a:xfrm>
        </p:grpSpPr>
        <p:sp>
          <p:nvSpPr>
            <p:cNvPr id="27" name="Shape 761"/>
            <p:cNvSpPr/>
            <p:nvPr/>
          </p:nvSpPr>
          <p:spPr>
            <a:xfrm>
              <a:off x="2366208" y="0"/>
              <a:ext cx="2476013" cy="6858000"/>
            </a:xfrm>
            <a:prstGeom prst="rect">
              <a:avLst/>
            </a:prstGeom>
            <a:solidFill>
              <a:schemeClr val="bg1">
                <a:lumMod val="65000"/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 sz="3200">
                  <a:solidFill>
                    <a:srgbClr val="FFFFFF"/>
                  </a:solidFill>
                </a:defRPr>
              </a:pPr>
              <a:endParaRPr sz="426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8816" name="Shape 773"/>
            <p:cNvSpPr>
              <a:spLocks noChangeArrowheads="1"/>
            </p:cNvSpPr>
            <p:nvPr/>
          </p:nvSpPr>
          <p:spPr bwMode="auto">
            <a:xfrm>
              <a:off x="3321671" y="3864433"/>
              <a:ext cx="563953" cy="32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4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algn="ctr" eaLnBrk="1" hangingPunct="1"/>
              <a:endParaRPr lang="zh-CN" altLang="zh-CN" sz="3200">
                <a:solidFill>
                  <a:schemeClr val="bg1"/>
                </a:solidFill>
                <a:latin typeface="+mn-lt"/>
                <a:cs typeface="+mn-ea"/>
                <a:sym typeface="+mn-lt"/>
              </a:endParaRPr>
            </a:p>
          </p:txBody>
        </p:sp>
        <p:grpSp>
          <p:nvGrpSpPr>
            <p:cNvPr id="118818" name="Group 31"/>
            <p:cNvGrpSpPr>
              <a:grpSpLocks/>
            </p:cNvGrpSpPr>
            <p:nvPr/>
          </p:nvGrpSpPr>
          <p:grpSpPr bwMode="auto">
            <a:xfrm>
              <a:off x="2848430" y="1035462"/>
              <a:ext cx="1463040" cy="1463040"/>
              <a:chOff x="2848430" y="1035462"/>
              <a:chExt cx="1463040" cy="1463040"/>
            </a:xfrm>
          </p:grpSpPr>
          <p:grpSp>
            <p:nvGrpSpPr>
              <p:cNvPr id="118819" name="Group 32"/>
              <p:cNvGrpSpPr>
                <a:grpSpLocks/>
              </p:cNvGrpSpPr>
              <p:nvPr/>
            </p:nvGrpSpPr>
            <p:grpSpPr bwMode="auto">
              <a:xfrm>
                <a:off x="2848430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35" name="Oval 34"/>
                <p:cNvSpPr/>
                <p:nvPr/>
              </p:nvSpPr>
              <p:spPr>
                <a:xfrm>
                  <a:off x="405682" y="1035050"/>
                  <a:ext cx="1462738" cy="1463675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Oval 35"/>
                <p:cNvSpPr/>
                <p:nvPr/>
              </p:nvSpPr>
              <p:spPr>
                <a:xfrm>
                  <a:off x="500975" y="1127125"/>
                  <a:ext cx="1280095" cy="1279525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677265" y="1312863"/>
                  <a:ext cx="914807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4" name="Shape 2570"/>
              <p:cNvSpPr/>
              <p:nvPr/>
            </p:nvSpPr>
            <p:spPr>
              <a:xfrm>
                <a:off x="3463658" y="1627188"/>
                <a:ext cx="279524" cy="27305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319" extrusionOk="0">
                    <a:moveTo>
                      <a:pt x="7530" y="4197"/>
                    </a:moveTo>
                    <a:lnTo>
                      <a:pt x="6680" y="3701"/>
                    </a:lnTo>
                    <a:lnTo>
                      <a:pt x="6189" y="4560"/>
                    </a:lnTo>
                    <a:lnTo>
                      <a:pt x="7040" y="5056"/>
                    </a:lnTo>
                    <a:cubicBezTo>
                      <a:pt x="7040" y="5056"/>
                      <a:pt x="7530" y="4197"/>
                      <a:pt x="7530" y="4197"/>
                    </a:cubicBezTo>
                    <a:close/>
                    <a:moveTo>
                      <a:pt x="8512" y="2479"/>
                    </a:moveTo>
                    <a:lnTo>
                      <a:pt x="7662" y="1984"/>
                    </a:lnTo>
                    <a:lnTo>
                      <a:pt x="7171" y="2843"/>
                    </a:lnTo>
                    <a:lnTo>
                      <a:pt x="8021" y="3339"/>
                    </a:lnTo>
                    <a:cubicBezTo>
                      <a:pt x="8021" y="3339"/>
                      <a:pt x="8512" y="2479"/>
                      <a:pt x="8512" y="2479"/>
                    </a:cubicBezTo>
                    <a:close/>
                    <a:moveTo>
                      <a:pt x="20618" y="8428"/>
                    </a:moveTo>
                    <a:lnTo>
                      <a:pt x="982" y="8428"/>
                    </a:lnTo>
                    <a:lnTo>
                      <a:pt x="982" y="6445"/>
                    </a:lnTo>
                    <a:lnTo>
                      <a:pt x="20618" y="6445"/>
                    </a:lnTo>
                    <a:cubicBezTo>
                      <a:pt x="20618" y="6445"/>
                      <a:pt x="20618" y="8428"/>
                      <a:pt x="20618" y="8428"/>
                    </a:cubicBezTo>
                    <a:close/>
                    <a:moveTo>
                      <a:pt x="18655" y="20327"/>
                    </a:moveTo>
                    <a:lnTo>
                      <a:pt x="2945" y="20327"/>
                    </a:lnTo>
                    <a:lnTo>
                      <a:pt x="2945" y="9420"/>
                    </a:lnTo>
                    <a:lnTo>
                      <a:pt x="18655" y="9420"/>
                    </a:lnTo>
                    <a:cubicBezTo>
                      <a:pt x="18655" y="9420"/>
                      <a:pt x="18655" y="20327"/>
                      <a:pt x="18655" y="20327"/>
                    </a:cubicBezTo>
                    <a:close/>
                    <a:moveTo>
                      <a:pt x="6811" y="1488"/>
                    </a:moveTo>
                    <a:cubicBezTo>
                      <a:pt x="7083" y="1014"/>
                      <a:pt x="7683" y="851"/>
                      <a:pt x="8153" y="1125"/>
                    </a:cubicBezTo>
                    <a:lnTo>
                      <a:pt x="9854" y="2117"/>
                    </a:lnTo>
                    <a:lnTo>
                      <a:pt x="7946" y="5454"/>
                    </a:lnTo>
                    <a:lnTo>
                      <a:pt x="5759" y="5454"/>
                    </a:lnTo>
                    <a:lnTo>
                      <a:pt x="5698" y="5419"/>
                    </a:lnTo>
                    <a:lnTo>
                      <a:pt x="5678" y="5454"/>
                    </a:lnTo>
                    <a:lnTo>
                      <a:pt x="4545" y="5454"/>
                    </a:lnTo>
                    <a:cubicBezTo>
                      <a:pt x="4545" y="5454"/>
                      <a:pt x="6811" y="1488"/>
                      <a:pt x="6811" y="1488"/>
                    </a:cubicBezTo>
                    <a:close/>
                    <a:moveTo>
                      <a:pt x="15577" y="5454"/>
                    </a:moveTo>
                    <a:lnTo>
                      <a:pt x="9079" y="5454"/>
                    </a:lnTo>
                    <a:lnTo>
                      <a:pt x="10704" y="2612"/>
                    </a:lnTo>
                    <a:cubicBezTo>
                      <a:pt x="10704" y="2612"/>
                      <a:pt x="15577" y="5454"/>
                      <a:pt x="15577" y="5454"/>
                    </a:cubicBezTo>
                    <a:close/>
                    <a:moveTo>
                      <a:pt x="15930" y="2759"/>
                    </a:moveTo>
                    <a:cubicBezTo>
                      <a:pt x="16454" y="2617"/>
                      <a:pt x="16991" y="2931"/>
                      <a:pt x="17132" y="3460"/>
                    </a:cubicBezTo>
                    <a:lnTo>
                      <a:pt x="17661" y="5454"/>
                    </a:lnTo>
                    <a:lnTo>
                      <a:pt x="17540" y="5454"/>
                    </a:lnTo>
                    <a:lnTo>
                      <a:pt x="16279" y="4718"/>
                    </a:lnTo>
                    <a:lnTo>
                      <a:pt x="16438" y="4674"/>
                    </a:lnTo>
                    <a:lnTo>
                      <a:pt x="16184" y="3716"/>
                    </a:lnTo>
                    <a:lnTo>
                      <a:pt x="15236" y="3973"/>
                    </a:lnTo>
                    <a:lnTo>
                      <a:pt x="15279" y="4135"/>
                    </a:lnTo>
                    <a:lnTo>
                      <a:pt x="14076" y="3434"/>
                    </a:lnTo>
                    <a:lnTo>
                      <a:pt x="14033" y="3272"/>
                    </a:lnTo>
                    <a:cubicBezTo>
                      <a:pt x="14033" y="3272"/>
                      <a:pt x="15930" y="2759"/>
                      <a:pt x="15930" y="2759"/>
                    </a:cubicBezTo>
                    <a:close/>
                    <a:moveTo>
                      <a:pt x="20618" y="5454"/>
                    </a:moveTo>
                    <a:lnTo>
                      <a:pt x="18678" y="5454"/>
                    </a:lnTo>
                    <a:lnTo>
                      <a:pt x="18081" y="3203"/>
                    </a:lnTo>
                    <a:cubicBezTo>
                      <a:pt x="17800" y="2145"/>
                      <a:pt x="16724" y="1518"/>
                      <a:pt x="15676" y="1801"/>
                    </a:cubicBezTo>
                    <a:lnTo>
                      <a:pt x="12671" y="2615"/>
                    </a:lnTo>
                    <a:lnTo>
                      <a:pt x="8644" y="266"/>
                    </a:lnTo>
                    <a:cubicBezTo>
                      <a:pt x="7704" y="-281"/>
                      <a:pt x="6504" y="44"/>
                      <a:pt x="5961" y="992"/>
                    </a:cubicBezTo>
                    <a:lnTo>
                      <a:pt x="3410" y="5454"/>
                    </a:lnTo>
                    <a:lnTo>
                      <a:pt x="982" y="5454"/>
                    </a:lnTo>
                    <a:cubicBezTo>
                      <a:pt x="440" y="5454"/>
                      <a:pt x="0" y="5898"/>
                      <a:pt x="0" y="6445"/>
                    </a:cubicBezTo>
                    <a:lnTo>
                      <a:pt x="0" y="8428"/>
                    </a:lnTo>
                    <a:cubicBezTo>
                      <a:pt x="0" y="8977"/>
                      <a:pt x="440" y="9420"/>
                      <a:pt x="982" y="9420"/>
                    </a:cubicBezTo>
                    <a:lnTo>
                      <a:pt x="1964" y="9420"/>
                    </a:lnTo>
                    <a:lnTo>
                      <a:pt x="1964" y="20327"/>
                    </a:lnTo>
                    <a:cubicBezTo>
                      <a:pt x="1964" y="20875"/>
                      <a:pt x="2403" y="21319"/>
                      <a:pt x="2945" y="21319"/>
                    </a:cubicBezTo>
                    <a:lnTo>
                      <a:pt x="18655" y="21319"/>
                    </a:lnTo>
                    <a:cubicBezTo>
                      <a:pt x="19197" y="21319"/>
                      <a:pt x="19636" y="20875"/>
                      <a:pt x="19636" y="20327"/>
                    </a:cubicBezTo>
                    <a:lnTo>
                      <a:pt x="19636" y="9420"/>
                    </a:lnTo>
                    <a:lnTo>
                      <a:pt x="20618" y="9420"/>
                    </a:lnTo>
                    <a:cubicBezTo>
                      <a:pt x="21160" y="9420"/>
                      <a:pt x="21600" y="8977"/>
                      <a:pt x="21600" y="8428"/>
                    </a:cubicBezTo>
                    <a:lnTo>
                      <a:pt x="21600" y="6445"/>
                    </a:lnTo>
                    <a:cubicBezTo>
                      <a:pt x="21600" y="5898"/>
                      <a:pt x="21160" y="5454"/>
                      <a:pt x="20618" y="5454"/>
                    </a:cubicBezTo>
                    <a:moveTo>
                      <a:pt x="7855" y="12395"/>
                    </a:moveTo>
                    <a:lnTo>
                      <a:pt x="13745" y="12395"/>
                    </a:lnTo>
                    <a:lnTo>
                      <a:pt x="13745" y="13386"/>
                    </a:lnTo>
                    <a:lnTo>
                      <a:pt x="7855" y="13386"/>
                    </a:lnTo>
                    <a:cubicBezTo>
                      <a:pt x="7855" y="13386"/>
                      <a:pt x="7855" y="12395"/>
                      <a:pt x="7855" y="12395"/>
                    </a:cubicBezTo>
                    <a:close/>
                    <a:moveTo>
                      <a:pt x="7855" y="14378"/>
                    </a:moveTo>
                    <a:lnTo>
                      <a:pt x="13745" y="14378"/>
                    </a:lnTo>
                    <a:cubicBezTo>
                      <a:pt x="14288" y="14378"/>
                      <a:pt x="14727" y="13934"/>
                      <a:pt x="14727" y="13386"/>
                    </a:cubicBezTo>
                    <a:lnTo>
                      <a:pt x="14727" y="12395"/>
                    </a:lnTo>
                    <a:cubicBezTo>
                      <a:pt x="14727" y="11847"/>
                      <a:pt x="14288" y="11403"/>
                      <a:pt x="13745" y="11403"/>
                    </a:cubicBezTo>
                    <a:lnTo>
                      <a:pt x="7855" y="11403"/>
                    </a:lnTo>
                    <a:cubicBezTo>
                      <a:pt x="7312" y="11403"/>
                      <a:pt x="6873" y="11847"/>
                      <a:pt x="6873" y="12395"/>
                    </a:cubicBezTo>
                    <a:lnTo>
                      <a:pt x="6873" y="13386"/>
                    </a:lnTo>
                    <a:cubicBezTo>
                      <a:pt x="6873" y="13934"/>
                      <a:pt x="7312" y="14378"/>
                      <a:pt x="7855" y="14378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 eaLnBrk="1" fontAlgn="auto" hangingPunct="1">
                  <a:spcBef>
                    <a:spcPts val="0"/>
                  </a:spcBef>
                  <a:spcAft>
                    <a:spcPts val="0"/>
                  </a:spcAft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38" name="Group 37"/>
          <p:cNvGrpSpPr>
            <a:grpSpLocks/>
          </p:cNvGrpSpPr>
          <p:nvPr/>
        </p:nvGrpSpPr>
        <p:grpSpPr bwMode="auto">
          <a:xfrm>
            <a:off x="7292975" y="0"/>
            <a:ext cx="2474913" cy="6858000"/>
            <a:chOff x="7292628" y="0"/>
            <a:chExt cx="2476013" cy="6858000"/>
          </a:xfrm>
        </p:grpSpPr>
        <p:sp>
          <p:nvSpPr>
            <p:cNvPr id="39" name="Shape 763"/>
            <p:cNvSpPr/>
            <p:nvPr/>
          </p:nvSpPr>
          <p:spPr>
            <a:xfrm>
              <a:off x="7292628" y="0"/>
              <a:ext cx="2476013" cy="6858000"/>
            </a:xfrm>
            <a:prstGeom prst="rect">
              <a:avLst/>
            </a:prstGeom>
            <a:solidFill>
              <a:schemeClr val="bg1">
                <a:lumMod val="65000"/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 sz="3200">
                  <a:solidFill>
                    <a:srgbClr val="FFFFFF"/>
                  </a:solidFill>
                </a:defRPr>
              </a:pPr>
              <a:endParaRPr sz="426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8805" name="Shape 783"/>
            <p:cNvSpPr>
              <a:spLocks noChangeArrowheads="1"/>
            </p:cNvSpPr>
            <p:nvPr/>
          </p:nvSpPr>
          <p:spPr bwMode="auto">
            <a:xfrm>
              <a:off x="8260420" y="3864433"/>
              <a:ext cx="563953" cy="32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4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algn="ctr" eaLnBrk="1" hangingPunct="1"/>
              <a:endParaRPr lang="zh-CN" altLang="zh-CN" sz="3200">
                <a:solidFill>
                  <a:schemeClr val="bg1"/>
                </a:solidFill>
                <a:latin typeface="+mn-lt"/>
                <a:cs typeface="+mn-ea"/>
                <a:sym typeface="+mn-lt"/>
              </a:endParaRPr>
            </a:p>
          </p:txBody>
        </p:sp>
        <p:grpSp>
          <p:nvGrpSpPr>
            <p:cNvPr id="118807" name="Group 43"/>
            <p:cNvGrpSpPr>
              <a:grpSpLocks/>
            </p:cNvGrpSpPr>
            <p:nvPr/>
          </p:nvGrpSpPr>
          <p:grpSpPr bwMode="auto">
            <a:xfrm>
              <a:off x="7788766" y="1035462"/>
              <a:ext cx="1463040" cy="1463040"/>
              <a:chOff x="7788766" y="1035462"/>
              <a:chExt cx="1463040" cy="1463040"/>
            </a:xfrm>
          </p:grpSpPr>
          <p:grpSp>
            <p:nvGrpSpPr>
              <p:cNvPr id="118808" name="Group 44"/>
              <p:cNvGrpSpPr>
                <a:grpSpLocks/>
              </p:cNvGrpSpPr>
              <p:nvPr/>
            </p:nvGrpSpPr>
            <p:grpSpPr bwMode="auto">
              <a:xfrm>
                <a:off x="7788766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47" name="Oval 46"/>
                <p:cNvSpPr/>
                <p:nvPr/>
              </p:nvSpPr>
              <p:spPr>
                <a:xfrm>
                  <a:off x="404472" y="1035050"/>
                  <a:ext cx="1464326" cy="1463675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Oval 47"/>
                <p:cNvSpPr/>
                <p:nvPr/>
              </p:nvSpPr>
              <p:spPr>
                <a:xfrm>
                  <a:off x="499764" y="1127125"/>
                  <a:ext cx="1281682" cy="1279525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49" name="Oval 48"/>
                <p:cNvSpPr/>
                <p:nvPr/>
              </p:nvSpPr>
              <p:spPr>
                <a:xfrm>
                  <a:off x="677643" y="1312863"/>
                  <a:ext cx="914806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6" name="Shape 2620"/>
              <p:cNvSpPr/>
              <p:nvPr/>
            </p:nvSpPr>
            <p:spPr>
              <a:xfrm>
                <a:off x="8378960" y="1636713"/>
                <a:ext cx="279524" cy="254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 eaLnBrk="1" fontAlgn="auto" hangingPunct="1">
                  <a:spcBef>
                    <a:spcPts val="0"/>
                  </a:spcBef>
                  <a:spcAft>
                    <a:spcPts val="0"/>
                  </a:spcAft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0" name="Group 49"/>
          <p:cNvGrpSpPr>
            <a:grpSpLocks/>
          </p:cNvGrpSpPr>
          <p:nvPr/>
        </p:nvGrpSpPr>
        <p:grpSpPr bwMode="auto">
          <a:xfrm>
            <a:off x="9755188" y="0"/>
            <a:ext cx="2476500" cy="6858000"/>
            <a:chOff x="9755839" y="0"/>
            <a:chExt cx="2476013" cy="6858000"/>
          </a:xfrm>
        </p:grpSpPr>
        <p:sp>
          <p:nvSpPr>
            <p:cNvPr id="51" name="Shape 764"/>
            <p:cNvSpPr/>
            <p:nvPr/>
          </p:nvSpPr>
          <p:spPr>
            <a:xfrm>
              <a:off x="9755839" y="0"/>
              <a:ext cx="2476013" cy="6858000"/>
            </a:xfrm>
            <a:prstGeom prst="rect">
              <a:avLst/>
            </a:prstGeom>
            <a:solidFill>
              <a:schemeClr val="bg1">
                <a:lumMod val="50000"/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 sz="3200">
                  <a:solidFill>
                    <a:srgbClr val="FFFFFF"/>
                  </a:solidFill>
                </a:defRPr>
              </a:pPr>
              <a:endParaRPr sz="4267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118794" name="Shape 788"/>
            <p:cNvSpPr>
              <a:spLocks noChangeArrowheads="1"/>
            </p:cNvSpPr>
            <p:nvPr/>
          </p:nvSpPr>
          <p:spPr bwMode="auto">
            <a:xfrm>
              <a:off x="10711300" y="3864433"/>
              <a:ext cx="563953" cy="325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4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algn="ctr" eaLnBrk="1" hangingPunct="1"/>
              <a:endParaRPr lang="zh-CN" altLang="zh-CN" sz="3200">
                <a:solidFill>
                  <a:schemeClr val="bg1"/>
                </a:solidFill>
                <a:latin typeface="+mn-lt"/>
                <a:cs typeface="+mn-ea"/>
                <a:sym typeface="+mn-lt"/>
              </a:endParaRPr>
            </a:p>
          </p:txBody>
        </p:sp>
        <p:grpSp>
          <p:nvGrpSpPr>
            <p:cNvPr id="118796" name="Group 55"/>
            <p:cNvGrpSpPr>
              <a:grpSpLocks/>
            </p:cNvGrpSpPr>
            <p:nvPr/>
          </p:nvGrpSpPr>
          <p:grpSpPr bwMode="auto">
            <a:xfrm>
              <a:off x="10238498" y="996276"/>
              <a:ext cx="1463040" cy="1463040"/>
              <a:chOff x="10238498" y="996276"/>
              <a:chExt cx="1463040" cy="1463040"/>
            </a:xfrm>
          </p:grpSpPr>
          <p:grpSp>
            <p:nvGrpSpPr>
              <p:cNvPr id="118797" name="Group 56"/>
              <p:cNvGrpSpPr>
                <a:grpSpLocks/>
              </p:cNvGrpSpPr>
              <p:nvPr/>
            </p:nvGrpSpPr>
            <p:grpSpPr bwMode="auto">
              <a:xfrm>
                <a:off x="10238498" y="996276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59" name="Oval 58"/>
                <p:cNvSpPr/>
                <p:nvPr/>
              </p:nvSpPr>
              <p:spPr>
                <a:xfrm>
                  <a:off x="404936" y="1036136"/>
                  <a:ext cx="1463387" cy="1462088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>
                  <a:off x="500167" y="1128211"/>
                  <a:ext cx="1280860" cy="1277938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61" name="Oval 60"/>
                <p:cNvSpPr/>
                <p:nvPr/>
              </p:nvSpPr>
              <p:spPr>
                <a:xfrm>
                  <a:off x="677932" y="1313949"/>
                  <a:ext cx="91422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en-US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58" name="Shape 2622"/>
              <p:cNvSpPr/>
              <p:nvPr/>
            </p:nvSpPr>
            <p:spPr>
              <a:xfrm>
                <a:off x="10835127" y="1589088"/>
                <a:ext cx="279345" cy="27781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579" y="17044"/>
                    </a:moveTo>
                    <a:cubicBezTo>
                      <a:pt x="9428" y="17174"/>
                      <a:pt x="9252" y="17274"/>
                      <a:pt x="9050" y="17344"/>
                    </a:cubicBezTo>
                    <a:cubicBezTo>
                      <a:pt x="8849" y="17415"/>
                      <a:pt x="8636" y="17450"/>
                      <a:pt x="8413" y="17450"/>
                    </a:cubicBezTo>
                    <a:cubicBezTo>
                      <a:pt x="7887" y="17450"/>
                      <a:pt x="7488" y="17288"/>
                      <a:pt x="7214" y="16966"/>
                    </a:cubicBezTo>
                    <a:cubicBezTo>
                      <a:pt x="6941" y="16644"/>
                      <a:pt x="6797" y="16226"/>
                      <a:pt x="6782" y="15715"/>
                    </a:cubicBezTo>
                    <a:lnTo>
                      <a:pt x="5864" y="15715"/>
                    </a:lnTo>
                    <a:cubicBezTo>
                      <a:pt x="5857" y="16122"/>
                      <a:pt x="5913" y="16486"/>
                      <a:pt x="6032" y="16805"/>
                    </a:cubicBezTo>
                    <a:cubicBezTo>
                      <a:pt x="6151" y="17123"/>
                      <a:pt x="6321" y="17393"/>
                      <a:pt x="6545" y="17611"/>
                    </a:cubicBezTo>
                    <a:cubicBezTo>
                      <a:pt x="6767" y="17830"/>
                      <a:pt x="7038" y="17995"/>
                      <a:pt x="7355" y="18106"/>
                    </a:cubicBezTo>
                    <a:cubicBezTo>
                      <a:pt x="7671" y="18218"/>
                      <a:pt x="8024" y="18273"/>
                      <a:pt x="8413" y="18273"/>
                    </a:cubicBezTo>
                    <a:cubicBezTo>
                      <a:pt x="8773" y="18273"/>
                      <a:pt x="9113" y="18223"/>
                      <a:pt x="9434" y="18123"/>
                    </a:cubicBezTo>
                    <a:cubicBezTo>
                      <a:pt x="9754" y="18023"/>
                      <a:pt x="10033" y="17873"/>
                      <a:pt x="10271" y="17672"/>
                    </a:cubicBezTo>
                    <a:cubicBezTo>
                      <a:pt x="10509" y="17472"/>
                      <a:pt x="10697" y="17222"/>
                      <a:pt x="10837" y="16922"/>
                    </a:cubicBezTo>
                    <a:cubicBezTo>
                      <a:pt x="10978" y="16621"/>
                      <a:pt x="11048" y="16275"/>
                      <a:pt x="11048" y="15881"/>
                    </a:cubicBezTo>
                    <a:cubicBezTo>
                      <a:pt x="11048" y="15407"/>
                      <a:pt x="10935" y="14995"/>
                      <a:pt x="10708" y="14646"/>
                    </a:cubicBezTo>
                    <a:cubicBezTo>
                      <a:pt x="10481" y="14298"/>
                      <a:pt x="10134" y="14072"/>
                      <a:pt x="9666" y="13968"/>
                    </a:cubicBezTo>
                    <a:lnTo>
                      <a:pt x="9666" y="13946"/>
                    </a:lnTo>
                    <a:cubicBezTo>
                      <a:pt x="9968" y="13805"/>
                      <a:pt x="10220" y="13597"/>
                      <a:pt x="10422" y="13323"/>
                    </a:cubicBezTo>
                    <a:cubicBezTo>
                      <a:pt x="10624" y="13048"/>
                      <a:pt x="10724" y="12734"/>
                      <a:pt x="10724" y="12377"/>
                    </a:cubicBezTo>
                    <a:cubicBezTo>
                      <a:pt x="10724" y="12014"/>
                      <a:pt x="10665" y="11698"/>
                      <a:pt x="10546" y="11432"/>
                    </a:cubicBezTo>
                    <a:cubicBezTo>
                      <a:pt x="10427" y="11165"/>
                      <a:pt x="10263" y="10946"/>
                      <a:pt x="10055" y="10776"/>
                    </a:cubicBezTo>
                    <a:cubicBezTo>
                      <a:pt x="9846" y="10605"/>
                      <a:pt x="9599" y="10477"/>
                      <a:pt x="9315" y="10392"/>
                    </a:cubicBezTo>
                    <a:cubicBezTo>
                      <a:pt x="9030" y="10306"/>
                      <a:pt x="8722" y="10264"/>
                      <a:pt x="8391" y="10264"/>
                    </a:cubicBezTo>
                    <a:cubicBezTo>
                      <a:pt x="8010" y="10264"/>
                      <a:pt x="7673" y="10326"/>
                      <a:pt x="7382" y="10453"/>
                    </a:cubicBezTo>
                    <a:cubicBezTo>
                      <a:pt x="7090" y="10579"/>
                      <a:pt x="6847" y="10753"/>
                      <a:pt x="6653" y="10976"/>
                    </a:cubicBezTo>
                    <a:cubicBezTo>
                      <a:pt x="6459" y="11198"/>
                      <a:pt x="6309" y="11466"/>
                      <a:pt x="6204" y="11777"/>
                    </a:cubicBezTo>
                    <a:cubicBezTo>
                      <a:pt x="6100" y="12088"/>
                      <a:pt x="6040" y="12433"/>
                      <a:pt x="6026" y="12811"/>
                    </a:cubicBezTo>
                    <a:lnTo>
                      <a:pt x="6944" y="12811"/>
                    </a:lnTo>
                    <a:cubicBezTo>
                      <a:pt x="6944" y="12581"/>
                      <a:pt x="6972" y="12363"/>
                      <a:pt x="7031" y="12155"/>
                    </a:cubicBezTo>
                    <a:cubicBezTo>
                      <a:pt x="7088" y="11947"/>
                      <a:pt x="7177" y="11766"/>
                      <a:pt x="7296" y="11610"/>
                    </a:cubicBezTo>
                    <a:cubicBezTo>
                      <a:pt x="7414" y="11454"/>
                      <a:pt x="7565" y="11330"/>
                      <a:pt x="7749" y="11237"/>
                    </a:cubicBezTo>
                    <a:cubicBezTo>
                      <a:pt x="7932" y="11144"/>
                      <a:pt x="8147" y="11098"/>
                      <a:pt x="8391" y="11098"/>
                    </a:cubicBezTo>
                    <a:cubicBezTo>
                      <a:pt x="8780" y="11098"/>
                      <a:pt x="9104" y="11204"/>
                      <a:pt x="9364" y="11415"/>
                    </a:cubicBezTo>
                    <a:cubicBezTo>
                      <a:pt x="9623" y="11627"/>
                      <a:pt x="9752" y="11943"/>
                      <a:pt x="9752" y="12366"/>
                    </a:cubicBezTo>
                    <a:cubicBezTo>
                      <a:pt x="9752" y="12574"/>
                      <a:pt x="9713" y="12759"/>
                      <a:pt x="9634" y="12922"/>
                    </a:cubicBezTo>
                    <a:cubicBezTo>
                      <a:pt x="9554" y="13086"/>
                      <a:pt x="9448" y="13221"/>
                      <a:pt x="9315" y="13329"/>
                    </a:cubicBezTo>
                    <a:cubicBezTo>
                      <a:pt x="9182" y="13436"/>
                      <a:pt x="9027" y="13517"/>
                      <a:pt x="8851" y="13574"/>
                    </a:cubicBezTo>
                    <a:cubicBezTo>
                      <a:pt x="8674" y="13629"/>
                      <a:pt x="8488" y="13657"/>
                      <a:pt x="8294" y="13657"/>
                    </a:cubicBezTo>
                    <a:lnTo>
                      <a:pt x="7992" y="13657"/>
                    </a:lnTo>
                    <a:cubicBezTo>
                      <a:pt x="7963" y="13657"/>
                      <a:pt x="7930" y="13653"/>
                      <a:pt x="7895" y="13645"/>
                    </a:cubicBezTo>
                    <a:lnTo>
                      <a:pt x="7895" y="14447"/>
                    </a:lnTo>
                    <a:cubicBezTo>
                      <a:pt x="8067" y="14424"/>
                      <a:pt x="8251" y="14413"/>
                      <a:pt x="8445" y="14413"/>
                    </a:cubicBezTo>
                    <a:cubicBezTo>
                      <a:pt x="8676" y="14413"/>
                      <a:pt x="8890" y="14444"/>
                      <a:pt x="9088" y="14507"/>
                    </a:cubicBezTo>
                    <a:cubicBezTo>
                      <a:pt x="9286" y="14571"/>
                      <a:pt x="9457" y="14667"/>
                      <a:pt x="9601" y="14797"/>
                    </a:cubicBezTo>
                    <a:cubicBezTo>
                      <a:pt x="9745" y="14927"/>
                      <a:pt x="9860" y="15086"/>
                      <a:pt x="9947" y="15275"/>
                    </a:cubicBezTo>
                    <a:cubicBezTo>
                      <a:pt x="10033" y="15464"/>
                      <a:pt x="10076" y="15682"/>
                      <a:pt x="10076" y="15926"/>
                    </a:cubicBezTo>
                    <a:cubicBezTo>
                      <a:pt x="10076" y="16163"/>
                      <a:pt x="10031" y="16377"/>
                      <a:pt x="9941" y="16565"/>
                    </a:cubicBezTo>
                    <a:cubicBezTo>
                      <a:pt x="9851" y="16754"/>
                      <a:pt x="9731" y="16914"/>
                      <a:pt x="9579" y="17044"/>
                    </a:cubicBezTo>
                    <a:moveTo>
                      <a:pt x="14257" y="18151"/>
                    </a:moveTo>
                    <a:lnTo>
                      <a:pt x="15175" y="18151"/>
                    </a:lnTo>
                    <a:lnTo>
                      <a:pt x="15175" y="10264"/>
                    </a:lnTo>
                    <a:lnTo>
                      <a:pt x="14473" y="10264"/>
                    </a:lnTo>
                    <a:cubicBezTo>
                      <a:pt x="14422" y="10561"/>
                      <a:pt x="14329" y="10805"/>
                      <a:pt x="14192" y="10998"/>
                    </a:cubicBezTo>
                    <a:cubicBezTo>
                      <a:pt x="14055" y="11191"/>
                      <a:pt x="13888" y="11343"/>
                      <a:pt x="13690" y="11454"/>
                    </a:cubicBezTo>
                    <a:cubicBezTo>
                      <a:pt x="13492" y="11565"/>
                      <a:pt x="13271" y="11641"/>
                      <a:pt x="13026" y="11682"/>
                    </a:cubicBezTo>
                    <a:cubicBezTo>
                      <a:pt x="12781" y="11723"/>
                      <a:pt x="12529" y="11743"/>
                      <a:pt x="12270" y="11743"/>
                    </a:cubicBezTo>
                    <a:lnTo>
                      <a:pt x="12270" y="12499"/>
                    </a:lnTo>
                    <a:lnTo>
                      <a:pt x="14257" y="12499"/>
                    </a:lnTo>
                    <a:cubicBezTo>
                      <a:pt x="14257" y="12499"/>
                      <a:pt x="14257" y="18151"/>
                      <a:pt x="14257" y="18151"/>
                    </a:cubicBezTo>
                    <a:close/>
                    <a:moveTo>
                      <a:pt x="20618" y="6873"/>
                    </a:moveTo>
                    <a:lnTo>
                      <a:pt x="982" y="6873"/>
                    </a:lnTo>
                    <a:lnTo>
                      <a:pt x="982" y="3928"/>
                    </a:lnTo>
                    <a:cubicBezTo>
                      <a:pt x="982" y="3385"/>
                      <a:pt x="1421" y="2945"/>
                      <a:pt x="1964" y="2945"/>
                    </a:cubicBezTo>
                    <a:lnTo>
                      <a:pt x="3927" y="2945"/>
                    </a:lnTo>
                    <a:lnTo>
                      <a:pt x="3927" y="4418"/>
                    </a:lnTo>
                    <a:cubicBezTo>
                      <a:pt x="3927" y="4690"/>
                      <a:pt x="4147" y="4909"/>
                      <a:pt x="4418" y="4909"/>
                    </a:cubicBezTo>
                    <a:cubicBezTo>
                      <a:pt x="4690" y="4909"/>
                      <a:pt x="4909" y="4690"/>
                      <a:pt x="4909" y="4418"/>
                    </a:cubicBezTo>
                    <a:lnTo>
                      <a:pt x="4909" y="2945"/>
                    </a:lnTo>
                    <a:lnTo>
                      <a:pt x="16691" y="2945"/>
                    </a:lnTo>
                    <a:lnTo>
                      <a:pt x="16691" y="4418"/>
                    </a:lnTo>
                    <a:cubicBezTo>
                      <a:pt x="16691" y="4690"/>
                      <a:pt x="16910" y="4909"/>
                      <a:pt x="17182" y="4909"/>
                    </a:cubicBezTo>
                    <a:cubicBezTo>
                      <a:pt x="17453" y="4909"/>
                      <a:pt x="17673" y="4690"/>
                      <a:pt x="17673" y="4418"/>
                    </a:cubicBezTo>
                    <a:lnTo>
                      <a:pt x="17673" y="2945"/>
                    </a:lnTo>
                    <a:lnTo>
                      <a:pt x="19636" y="2945"/>
                    </a:lnTo>
                    <a:cubicBezTo>
                      <a:pt x="20179" y="2945"/>
                      <a:pt x="20618" y="3385"/>
                      <a:pt x="20618" y="3928"/>
                    </a:cubicBezTo>
                    <a:cubicBezTo>
                      <a:pt x="20618" y="3928"/>
                      <a:pt x="20618" y="6873"/>
                      <a:pt x="20618" y="6873"/>
                    </a:cubicBezTo>
                    <a:close/>
                    <a:moveTo>
                      <a:pt x="20618" y="19636"/>
                    </a:moveTo>
                    <a:cubicBezTo>
                      <a:pt x="20618" y="20179"/>
                      <a:pt x="20179" y="20618"/>
                      <a:pt x="19636" y="20618"/>
                    </a:cubicBezTo>
                    <a:lnTo>
                      <a:pt x="1964" y="20618"/>
                    </a:lnTo>
                    <a:cubicBezTo>
                      <a:pt x="1421" y="20618"/>
                      <a:pt x="982" y="20179"/>
                      <a:pt x="982" y="19636"/>
                    </a:cubicBezTo>
                    <a:lnTo>
                      <a:pt x="982" y="7855"/>
                    </a:lnTo>
                    <a:lnTo>
                      <a:pt x="20618" y="7855"/>
                    </a:lnTo>
                    <a:cubicBezTo>
                      <a:pt x="20618" y="7855"/>
                      <a:pt x="20618" y="19636"/>
                      <a:pt x="20618" y="19636"/>
                    </a:cubicBezTo>
                    <a:close/>
                    <a:moveTo>
                      <a:pt x="19636" y="1964"/>
                    </a:moveTo>
                    <a:lnTo>
                      <a:pt x="17673" y="1964"/>
                    </a:lnTo>
                    <a:lnTo>
                      <a:pt x="17673" y="491"/>
                    </a:lnTo>
                    <a:cubicBezTo>
                      <a:pt x="17673" y="220"/>
                      <a:pt x="17453" y="0"/>
                      <a:pt x="17182" y="0"/>
                    </a:cubicBezTo>
                    <a:cubicBezTo>
                      <a:pt x="16910" y="0"/>
                      <a:pt x="16691" y="220"/>
                      <a:pt x="16691" y="491"/>
                    </a:cubicBezTo>
                    <a:lnTo>
                      <a:pt x="16691" y="1964"/>
                    </a:lnTo>
                    <a:lnTo>
                      <a:pt x="4909" y="1964"/>
                    </a:lnTo>
                    <a:lnTo>
                      <a:pt x="4909" y="491"/>
                    </a:lnTo>
                    <a:cubicBezTo>
                      <a:pt x="4909" y="220"/>
                      <a:pt x="4690" y="0"/>
                      <a:pt x="4418" y="0"/>
                    </a:cubicBezTo>
                    <a:cubicBezTo>
                      <a:pt x="4147" y="0"/>
                      <a:pt x="3927" y="220"/>
                      <a:pt x="3927" y="491"/>
                    </a:cubicBezTo>
                    <a:lnTo>
                      <a:pt x="3927" y="1964"/>
                    </a:lnTo>
                    <a:lnTo>
                      <a:pt x="1964" y="1964"/>
                    </a:lnTo>
                    <a:cubicBezTo>
                      <a:pt x="879" y="1964"/>
                      <a:pt x="0" y="2843"/>
                      <a:pt x="0" y="3928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3928"/>
                    </a:lnTo>
                    <a:cubicBezTo>
                      <a:pt x="21600" y="2843"/>
                      <a:pt x="20721" y="1964"/>
                      <a:pt x="19636" y="1964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 eaLnBrk="1" fontAlgn="auto" hangingPunct="1">
                  <a:spcBef>
                    <a:spcPts val="0"/>
                  </a:spcBef>
                  <a:spcAft>
                    <a:spcPts val="0"/>
                  </a:spcAft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cs typeface="+mn-ea"/>
                  <a:sym typeface="+mn-lt"/>
                </a:endParaRPr>
              </a:p>
            </p:txBody>
          </p:sp>
        </p:grpSp>
      </p:grpSp>
      <p:sp>
        <p:nvSpPr>
          <p:cNvPr id="62" name="矩形 80"/>
          <p:cNvSpPr>
            <a:spLocks noChangeArrowheads="1"/>
          </p:cNvSpPr>
          <p:nvPr/>
        </p:nvSpPr>
        <p:spPr bwMode="auto">
          <a:xfrm>
            <a:off x="77572" y="4673606"/>
            <a:ext cx="2210232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>
              <a:defRPr/>
            </a:pPr>
            <a:r>
              <a:rPr kumimoji="0" lang="en-US" altLang="zh-CN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r>
              <a:rPr lang="en-US" altLang="zh-CN" sz="12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3" name="矩形 80"/>
          <p:cNvSpPr>
            <a:spLocks noChangeArrowheads="1"/>
          </p:cNvSpPr>
          <p:nvPr/>
        </p:nvSpPr>
        <p:spPr bwMode="auto">
          <a:xfrm>
            <a:off x="2473109" y="4673605"/>
            <a:ext cx="2210232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>
              <a:defRPr/>
            </a:pPr>
            <a:r>
              <a:rPr kumimoji="0" lang="en-US" altLang="zh-CN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r>
              <a:rPr lang="en-US" altLang="zh-CN" sz="12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4" name="矩形 80"/>
          <p:cNvSpPr>
            <a:spLocks noChangeArrowheads="1"/>
          </p:cNvSpPr>
          <p:nvPr/>
        </p:nvSpPr>
        <p:spPr bwMode="auto">
          <a:xfrm>
            <a:off x="4893017" y="4673605"/>
            <a:ext cx="2210232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>
              <a:defRPr/>
            </a:pPr>
            <a:r>
              <a:rPr kumimoji="0" lang="en-US" altLang="zh-CN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r>
              <a:rPr lang="en-US" altLang="zh-CN" sz="12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5" name="矩形 80"/>
          <p:cNvSpPr>
            <a:spLocks noChangeArrowheads="1"/>
          </p:cNvSpPr>
          <p:nvPr/>
        </p:nvSpPr>
        <p:spPr bwMode="auto">
          <a:xfrm>
            <a:off x="7342530" y="4673605"/>
            <a:ext cx="2210232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>
              <a:defRPr/>
            </a:pPr>
            <a:r>
              <a:rPr kumimoji="0" lang="en-US" altLang="zh-CN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r>
              <a:rPr lang="en-US" altLang="zh-CN" sz="12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6" name="矩形 80"/>
          <p:cNvSpPr>
            <a:spLocks noChangeArrowheads="1"/>
          </p:cNvSpPr>
          <p:nvPr/>
        </p:nvSpPr>
        <p:spPr bwMode="auto">
          <a:xfrm>
            <a:off x="9844492" y="4713793"/>
            <a:ext cx="2210232" cy="104644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>
              <a:defRPr/>
            </a:pPr>
            <a:r>
              <a:rPr kumimoji="0" lang="en-US" altLang="zh-CN" sz="1400" b="1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1400" b="1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>
              <a:defRPr/>
            </a:pPr>
            <a:r>
              <a:rPr lang="en-US" altLang="zh-CN" sz="1200" kern="0" dirty="0">
                <a:solidFill>
                  <a:schemeClr val="bg1"/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 algn="ctr">
              <a:defRPr/>
            </a:pPr>
            <a:endParaRPr kumimoji="0" lang="zh-CN" altLang="en-US" sz="1200" dirty="0">
              <a:solidFill>
                <a:schemeClr val="bg1"/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67" name="文本框 66"/>
          <p:cNvSpPr txBox="1"/>
          <p:nvPr/>
        </p:nvSpPr>
        <p:spPr>
          <a:xfrm>
            <a:off x="4832001" y="2912865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/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/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/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370268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三角形 1"/>
          <p:cNvSpPr/>
          <p:nvPr/>
        </p:nvSpPr>
        <p:spPr>
          <a:xfrm rot="16352303">
            <a:off x="-994424" y="449367"/>
            <a:ext cx="6490778" cy="559549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" name="Text Box 30"/>
          <p:cNvSpPr txBox="1">
            <a:spLocks noChangeArrowheads="1"/>
          </p:cNvSpPr>
          <p:nvPr/>
        </p:nvSpPr>
        <p:spPr bwMode="auto">
          <a:xfrm>
            <a:off x="474143" y="1919690"/>
            <a:ext cx="2931123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eaLnBrk="1" hangingPunct="1">
              <a:buFont typeface="Arial" charset="0"/>
              <a:buNone/>
              <a:defRPr/>
            </a:pPr>
            <a:r>
              <a:rPr lang="zh-CN" altLang="zh-CN" sz="48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CONTENTS</a:t>
            </a:r>
            <a:endParaRPr lang="zh-CN" altLang="en-US" sz="4800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Line 32"/>
          <p:cNvSpPr>
            <a:spLocks noChangeShapeType="1"/>
          </p:cNvSpPr>
          <p:nvPr/>
        </p:nvSpPr>
        <p:spPr bwMode="auto">
          <a:xfrm>
            <a:off x="1119266" y="2803031"/>
            <a:ext cx="2286000" cy="0"/>
          </a:xfrm>
          <a:prstGeom prst="line">
            <a:avLst/>
          </a:prstGeom>
          <a:noFill/>
          <a:ln w="6350" cmpd="sng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eaLnBrk="1" hangingPunct="1">
              <a:buFont typeface="Arial" charset="0"/>
              <a:buNone/>
              <a:defRPr/>
            </a:pPr>
            <a:endParaRPr lang="zh-CN" altLang="en-US" sz="360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Text Box 31"/>
          <p:cNvSpPr txBox="1">
            <a:spLocks noChangeArrowheads="1"/>
          </p:cNvSpPr>
          <p:nvPr/>
        </p:nvSpPr>
        <p:spPr bwMode="auto">
          <a:xfrm>
            <a:off x="751017" y="2803031"/>
            <a:ext cx="3102131" cy="3385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 algn="ctr" eaLnBrk="1" hangingPunct="1">
              <a:buFont typeface="Arial" charset="0"/>
              <a:buNone/>
              <a:defRPr/>
            </a:pPr>
            <a:r>
              <a:rPr lang="zh-CN" altLang="zh-CN" sz="16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This is a good space for a short subtitle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7988050" y="2038675"/>
            <a:ext cx="34891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</a:t>
            </a:r>
          </a:p>
          <a:p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7455660" y="2922886"/>
            <a:ext cx="34891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  <a:p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6876741" y="3846216"/>
            <a:ext cx="34891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  <a:p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6490035" y="4781363"/>
            <a:ext cx="34891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</a:t>
            </a:r>
            <a:endParaRPr lang="zh-CN" altLang="en-US" sz="2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  <a:p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  <a:endParaRPr lang="zh-CN" altLang="en-US" sz="12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1" name="文本框 10"/>
          <p:cNvSpPr txBox="1"/>
          <p:nvPr/>
        </p:nvSpPr>
        <p:spPr>
          <a:xfrm flipH="1">
            <a:off x="7022425" y="1900175"/>
            <a:ext cx="16801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540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01</a:t>
            </a:r>
            <a:endParaRPr kumimoji="1" lang="zh-CN" altLang="en-US" sz="5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 flipH="1">
            <a:off x="6490035" y="2750687"/>
            <a:ext cx="16801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5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02</a:t>
            </a:r>
            <a:endParaRPr kumimoji="1" lang="zh-CN" altLang="en-US" sz="5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3" name="文本框 12"/>
          <p:cNvSpPr txBox="1"/>
          <p:nvPr/>
        </p:nvSpPr>
        <p:spPr>
          <a:xfrm flipH="1">
            <a:off x="5911116" y="3715162"/>
            <a:ext cx="16801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5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03</a:t>
            </a:r>
            <a:endParaRPr kumimoji="1" lang="zh-CN" altLang="en-US" sz="5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文本框 13"/>
          <p:cNvSpPr txBox="1"/>
          <p:nvPr/>
        </p:nvSpPr>
        <p:spPr>
          <a:xfrm flipH="1">
            <a:off x="5524410" y="4664746"/>
            <a:ext cx="168014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en-US" altLang="zh-CN" sz="5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04</a:t>
            </a:r>
            <a:endParaRPr kumimoji="1" lang="zh-CN" altLang="en-US" sz="5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5" name="三角形 14"/>
          <p:cNvSpPr/>
          <p:nvPr/>
        </p:nvSpPr>
        <p:spPr>
          <a:xfrm rot="20329171">
            <a:off x="8858781" y="-2234638"/>
            <a:ext cx="3808853" cy="3283494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16" name="三角形 15"/>
          <p:cNvSpPr/>
          <p:nvPr/>
        </p:nvSpPr>
        <p:spPr>
          <a:xfrm rot="15900642">
            <a:off x="10807858" y="5450517"/>
            <a:ext cx="1116499" cy="96249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960522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7232650" y="1003300"/>
            <a:ext cx="3748088" cy="5084763"/>
          </a:xfrm>
          <a:custGeom>
            <a:avLst/>
            <a:gdLst>
              <a:gd name="T0" fmla="*/ 1832 w 1832"/>
              <a:gd name="T1" fmla="*/ 257 h 2595"/>
              <a:gd name="T2" fmla="*/ 1780 w 1832"/>
              <a:gd name="T3" fmla="*/ 201 h 2595"/>
              <a:gd name="T4" fmla="*/ 1699 w 1832"/>
              <a:gd name="T5" fmla="*/ 244 h 2595"/>
              <a:gd name="T6" fmla="*/ 1626 w 1832"/>
              <a:gd name="T7" fmla="*/ 161 h 2595"/>
              <a:gd name="T8" fmla="*/ 1687 w 1832"/>
              <a:gd name="T9" fmla="*/ 74 h 2595"/>
              <a:gd name="T10" fmla="*/ 1745 w 1832"/>
              <a:gd name="T11" fmla="*/ 130 h 2595"/>
              <a:gd name="T12" fmla="*/ 1824 w 1832"/>
              <a:gd name="T13" fmla="*/ 130 h 2595"/>
              <a:gd name="T14" fmla="*/ 1824 w 1832"/>
              <a:gd name="T15" fmla="*/ 5 h 2595"/>
              <a:gd name="T16" fmla="*/ 1755 w 1832"/>
              <a:gd name="T17" fmla="*/ 5 h 2595"/>
              <a:gd name="T18" fmla="*/ 1745 w 1832"/>
              <a:gd name="T19" fmla="*/ 29 h 2595"/>
              <a:gd name="T20" fmla="*/ 1677 w 1832"/>
              <a:gd name="T21" fmla="*/ 0 h 2595"/>
              <a:gd name="T22" fmla="*/ 1523 w 1832"/>
              <a:gd name="T23" fmla="*/ 161 h 2595"/>
              <a:gd name="T24" fmla="*/ 1550 w 1832"/>
              <a:gd name="T25" fmla="*/ 258 h 2595"/>
              <a:gd name="T26" fmla="*/ 1520 w 1832"/>
              <a:gd name="T27" fmla="*/ 258 h 2595"/>
              <a:gd name="T28" fmla="*/ 1517 w 1832"/>
              <a:gd name="T29" fmla="*/ 1611 h 2595"/>
              <a:gd name="T30" fmla="*/ 1075 w 1832"/>
              <a:gd name="T31" fmla="*/ 2038 h 2595"/>
              <a:gd name="T32" fmla="*/ 520 w 1832"/>
              <a:gd name="T33" fmla="*/ 2214 h 2595"/>
              <a:gd name="T34" fmla="*/ 82 w 1832"/>
              <a:gd name="T35" fmla="*/ 1646 h 2595"/>
              <a:gd name="T36" fmla="*/ 242 w 1832"/>
              <a:gd name="T37" fmla="*/ 2250 h 2595"/>
              <a:gd name="T38" fmla="*/ 1293 w 1832"/>
              <a:gd name="T39" fmla="*/ 2392 h 2595"/>
              <a:gd name="T40" fmla="*/ 1832 w 1832"/>
              <a:gd name="T41" fmla="*/ 1505 h 2595"/>
              <a:gd name="T42" fmla="*/ 1832 w 1832"/>
              <a:gd name="T43" fmla="*/ 258 h 2595"/>
              <a:gd name="T44" fmla="*/ 1831 w 1832"/>
              <a:gd name="T45" fmla="*/ 258 h 2595"/>
              <a:gd name="T46" fmla="*/ 1832 w 1832"/>
              <a:gd name="T47" fmla="*/ 257 h 2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32" h="2595">
                <a:moveTo>
                  <a:pt x="1832" y="257"/>
                </a:moveTo>
                <a:cubicBezTo>
                  <a:pt x="1780" y="201"/>
                  <a:pt x="1780" y="201"/>
                  <a:pt x="1780" y="201"/>
                </a:cubicBezTo>
                <a:cubicBezTo>
                  <a:pt x="1776" y="205"/>
                  <a:pt x="1735" y="244"/>
                  <a:pt x="1699" y="244"/>
                </a:cubicBezTo>
                <a:cubicBezTo>
                  <a:pt x="1657" y="244"/>
                  <a:pt x="1626" y="205"/>
                  <a:pt x="1626" y="161"/>
                </a:cubicBezTo>
                <a:cubicBezTo>
                  <a:pt x="1626" y="113"/>
                  <a:pt x="1655" y="74"/>
                  <a:pt x="1687" y="74"/>
                </a:cubicBezTo>
                <a:cubicBezTo>
                  <a:pt x="1718" y="74"/>
                  <a:pt x="1744" y="101"/>
                  <a:pt x="1745" y="130"/>
                </a:cubicBezTo>
                <a:cubicBezTo>
                  <a:pt x="1824" y="130"/>
                  <a:pt x="1824" y="130"/>
                  <a:pt x="1824" y="130"/>
                </a:cubicBezTo>
                <a:cubicBezTo>
                  <a:pt x="1824" y="5"/>
                  <a:pt x="1824" y="5"/>
                  <a:pt x="1824" y="5"/>
                </a:cubicBezTo>
                <a:cubicBezTo>
                  <a:pt x="1755" y="5"/>
                  <a:pt x="1755" y="5"/>
                  <a:pt x="1755" y="5"/>
                </a:cubicBezTo>
                <a:cubicBezTo>
                  <a:pt x="1745" y="29"/>
                  <a:pt x="1745" y="29"/>
                  <a:pt x="1745" y="29"/>
                </a:cubicBezTo>
                <a:cubicBezTo>
                  <a:pt x="1741" y="24"/>
                  <a:pt x="1721" y="0"/>
                  <a:pt x="1677" y="0"/>
                </a:cubicBezTo>
                <a:cubicBezTo>
                  <a:pt x="1620" y="0"/>
                  <a:pt x="1523" y="60"/>
                  <a:pt x="1523" y="161"/>
                </a:cubicBezTo>
                <a:cubicBezTo>
                  <a:pt x="1523" y="200"/>
                  <a:pt x="1533" y="233"/>
                  <a:pt x="1550" y="258"/>
                </a:cubicBezTo>
                <a:cubicBezTo>
                  <a:pt x="1520" y="258"/>
                  <a:pt x="1520" y="258"/>
                  <a:pt x="1520" y="258"/>
                </a:cubicBezTo>
                <a:cubicBezTo>
                  <a:pt x="1517" y="1611"/>
                  <a:pt x="1517" y="1611"/>
                  <a:pt x="1517" y="1611"/>
                </a:cubicBezTo>
                <a:cubicBezTo>
                  <a:pt x="1075" y="2038"/>
                  <a:pt x="1075" y="2038"/>
                  <a:pt x="1075" y="2038"/>
                </a:cubicBezTo>
                <a:cubicBezTo>
                  <a:pt x="520" y="2214"/>
                  <a:pt x="520" y="2214"/>
                  <a:pt x="520" y="2214"/>
                </a:cubicBezTo>
                <a:cubicBezTo>
                  <a:pt x="82" y="1646"/>
                  <a:pt x="82" y="1646"/>
                  <a:pt x="82" y="1646"/>
                </a:cubicBezTo>
                <a:cubicBezTo>
                  <a:pt x="82" y="1646"/>
                  <a:pt x="0" y="1999"/>
                  <a:pt x="242" y="2250"/>
                </a:cubicBezTo>
                <a:cubicBezTo>
                  <a:pt x="484" y="2501"/>
                  <a:pt x="914" y="2595"/>
                  <a:pt x="1293" y="2392"/>
                </a:cubicBezTo>
                <a:cubicBezTo>
                  <a:pt x="1671" y="2189"/>
                  <a:pt x="1832" y="1823"/>
                  <a:pt x="1832" y="1505"/>
                </a:cubicBezTo>
                <a:cubicBezTo>
                  <a:pt x="1832" y="1187"/>
                  <a:pt x="1832" y="258"/>
                  <a:pt x="1832" y="258"/>
                </a:cubicBezTo>
                <a:cubicBezTo>
                  <a:pt x="1831" y="258"/>
                  <a:pt x="1831" y="258"/>
                  <a:pt x="1831" y="258"/>
                </a:cubicBezTo>
                <a:cubicBezTo>
                  <a:pt x="1832" y="257"/>
                  <a:pt x="1832" y="257"/>
                  <a:pt x="1832" y="257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cs typeface="+mn-ea"/>
              <a:sym typeface="+mn-lt"/>
            </a:endParaRPr>
          </a:p>
        </p:txBody>
      </p:sp>
      <p:sp>
        <p:nvSpPr>
          <p:cNvPr id="8" name="Freeform 16"/>
          <p:cNvSpPr>
            <a:spLocks noEditPoints="1"/>
          </p:cNvSpPr>
          <p:nvPr/>
        </p:nvSpPr>
        <p:spPr bwMode="auto">
          <a:xfrm>
            <a:off x="7064375" y="1871663"/>
            <a:ext cx="3330575" cy="4022725"/>
          </a:xfrm>
          <a:custGeom>
            <a:avLst/>
            <a:gdLst>
              <a:gd name="T0" fmla="*/ 1604 w 1628"/>
              <a:gd name="T1" fmla="*/ 1060 h 2053"/>
              <a:gd name="T2" fmla="*/ 1604 w 1628"/>
              <a:gd name="T3" fmla="*/ 269 h 2053"/>
              <a:gd name="T4" fmla="*/ 1584 w 1628"/>
              <a:gd name="T5" fmla="*/ 261 h 2053"/>
              <a:gd name="T6" fmla="*/ 1596 w 1628"/>
              <a:gd name="T7" fmla="*/ 212 h 2053"/>
              <a:gd name="T8" fmla="*/ 1539 w 1628"/>
              <a:gd name="T9" fmla="*/ 139 h 2053"/>
              <a:gd name="T10" fmla="*/ 1582 w 1628"/>
              <a:gd name="T11" fmla="*/ 73 h 2053"/>
              <a:gd name="T12" fmla="*/ 1475 w 1628"/>
              <a:gd name="T13" fmla="*/ 0 h 2053"/>
              <a:gd name="T14" fmla="*/ 1294 w 1628"/>
              <a:gd name="T15" fmla="*/ 0 h 2053"/>
              <a:gd name="T16" fmla="*/ 1294 w 1628"/>
              <a:gd name="T17" fmla="*/ 55 h 2053"/>
              <a:gd name="T18" fmla="*/ 1319 w 1628"/>
              <a:gd name="T19" fmla="*/ 55 h 2053"/>
              <a:gd name="T20" fmla="*/ 1319 w 1628"/>
              <a:gd name="T21" fmla="*/ 243 h 2053"/>
              <a:gd name="T22" fmla="*/ 1294 w 1628"/>
              <a:gd name="T23" fmla="*/ 243 h 2053"/>
              <a:gd name="T24" fmla="*/ 1294 w 1628"/>
              <a:gd name="T25" fmla="*/ 298 h 2053"/>
              <a:gd name="T26" fmla="*/ 1294 w 1628"/>
              <a:gd name="T27" fmla="*/ 298 h 2053"/>
              <a:gd name="T28" fmla="*/ 1292 w 1628"/>
              <a:gd name="T29" fmla="*/ 753 h 2053"/>
              <a:gd name="T30" fmla="*/ 958 w 1628"/>
              <a:gd name="T31" fmla="*/ 1538 h 2053"/>
              <a:gd name="T32" fmla="*/ 129 w 1628"/>
              <a:gd name="T33" fmla="*/ 1153 h 2053"/>
              <a:gd name="T34" fmla="*/ 509 w 1628"/>
              <a:gd name="T35" fmla="*/ 1888 h 2053"/>
              <a:gd name="T36" fmla="*/ 1604 w 1628"/>
              <a:gd name="T37" fmla="*/ 1060 h 2053"/>
              <a:gd name="T38" fmla="*/ 1406 w 1628"/>
              <a:gd name="T39" fmla="*/ 56 h 2053"/>
              <a:gd name="T40" fmla="*/ 1456 w 1628"/>
              <a:gd name="T41" fmla="*/ 56 h 2053"/>
              <a:gd name="T42" fmla="*/ 1485 w 1628"/>
              <a:gd name="T43" fmla="*/ 88 h 2053"/>
              <a:gd name="T44" fmla="*/ 1455 w 1628"/>
              <a:gd name="T45" fmla="*/ 120 h 2053"/>
              <a:gd name="T46" fmla="*/ 1406 w 1628"/>
              <a:gd name="T47" fmla="*/ 120 h 2053"/>
              <a:gd name="T48" fmla="*/ 1406 w 1628"/>
              <a:gd name="T49" fmla="*/ 56 h 2053"/>
              <a:gd name="T50" fmla="*/ 1406 w 1628"/>
              <a:gd name="T51" fmla="*/ 169 h 2053"/>
              <a:gd name="T52" fmla="*/ 1462 w 1628"/>
              <a:gd name="T53" fmla="*/ 169 h 2053"/>
              <a:gd name="T54" fmla="*/ 1498 w 1628"/>
              <a:gd name="T55" fmla="*/ 206 h 2053"/>
              <a:gd name="T56" fmla="*/ 1463 w 1628"/>
              <a:gd name="T57" fmla="*/ 243 h 2053"/>
              <a:gd name="T58" fmla="*/ 1406 w 1628"/>
              <a:gd name="T59" fmla="*/ 243 h 2053"/>
              <a:gd name="T60" fmla="*/ 1406 w 1628"/>
              <a:gd name="T61" fmla="*/ 169 h 2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28" h="2053">
                <a:moveTo>
                  <a:pt x="1604" y="1060"/>
                </a:moveTo>
                <a:cubicBezTo>
                  <a:pt x="1604" y="269"/>
                  <a:pt x="1604" y="269"/>
                  <a:pt x="1604" y="269"/>
                </a:cubicBezTo>
                <a:cubicBezTo>
                  <a:pt x="1584" y="261"/>
                  <a:pt x="1584" y="261"/>
                  <a:pt x="1584" y="261"/>
                </a:cubicBezTo>
                <a:cubicBezTo>
                  <a:pt x="1592" y="248"/>
                  <a:pt x="1596" y="232"/>
                  <a:pt x="1596" y="212"/>
                </a:cubicBezTo>
                <a:cubicBezTo>
                  <a:pt x="1596" y="170"/>
                  <a:pt x="1570" y="148"/>
                  <a:pt x="1539" y="139"/>
                </a:cubicBezTo>
                <a:cubicBezTo>
                  <a:pt x="1572" y="126"/>
                  <a:pt x="1582" y="109"/>
                  <a:pt x="1582" y="73"/>
                </a:cubicBezTo>
                <a:cubicBezTo>
                  <a:pt x="1582" y="27"/>
                  <a:pt x="1547" y="0"/>
                  <a:pt x="1475" y="0"/>
                </a:cubicBezTo>
                <a:cubicBezTo>
                  <a:pt x="1294" y="0"/>
                  <a:pt x="1294" y="0"/>
                  <a:pt x="1294" y="0"/>
                </a:cubicBezTo>
                <a:cubicBezTo>
                  <a:pt x="1294" y="55"/>
                  <a:pt x="1294" y="55"/>
                  <a:pt x="1294" y="55"/>
                </a:cubicBezTo>
                <a:cubicBezTo>
                  <a:pt x="1319" y="55"/>
                  <a:pt x="1319" y="55"/>
                  <a:pt x="1319" y="55"/>
                </a:cubicBezTo>
                <a:cubicBezTo>
                  <a:pt x="1319" y="243"/>
                  <a:pt x="1319" y="243"/>
                  <a:pt x="1319" y="243"/>
                </a:cubicBezTo>
                <a:cubicBezTo>
                  <a:pt x="1294" y="243"/>
                  <a:pt x="1294" y="243"/>
                  <a:pt x="1294" y="243"/>
                </a:cubicBezTo>
                <a:cubicBezTo>
                  <a:pt x="1294" y="298"/>
                  <a:pt x="1294" y="298"/>
                  <a:pt x="1294" y="298"/>
                </a:cubicBezTo>
                <a:cubicBezTo>
                  <a:pt x="1294" y="298"/>
                  <a:pt x="1294" y="298"/>
                  <a:pt x="1294" y="298"/>
                </a:cubicBezTo>
                <a:cubicBezTo>
                  <a:pt x="1292" y="753"/>
                  <a:pt x="1292" y="753"/>
                  <a:pt x="1292" y="753"/>
                </a:cubicBezTo>
                <a:cubicBezTo>
                  <a:pt x="958" y="1538"/>
                  <a:pt x="958" y="1538"/>
                  <a:pt x="958" y="1538"/>
                </a:cubicBezTo>
                <a:cubicBezTo>
                  <a:pt x="129" y="1153"/>
                  <a:pt x="129" y="1153"/>
                  <a:pt x="129" y="1153"/>
                </a:cubicBezTo>
                <a:cubicBezTo>
                  <a:pt x="129" y="1153"/>
                  <a:pt x="0" y="1706"/>
                  <a:pt x="509" y="1888"/>
                </a:cubicBezTo>
                <a:cubicBezTo>
                  <a:pt x="1143" y="2053"/>
                  <a:pt x="1628" y="1615"/>
                  <a:pt x="1604" y="1060"/>
                </a:cubicBezTo>
                <a:moveTo>
                  <a:pt x="1406" y="56"/>
                </a:moveTo>
                <a:cubicBezTo>
                  <a:pt x="1456" y="56"/>
                  <a:pt x="1456" y="56"/>
                  <a:pt x="1456" y="56"/>
                </a:cubicBezTo>
                <a:cubicBezTo>
                  <a:pt x="1472" y="56"/>
                  <a:pt x="1485" y="68"/>
                  <a:pt x="1485" y="88"/>
                </a:cubicBezTo>
                <a:cubicBezTo>
                  <a:pt x="1485" y="108"/>
                  <a:pt x="1478" y="120"/>
                  <a:pt x="1455" y="120"/>
                </a:cubicBezTo>
                <a:cubicBezTo>
                  <a:pt x="1406" y="120"/>
                  <a:pt x="1406" y="120"/>
                  <a:pt x="1406" y="120"/>
                </a:cubicBezTo>
                <a:cubicBezTo>
                  <a:pt x="1406" y="56"/>
                  <a:pt x="1406" y="56"/>
                  <a:pt x="1406" y="56"/>
                </a:cubicBezTo>
                <a:moveTo>
                  <a:pt x="1406" y="169"/>
                </a:moveTo>
                <a:cubicBezTo>
                  <a:pt x="1462" y="169"/>
                  <a:pt x="1462" y="169"/>
                  <a:pt x="1462" y="169"/>
                </a:cubicBezTo>
                <a:cubicBezTo>
                  <a:pt x="1486" y="169"/>
                  <a:pt x="1498" y="184"/>
                  <a:pt x="1498" y="206"/>
                </a:cubicBezTo>
                <a:cubicBezTo>
                  <a:pt x="1498" y="229"/>
                  <a:pt x="1482" y="243"/>
                  <a:pt x="1463" y="243"/>
                </a:cubicBezTo>
                <a:cubicBezTo>
                  <a:pt x="1406" y="243"/>
                  <a:pt x="1406" y="243"/>
                  <a:pt x="1406" y="243"/>
                </a:cubicBezTo>
                <a:cubicBezTo>
                  <a:pt x="1406" y="169"/>
                  <a:pt x="1406" y="169"/>
                  <a:pt x="1406" y="169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cs typeface="+mn-ea"/>
              <a:sym typeface="+mn-lt"/>
            </a:endParaRP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7064375" y="2822575"/>
            <a:ext cx="2693988" cy="2884488"/>
            <a:chOff x="7064711" y="2822341"/>
            <a:chExt cx="2692899" cy="2885399"/>
          </a:xfrm>
          <a:solidFill>
            <a:schemeClr val="bg1">
              <a:lumMod val="50000"/>
            </a:schemeClr>
          </a:solidFill>
        </p:grpSpPr>
        <p:sp>
          <p:nvSpPr>
            <p:cNvPr id="120871" name="Freeform 28"/>
            <p:cNvSpPr>
              <a:spLocks noEditPoints="1"/>
            </p:cNvSpPr>
            <p:nvPr/>
          </p:nvSpPr>
          <p:spPr bwMode="auto">
            <a:xfrm>
              <a:off x="7064711" y="2822341"/>
              <a:ext cx="2692899" cy="2885399"/>
            </a:xfrm>
            <a:custGeom>
              <a:avLst/>
              <a:gdLst>
                <a:gd name="T0" fmla="*/ 2645835 w 1316"/>
                <a:gd name="T1" fmla="*/ 509303 h 1473"/>
                <a:gd name="T2" fmla="*/ 2645835 w 1316"/>
                <a:gd name="T3" fmla="*/ 509303 h 1473"/>
                <a:gd name="T4" fmla="*/ 2645835 w 1316"/>
                <a:gd name="T5" fmla="*/ 434867 h 1473"/>
                <a:gd name="T6" fmla="*/ 2588539 w 1316"/>
                <a:gd name="T7" fmla="*/ 434867 h 1473"/>
                <a:gd name="T8" fmla="*/ 2447346 w 1316"/>
                <a:gd name="T9" fmla="*/ 0 h 1473"/>
                <a:gd name="T10" fmla="*/ 2140405 w 1316"/>
                <a:gd name="T11" fmla="*/ 0 h 1473"/>
                <a:gd name="T12" fmla="*/ 2140405 w 1316"/>
                <a:gd name="T13" fmla="*/ 97943 h 1473"/>
                <a:gd name="T14" fmla="*/ 2173145 w 1316"/>
                <a:gd name="T15" fmla="*/ 97943 h 1473"/>
                <a:gd name="T16" fmla="*/ 2064692 w 1316"/>
                <a:gd name="T17" fmla="*/ 434867 h 1473"/>
                <a:gd name="T18" fmla="*/ 2011489 w 1316"/>
                <a:gd name="T19" fmla="*/ 434867 h 1473"/>
                <a:gd name="T20" fmla="*/ 2011489 w 1316"/>
                <a:gd name="T21" fmla="*/ 509303 h 1473"/>
                <a:gd name="T22" fmla="*/ 2009443 w 1316"/>
                <a:gd name="T23" fmla="*/ 509303 h 1473"/>
                <a:gd name="T24" fmla="*/ 2009443 w 1316"/>
                <a:gd name="T25" fmla="*/ 1351613 h 1473"/>
                <a:gd name="T26" fmla="*/ 1702501 w 1316"/>
                <a:gd name="T27" fmla="*/ 2039172 h 1473"/>
                <a:gd name="T28" fmla="*/ 261923 w 1316"/>
                <a:gd name="T29" fmla="*/ 1308518 h 1473"/>
                <a:gd name="T30" fmla="*/ 491106 w 1316"/>
                <a:gd name="T31" fmla="*/ 2333001 h 1473"/>
                <a:gd name="T32" fmla="*/ 2396189 w 1316"/>
                <a:gd name="T33" fmla="*/ 2058761 h 1473"/>
                <a:gd name="T34" fmla="*/ 2645835 w 1316"/>
                <a:gd name="T35" fmla="*/ 509303 h 1473"/>
                <a:gd name="T36" fmla="*/ 2302060 w 1316"/>
                <a:gd name="T37" fmla="*/ 125367 h 1473"/>
                <a:gd name="T38" fmla="*/ 2353217 w 1316"/>
                <a:gd name="T39" fmla="*/ 289911 h 1473"/>
                <a:gd name="T40" fmla="*/ 2248857 w 1316"/>
                <a:gd name="T41" fmla="*/ 289911 h 1473"/>
                <a:gd name="T42" fmla="*/ 2302060 w 1316"/>
                <a:gd name="T43" fmla="*/ 125367 h 1473"/>
                <a:gd name="T44" fmla="*/ 2203839 w 1316"/>
                <a:gd name="T45" fmla="*/ 434867 h 1473"/>
                <a:gd name="T46" fmla="*/ 2220209 w 1316"/>
                <a:gd name="T47" fmla="*/ 381977 h 1473"/>
                <a:gd name="T48" fmla="*/ 2383911 w 1316"/>
                <a:gd name="T49" fmla="*/ 381977 h 1473"/>
                <a:gd name="T50" fmla="*/ 2400282 w 1316"/>
                <a:gd name="T51" fmla="*/ 434867 h 1473"/>
                <a:gd name="T52" fmla="*/ 2324569 w 1316"/>
                <a:gd name="T53" fmla="*/ 434867 h 1473"/>
                <a:gd name="T54" fmla="*/ 2324569 w 1316"/>
                <a:gd name="T55" fmla="*/ 509303 h 1473"/>
                <a:gd name="T56" fmla="*/ 2265227 w 1316"/>
                <a:gd name="T57" fmla="*/ 509303 h 1473"/>
                <a:gd name="T58" fmla="*/ 2265227 w 1316"/>
                <a:gd name="T59" fmla="*/ 434867 h 1473"/>
                <a:gd name="T60" fmla="*/ 2203839 w 1316"/>
                <a:gd name="T61" fmla="*/ 434867 h 147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1316" h="1473">
                  <a:moveTo>
                    <a:pt x="1293" y="260"/>
                  </a:moveTo>
                  <a:cubicBezTo>
                    <a:pt x="1293" y="260"/>
                    <a:pt x="1293" y="260"/>
                    <a:pt x="1293" y="260"/>
                  </a:cubicBezTo>
                  <a:cubicBezTo>
                    <a:pt x="1293" y="222"/>
                    <a:pt x="1293" y="222"/>
                    <a:pt x="1293" y="222"/>
                  </a:cubicBezTo>
                  <a:cubicBezTo>
                    <a:pt x="1265" y="222"/>
                    <a:pt x="1265" y="222"/>
                    <a:pt x="1265" y="222"/>
                  </a:cubicBezTo>
                  <a:cubicBezTo>
                    <a:pt x="1196" y="0"/>
                    <a:pt x="1196" y="0"/>
                    <a:pt x="1196" y="0"/>
                  </a:cubicBezTo>
                  <a:cubicBezTo>
                    <a:pt x="1046" y="0"/>
                    <a:pt x="1046" y="0"/>
                    <a:pt x="1046" y="0"/>
                  </a:cubicBezTo>
                  <a:cubicBezTo>
                    <a:pt x="1046" y="50"/>
                    <a:pt x="1046" y="50"/>
                    <a:pt x="1046" y="50"/>
                  </a:cubicBezTo>
                  <a:cubicBezTo>
                    <a:pt x="1062" y="50"/>
                    <a:pt x="1062" y="50"/>
                    <a:pt x="1062" y="50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983" y="222"/>
                    <a:pt x="983" y="222"/>
                    <a:pt x="983" y="222"/>
                  </a:cubicBezTo>
                  <a:cubicBezTo>
                    <a:pt x="983" y="260"/>
                    <a:pt x="983" y="260"/>
                    <a:pt x="983" y="260"/>
                  </a:cubicBezTo>
                  <a:cubicBezTo>
                    <a:pt x="982" y="260"/>
                    <a:pt x="982" y="260"/>
                    <a:pt x="982" y="260"/>
                  </a:cubicBezTo>
                  <a:cubicBezTo>
                    <a:pt x="982" y="690"/>
                    <a:pt x="982" y="690"/>
                    <a:pt x="982" y="690"/>
                  </a:cubicBezTo>
                  <a:cubicBezTo>
                    <a:pt x="982" y="690"/>
                    <a:pt x="1009" y="909"/>
                    <a:pt x="832" y="1041"/>
                  </a:cubicBezTo>
                  <a:cubicBezTo>
                    <a:pt x="636" y="1191"/>
                    <a:pt x="128" y="668"/>
                    <a:pt x="128" y="668"/>
                  </a:cubicBezTo>
                  <a:cubicBezTo>
                    <a:pt x="128" y="668"/>
                    <a:pt x="0" y="957"/>
                    <a:pt x="240" y="1191"/>
                  </a:cubicBezTo>
                  <a:cubicBezTo>
                    <a:pt x="532" y="1473"/>
                    <a:pt x="983" y="1337"/>
                    <a:pt x="1171" y="1051"/>
                  </a:cubicBezTo>
                  <a:cubicBezTo>
                    <a:pt x="1316" y="850"/>
                    <a:pt x="1294" y="585"/>
                    <a:pt x="1293" y="260"/>
                  </a:cubicBezTo>
                  <a:close/>
                  <a:moveTo>
                    <a:pt x="1125" y="64"/>
                  </a:moveTo>
                  <a:cubicBezTo>
                    <a:pt x="1150" y="148"/>
                    <a:pt x="1150" y="148"/>
                    <a:pt x="1150" y="148"/>
                  </a:cubicBezTo>
                  <a:cubicBezTo>
                    <a:pt x="1099" y="148"/>
                    <a:pt x="1099" y="148"/>
                    <a:pt x="1099" y="148"/>
                  </a:cubicBezTo>
                  <a:lnTo>
                    <a:pt x="1125" y="64"/>
                  </a:lnTo>
                  <a:close/>
                  <a:moveTo>
                    <a:pt x="1077" y="222"/>
                  </a:moveTo>
                  <a:cubicBezTo>
                    <a:pt x="1085" y="195"/>
                    <a:pt x="1085" y="195"/>
                    <a:pt x="1085" y="195"/>
                  </a:cubicBezTo>
                  <a:cubicBezTo>
                    <a:pt x="1165" y="195"/>
                    <a:pt x="1165" y="195"/>
                    <a:pt x="1165" y="195"/>
                  </a:cubicBezTo>
                  <a:cubicBezTo>
                    <a:pt x="1173" y="222"/>
                    <a:pt x="1173" y="222"/>
                    <a:pt x="1173" y="222"/>
                  </a:cubicBezTo>
                  <a:cubicBezTo>
                    <a:pt x="1136" y="222"/>
                    <a:pt x="1136" y="222"/>
                    <a:pt x="1136" y="222"/>
                  </a:cubicBezTo>
                  <a:cubicBezTo>
                    <a:pt x="1136" y="260"/>
                    <a:pt x="1136" y="260"/>
                    <a:pt x="1136" y="260"/>
                  </a:cubicBezTo>
                  <a:cubicBezTo>
                    <a:pt x="1107" y="260"/>
                    <a:pt x="1107" y="260"/>
                    <a:pt x="1107" y="260"/>
                  </a:cubicBezTo>
                  <a:cubicBezTo>
                    <a:pt x="1107" y="222"/>
                    <a:pt x="1107" y="222"/>
                    <a:pt x="1107" y="222"/>
                  </a:cubicBezTo>
                  <a:lnTo>
                    <a:pt x="1077" y="22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20872" name="Group 3"/>
            <p:cNvGrpSpPr>
              <a:grpSpLocks/>
            </p:cNvGrpSpPr>
            <p:nvPr/>
          </p:nvGrpSpPr>
          <p:grpSpPr bwMode="auto">
            <a:xfrm>
              <a:off x="7312261" y="3436898"/>
              <a:ext cx="1764587" cy="1689633"/>
              <a:chOff x="7312261" y="3436898"/>
              <a:chExt cx="1764587" cy="1689633"/>
            </a:xfrm>
            <a:grpFill/>
          </p:grpSpPr>
          <p:sp>
            <p:nvSpPr>
              <p:cNvPr id="10" name="Oval 29"/>
              <p:cNvSpPr>
                <a:spLocks noChangeArrowheads="1"/>
              </p:cNvSpPr>
              <p:nvPr/>
            </p:nvSpPr>
            <p:spPr bwMode="auto">
              <a:xfrm>
                <a:off x="7312261" y="3436898"/>
                <a:ext cx="1764587" cy="1689633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  <a:effectLst/>
            </p:spPr>
            <p:txBody>
              <a:bodyPr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200" dirty="0">
                  <a:cs typeface="+mn-ea"/>
                  <a:sym typeface="+mn-lt"/>
                </a:endParaRPr>
              </a:p>
            </p:txBody>
          </p:sp>
          <p:sp>
            <p:nvSpPr>
              <p:cNvPr id="120874" name="Rectangle 2"/>
              <p:cNvSpPr>
                <a:spLocks noChangeArrowheads="1"/>
              </p:cNvSpPr>
              <p:nvPr/>
            </p:nvSpPr>
            <p:spPr bwMode="auto">
              <a:xfrm>
                <a:off x="7730154" y="4126329"/>
                <a:ext cx="787589" cy="369449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charset="0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charset="0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charset="0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charset="0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charset="0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charset="0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charset="0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charset="0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charset="0"/>
                  </a:defRPr>
                </a:lvl9pPr>
              </a:lstStyle>
              <a:p>
                <a:pPr eaLnBrk="1" hangingPunct="1"/>
                <a:r>
                  <a:rPr lang="en-US" altLang="zh-CN">
                    <a:solidFill>
                      <a:schemeClr val="bg1"/>
                    </a:solidFill>
                    <a:latin typeface="+mn-lt"/>
                    <a:cs typeface="+mn-ea"/>
                    <a:sym typeface="+mn-lt"/>
                  </a:rPr>
                  <a:t>START</a:t>
                </a:r>
              </a:p>
            </p:txBody>
          </p:sp>
        </p:grpSp>
      </p:grpSp>
      <p:sp>
        <p:nvSpPr>
          <p:cNvPr id="51" name="Freeform 50"/>
          <p:cNvSpPr>
            <a:spLocks/>
          </p:cNvSpPr>
          <p:nvPr/>
        </p:nvSpPr>
        <p:spPr bwMode="auto">
          <a:xfrm>
            <a:off x="1250950" y="4354513"/>
            <a:ext cx="914400" cy="914400"/>
          </a:xfrm>
          <a:custGeom>
            <a:avLst/>
            <a:gdLst>
              <a:gd name="T0" fmla="*/ 0 w 217"/>
              <a:gd name="T1" fmla="*/ 455093 h 217"/>
              <a:gd name="T2" fmla="*/ 134842 w 217"/>
              <a:gd name="T3" fmla="*/ 130629 h 217"/>
              <a:gd name="T4" fmla="*/ 455093 w 217"/>
              <a:gd name="T5" fmla="*/ 0 h 217"/>
              <a:gd name="T6" fmla="*/ 779558 w 217"/>
              <a:gd name="T7" fmla="*/ 130629 h 217"/>
              <a:gd name="T8" fmla="*/ 914400 w 217"/>
              <a:gd name="T9" fmla="*/ 455093 h 217"/>
              <a:gd name="T10" fmla="*/ 779558 w 217"/>
              <a:gd name="T11" fmla="*/ 779558 h 217"/>
              <a:gd name="T12" fmla="*/ 455093 w 217"/>
              <a:gd name="T13" fmla="*/ 914400 h 217"/>
              <a:gd name="T14" fmla="*/ 134842 w 217"/>
              <a:gd name="T15" fmla="*/ 779558 h 217"/>
              <a:gd name="T16" fmla="*/ 0 w 217"/>
              <a:gd name="T17" fmla="*/ 455093 h 2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17" h="217">
                <a:moveTo>
                  <a:pt x="0" y="108"/>
                </a:moveTo>
                <a:cubicBezTo>
                  <a:pt x="0" y="78"/>
                  <a:pt x="12" y="51"/>
                  <a:pt x="32" y="31"/>
                </a:cubicBezTo>
                <a:cubicBezTo>
                  <a:pt x="51" y="12"/>
                  <a:pt x="78" y="0"/>
                  <a:pt x="108" y="0"/>
                </a:cubicBezTo>
                <a:cubicBezTo>
                  <a:pt x="138" y="0"/>
                  <a:pt x="165" y="12"/>
                  <a:pt x="185" y="31"/>
                </a:cubicBezTo>
                <a:cubicBezTo>
                  <a:pt x="205" y="51"/>
                  <a:pt x="217" y="78"/>
                  <a:pt x="217" y="108"/>
                </a:cubicBezTo>
                <a:cubicBezTo>
                  <a:pt x="217" y="138"/>
                  <a:pt x="205" y="165"/>
                  <a:pt x="185" y="185"/>
                </a:cubicBezTo>
                <a:cubicBezTo>
                  <a:pt x="165" y="204"/>
                  <a:pt x="138" y="217"/>
                  <a:pt x="108" y="217"/>
                </a:cubicBezTo>
                <a:cubicBezTo>
                  <a:pt x="78" y="217"/>
                  <a:pt x="51" y="204"/>
                  <a:pt x="32" y="185"/>
                </a:cubicBezTo>
                <a:cubicBezTo>
                  <a:pt x="12" y="165"/>
                  <a:pt x="0" y="138"/>
                  <a:pt x="0" y="108"/>
                </a:cubicBezTo>
              </a:path>
            </a:pathLst>
          </a:custGeom>
          <a:noFill/>
          <a:ln w="11113" cap="flat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1325563" y="4429125"/>
            <a:ext cx="760412" cy="758825"/>
          </a:xfrm>
          <a:custGeom>
            <a:avLst/>
            <a:gdLst>
              <a:gd name="T0" fmla="*/ 759713 w 180"/>
              <a:gd name="T1" fmla="*/ 378823 h 180"/>
              <a:gd name="T2" fmla="*/ 649977 w 180"/>
              <a:gd name="T3" fmla="*/ 648208 h 180"/>
              <a:gd name="T4" fmla="*/ 379857 w 180"/>
              <a:gd name="T5" fmla="*/ 757646 h 180"/>
              <a:gd name="T6" fmla="*/ 113957 w 180"/>
              <a:gd name="T7" fmla="*/ 648208 h 180"/>
              <a:gd name="T8" fmla="*/ 0 w 180"/>
              <a:gd name="T9" fmla="*/ 378823 h 180"/>
              <a:gd name="T10" fmla="*/ 113957 w 180"/>
              <a:gd name="T11" fmla="*/ 109438 h 180"/>
              <a:gd name="T12" fmla="*/ 379857 w 180"/>
              <a:gd name="T13" fmla="*/ 0 h 180"/>
              <a:gd name="T14" fmla="*/ 649977 w 180"/>
              <a:gd name="T15" fmla="*/ 109438 h 180"/>
              <a:gd name="T16" fmla="*/ 759713 w 180"/>
              <a:gd name="T17" fmla="*/ 378823 h 1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0" h="180">
                <a:moveTo>
                  <a:pt x="180" y="90"/>
                </a:moveTo>
                <a:cubicBezTo>
                  <a:pt x="180" y="115"/>
                  <a:pt x="170" y="137"/>
                  <a:pt x="154" y="154"/>
                </a:cubicBezTo>
                <a:cubicBezTo>
                  <a:pt x="138" y="170"/>
                  <a:pt x="115" y="180"/>
                  <a:pt x="90" y="180"/>
                </a:cubicBezTo>
                <a:cubicBezTo>
                  <a:pt x="65" y="180"/>
                  <a:pt x="43" y="170"/>
                  <a:pt x="27" y="154"/>
                </a:cubicBezTo>
                <a:cubicBezTo>
                  <a:pt x="10" y="137"/>
                  <a:pt x="0" y="115"/>
                  <a:pt x="0" y="90"/>
                </a:cubicBezTo>
                <a:cubicBezTo>
                  <a:pt x="0" y="65"/>
                  <a:pt x="10" y="43"/>
                  <a:pt x="27" y="26"/>
                </a:cubicBezTo>
                <a:cubicBezTo>
                  <a:pt x="43" y="10"/>
                  <a:pt x="65" y="0"/>
                  <a:pt x="90" y="0"/>
                </a:cubicBezTo>
                <a:cubicBezTo>
                  <a:pt x="115" y="0"/>
                  <a:pt x="138" y="10"/>
                  <a:pt x="154" y="26"/>
                </a:cubicBezTo>
                <a:cubicBezTo>
                  <a:pt x="170" y="43"/>
                  <a:pt x="180" y="65"/>
                  <a:pt x="180" y="90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1406525" y="4510088"/>
            <a:ext cx="603250" cy="601662"/>
          </a:xfrm>
          <a:custGeom>
            <a:avLst/>
            <a:gdLst>
              <a:gd name="T0" fmla="*/ 602531 w 143"/>
              <a:gd name="T1" fmla="*/ 298345 h 143"/>
              <a:gd name="T2" fmla="*/ 514047 w 143"/>
              <a:gd name="T3" fmla="*/ 512649 h 143"/>
              <a:gd name="T4" fmla="*/ 299159 w 143"/>
              <a:gd name="T5" fmla="*/ 600892 h 143"/>
              <a:gd name="T6" fmla="*/ 88484 w 143"/>
              <a:gd name="T7" fmla="*/ 512649 h 143"/>
              <a:gd name="T8" fmla="*/ 0 w 143"/>
              <a:gd name="T9" fmla="*/ 298345 h 143"/>
              <a:gd name="T10" fmla="*/ 88484 w 143"/>
              <a:gd name="T11" fmla="*/ 88243 h 143"/>
              <a:gd name="T12" fmla="*/ 299159 w 143"/>
              <a:gd name="T13" fmla="*/ 0 h 143"/>
              <a:gd name="T14" fmla="*/ 514047 w 143"/>
              <a:gd name="T15" fmla="*/ 88243 h 143"/>
              <a:gd name="T16" fmla="*/ 602531 w 143"/>
              <a:gd name="T17" fmla="*/ 298345 h 14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91"/>
                  <a:pt x="135" y="109"/>
                  <a:pt x="122" y="122"/>
                </a:cubicBezTo>
                <a:cubicBezTo>
                  <a:pt x="109" y="135"/>
                  <a:pt x="91" y="143"/>
                  <a:pt x="71" y="143"/>
                </a:cubicBezTo>
                <a:cubicBezTo>
                  <a:pt x="52" y="143"/>
                  <a:pt x="34" y="135"/>
                  <a:pt x="21" y="122"/>
                </a:cubicBezTo>
                <a:cubicBezTo>
                  <a:pt x="8" y="109"/>
                  <a:pt x="0" y="91"/>
                  <a:pt x="0" y="71"/>
                </a:cubicBezTo>
                <a:cubicBezTo>
                  <a:pt x="0" y="51"/>
                  <a:pt x="8" y="33"/>
                  <a:pt x="21" y="21"/>
                </a:cubicBezTo>
                <a:cubicBezTo>
                  <a:pt x="34" y="8"/>
                  <a:pt x="52" y="0"/>
                  <a:pt x="71" y="0"/>
                </a:cubicBezTo>
                <a:cubicBezTo>
                  <a:pt x="91" y="0"/>
                  <a:pt x="109" y="8"/>
                  <a:pt x="122" y="21"/>
                </a:cubicBezTo>
                <a:cubicBezTo>
                  <a:pt x="135" y="33"/>
                  <a:pt x="143" y="51"/>
                  <a:pt x="143" y="71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1385888" y="4354513"/>
            <a:ext cx="779462" cy="914400"/>
          </a:xfrm>
          <a:custGeom>
            <a:avLst/>
            <a:gdLst>
              <a:gd name="T0" fmla="*/ 76 w 185"/>
              <a:gd name="T1" fmla="*/ 0 h 217"/>
              <a:gd name="T2" fmla="*/ 119 w 185"/>
              <a:gd name="T3" fmla="*/ 8 h 217"/>
              <a:gd name="T4" fmla="*/ 153 w 185"/>
              <a:gd name="T5" fmla="*/ 31 h 217"/>
              <a:gd name="T6" fmla="*/ 176 w 185"/>
              <a:gd name="T7" fmla="*/ 66 h 217"/>
              <a:gd name="T8" fmla="*/ 185 w 185"/>
              <a:gd name="T9" fmla="*/ 108 h 217"/>
              <a:gd name="T10" fmla="*/ 176 w 185"/>
              <a:gd name="T11" fmla="*/ 150 h 217"/>
              <a:gd name="T12" fmla="*/ 153 w 185"/>
              <a:gd name="T13" fmla="*/ 185 h 217"/>
              <a:gd name="T14" fmla="*/ 119 w 185"/>
              <a:gd name="T15" fmla="*/ 208 h 217"/>
              <a:gd name="T16" fmla="*/ 76 w 185"/>
              <a:gd name="T17" fmla="*/ 217 h 217"/>
              <a:gd name="T18" fmla="*/ 34 w 185"/>
              <a:gd name="T19" fmla="*/ 208 h 217"/>
              <a:gd name="T20" fmla="*/ 0 w 185"/>
              <a:gd name="T21" fmla="*/ 185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17">
                <a:moveTo>
                  <a:pt x="76" y="0"/>
                </a:moveTo>
                <a:cubicBezTo>
                  <a:pt x="91" y="0"/>
                  <a:pt x="106" y="3"/>
                  <a:pt x="119" y="8"/>
                </a:cubicBezTo>
                <a:cubicBezTo>
                  <a:pt x="132" y="14"/>
                  <a:pt x="143" y="22"/>
                  <a:pt x="153" y="31"/>
                </a:cubicBezTo>
                <a:cubicBezTo>
                  <a:pt x="163" y="41"/>
                  <a:pt x="171" y="53"/>
                  <a:pt x="176" y="66"/>
                </a:cubicBezTo>
                <a:cubicBezTo>
                  <a:pt x="182" y="79"/>
                  <a:pt x="185" y="93"/>
                  <a:pt x="185" y="108"/>
                </a:cubicBezTo>
                <a:cubicBezTo>
                  <a:pt x="185" y="123"/>
                  <a:pt x="182" y="137"/>
                  <a:pt x="176" y="150"/>
                </a:cubicBezTo>
                <a:cubicBezTo>
                  <a:pt x="171" y="163"/>
                  <a:pt x="163" y="175"/>
                  <a:pt x="153" y="185"/>
                </a:cubicBezTo>
                <a:cubicBezTo>
                  <a:pt x="143" y="195"/>
                  <a:pt x="132" y="203"/>
                  <a:pt x="119" y="208"/>
                </a:cubicBezTo>
                <a:cubicBezTo>
                  <a:pt x="106" y="214"/>
                  <a:pt x="91" y="217"/>
                  <a:pt x="76" y="217"/>
                </a:cubicBezTo>
                <a:cubicBezTo>
                  <a:pt x="61" y="217"/>
                  <a:pt x="47" y="214"/>
                  <a:pt x="34" y="208"/>
                </a:cubicBezTo>
                <a:cubicBezTo>
                  <a:pt x="21" y="203"/>
                  <a:pt x="9" y="195"/>
                  <a:pt x="0" y="185"/>
                </a:cubicBezTo>
              </a:path>
            </a:pathLst>
          </a:custGeom>
          <a:noFill/>
          <a:ln w="53975" cap="rnd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325563" y="4538663"/>
            <a:ext cx="760412" cy="649287"/>
          </a:xfrm>
          <a:custGeom>
            <a:avLst/>
            <a:gdLst>
              <a:gd name="T0" fmla="*/ 154 w 180"/>
              <a:gd name="T1" fmla="*/ 0 h 154"/>
              <a:gd name="T2" fmla="*/ 180 w 180"/>
              <a:gd name="T3" fmla="*/ 64 h 154"/>
              <a:gd name="T4" fmla="*/ 154 w 180"/>
              <a:gd name="T5" fmla="*/ 128 h 154"/>
              <a:gd name="T6" fmla="*/ 90 w 180"/>
              <a:gd name="T7" fmla="*/ 154 h 154"/>
              <a:gd name="T8" fmla="*/ 27 w 180"/>
              <a:gd name="T9" fmla="*/ 128 h 154"/>
              <a:gd name="T10" fmla="*/ 0 w 180"/>
              <a:gd name="T11" fmla="*/ 6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54">
                <a:moveTo>
                  <a:pt x="154" y="0"/>
                </a:moveTo>
                <a:cubicBezTo>
                  <a:pt x="170" y="17"/>
                  <a:pt x="180" y="39"/>
                  <a:pt x="180" y="64"/>
                </a:cubicBezTo>
                <a:cubicBezTo>
                  <a:pt x="180" y="89"/>
                  <a:pt x="170" y="111"/>
                  <a:pt x="154" y="128"/>
                </a:cubicBezTo>
                <a:cubicBezTo>
                  <a:pt x="138" y="144"/>
                  <a:pt x="115" y="154"/>
                  <a:pt x="90" y="154"/>
                </a:cubicBezTo>
                <a:cubicBezTo>
                  <a:pt x="65" y="154"/>
                  <a:pt x="43" y="144"/>
                  <a:pt x="27" y="128"/>
                </a:cubicBezTo>
                <a:cubicBezTo>
                  <a:pt x="10" y="111"/>
                  <a:pt x="0" y="89"/>
                  <a:pt x="0" y="64"/>
                </a:cubicBezTo>
              </a:path>
            </a:pathLst>
          </a:custGeom>
          <a:noFill/>
          <a:ln w="53975" cap="rnd">
            <a:solidFill>
              <a:schemeClr val="bg1">
                <a:lumMod val="6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495425" y="4510088"/>
            <a:ext cx="514350" cy="601662"/>
          </a:xfrm>
          <a:custGeom>
            <a:avLst/>
            <a:gdLst>
              <a:gd name="T0" fmla="*/ 50 w 122"/>
              <a:gd name="T1" fmla="*/ 0 h 143"/>
              <a:gd name="T2" fmla="*/ 101 w 122"/>
              <a:gd name="T3" fmla="*/ 21 h 143"/>
              <a:gd name="T4" fmla="*/ 122 w 122"/>
              <a:gd name="T5" fmla="*/ 71 h 143"/>
              <a:gd name="T6" fmla="*/ 101 w 122"/>
              <a:gd name="T7" fmla="*/ 122 h 143"/>
              <a:gd name="T8" fmla="*/ 50 w 122"/>
              <a:gd name="T9" fmla="*/ 143 h 143"/>
              <a:gd name="T10" fmla="*/ 0 w 122"/>
              <a:gd name="T11" fmla="*/ 12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2" h="143">
                <a:moveTo>
                  <a:pt x="50" y="0"/>
                </a:moveTo>
                <a:cubicBezTo>
                  <a:pt x="70" y="0"/>
                  <a:pt x="88" y="8"/>
                  <a:pt x="101" y="21"/>
                </a:cubicBezTo>
                <a:cubicBezTo>
                  <a:pt x="114" y="33"/>
                  <a:pt x="122" y="51"/>
                  <a:pt x="122" y="71"/>
                </a:cubicBezTo>
                <a:cubicBezTo>
                  <a:pt x="122" y="91"/>
                  <a:pt x="114" y="109"/>
                  <a:pt x="101" y="122"/>
                </a:cubicBezTo>
                <a:cubicBezTo>
                  <a:pt x="88" y="135"/>
                  <a:pt x="70" y="143"/>
                  <a:pt x="50" y="143"/>
                </a:cubicBezTo>
                <a:cubicBezTo>
                  <a:pt x="31" y="143"/>
                  <a:pt x="13" y="135"/>
                  <a:pt x="0" y="122"/>
                </a:cubicBezTo>
              </a:path>
            </a:pathLst>
          </a:custGeom>
          <a:noFill/>
          <a:ln w="53975" cap="rnd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7" name="Freeform 26"/>
          <p:cNvSpPr>
            <a:spLocks/>
          </p:cNvSpPr>
          <p:nvPr/>
        </p:nvSpPr>
        <p:spPr bwMode="auto">
          <a:xfrm>
            <a:off x="5154613" y="4322763"/>
            <a:ext cx="914400" cy="914400"/>
          </a:xfrm>
          <a:custGeom>
            <a:avLst/>
            <a:gdLst>
              <a:gd name="T0" fmla="*/ 12357 w 222"/>
              <a:gd name="T1" fmla="*/ 502508 h 222"/>
              <a:gd name="T2" fmla="*/ 115330 w 222"/>
              <a:gd name="T3" fmla="*/ 172995 h 222"/>
              <a:gd name="T4" fmla="*/ 416011 w 222"/>
              <a:gd name="T5" fmla="*/ 12357 h 222"/>
              <a:gd name="T6" fmla="*/ 741405 w 222"/>
              <a:gd name="T7" fmla="*/ 115330 h 222"/>
              <a:gd name="T8" fmla="*/ 902043 w 222"/>
              <a:gd name="T9" fmla="*/ 416011 h 222"/>
              <a:gd name="T10" fmla="*/ 803189 w 222"/>
              <a:gd name="T11" fmla="*/ 741405 h 222"/>
              <a:gd name="T12" fmla="*/ 502508 w 222"/>
              <a:gd name="T13" fmla="*/ 902043 h 222"/>
              <a:gd name="T14" fmla="*/ 172995 w 222"/>
              <a:gd name="T15" fmla="*/ 803189 h 222"/>
              <a:gd name="T16" fmla="*/ 12357 w 222"/>
              <a:gd name="T17" fmla="*/ 502508 h 22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2" h="222">
                <a:moveTo>
                  <a:pt x="3" y="122"/>
                </a:moveTo>
                <a:cubicBezTo>
                  <a:pt x="0" y="92"/>
                  <a:pt x="10" y="64"/>
                  <a:pt x="28" y="42"/>
                </a:cubicBezTo>
                <a:cubicBezTo>
                  <a:pt x="45" y="21"/>
                  <a:pt x="71" y="6"/>
                  <a:pt x="101" y="3"/>
                </a:cubicBezTo>
                <a:cubicBezTo>
                  <a:pt x="131" y="0"/>
                  <a:pt x="159" y="10"/>
                  <a:pt x="180" y="28"/>
                </a:cubicBezTo>
                <a:cubicBezTo>
                  <a:pt x="202" y="45"/>
                  <a:pt x="216" y="71"/>
                  <a:pt x="219" y="101"/>
                </a:cubicBezTo>
                <a:cubicBezTo>
                  <a:pt x="222" y="131"/>
                  <a:pt x="213" y="159"/>
                  <a:pt x="195" y="180"/>
                </a:cubicBezTo>
                <a:cubicBezTo>
                  <a:pt x="177" y="202"/>
                  <a:pt x="152" y="216"/>
                  <a:pt x="122" y="219"/>
                </a:cubicBezTo>
                <a:cubicBezTo>
                  <a:pt x="92" y="222"/>
                  <a:pt x="64" y="213"/>
                  <a:pt x="42" y="195"/>
                </a:cubicBezTo>
                <a:cubicBezTo>
                  <a:pt x="21" y="177"/>
                  <a:pt x="6" y="151"/>
                  <a:pt x="3" y="122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8" name="Freeform 27"/>
          <p:cNvSpPr>
            <a:spLocks/>
          </p:cNvSpPr>
          <p:nvPr/>
        </p:nvSpPr>
        <p:spPr bwMode="auto">
          <a:xfrm>
            <a:off x="5233988" y="4400550"/>
            <a:ext cx="757237" cy="758825"/>
          </a:xfrm>
          <a:custGeom>
            <a:avLst/>
            <a:gdLst>
              <a:gd name="T0" fmla="*/ 415709 w 184"/>
              <a:gd name="T1" fmla="*/ 750305 h 184"/>
              <a:gd name="T2" fmla="*/ 144058 w 184"/>
              <a:gd name="T3" fmla="*/ 667854 h 184"/>
              <a:gd name="T4" fmla="*/ 12348 w 184"/>
              <a:gd name="T5" fmla="*/ 416378 h 184"/>
              <a:gd name="T6" fmla="*/ 94667 w 184"/>
              <a:gd name="T7" fmla="*/ 144289 h 184"/>
              <a:gd name="T8" fmla="*/ 345739 w 184"/>
              <a:gd name="T9" fmla="*/ 12368 h 184"/>
              <a:gd name="T10" fmla="*/ 617390 w 184"/>
              <a:gd name="T11" fmla="*/ 94819 h 184"/>
              <a:gd name="T12" fmla="*/ 749100 w 184"/>
              <a:gd name="T13" fmla="*/ 346295 h 184"/>
              <a:gd name="T14" fmla="*/ 666781 w 184"/>
              <a:gd name="T15" fmla="*/ 618383 h 184"/>
              <a:gd name="T16" fmla="*/ 415709 w 184"/>
              <a:gd name="T17" fmla="*/ 750305 h 18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4" h="184">
                <a:moveTo>
                  <a:pt x="101" y="182"/>
                </a:moveTo>
                <a:cubicBezTo>
                  <a:pt x="76" y="184"/>
                  <a:pt x="53" y="176"/>
                  <a:pt x="35" y="162"/>
                </a:cubicBezTo>
                <a:cubicBezTo>
                  <a:pt x="17" y="147"/>
                  <a:pt x="5" y="126"/>
                  <a:pt x="3" y="101"/>
                </a:cubicBezTo>
                <a:cubicBezTo>
                  <a:pt x="0" y="76"/>
                  <a:pt x="8" y="53"/>
                  <a:pt x="23" y="35"/>
                </a:cubicBezTo>
                <a:cubicBezTo>
                  <a:pt x="38" y="17"/>
                  <a:pt x="59" y="5"/>
                  <a:pt x="84" y="3"/>
                </a:cubicBezTo>
                <a:cubicBezTo>
                  <a:pt x="108" y="0"/>
                  <a:pt x="132" y="8"/>
                  <a:pt x="150" y="23"/>
                </a:cubicBezTo>
                <a:cubicBezTo>
                  <a:pt x="167" y="38"/>
                  <a:pt x="180" y="59"/>
                  <a:pt x="182" y="84"/>
                </a:cubicBezTo>
                <a:cubicBezTo>
                  <a:pt x="184" y="108"/>
                  <a:pt x="176" y="132"/>
                  <a:pt x="162" y="150"/>
                </a:cubicBezTo>
                <a:cubicBezTo>
                  <a:pt x="147" y="167"/>
                  <a:pt x="126" y="179"/>
                  <a:pt x="101" y="182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9" name="Freeform 28"/>
          <p:cNvSpPr>
            <a:spLocks/>
          </p:cNvSpPr>
          <p:nvPr/>
        </p:nvSpPr>
        <p:spPr bwMode="auto">
          <a:xfrm>
            <a:off x="5311775" y="4479925"/>
            <a:ext cx="601663" cy="601663"/>
          </a:xfrm>
          <a:custGeom>
            <a:avLst/>
            <a:gdLst>
              <a:gd name="T0" fmla="*/ 329580 w 146"/>
              <a:gd name="T1" fmla="*/ 593244 h 146"/>
              <a:gd name="T2" fmla="*/ 115353 w 146"/>
              <a:gd name="T3" fmla="*/ 527328 h 146"/>
              <a:gd name="T4" fmla="*/ 8239 w 146"/>
              <a:gd name="T5" fmla="*/ 329580 h 146"/>
              <a:gd name="T6" fmla="*/ 74155 w 146"/>
              <a:gd name="T7" fmla="*/ 115353 h 146"/>
              <a:gd name="T8" fmla="*/ 271903 w 146"/>
              <a:gd name="T9" fmla="*/ 8239 h 146"/>
              <a:gd name="T10" fmla="*/ 490250 w 146"/>
              <a:gd name="T11" fmla="*/ 74155 h 146"/>
              <a:gd name="T12" fmla="*/ 593244 w 146"/>
              <a:gd name="T13" fmla="*/ 271903 h 146"/>
              <a:gd name="T14" fmla="*/ 527328 w 146"/>
              <a:gd name="T15" fmla="*/ 490250 h 146"/>
              <a:gd name="T16" fmla="*/ 329580 w 146"/>
              <a:gd name="T17" fmla="*/ 593244 h 14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6" h="146">
                <a:moveTo>
                  <a:pt x="80" y="144"/>
                </a:moveTo>
                <a:cubicBezTo>
                  <a:pt x="61" y="146"/>
                  <a:pt x="42" y="140"/>
                  <a:pt x="28" y="128"/>
                </a:cubicBezTo>
                <a:cubicBezTo>
                  <a:pt x="14" y="117"/>
                  <a:pt x="4" y="100"/>
                  <a:pt x="2" y="80"/>
                </a:cubicBezTo>
                <a:cubicBezTo>
                  <a:pt x="0" y="60"/>
                  <a:pt x="7" y="42"/>
                  <a:pt x="18" y="28"/>
                </a:cubicBezTo>
                <a:cubicBezTo>
                  <a:pt x="30" y="14"/>
                  <a:pt x="47" y="4"/>
                  <a:pt x="66" y="2"/>
                </a:cubicBezTo>
                <a:cubicBezTo>
                  <a:pt x="86" y="0"/>
                  <a:pt x="105" y="6"/>
                  <a:pt x="119" y="18"/>
                </a:cubicBezTo>
                <a:cubicBezTo>
                  <a:pt x="133" y="30"/>
                  <a:pt x="143" y="47"/>
                  <a:pt x="144" y="66"/>
                </a:cubicBezTo>
                <a:cubicBezTo>
                  <a:pt x="146" y="86"/>
                  <a:pt x="140" y="105"/>
                  <a:pt x="128" y="119"/>
                </a:cubicBezTo>
                <a:cubicBezTo>
                  <a:pt x="117" y="133"/>
                  <a:pt x="100" y="143"/>
                  <a:pt x="80" y="144"/>
                </a:cubicBezTo>
                <a:close/>
              </a:path>
            </a:pathLst>
          </a:custGeom>
          <a:noFill/>
          <a:ln w="11113" cap="flat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0" name="Freeform 29"/>
          <p:cNvSpPr>
            <a:spLocks/>
          </p:cNvSpPr>
          <p:nvPr/>
        </p:nvSpPr>
        <p:spPr bwMode="auto">
          <a:xfrm>
            <a:off x="5186363" y="4495800"/>
            <a:ext cx="84137" cy="152400"/>
          </a:xfrm>
          <a:custGeom>
            <a:avLst/>
            <a:gdLst>
              <a:gd name="T0" fmla="*/ 0 w 20"/>
              <a:gd name="T1" fmla="*/ 37 h 37"/>
              <a:gd name="T2" fmla="*/ 20 w 20"/>
              <a:gd name="T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0" h="37">
                <a:moveTo>
                  <a:pt x="0" y="37"/>
                </a:moveTo>
                <a:cubicBezTo>
                  <a:pt x="4" y="23"/>
                  <a:pt x="11" y="11"/>
                  <a:pt x="20" y="0"/>
                </a:cubicBezTo>
              </a:path>
            </a:pathLst>
          </a:custGeom>
          <a:solidFill>
            <a:schemeClr val="bg1">
              <a:lumMod val="50000"/>
            </a:schemeClr>
          </a:solidFill>
          <a:ln w="53975" cap="rnd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1" name="Freeform 30"/>
          <p:cNvSpPr>
            <a:spLocks/>
          </p:cNvSpPr>
          <p:nvPr/>
        </p:nvSpPr>
        <p:spPr bwMode="auto">
          <a:xfrm>
            <a:off x="5167313" y="4738688"/>
            <a:ext cx="896937" cy="495300"/>
          </a:xfrm>
          <a:custGeom>
            <a:avLst/>
            <a:gdLst>
              <a:gd name="T0" fmla="*/ 216 w 218"/>
              <a:gd name="T1" fmla="*/ 0 h 120"/>
              <a:gd name="T2" fmla="*/ 212 w 218"/>
              <a:gd name="T3" fmla="*/ 43 h 120"/>
              <a:gd name="T4" fmla="*/ 192 w 218"/>
              <a:gd name="T5" fmla="*/ 79 h 120"/>
              <a:gd name="T6" fmla="*/ 160 w 218"/>
              <a:gd name="T7" fmla="*/ 106 h 120"/>
              <a:gd name="T8" fmla="*/ 119 w 218"/>
              <a:gd name="T9" fmla="*/ 118 h 120"/>
              <a:gd name="T10" fmla="*/ 76 w 218"/>
              <a:gd name="T11" fmla="*/ 114 h 120"/>
              <a:gd name="T12" fmla="*/ 39 w 218"/>
              <a:gd name="T13" fmla="*/ 94 h 120"/>
              <a:gd name="T14" fmla="*/ 13 w 218"/>
              <a:gd name="T15" fmla="*/ 62 h 120"/>
              <a:gd name="T16" fmla="*/ 0 w 218"/>
              <a:gd name="T17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8" h="120">
                <a:moveTo>
                  <a:pt x="216" y="0"/>
                </a:moveTo>
                <a:cubicBezTo>
                  <a:pt x="218" y="15"/>
                  <a:pt x="216" y="29"/>
                  <a:pt x="212" y="43"/>
                </a:cubicBezTo>
                <a:cubicBezTo>
                  <a:pt x="208" y="56"/>
                  <a:pt x="201" y="69"/>
                  <a:pt x="192" y="79"/>
                </a:cubicBezTo>
                <a:cubicBezTo>
                  <a:pt x="183" y="90"/>
                  <a:pt x="172" y="99"/>
                  <a:pt x="160" y="106"/>
                </a:cubicBezTo>
                <a:cubicBezTo>
                  <a:pt x="148" y="112"/>
                  <a:pt x="134" y="117"/>
                  <a:pt x="119" y="118"/>
                </a:cubicBezTo>
                <a:cubicBezTo>
                  <a:pt x="104" y="120"/>
                  <a:pt x="89" y="118"/>
                  <a:pt x="76" y="114"/>
                </a:cubicBezTo>
                <a:cubicBezTo>
                  <a:pt x="62" y="110"/>
                  <a:pt x="50" y="103"/>
                  <a:pt x="39" y="94"/>
                </a:cubicBezTo>
                <a:cubicBezTo>
                  <a:pt x="29" y="85"/>
                  <a:pt x="20" y="74"/>
                  <a:pt x="13" y="62"/>
                </a:cubicBezTo>
                <a:cubicBezTo>
                  <a:pt x="6" y="49"/>
                  <a:pt x="2" y="36"/>
                  <a:pt x="0" y="21"/>
                </a:cubicBezTo>
              </a:path>
            </a:pathLst>
          </a:custGeom>
          <a:noFill/>
          <a:ln w="53975" cap="rnd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2" name="Freeform 31"/>
          <p:cNvSpPr>
            <a:spLocks/>
          </p:cNvSpPr>
          <p:nvPr/>
        </p:nvSpPr>
        <p:spPr bwMode="auto">
          <a:xfrm>
            <a:off x="5233988" y="4414838"/>
            <a:ext cx="666750" cy="744537"/>
          </a:xfrm>
          <a:custGeom>
            <a:avLst/>
            <a:gdLst>
              <a:gd name="T0" fmla="*/ 162 w 162"/>
              <a:gd name="T1" fmla="*/ 147 h 181"/>
              <a:gd name="T2" fmla="*/ 101 w 162"/>
              <a:gd name="T3" fmla="*/ 179 h 181"/>
              <a:gd name="T4" fmla="*/ 35 w 162"/>
              <a:gd name="T5" fmla="*/ 159 h 181"/>
              <a:gd name="T6" fmla="*/ 3 w 162"/>
              <a:gd name="T7" fmla="*/ 98 h 181"/>
              <a:gd name="T8" fmla="*/ 23 w 162"/>
              <a:gd name="T9" fmla="*/ 32 h 181"/>
              <a:gd name="T10" fmla="*/ 84 w 162"/>
              <a:gd name="T11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" h="181">
                <a:moveTo>
                  <a:pt x="162" y="147"/>
                </a:moveTo>
                <a:cubicBezTo>
                  <a:pt x="147" y="164"/>
                  <a:pt x="126" y="176"/>
                  <a:pt x="101" y="179"/>
                </a:cubicBezTo>
                <a:cubicBezTo>
                  <a:pt x="76" y="181"/>
                  <a:pt x="53" y="173"/>
                  <a:pt x="35" y="159"/>
                </a:cubicBezTo>
                <a:cubicBezTo>
                  <a:pt x="17" y="144"/>
                  <a:pt x="5" y="123"/>
                  <a:pt x="3" y="98"/>
                </a:cubicBezTo>
                <a:cubicBezTo>
                  <a:pt x="0" y="73"/>
                  <a:pt x="8" y="50"/>
                  <a:pt x="23" y="32"/>
                </a:cubicBezTo>
                <a:cubicBezTo>
                  <a:pt x="38" y="14"/>
                  <a:pt x="59" y="2"/>
                  <a:pt x="84" y="0"/>
                </a:cubicBezTo>
              </a:path>
            </a:pathLst>
          </a:custGeom>
          <a:noFill/>
          <a:ln w="53975" cap="rnd">
            <a:solidFill>
              <a:schemeClr val="bg1">
                <a:lumMod val="6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3" name="Freeform 32"/>
          <p:cNvSpPr>
            <a:spLocks/>
          </p:cNvSpPr>
          <p:nvPr/>
        </p:nvSpPr>
        <p:spPr bwMode="auto">
          <a:xfrm>
            <a:off x="5311775" y="4594225"/>
            <a:ext cx="601663" cy="487363"/>
          </a:xfrm>
          <a:custGeom>
            <a:avLst/>
            <a:gdLst>
              <a:gd name="T0" fmla="*/ 144 w 146"/>
              <a:gd name="T1" fmla="*/ 38 h 118"/>
              <a:gd name="T2" fmla="*/ 128 w 146"/>
              <a:gd name="T3" fmla="*/ 91 h 118"/>
              <a:gd name="T4" fmla="*/ 80 w 146"/>
              <a:gd name="T5" fmla="*/ 116 h 118"/>
              <a:gd name="T6" fmla="*/ 28 w 146"/>
              <a:gd name="T7" fmla="*/ 100 h 118"/>
              <a:gd name="T8" fmla="*/ 2 w 146"/>
              <a:gd name="T9" fmla="*/ 52 h 118"/>
              <a:gd name="T10" fmla="*/ 18 w 146"/>
              <a:gd name="T1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18">
                <a:moveTo>
                  <a:pt x="144" y="38"/>
                </a:moveTo>
                <a:cubicBezTo>
                  <a:pt x="146" y="58"/>
                  <a:pt x="140" y="77"/>
                  <a:pt x="128" y="91"/>
                </a:cubicBezTo>
                <a:cubicBezTo>
                  <a:pt x="117" y="105"/>
                  <a:pt x="100" y="115"/>
                  <a:pt x="80" y="116"/>
                </a:cubicBezTo>
                <a:cubicBezTo>
                  <a:pt x="61" y="118"/>
                  <a:pt x="42" y="112"/>
                  <a:pt x="28" y="100"/>
                </a:cubicBezTo>
                <a:cubicBezTo>
                  <a:pt x="14" y="89"/>
                  <a:pt x="4" y="72"/>
                  <a:pt x="2" y="52"/>
                </a:cubicBezTo>
                <a:cubicBezTo>
                  <a:pt x="0" y="32"/>
                  <a:pt x="7" y="14"/>
                  <a:pt x="18" y="0"/>
                </a:cubicBezTo>
              </a:path>
            </a:pathLst>
          </a:custGeom>
          <a:noFill/>
          <a:ln w="53975" cap="rnd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4" name="Freeform 36"/>
          <p:cNvSpPr>
            <a:spLocks/>
          </p:cNvSpPr>
          <p:nvPr/>
        </p:nvSpPr>
        <p:spPr bwMode="auto">
          <a:xfrm>
            <a:off x="3190875" y="4351338"/>
            <a:ext cx="914400" cy="914400"/>
          </a:xfrm>
          <a:custGeom>
            <a:avLst/>
            <a:gdLst>
              <a:gd name="T0" fmla="*/ 16402 w 223"/>
              <a:gd name="T1" fmla="*/ 393643 h 223"/>
              <a:gd name="T2" fmla="*/ 192721 w 223"/>
              <a:gd name="T3" fmla="*/ 98411 h 223"/>
              <a:gd name="T4" fmla="*/ 520757 w 223"/>
              <a:gd name="T5" fmla="*/ 16402 h 223"/>
              <a:gd name="T6" fmla="*/ 811889 w 223"/>
              <a:gd name="T7" fmla="*/ 192721 h 223"/>
              <a:gd name="T8" fmla="*/ 897998 w 223"/>
              <a:gd name="T9" fmla="*/ 520757 h 223"/>
              <a:gd name="T10" fmla="*/ 721679 w 223"/>
              <a:gd name="T11" fmla="*/ 815989 h 223"/>
              <a:gd name="T12" fmla="*/ 389543 w 223"/>
              <a:gd name="T13" fmla="*/ 897998 h 223"/>
              <a:gd name="T14" fmla="*/ 98411 w 223"/>
              <a:gd name="T15" fmla="*/ 721679 h 223"/>
              <a:gd name="T16" fmla="*/ 16402 w 223"/>
              <a:gd name="T17" fmla="*/ 393643 h 2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3" h="223">
                <a:moveTo>
                  <a:pt x="4" y="96"/>
                </a:moveTo>
                <a:cubicBezTo>
                  <a:pt x="8" y="68"/>
                  <a:pt x="23" y="42"/>
                  <a:pt x="47" y="24"/>
                </a:cubicBezTo>
                <a:cubicBezTo>
                  <a:pt x="71" y="7"/>
                  <a:pt x="100" y="0"/>
                  <a:pt x="127" y="4"/>
                </a:cubicBezTo>
                <a:cubicBezTo>
                  <a:pt x="155" y="8"/>
                  <a:pt x="181" y="23"/>
                  <a:pt x="198" y="47"/>
                </a:cubicBezTo>
                <a:cubicBezTo>
                  <a:pt x="216" y="71"/>
                  <a:pt x="223" y="100"/>
                  <a:pt x="219" y="127"/>
                </a:cubicBezTo>
                <a:cubicBezTo>
                  <a:pt x="215" y="155"/>
                  <a:pt x="200" y="181"/>
                  <a:pt x="176" y="199"/>
                </a:cubicBezTo>
                <a:cubicBezTo>
                  <a:pt x="152" y="216"/>
                  <a:pt x="123" y="223"/>
                  <a:pt x="95" y="219"/>
                </a:cubicBezTo>
                <a:cubicBezTo>
                  <a:pt x="68" y="215"/>
                  <a:pt x="42" y="200"/>
                  <a:pt x="24" y="176"/>
                </a:cubicBezTo>
                <a:cubicBezTo>
                  <a:pt x="6" y="152"/>
                  <a:pt x="0" y="123"/>
                  <a:pt x="4" y="96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5" name="Freeform 37"/>
          <p:cNvSpPr>
            <a:spLocks/>
          </p:cNvSpPr>
          <p:nvPr/>
        </p:nvSpPr>
        <p:spPr bwMode="auto">
          <a:xfrm>
            <a:off x="3270250" y="4429125"/>
            <a:ext cx="757238" cy="760413"/>
          </a:xfrm>
          <a:custGeom>
            <a:avLst/>
            <a:gdLst>
              <a:gd name="T0" fmla="*/ 81833 w 185"/>
              <a:gd name="T1" fmla="*/ 599129 h 185"/>
              <a:gd name="T2" fmla="*/ 12275 w 185"/>
              <a:gd name="T3" fmla="*/ 324186 h 185"/>
              <a:gd name="T4" fmla="*/ 159574 w 185"/>
              <a:gd name="T5" fmla="*/ 82072 h 185"/>
              <a:gd name="T6" fmla="*/ 433714 w 185"/>
              <a:gd name="T7" fmla="*/ 12311 h 185"/>
              <a:gd name="T8" fmla="*/ 675121 w 185"/>
              <a:gd name="T9" fmla="*/ 160041 h 185"/>
              <a:gd name="T10" fmla="*/ 740587 w 185"/>
              <a:gd name="T11" fmla="*/ 434984 h 185"/>
              <a:gd name="T12" fmla="*/ 597380 w 185"/>
              <a:gd name="T13" fmla="*/ 677098 h 185"/>
              <a:gd name="T14" fmla="*/ 323240 w 185"/>
              <a:gd name="T15" fmla="*/ 746859 h 185"/>
              <a:gd name="T16" fmla="*/ 81833 w 185"/>
              <a:gd name="T17" fmla="*/ 599129 h 18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5" h="185">
                <a:moveTo>
                  <a:pt x="20" y="146"/>
                </a:move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  <a:cubicBezTo>
                  <a:pt x="179" y="59"/>
                  <a:pt x="185" y="83"/>
                  <a:pt x="181" y="106"/>
                </a:cubicBezTo>
                <a:cubicBezTo>
                  <a:pt x="178" y="128"/>
                  <a:pt x="166" y="150"/>
                  <a:pt x="146" y="165"/>
                </a:cubicBezTo>
                <a:cubicBezTo>
                  <a:pt x="126" y="180"/>
                  <a:pt x="102" y="185"/>
                  <a:pt x="79" y="182"/>
                </a:cubicBezTo>
                <a:cubicBezTo>
                  <a:pt x="56" y="178"/>
                  <a:pt x="35" y="166"/>
                  <a:pt x="20" y="146"/>
                </a:cubicBezTo>
                <a:close/>
              </a:path>
            </a:pathLst>
          </a:custGeom>
          <a:noFill/>
          <a:ln w="11113" cap="flat">
            <a:solidFill>
              <a:schemeClr val="bg1">
                <a:lumMod val="6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6" name="Freeform 38"/>
          <p:cNvSpPr>
            <a:spLocks/>
          </p:cNvSpPr>
          <p:nvPr/>
        </p:nvSpPr>
        <p:spPr bwMode="auto">
          <a:xfrm>
            <a:off x="3348038" y="4508500"/>
            <a:ext cx="601662" cy="603250"/>
          </a:xfrm>
          <a:custGeom>
            <a:avLst/>
            <a:gdLst>
              <a:gd name="T0" fmla="*/ 65516 w 147"/>
              <a:gd name="T1" fmla="*/ 475622 h 147"/>
              <a:gd name="T2" fmla="*/ 12284 w 147"/>
              <a:gd name="T3" fmla="*/ 258312 h 147"/>
              <a:gd name="T4" fmla="*/ 126938 w 147"/>
              <a:gd name="T5" fmla="*/ 65603 h 147"/>
              <a:gd name="T6" fmla="*/ 343960 w 147"/>
              <a:gd name="T7" fmla="*/ 12301 h 147"/>
              <a:gd name="T8" fmla="*/ 536414 w 147"/>
              <a:gd name="T9" fmla="*/ 127106 h 147"/>
              <a:gd name="T10" fmla="*/ 589646 w 147"/>
              <a:gd name="T11" fmla="*/ 344416 h 147"/>
              <a:gd name="T12" fmla="*/ 474992 w 147"/>
              <a:gd name="T13" fmla="*/ 537125 h 147"/>
              <a:gd name="T14" fmla="*/ 257970 w 147"/>
              <a:gd name="T15" fmla="*/ 590427 h 147"/>
              <a:gd name="T16" fmla="*/ 65516 w 147"/>
              <a:gd name="T17" fmla="*/ 475622 h 1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7" h="147">
                <a:moveTo>
                  <a:pt x="16" y="116"/>
                </a:move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  <a:cubicBezTo>
                  <a:pt x="102" y="5"/>
                  <a:pt x="119" y="15"/>
                  <a:pt x="131" y="31"/>
                </a:cubicBezTo>
                <a:cubicBezTo>
                  <a:pt x="142" y="47"/>
                  <a:pt x="147" y="66"/>
                  <a:pt x="144" y="84"/>
                </a:cubicBezTo>
                <a:cubicBezTo>
                  <a:pt x="141" y="102"/>
                  <a:pt x="132" y="119"/>
                  <a:pt x="116" y="131"/>
                </a:cubicBez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7" name="Freeform 39"/>
          <p:cNvSpPr>
            <a:spLocks/>
          </p:cNvSpPr>
          <p:nvPr/>
        </p:nvSpPr>
        <p:spPr bwMode="auto">
          <a:xfrm>
            <a:off x="3208338" y="4360863"/>
            <a:ext cx="503237" cy="385762"/>
          </a:xfrm>
          <a:custGeom>
            <a:avLst/>
            <a:gdLst>
              <a:gd name="T0" fmla="*/ 0 w 123"/>
              <a:gd name="T1" fmla="*/ 94 h 94"/>
              <a:gd name="T2" fmla="*/ 14 w 123"/>
              <a:gd name="T3" fmla="*/ 54 h 94"/>
              <a:gd name="T4" fmla="*/ 43 w 123"/>
              <a:gd name="T5" fmla="*/ 22 h 94"/>
              <a:gd name="T6" fmla="*/ 82 w 123"/>
              <a:gd name="T7" fmla="*/ 4 h 94"/>
              <a:gd name="T8" fmla="*/ 123 w 123"/>
              <a:gd name="T9" fmla="*/ 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94">
                <a:moveTo>
                  <a:pt x="0" y="94"/>
                </a:moveTo>
                <a:cubicBezTo>
                  <a:pt x="2" y="80"/>
                  <a:pt x="7" y="67"/>
                  <a:pt x="14" y="54"/>
                </a:cubicBezTo>
                <a:cubicBezTo>
                  <a:pt x="21" y="42"/>
                  <a:pt x="31" y="31"/>
                  <a:pt x="43" y="22"/>
                </a:cubicBezTo>
                <a:cubicBezTo>
                  <a:pt x="55" y="13"/>
                  <a:pt x="68" y="7"/>
                  <a:pt x="82" y="4"/>
                </a:cubicBezTo>
                <a:cubicBezTo>
                  <a:pt x="95" y="1"/>
                  <a:pt x="109" y="0"/>
                  <a:pt x="123" y="2"/>
                </a:cubicBezTo>
              </a:path>
            </a:pathLst>
          </a:custGeom>
          <a:noFill/>
          <a:ln w="53975" cap="rnd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8" name="Freeform 40"/>
          <p:cNvSpPr>
            <a:spLocks/>
          </p:cNvSpPr>
          <p:nvPr/>
        </p:nvSpPr>
        <p:spPr bwMode="auto">
          <a:xfrm>
            <a:off x="3216275" y="4913313"/>
            <a:ext cx="696913" cy="346075"/>
          </a:xfrm>
          <a:custGeom>
            <a:avLst/>
            <a:gdLst>
              <a:gd name="T0" fmla="*/ 170 w 170"/>
              <a:gd name="T1" fmla="*/ 62 h 84"/>
              <a:gd name="T2" fmla="*/ 131 w 170"/>
              <a:gd name="T3" fmla="*/ 80 h 84"/>
              <a:gd name="T4" fmla="*/ 89 w 170"/>
              <a:gd name="T5" fmla="*/ 82 h 84"/>
              <a:gd name="T6" fmla="*/ 50 w 170"/>
              <a:gd name="T7" fmla="*/ 68 h 84"/>
              <a:gd name="T8" fmla="*/ 18 w 170"/>
              <a:gd name="T9" fmla="*/ 39 h 84"/>
              <a:gd name="T10" fmla="*/ 0 w 170"/>
              <a:gd name="T1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84">
                <a:moveTo>
                  <a:pt x="170" y="62"/>
                </a:moveTo>
                <a:cubicBezTo>
                  <a:pt x="158" y="71"/>
                  <a:pt x="145" y="77"/>
                  <a:pt x="131" y="80"/>
                </a:cubicBezTo>
                <a:cubicBezTo>
                  <a:pt x="117" y="83"/>
                  <a:pt x="103" y="84"/>
                  <a:pt x="89" y="82"/>
                </a:cubicBezTo>
                <a:cubicBezTo>
                  <a:pt x="76" y="80"/>
                  <a:pt x="62" y="75"/>
                  <a:pt x="50" y="68"/>
                </a:cubicBezTo>
                <a:cubicBezTo>
                  <a:pt x="38" y="61"/>
                  <a:pt x="27" y="51"/>
                  <a:pt x="18" y="39"/>
                </a:cubicBezTo>
                <a:cubicBezTo>
                  <a:pt x="9" y="27"/>
                  <a:pt x="3" y="14"/>
                  <a:pt x="0" y="0"/>
                </a:cubicBezTo>
              </a:path>
            </a:pathLst>
          </a:custGeom>
          <a:noFill/>
          <a:ln w="53975" cap="rnd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9" name="Freeform 41"/>
          <p:cNvSpPr>
            <a:spLocks/>
          </p:cNvSpPr>
          <p:nvPr/>
        </p:nvSpPr>
        <p:spPr bwMode="auto">
          <a:xfrm>
            <a:off x="3270250" y="4429125"/>
            <a:ext cx="676275" cy="747713"/>
          </a:xfrm>
          <a:custGeom>
            <a:avLst/>
            <a:gdLst>
              <a:gd name="T0" fmla="*/ 79 w 165"/>
              <a:gd name="T1" fmla="*/ 182 h 182"/>
              <a:gd name="T2" fmla="*/ 20 w 165"/>
              <a:gd name="T3" fmla="*/ 146 h 182"/>
              <a:gd name="T4" fmla="*/ 3 w 165"/>
              <a:gd name="T5" fmla="*/ 79 h 182"/>
              <a:gd name="T6" fmla="*/ 39 w 165"/>
              <a:gd name="T7" fmla="*/ 20 h 182"/>
              <a:gd name="T8" fmla="*/ 106 w 165"/>
              <a:gd name="T9" fmla="*/ 3 h 182"/>
              <a:gd name="T10" fmla="*/ 165 w 165"/>
              <a:gd name="T11" fmla="*/ 3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182">
                <a:moveTo>
                  <a:pt x="79" y="182"/>
                </a:moveTo>
                <a:cubicBezTo>
                  <a:pt x="56" y="178"/>
                  <a:pt x="35" y="166"/>
                  <a:pt x="20" y="146"/>
                </a:cubicBez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</a:path>
            </a:pathLst>
          </a:custGeom>
          <a:noFill/>
          <a:ln w="53975" cap="rnd">
            <a:solidFill>
              <a:schemeClr val="bg1">
                <a:lumMod val="6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0" name="Freeform 42"/>
          <p:cNvSpPr>
            <a:spLocks/>
          </p:cNvSpPr>
          <p:nvPr/>
        </p:nvSpPr>
        <p:spPr bwMode="auto">
          <a:xfrm>
            <a:off x="3348038" y="4508500"/>
            <a:ext cx="474662" cy="603250"/>
          </a:xfrm>
          <a:custGeom>
            <a:avLst/>
            <a:gdLst>
              <a:gd name="T0" fmla="*/ 116 w 116"/>
              <a:gd name="T1" fmla="*/ 131 h 147"/>
              <a:gd name="T2" fmla="*/ 63 w 116"/>
              <a:gd name="T3" fmla="*/ 144 h 147"/>
              <a:gd name="T4" fmla="*/ 16 w 116"/>
              <a:gd name="T5" fmla="*/ 116 h 147"/>
              <a:gd name="T6" fmla="*/ 3 w 116"/>
              <a:gd name="T7" fmla="*/ 63 h 147"/>
              <a:gd name="T8" fmla="*/ 31 w 116"/>
              <a:gd name="T9" fmla="*/ 16 h 147"/>
              <a:gd name="T10" fmla="*/ 84 w 116"/>
              <a:gd name="T11" fmla="*/ 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47">
                <a:moveTo>
                  <a:pt x="116" y="131"/>
                </a:move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</a:path>
            </a:pathLst>
          </a:custGeom>
          <a:noFill/>
          <a:ln w="53975" cap="rnd">
            <a:solidFill>
              <a:schemeClr val="bg1">
                <a:lumMod val="50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71" name="Group 70"/>
          <p:cNvGrpSpPr>
            <a:grpSpLocks/>
          </p:cNvGrpSpPr>
          <p:nvPr/>
        </p:nvGrpSpPr>
        <p:grpSpPr bwMode="auto">
          <a:xfrm>
            <a:off x="2330450" y="4645025"/>
            <a:ext cx="450850" cy="481013"/>
            <a:chOff x="7225375" y="4224903"/>
            <a:chExt cx="450323" cy="480219"/>
          </a:xfrm>
        </p:grpSpPr>
        <p:sp>
          <p:nvSpPr>
            <p:cNvPr id="72" name="Text Placeholder 33"/>
            <p:cNvSpPr txBox="1">
              <a:spLocks/>
            </p:cNvSpPr>
            <p:nvPr/>
          </p:nvSpPr>
          <p:spPr>
            <a:xfrm flipH="1">
              <a:off x="7225375" y="4224903"/>
              <a:ext cx="450323" cy="261506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fontAlgn="auto">
                <a:spcAft>
                  <a:spcPts val="0"/>
                </a:spcAft>
                <a:buFont typeface="Arial" panose="020B0604020202020204" pitchFamily="34" charset="0"/>
                <a:buNone/>
                <a:defRPr/>
              </a:pPr>
              <a:r>
                <a:rPr lang="en-AU" sz="1600" b="1" dirty="0">
                  <a:solidFill>
                    <a:schemeClr val="bg1">
                      <a:lumMod val="50000"/>
                    </a:schemeClr>
                  </a:solidFill>
                  <a:latin typeface="+mn-lt"/>
                  <a:cs typeface="+mn-ea"/>
                  <a:sym typeface="+mn-lt"/>
                </a:rPr>
                <a:t>54%</a:t>
              </a:r>
            </a:p>
          </p:txBody>
        </p:sp>
        <p:sp>
          <p:nvSpPr>
            <p:cNvPr id="120870" name="Text Placeholder 32"/>
            <p:cNvSpPr txBox="1">
              <a:spLocks/>
            </p:cNvSpPr>
            <p:nvPr/>
          </p:nvSpPr>
          <p:spPr bwMode="auto">
            <a:xfrm flipH="1">
              <a:off x="7225375" y="4498566"/>
              <a:ext cx="450323" cy="20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685800">
                <a:lnSpc>
                  <a:spcPct val="90000"/>
                </a:lnSpc>
                <a:spcBef>
                  <a:spcPts val="1000"/>
                </a:spcBef>
                <a:buFont typeface="Arial" charset="0"/>
                <a:buChar char="•"/>
                <a:defRPr sz="2800">
                  <a:solidFill>
                    <a:schemeClr val="tx1"/>
                  </a:solidFill>
                  <a:latin typeface="Calibri" charset="0"/>
                </a:defRPr>
              </a:lvl1pPr>
              <a:lvl2pPr marL="5143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Calibri" charset="0"/>
                </a:defRPr>
              </a:lvl2pPr>
              <a:lvl3pPr marL="8572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 sz="2000">
                  <a:solidFill>
                    <a:schemeClr val="tx1"/>
                  </a:solidFill>
                  <a:latin typeface="Calibri" charset="0"/>
                </a:defRPr>
              </a:lvl3pPr>
              <a:lvl4pPr marL="12001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15430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0002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4574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29146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3718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eaLnBrk="1" hangingPunct="1">
                <a:spcBef>
                  <a:spcPts val="750"/>
                </a:spcBef>
                <a:buFont typeface="Arial" charset="0"/>
                <a:buNone/>
              </a:pPr>
              <a:r>
                <a:rPr lang="en-US" altLang="zh-CN" sz="1000" b="1">
                  <a:solidFill>
                    <a:schemeClr val="bg1">
                      <a:lumMod val="50000"/>
                    </a:schemeClr>
                  </a:solidFill>
                  <a:latin typeface="+mn-lt"/>
                  <a:cs typeface="+mn-ea"/>
                  <a:sym typeface="+mn-lt"/>
                </a:rPr>
                <a:t>Type A</a:t>
              </a:r>
            </a:p>
          </p:txBody>
        </p:sp>
      </p:grpSp>
      <p:grpSp>
        <p:nvGrpSpPr>
          <p:cNvPr id="74" name="Group 73"/>
          <p:cNvGrpSpPr>
            <a:grpSpLocks/>
          </p:cNvGrpSpPr>
          <p:nvPr/>
        </p:nvGrpSpPr>
        <p:grpSpPr bwMode="auto">
          <a:xfrm>
            <a:off x="4292600" y="4645025"/>
            <a:ext cx="450850" cy="479425"/>
            <a:chOff x="9080365" y="4226008"/>
            <a:chExt cx="450323" cy="480219"/>
          </a:xfrm>
        </p:grpSpPr>
        <p:sp>
          <p:nvSpPr>
            <p:cNvPr id="75" name="Text Placeholder 33"/>
            <p:cNvSpPr txBox="1">
              <a:spLocks/>
            </p:cNvSpPr>
            <p:nvPr/>
          </p:nvSpPr>
          <p:spPr>
            <a:xfrm flipH="1">
              <a:off x="9080365" y="4226008"/>
              <a:ext cx="450323" cy="26237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fontAlgn="auto">
                <a:spcAft>
                  <a:spcPts val="0"/>
                </a:spcAft>
                <a:buFont typeface="Arial" panose="020B0604020202020204" pitchFamily="34" charset="0"/>
                <a:buNone/>
                <a:defRPr/>
              </a:pPr>
              <a:r>
                <a:rPr lang="en-AU" sz="1600" b="1" dirty="0">
                  <a:solidFill>
                    <a:schemeClr val="bg1">
                      <a:lumMod val="50000"/>
                    </a:schemeClr>
                  </a:solidFill>
                  <a:latin typeface="+mn-lt"/>
                  <a:cs typeface="+mn-ea"/>
                  <a:sym typeface="+mn-lt"/>
                </a:rPr>
                <a:t>85%</a:t>
              </a:r>
            </a:p>
          </p:txBody>
        </p:sp>
        <p:sp>
          <p:nvSpPr>
            <p:cNvPr id="120868" name="Text Placeholder 32"/>
            <p:cNvSpPr txBox="1">
              <a:spLocks/>
            </p:cNvSpPr>
            <p:nvPr/>
          </p:nvSpPr>
          <p:spPr bwMode="auto">
            <a:xfrm flipH="1">
              <a:off x="9080365" y="4499671"/>
              <a:ext cx="450323" cy="20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685800">
                <a:lnSpc>
                  <a:spcPct val="90000"/>
                </a:lnSpc>
                <a:spcBef>
                  <a:spcPts val="1000"/>
                </a:spcBef>
                <a:buFont typeface="Arial" charset="0"/>
                <a:buChar char="•"/>
                <a:defRPr sz="2800">
                  <a:solidFill>
                    <a:schemeClr val="tx1"/>
                  </a:solidFill>
                  <a:latin typeface="Calibri" charset="0"/>
                </a:defRPr>
              </a:lvl1pPr>
              <a:lvl2pPr marL="5143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Calibri" charset="0"/>
                </a:defRPr>
              </a:lvl2pPr>
              <a:lvl3pPr marL="8572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 sz="2000">
                  <a:solidFill>
                    <a:schemeClr val="tx1"/>
                  </a:solidFill>
                  <a:latin typeface="Calibri" charset="0"/>
                </a:defRPr>
              </a:lvl3pPr>
              <a:lvl4pPr marL="12001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15430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0002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4574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29146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3718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eaLnBrk="1" hangingPunct="1">
                <a:spcBef>
                  <a:spcPts val="750"/>
                </a:spcBef>
                <a:buFont typeface="Arial" charset="0"/>
                <a:buNone/>
              </a:pPr>
              <a:r>
                <a:rPr lang="en-US" altLang="zh-CN" sz="1000" b="1">
                  <a:solidFill>
                    <a:schemeClr val="bg1">
                      <a:lumMod val="50000"/>
                    </a:schemeClr>
                  </a:solidFill>
                  <a:latin typeface="+mn-lt"/>
                  <a:cs typeface="+mn-ea"/>
                  <a:sym typeface="+mn-lt"/>
                </a:rPr>
                <a:t>Type B</a:t>
              </a:r>
            </a:p>
          </p:txBody>
        </p:sp>
      </p:grpSp>
      <p:grpSp>
        <p:nvGrpSpPr>
          <p:cNvPr id="77" name="Group 76"/>
          <p:cNvGrpSpPr>
            <a:grpSpLocks/>
          </p:cNvGrpSpPr>
          <p:nvPr/>
        </p:nvGrpSpPr>
        <p:grpSpPr bwMode="auto">
          <a:xfrm>
            <a:off x="6269038" y="4648200"/>
            <a:ext cx="450850" cy="481013"/>
            <a:chOff x="10925223" y="4226008"/>
            <a:chExt cx="450323" cy="480219"/>
          </a:xfrm>
        </p:grpSpPr>
        <p:sp>
          <p:nvSpPr>
            <p:cNvPr id="78" name="Text Placeholder 33"/>
            <p:cNvSpPr txBox="1">
              <a:spLocks/>
            </p:cNvSpPr>
            <p:nvPr/>
          </p:nvSpPr>
          <p:spPr>
            <a:xfrm flipH="1">
              <a:off x="10925223" y="4226008"/>
              <a:ext cx="450323" cy="261506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fontAlgn="auto">
                <a:spcAft>
                  <a:spcPts val="0"/>
                </a:spcAft>
                <a:buFont typeface="Arial" panose="020B0604020202020204" pitchFamily="34" charset="0"/>
                <a:buNone/>
                <a:defRPr/>
              </a:pPr>
              <a:r>
                <a:rPr lang="en-AU" sz="1600" b="1" dirty="0">
                  <a:solidFill>
                    <a:schemeClr val="bg1">
                      <a:lumMod val="50000"/>
                    </a:schemeClr>
                  </a:solidFill>
                  <a:latin typeface="+mn-lt"/>
                  <a:cs typeface="+mn-ea"/>
                  <a:sym typeface="+mn-lt"/>
                </a:rPr>
                <a:t>35%</a:t>
              </a:r>
            </a:p>
          </p:txBody>
        </p:sp>
        <p:sp>
          <p:nvSpPr>
            <p:cNvPr id="120866" name="Text Placeholder 32"/>
            <p:cNvSpPr txBox="1">
              <a:spLocks/>
            </p:cNvSpPr>
            <p:nvPr/>
          </p:nvSpPr>
          <p:spPr bwMode="auto">
            <a:xfrm flipH="1">
              <a:off x="10925223" y="4499671"/>
              <a:ext cx="450323" cy="2065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685800">
                <a:lnSpc>
                  <a:spcPct val="90000"/>
                </a:lnSpc>
                <a:spcBef>
                  <a:spcPts val="1000"/>
                </a:spcBef>
                <a:buFont typeface="Arial" charset="0"/>
                <a:buChar char="•"/>
                <a:defRPr sz="2800">
                  <a:solidFill>
                    <a:schemeClr val="tx1"/>
                  </a:solidFill>
                  <a:latin typeface="Calibri" charset="0"/>
                </a:defRPr>
              </a:lvl1pPr>
              <a:lvl2pPr marL="5143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 sz="2400">
                  <a:solidFill>
                    <a:schemeClr val="tx1"/>
                  </a:solidFill>
                  <a:latin typeface="Calibri" charset="0"/>
                </a:defRPr>
              </a:lvl2pPr>
              <a:lvl3pPr marL="8572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 sz="2000">
                  <a:solidFill>
                    <a:schemeClr val="tx1"/>
                  </a:solidFill>
                  <a:latin typeface="Calibri" charset="0"/>
                </a:defRPr>
              </a:lvl3pPr>
              <a:lvl4pPr marL="12001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1543050" indent="-171450" defTabSz="685800">
                <a:lnSpc>
                  <a:spcPct val="90000"/>
                </a:lnSpc>
                <a:spcBef>
                  <a:spcPts val="500"/>
                </a:spcBef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0002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4574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29146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371850" indent="-171450" defTabSz="685800" fontAlgn="base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charset="0"/>
                <a:buChar char="•"/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eaLnBrk="1" hangingPunct="1">
                <a:spcBef>
                  <a:spcPts val="750"/>
                </a:spcBef>
                <a:buFont typeface="Arial" charset="0"/>
                <a:buNone/>
              </a:pPr>
              <a:r>
                <a:rPr lang="en-US" altLang="zh-CN" sz="1000" b="1">
                  <a:solidFill>
                    <a:schemeClr val="bg1">
                      <a:lumMod val="50000"/>
                    </a:schemeClr>
                  </a:solidFill>
                  <a:latin typeface="+mn-lt"/>
                  <a:cs typeface="+mn-ea"/>
                  <a:sym typeface="+mn-lt"/>
                </a:rPr>
                <a:t>Type C</a:t>
              </a:r>
            </a:p>
          </p:txBody>
        </p:sp>
      </p:grpSp>
      <p:sp>
        <p:nvSpPr>
          <p:cNvPr id="45" name="文本框 44"/>
          <p:cNvSpPr txBox="1"/>
          <p:nvPr/>
        </p:nvSpPr>
        <p:spPr>
          <a:xfrm>
            <a:off x="1271499" y="1871663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6" name="矩形 80"/>
          <p:cNvSpPr>
            <a:spLocks noChangeArrowheads="1"/>
          </p:cNvSpPr>
          <p:nvPr/>
        </p:nvSpPr>
        <p:spPr bwMode="auto">
          <a:xfrm>
            <a:off x="1271499" y="2809597"/>
            <a:ext cx="307423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>
              <a:defRPr/>
            </a:pPr>
            <a:r>
              <a:rPr lang="en-US" altLang="zh-CN" sz="1400" kern="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>
              <a:defRPr/>
            </a:pPr>
            <a:endParaRPr kumimoji="0" lang="zh-CN" altLang="en-US" sz="14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902675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8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8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2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2" grpId="0" animBg="1"/>
      <p:bldP spid="53" grpId="0" animBg="1"/>
      <p:bldP spid="57" grpId="0" animBg="1"/>
      <p:bldP spid="58" grpId="0" animBg="1"/>
      <p:bldP spid="59" grpId="0" animBg="1"/>
      <p:bldP spid="64" grpId="0" animBg="1"/>
      <p:bldP spid="65" grpId="0" animBg="1"/>
      <p:bldP spid="6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-819150" y="6359525"/>
            <a:ext cx="13703300" cy="601663"/>
          </a:xfrm>
          <a:custGeom>
            <a:avLst/>
            <a:gdLst>
              <a:gd name="connsiteX0" fmla="*/ 732553 w 10571072"/>
              <a:gd name="connsiteY0" fmla="*/ 1624083 h 2793545"/>
              <a:gd name="connsiteX1" fmla="*/ 1469532 w 10571072"/>
              <a:gd name="connsiteY1" fmla="*/ 1248770 h 2793545"/>
              <a:gd name="connsiteX2" fmla="*/ 3066320 w 10571072"/>
              <a:gd name="connsiteY2" fmla="*/ 1917510 h 2793545"/>
              <a:gd name="connsiteX3" fmla="*/ 4594870 w 10571072"/>
              <a:gd name="connsiteY3" fmla="*/ 1112292 h 2793545"/>
              <a:gd name="connsiteX4" fmla="*/ 5543389 w 10571072"/>
              <a:gd name="connsiteY4" fmla="*/ 1549021 h 2793545"/>
              <a:gd name="connsiteX5" fmla="*/ 6300840 w 10571072"/>
              <a:gd name="connsiteY5" fmla="*/ 1030406 h 2793545"/>
              <a:gd name="connsiteX6" fmla="*/ 7433604 w 10571072"/>
              <a:gd name="connsiteY6" fmla="*/ 1153236 h 2793545"/>
              <a:gd name="connsiteX7" fmla="*/ 8423067 w 10571072"/>
              <a:gd name="connsiteY7" fmla="*/ 416257 h 2793545"/>
              <a:gd name="connsiteX8" fmla="*/ 9364762 w 10571072"/>
              <a:gd name="connsiteY8" fmla="*/ 1337481 h 2793545"/>
              <a:gd name="connsiteX9" fmla="*/ 9890201 w 10571072"/>
              <a:gd name="connsiteY9" fmla="*/ 0 h 2793545"/>
              <a:gd name="connsiteX10" fmla="*/ 9890201 w 10571072"/>
              <a:gd name="connsiteY10" fmla="*/ 0 h 2793545"/>
              <a:gd name="connsiteX11" fmla="*/ 9890201 w 10571072"/>
              <a:gd name="connsiteY11" fmla="*/ 2470245 h 2793545"/>
              <a:gd name="connsiteX12" fmla="*/ 698434 w 10571072"/>
              <a:gd name="connsiteY12" fmla="*/ 2674961 h 2793545"/>
              <a:gd name="connsiteX13" fmla="*/ 732553 w 10571072"/>
              <a:gd name="connsiteY13" fmla="*/ 1624083 h 2793545"/>
              <a:gd name="connsiteX0" fmla="*/ 732553 w 9890201"/>
              <a:gd name="connsiteY0" fmla="*/ 1624083 h 2793545"/>
              <a:gd name="connsiteX1" fmla="*/ 1469532 w 9890201"/>
              <a:gd name="connsiteY1" fmla="*/ 1248770 h 2793545"/>
              <a:gd name="connsiteX2" fmla="*/ 3066320 w 9890201"/>
              <a:gd name="connsiteY2" fmla="*/ 1917510 h 2793545"/>
              <a:gd name="connsiteX3" fmla="*/ 4594870 w 9890201"/>
              <a:gd name="connsiteY3" fmla="*/ 1112292 h 2793545"/>
              <a:gd name="connsiteX4" fmla="*/ 5543389 w 9890201"/>
              <a:gd name="connsiteY4" fmla="*/ 1549021 h 2793545"/>
              <a:gd name="connsiteX5" fmla="*/ 6300840 w 9890201"/>
              <a:gd name="connsiteY5" fmla="*/ 1030406 h 2793545"/>
              <a:gd name="connsiteX6" fmla="*/ 7433604 w 9890201"/>
              <a:gd name="connsiteY6" fmla="*/ 1153236 h 2793545"/>
              <a:gd name="connsiteX7" fmla="*/ 8423067 w 9890201"/>
              <a:gd name="connsiteY7" fmla="*/ 416257 h 2793545"/>
              <a:gd name="connsiteX8" fmla="*/ 9364762 w 9890201"/>
              <a:gd name="connsiteY8" fmla="*/ 1337481 h 2793545"/>
              <a:gd name="connsiteX9" fmla="*/ 9890201 w 9890201"/>
              <a:gd name="connsiteY9" fmla="*/ 0 h 2793545"/>
              <a:gd name="connsiteX10" fmla="*/ 9890201 w 9890201"/>
              <a:gd name="connsiteY10" fmla="*/ 2470245 h 2793545"/>
              <a:gd name="connsiteX11" fmla="*/ 698434 w 9890201"/>
              <a:gd name="connsiteY11" fmla="*/ 2674961 h 2793545"/>
              <a:gd name="connsiteX12" fmla="*/ 732553 w 9890201"/>
              <a:gd name="connsiteY12" fmla="*/ 1624083 h 2793545"/>
              <a:gd name="connsiteX0" fmla="*/ 732553 w 9890201"/>
              <a:gd name="connsiteY0" fmla="*/ 1624083 h 2793545"/>
              <a:gd name="connsiteX1" fmla="*/ 1469532 w 9890201"/>
              <a:gd name="connsiteY1" fmla="*/ 1248770 h 2793545"/>
              <a:gd name="connsiteX2" fmla="*/ 3066320 w 9890201"/>
              <a:gd name="connsiteY2" fmla="*/ 1917510 h 2793545"/>
              <a:gd name="connsiteX3" fmla="*/ 4594870 w 9890201"/>
              <a:gd name="connsiteY3" fmla="*/ 1112292 h 2793545"/>
              <a:gd name="connsiteX4" fmla="*/ 5543389 w 9890201"/>
              <a:gd name="connsiteY4" fmla="*/ 1549021 h 2793545"/>
              <a:gd name="connsiteX5" fmla="*/ 6300840 w 9890201"/>
              <a:gd name="connsiteY5" fmla="*/ 1030406 h 2793545"/>
              <a:gd name="connsiteX6" fmla="*/ 7433604 w 9890201"/>
              <a:gd name="connsiteY6" fmla="*/ 1153236 h 2793545"/>
              <a:gd name="connsiteX7" fmla="*/ 9364762 w 9890201"/>
              <a:gd name="connsiteY7" fmla="*/ 1337481 h 2793545"/>
              <a:gd name="connsiteX8" fmla="*/ 9890201 w 9890201"/>
              <a:gd name="connsiteY8" fmla="*/ 0 h 2793545"/>
              <a:gd name="connsiteX9" fmla="*/ 9890201 w 9890201"/>
              <a:gd name="connsiteY9" fmla="*/ 2470245 h 2793545"/>
              <a:gd name="connsiteX10" fmla="*/ 698434 w 9890201"/>
              <a:gd name="connsiteY10" fmla="*/ 2674961 h 2793545"/>
              <a:gd name="connsiteX11" fmla="*/ 732553 w 9890201"/>
              <a:gd name="connsiteY11" fmla="*/ 1624083 h 2793545"/>
              <a:gd name="connsiteX0" fmla="*/ 661570 w 9819218"/>
              <a:gd name="connsiteY0" fmla="*/ 1624083 h 2912839"/>
              <a:gd name="connsiteX1" fmla="*/ 1398549 w 9819218"/>
              <a:gd name="connsiteY1" fmla="*/ 1248770 h 2912839"/>
              <a:gd name="connsiteX2" fmla="*/ 2995337 w 9819218"/>
              <a:gd name="connsiteY2" fmla="*/ 1917510 h 2912839"/>
              <a:gd name="connsiteX3" fmla="*/ 4523887 w 9819218"/>
              <a:gd name="connsiteY3" fmla="*/ 1112292 h 2912839"/>
              <a:gd name="connsiteX4" fmla="*/ 5472406 w 9819218"/>
              <a:gd name="connsiteY4" fmla="*/ 1549021 h 2912839"/>
              <a:gd name="connsiteX5" fmla="*/ 6229857 w 9819218"/>
              <a:gd name="connsiteY5" fmla="*/ 1030406 h 2912839"/>
              <a:gd name="connsiteX6" fmla="*/ 7362621 w 9819218"/>
              <a:gd name="connsiteY6" fmla="*/ 1153236 h 2912839"/>
              <a:gd name="connsiteX7" fmla="*/ 9293779 w 9819218"/>
              <a:gd name="connsiteY7" fmla="*/ 1337481 h 2912839"/>
              <a:gd name="connsiteX8" fmla="*/ 9819218 w 9819218"/>
              <a:gd name="connsiteY8" fmla="*/ 0 h 2912839"/>
              <a:gd name="connsiteX9" fmla="*/ 8860340 w 9819218"/>
              <a:gd name="connsiteY9" fmla="*/ 2667455 h 2912839"/>
              <a:gd name="connsiteX10" fmla="*/ 627451 w 9819218"/>
              <a:gd name="connsiteY10" fmla="*/ 2674961 h 2912839"/>
              <a:gd name="connsiteX11" fmla="*/ 661570 w 9819218"/>
              <a:gd name="connsiteY11" fmla="*/ 1624083 h 2912839"/>
              <a:gd name="connsiteX0" fmla="*/ 661570 w 9717985"/>
              <a:gd name="connsiteY0" fmla="*/ 611222 h 1807422"/>
              <a:gd name="connsiteX1" fmla="*/ 1398549 w 9717985"/>
              <a:gd name="connsiteY1" fmla="*/ 235909 h 1807422"/>
              <a:gd name="connsiteX2" fmla="*/ 2995337 w 9717985"/>
              <a:gd name="connsiteY2" fmla="*/ 904649 h 1807422"/>
              <a:gd name="connsiteX3" fmla="*/ 4523887 w 9717985"/>
              <a:gd name="connsiteY3" fmla="*/ 99431 h 1807422"/>
              <a:gd name="connsiteX4" fmla="*/ 5472406 w 9717985"/>
              <a:gd name="connsiteY4" fmla="*/ 536160 h 1807422"/>
              <a:gd name="connsiteX5" fmla="*/ 6229857 w 9717985"/>
              <a:gd name="connsiteY5" fmla="*/ 17545 h 1807422"/>
              <a:gd name="connsiteX6" fmla="*/ 7362621 w 9717985"/>
              <a:gd name="connsiteY6" fmla="*/ 140375 h 1807422"/>
              <a:gd name="connsiteX7" fmla="*/ 9293779 w 9717985"/>
              <a:gd name="connsiteY7" fmla="*/ 324620 h 1807422"/>
              <a:gd name="connsiteX8" fmla="*/ 8860340 w 9717985"/>
              <a:gd name="connsiteY8" fmla="*/ 1654594 h 1807422"/>
              <a:gd name="connsiteX9" fmla="*/ 627451 w 9717985"/>
              <a:gd name="connsiteY9" fmla="*/ 1662100 h 1807422"/>
              <a:gd name="connsiteX10" fmla="*/ 661570 w 9717985"/>
              <a:gd name="connsiteY10" fmla="*/ 611222 h 1807422"/>
              <a:gd name="connsiteX0" fmla="*/ 661570 w 9177718"/>
              <a:gd name="connsiteY0" fmla="*/ 659739 h 1868089"/>
              <a:gd name="connsiteX1" fmla="*/ 1398549 w 9177718"/>
              <a:gd name="connsiteY1" fmla="*/ 284426 h 1868089"/>
              <a:gd name="connsiteX2" fmla="*/ 2995337 w 9177718"/>
              <a:gd name="connsiteY2" fmla="*/ 953166 h 1868089"/>
              <a:gd name="connsiteX3" fmla="*/ 4523887 w 9177718"/>
              <a:gd name="connsiteY3" fmla="*/ 147948 h 1868089"/>
              <a:gd name="connsiteX4" fmla="*/ 5472406 w 9177718"/>
              <a:gd name="connsiteY4" fmla="*/ 584677 h 1868089"/>
              <a:gd name="connsiteX5" fmla="*/ 6229857 w 9177718"/>
              <a:gd name="connsiteY5" fmla="*/ 66062 h 1868089"/>
              <a:gd name="connsiteX6" fmla="*/ 7362621 w 9177718"/>
              <a:gd name="connsiteY6" fmla="*/ 188892 h 1868089"/>
              <a:gd name="connsiteX7" fmla="*/ 8860340 w 9177718"/>
              <a:gd name="connsiteY7" fmla="*/ 1703111 h 1868089"/>
              <a:gd name="connsiteX8" fmla="*/ 627451 w 9177718"/>
              <a:gd name="connsiteY8" fmla="*/ 1710617 h 1868089"/>
              <a:gd name="connsiteX9" fmla="*/ 661570 w 9177718"/>
              <a:gd name="connsiteY9" fmla="*/ 659739 h 186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77718" h="1868089">
                <a:moveTo>
                  <a:pt x="661570" y="659739"/>
                </a:moveTo>
                <a:cubicBezTo>
                  <a:pt x="790086" y="422040"/>
                  <a:pt x="1009588" y="235521"/>
                  <a:pt x="1398549" y="284426"/>
                </a:cubicBezTo>
                <a:cubicBezTo>
                  <a:pt x="1787510" y="333331"/>
                  <a:pt x="2474447" y="975912"/>
                  <a:pt x="2995337" y="953166"/>
                </a:cubicBezTo>
                <a:cubicBezTo>
                  <a:pt x="3516227" y="930420"/>
                  <a:pt x="4111042" y="209363"/>
                  <a:pt x="4523887" y="147948"/>
                </a:cubicBezTo>
                <a:cubicBezTo>
                  <a:pt x="4936732" y="86533"/>
                  <a:pt x="5188078" y="598325"/>
                  <a:pt x="5472406" y="584677"/>
                </a:cubicBezTo>
                <a:cubicBezTo>
                  <a:pt x="5756734" y="571029"/>
                  <a:pt x="5914821" y="132026"/>
                  <a:pt x="6229857" y="66062"/>
                </a:cubicBezTo>
                <a:cubicBezTo>
                  <a:pt x="6544893" y="98"/>
                  <a:pt x="6924207" y="-83950"/>
                  <a:pt x="7362621" y="188892"/>
                </a:cubicBezTo>
                <a:cubicBezTo>
                  <a:pt x="7801035" y="461734"/>
                  <a:pt x="9982868" y="1449490"/>
                  <a:pt x="8860340" y="1703111"/>
                </a:cubicBezTo>
                <a:cubicBezTo>
                  <a:pt x="7737812" y="1956732"/>
                  <a:pt x="1993913" y="1884512"/>
                  <a:pt x="627451" y="1710617"/>
                </a:cubicBezTo>
                <a:cubicBezTo>
                  <a:pt x="-739011" y="1536722"/>
                  <a:pt x="533054" y="897438"/>
                  <a:pt x="661570" y="65973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en-US" sz="1351" dirty="0">
              <a:cs typeface="+mn-ea"/>
              <a:sym typeface="+mn-lt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3749447" y="2011091"/>
            <a:ext cx="4266327" cy="4753752"/>
            <a:chOff x="2823583" y="1337899"/>
            <a:chExt cx="3539696" cy="4053250"/>
          </a:xfrm>
          <a:solidFill>
            <a:schemeClr val="bg1">
              <a:lumMod val="50000"/>
            </a:schemeClr>
          </a:solidFill>
        </p:grpSpPr>
        <p:sp>
          <p:nvSpPr>
            <p:cNvPr id="9" name="Freeform 8"/>
            <p:cNvSpPr/>
            <p:nvPr/>
          </p:nvSpPr>
          <p:spPr>
            <a:xfrm>
              <a:off x="4304624" y="3589120"/>
              <a:ext cx="671135" cy="1802029"/>
            </a:xfrm>
            <a:custGeom>
              <a:avLst/>
              <a:gdLst>
                <a:gd name="connsiteX0" fmla="*/ 20886 w 671135"/>
                <a:gd name="connsiteY0" fmla="*/ 1523568 h 1640130"/>
                <a:gd name="connsiteX1" fmla="*/ 148106 w 671135"/>
                <a:gd name="connsiteY1" fmla="*/ 664827 h 1640130"/>
                <a:gd name="connsiteX2" fmla="*/ 92447 w 671135"/>
                <a:gd name="connsiteY2" fmla="*/ 124138 h 1640130"/>
                <a:gd name="connsiteX3" fmla="*/ 410499 w 671135"/>
                <a:gd name="connsiteY3" fmla="*/ 84382 h 1640130"/>
                <a:gd name="connsiteX4" fmla="*/ 561574 w 671135"/>
                <a:gd name="connsiteY4" fmla="*/ 36674 h 1640130"/>
                <a:gd name="connsiteX5" fmla="*/ 474110 w 671135"/>
                <a:gd name="connsiteY5" fmla="*/ 680729 h 1640130"/>
                <a:gd name="connsiteX6" fmla="*/ 656990 w 671135"/>
                <a:gd name="connsiteY6" fmla="*/ 1539470 h 1640130"/>
                <a:gd name="connsiteX7" fmla="*/ 20886 w 671135"/>
                <a:gd name="connsiteY7" fmla="*/ 1523568 h 164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1135" h="1640130">
                  <a:moveTo>
                    <a:pt x="20886" y="1523568"/>
                  </a:moveTo>
                  <a:cubicBezTo>
                    <a:pt x="-63928" y="1377794"/>
                    <a:pt x="136179" y="898065"/>
                    <a:pt x="148106" y="664827"/>
                  </a:cubicBezTo>
                  <a:cubicBezTo>
                    <a:pt x="160033" y="431589"/>
                    <a:pt x="48715" y="220879"/>
                    <a:pt x="92447" y="124138"/>
                  </a:cubicBezTo>
                  <a:cubicBezTo>
                    <a:pt x="136179" y="27397"/>
                    <a:pt x="332311" y="98959"/>
                    <a:pt x="410499" y="84382"/>
                  </a:cubicBezTo>
                  <a:cubicBezTo>
                    <a:pt x="488687" y="69805"/>
                    <a:pt x="550972" y="-62717"/>
                    <a:pt x="561574" y="36674"/>
                  </a:cubicBezTo>
                  <a:cubicBezTo>
                    <a:pt x="572176" y="136065"/>
                    <a:pt x="458207" y="430263"/>
                    <a:pt x="474110" y="680729"/>
                  </a:cubicBezTo>
                  <a:cubicBezTo>
                    <a:pt x="490013" y="931195"/>
                    <a:pt x="731202" y="1396347"/>
                    <a:pt x="656990" y="1539470"/>
                  </a:cubicBezTo>
                  <a:cubicBezTo>
                    <a:pt x="582778" y="1682593"/>
                    <a:pt x="105700" y="1669342"/>
                    <a:pt x="20886" y="15235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1" dirty="0">
                <a:cs typeface="+mn-ea"/>
                <a:sym typeface="+mn-lt"/>
              </a:endParaRPr>
            </a:p>
          </p:txBody>
        </p:sp>
        <p:grpSp>
          <p:nvGrpSpPr>
            <p:cNvPr id="10" name="Group 9"/>
            <p:cNvGrpSpPr>
              <a:grpSpLocks noChangeAspect="1"/>
            </p:cNvGrpSpPr>
            <p:nvPr/>
          </p:nvGrpSpPr>
          <p:grpSpPr bwMode="auto">
            <a:xfrm>
              <a:off x="2823583" y="1337899"/>
              <a:ext cx="3539696" cy="2412039"/>
              <a:chOff x="1098" y="382"/>
              <a:chExt cx="3591" cy="2447"/>
            </a:xfrm>
            <a:grpFill/>
          </p:grpSpPr>
          <p:sp>
            <p:nvSpPr>
              <p:cNvPr id="12" name="Freeform 7"/>
              <p:cNvSpPr>
                <a:spLocks/>
              </p:cNvSpPr>
              <p:nvPr/>
            </p:nvSpPr>
            <p:spPr bwMode="auto">
              <a:xfrm>
                <a:off x="3278" y="1267"/>
                <a:ext cx="139" cy="189"/>
              </a:xfrm>
              <a:custGeom>
                <a:avLst/>
                <a:gdLst>
                  <a:gd name="T0" fmla="*/ 23 w 59"/>
                  <a:gd name="T1" fmla="*/ 26 h 80"/>
                  <a:gd name="T2" fmla="*/ 11 w 59"/>
                  <a:gd name="T3" fmla="*/ 72 h 80"/>
                  <a:gd name="T4" fmla="*/ 35 w 59"/>
                  <a:gd name="T5" fmla="*/ 52 h 80"/>
                  <a:gd name="T6" fmla="*/ 55 w 59"/>
                  <a:gd name="T7" fmla="*/ 15 h 80"/>
                  <a:gd name="T8" fmla="*/ 23 w 59"/>
                  <a:gd name="T9" fmla="*/ 2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80">
                    <a:moveTo>
                      <a:pt x="23" y="26"/>
                    </a:moveTo>
                    <a:cubicBezTo>
                      <a:pt x="0" y="44"/>
                      <a:pt x="11" y="72"/>
                      <a:pt x="11" y="72"/>
                    </a:cubicBezTo>
                    <a:cubicBezTo>
                      <a:pt x="26" y="80"/>
                      <a:pt x="46" y="75"/>
                      <a:pt x="35" y="52"/>
                    </a:cubicBezTo>
                    <a:cubicBezTo>
                      <a:pt x="24" y="30"/>
                      <a:pt x="51" y="30"/>
                      <a:pt x="55" y="15"/>
                    </a:cubicBezTo>
                    <a:cubicBezTo>
                      <a:pt x="59" y="0"/>
                      <a:pt x="46" y="7"/>
                      <a:pt x="2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 dirty="0">
                  <a:cs typeface="+mn-ea"/>
                  <a:sym typeface="+mn-lt"/>
                </a:endParaRPr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3351" y="1718"/>
                <a:ext cx="102" cy="206"/>
              </a:xfrm>
              <a:custGeom>
                <a:avLst/>
                <a:gdLst>
                  <a:gd name="T0" fmla="*/ 15 w 43"/>
                  <a:gd name="T1" fmla="*/ 72 h 87"/>
                  <a:gd name="T2" fmla="*/ 36 w 43"/>
                  <a:gd name="T3" fmla="*/ 55 h 87"/>
                  <a:gd name="T4" fmla="*/ 13 w 43"/>
                  <a:gd name="T5" fmla="*/ 3 h 87"/>
                  <a:gd name="T6" fmla="*/ 16 w 43"/>
                  <a:gd name="T7" fmla="*/ 27 h 87"/>
                  <a:gd name="T8" fmla="*/ 15 w 43"/>
                  <a:gd name="T9" fmla="*/ 7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7">
                    <a:moveTo>
                      <a:pt x="15" y="72"/>
                    </a:moveTo>
                    <a:cubicBezTo>
                      <a:pt x="25" y="87"/>
                      <a:pt x="29" y="72"/>
                      <a:pt x="36" y="55"/>
                    </a:cubicBezTo>
                    <a:cubicBezTo>
                      <a:pt x="43" y="37"/>
                      <a:pt x="27" y="0"/>
                      <a:pt x="13" y="3"/>
                    </a:cubicBezTo>
                    <a:cubicBezTo>
                      <a:pt x="0" y="5"/>
                      <a:pt x="16" y="27"/>
                      <a:pt x="16" y="27"/>
                    </a:cubicBezTo>
                    <a:cubicBezTo>
                      <a:pt x="19" y="51"/>
                      <a:pt x="4" y="57"/>
                      <a:pt x="15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 dirty="0">
                  <a:cs typeface="+mn-ea"/>
                  <a:sym typeface="+mn-lt"/>
                </a:endParaRPr>
              </a:p>
            </p:txBody>
          </p:sp>
          <p:sp>
            <p:nvSpPr>
              <p:cNvPr id="14" name="Freeform 9"/>
              <p:cNvSpPr>
                <a:spLocks/>
              </p:cNvSpPr>
              <p:nvPr/>
            </p:nvSpPr>
            <p:spPr bwMode="auto">
              <a:xfrm>
                <a:off x="3682" y="1928"/>
                <a:ext cx="227" cy="366"/>
              </a:xfrm>
              <a:custGeom>
                <a:avLst/>
                <a:gdLst>
                  <a:gd name="T0" fmla="*/ 75 w 96"/>
                  <a:gd name="T1" fmla="*/ 4 h 155"/>
                  <a:gd name="T2" fmla="*/ 45 w 96"/>
                  <a:gd name="T3" fmla="*/ 62 h 155"/>
                  <a:gd name="T4" fmla="*/ 7 w 96"/>
                  <a:gd name="T5" fmla="*/ 115 h 155"/>
                  <a:gd name="T6" fmla="*/ 27 w 96"/>
                  <a:gd name="T7" fmla="*/ 111 h 155"/>
                  <a:gd name="T8" fmla="*/ 55 w 96"/>
                  <a:gd name="T9" fmla="*/ 87 h 155"/>
                  <a:gd name="T10" fmla="*/ 76 w 96"/>
                  <a:gd name="T11" fmla="*/ 19 h 155"/>
                  <a:gd name="T12" fmla="*/ 75 w 96"/>
                  <a:gd name="T13" fmla="*/ 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55">
                    <a:moveTo>
                      <a:pt x="75" y="4"/>
                    </a:moveTo>
                    <a:cubicBezTo>
                      <a:pt x="75" y="4"/>
                      <a:pt x="44" y="36"/>
                      <a:pt x="45" y="62"/>
                    </a:cubicBezTo>
                    <a:cubicBezTo>
                      <a:pt x="47" y="87"/>
                      <a:pt x="13" y="75"/>
                      <a:pt x="7" y="115"/>
                    </a:cubicBezTo>
                    <a:cubicBezTo>
                      <a:pt x="0" y="155"/>
                      <a:pt x="20" y="115"/>
                      <a:pt x="27" y="111"/>
                    </a:cubicBezTo>
                    <a:cubicBezTo>
                      <a:pt x="33" y="107"/>
                      <a:pt x="45" y="96"/>
                      <a:pt x="55" y="87"/>
                    </a:cubicBezTo>
                    <a:cubicBezTo>
                      <a:pt x="64" y="78"/>
                      <a:pt x="56" y="38"/>
                      <a:pt x="76" y="19"/>
                    </a:cubicBezTo>
                    <a:cubicBezTo>
                      <a:pt x="96" y="0"/>
                      <a:pt x="80" y="6"/>
                      <a:pt x="7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 dirty="0">
                  <a:cs typeface="+mn-ea"/>
                  <a:sym typeface="+mn-lt"/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202" y="1293"/>
                <a:ext cx="85" cy="264"/>
              </a:xfrm>
              <a:custGeom>
                <a:avLst/>
                <a:gdLst>
                  <a:gd name="T0" fmla="*/ 17 w 36"/>
                  <a:gd name="T1" fmla="*/ 112 h 112"/>
                  <a:gd name="T2" fmla="*/ 24 w 36"/>
                  <a:gd name="T3" fmla="*/ 21 h 112"/>
                  <a:gd name="T4" fmla="*/ 15 w 36"/>
                  <a:gd name="T5" fmla="*/ 23 h 112"/>
                  <a:gd name="T6" fmla="*/ 17 w 36"/>
                  <a:gd name="T7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12">
                    <a:moveTo>
                      <a:pt x="17" y="112"/>
                    </a:moveTo>
                    <a:cubicBezTo>
                      <a:pt x="35" y="112"/>
                      <a:pt x="36" y="43"/>
                      <a:pt x="24" y="21"/>
                    </a:cubicBezTo>
                    <a:cubicBezTo>
                      <a:pt x="12" y="0"/>
                      <a:pt x="15" y="23"/>
                      <a:pt x="15" y="23"/>
                    </a:cubicBezTo>
                    <a:cubicBezTo>
                      <a:pt x="15" y="23"/>
                      <a:pt x="0" y="112"/>
                      <a:pt x="1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 dirty="0">
                  <a:cs typeface="+mn-ea"/>
                  <a:sym typeface="+mn-lt"/>
                </a:endParaRPr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2454" y="2013"/>
                <a:ext cx="148" cy="218"/>
              </a:xfrm>
              <a:custGeom>
                <a:avLst/>
                <a:gdLst>
                  <a:gd name="T0" fmla="*/ 44 w 63"/>
                  <a:gd name="T1" fmla="*/ 88 h 92"/>
                  <a:gd name="T2" fmla="*/ 32 w 63"/>
                  <a:gd name="T3" fmla="*/ 46 h 92"/>
                  <a:gd name="T4" fmla="*/ 16 w 63"/>
                  <a:gd name="T5" fmla="*/ 2 h 92"/>
                  <a:gd name="T6" fmla="*/ 11 w 63"/>
                  <a:gd name="T7" fmla="*/ 43 h 92"/>
                  <a:gd name="T8" fmla="*/ 44 w 63"/>
                  <a:gd name="T9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92">
                    <a:moveTo>
                      <a:pt x="44" y="88"/>
                    </a:moveTo>
                    <a:cubicBezTo>
                      <a:pt x="63" y="92"/>
                      <a:pt x="39" y="63"/>
                      <a:pt x="32" y="46"/>
                    </a:cubicBezTo>
                    <a:cubicBezTo>
                      <a:pt x="25" y="28"/>
                      <a:pt x="32" y="0"/>
                      <a:pt x="16" y="2"/>
                    </a:cubicBezTo>
                    <a:cubicBezTo>
                      <a:pt x="0" y="3"/>
                      <a:pt x="11" y="43"/>
                      <a:pt x="11" y="43"/>
                    </a:cubicBezTo>
                    <a:cubicBezTo>
                      <a:pt x="11" y="58"/>
                      <a:pt x="25" y="84"/>
                      <a:pt x="44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 dirty="0">
                  <a:cs typeface="+mn-ea"/>
                  <a:sym typeface="+mn-lt"/>
                </a:endParaRPr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098" y="382"/>
                <a:ext cx="3591" cy="2447"/>
              </a:xfrm>
              <a:custGeom>
                <a:avLst/>
                <a:gdLst>
                  <a:gd name="T0" fmla="*/ 854 w 1520"/>
                  <a:gd name="T1" fmla="*/ 28 h 1036"/>
                  <a:gd name="T2" fmla="*/ 138 w 1520"/>
                  <a:gd name="T3" fmla="*/ 342 h 1036"/>
                  <a:gd name="T4" fmla="*/ 428 w 1520"/>
                  <a:gd name="T5" fmla="*/ 980 h 1036"/>
                  <a:gd name="T6" fmla="*/ 1364 w 1520"/>
                  <a:gd name="T7" fmla="*/ 818 h 1036"/>
                  <a:gd name="T8" fmla="*/ 1145 w 1520"/>
                  <a:gd name="T9" fmla="*/ 152 h 1036"/>
                  <a:gd name="T10" fmla="*/ 958 w 1520"/>
                  <a:gd name="T11" fmla="*/ 314 h 1036"/>
                  <a:gd name="T12" fmla="*/ 751 w 1520"/>
                  <a:gd name="T13" fmla="*/ 329 h 1036"/>
                  <a:gd name="T14" fmla="*/ 869 w 1520"/>
                  <a:gd name="T15" fmla="*/ 128 h 1036"/>
                  <a:gd name="T16" fmla="*/ 778 w 1520"/>
                  <a:gd name="T17" fmla="*/ 178 h 1036"/>
                  <a:gd name="T18" fmla="*/ 751 w 1520"/>
                  <a:gd name="T19" fmla="*/ 386 h 1036"/>
                  <a:gd name="T20" fmla="*/ 547 w 1520"/>
                  <a:gd name="T21" fmla="*/ 309 h 1036"/>
                  <a:gd name="T22" fmla="*/ 603 w 1520"/>
                  <a:gd name="T23" fmla="*/ 145 h 1036"/>
                  <a:gd name="T24" fmla="*/ 687 w 1520"/>
                  <a:gd name="T25" fmla="*/ 521 h 1036"/>
                  <a:gd name="T26" fmla="*/ 206 w 1520"/>
                  <a:gd name="T27" fmla="*/ 510 h 1036"/>
                  <a:gd name="T28" fmla="*/ 427 w 1520"/>
                  <a:gd name="T29" fmla="*/ 612 h 1036"/>
                  <a:gd name="T30" fmla="*/ 366 w 1520"/>
                  <a:gd name="T31" fmla="*/ 508 h 1036"/>
                  <a:gd name="T32" fmla="*/ 269 w 1520"/>
                  <a:gd name="T33" fmla="*/ 418 h 1036"/>
                  <a:gd name="T34" fmla="*/ 333 w 1520"/>
                  <a:gd name="T35" fmla="*/ 390 h 1036"/>
                  <a:gd name="T36" fmla="*/ 462 w 1520"/>
                  <a:gd name="T37" fmla="*/ 530 h 1036"/>
                  <a:gd name="T38" fmla="*/ 373 w 1520"/>
                  <a:gd name="T39" fmla="*/ 229 h 1036"/>
                  <a:gd name="T40" fmla="*/ 571 w 1520"/>
                  <a:gd name="T41" fmla="*/ 629 h 1036"/>
                  <a:gd name="T42" fmla="*/ 675 w 1520"/>
                  <a:gd name="T43" fmla="*/ 78 h 1036"/>
                  <a:gd name="T44" fmla="*/ 459 w 1520"/>
                  <a:gd name="T45" fmla="*/ 209 h 1036"/>
                  <a:gd name="T46" fmla="*/ 462 w 1520"/>
                  <a:gd name="T47" fmla="*/ 125 h 1036"/>
                  <a:gd name="T48" fmla="*/ 149 w 1520"/>
                  <a:gd name="T49" fmla="*/ 401 h 1036"/>
                  <a:gd name="T50" fmla="*/ 86 w 1520"/>
                  <a:gd name="T51" fmla="*/ 488 h 1036"/>
                  <a:gd name="T52" fmla="*/ 131 w 1520"/>
                  <a:gd name="T53" fmla="*/ 493 h 1036"/>
                  <a:gd name="T54" fmla="*/ 189 w 1520"/>
                  <a:gd name="T55" fmla="*/ 593 h 1036"/>
                  <a:gd name="T56" fmla="*/ 123 w 1520"/>
                  <a:gd name="T57" fmla="*/ 784 h 1036"/>
                  <a:gd name="T58" fmla="*/ 349 w 1520"/>
                  <a:gd name="T59" fmla="*/ 874 h 1036"/>
                  <a:gd name="T60" fmla="*/ 422 w 1520"/>
                  <a:gd name="T61" fmla="*/ 682 h 1036"/>
                  <a:gd name="T62" fmla="*/ 290 w 1520"/>
                  <a:gd name="T63" fmla="*/ 801 h 1036"/>
                  <a:gd name="T64" fmla="*/ 816 w 1520"/>
                  <a:gd name="T65" fmla="*/ 854 h 1036"/>
                  <a:gd name="T66" fmla="*/ 845 w 1520"/>
                  <a:gd name="T67" fmla="*/ 915 h 1036"/>
                  <a:gd name="T68" fmla="*/ 701 w 1520"/>
                  <a:gd name="T69" fmla="*/ 949 h 1036"/>
                  <a:gd name="T70" fmla="*/ 585 w 1520"/>
                  <a:gd name="T71" fmla="*/ 686 h 1036"/>
                  <a:gd name="T72" fmla="*/ 911 w 1520"/>
                  <a:gd name="T73" fmla="*/ 661 h 1036"/>
                  <a:gd name="T74" fmla="*/ 992 w 1520"/>
                  <a:gd name="T75" fmla="*/ 513 h 1036"/>
                  <a:gd name="T76" fmla="*/ 1033 w 1520"/>
                  <a:gd name="T77" fmla="*/ 257 h 1036"/>
                  <a:gd name="T78" fmla="*/ 864 w 1520"/>
                  <a:gd name="T79" fmla="*/ 436 h 1036"/>
                  <a:gd name="T80" fmla="*/ 1067 w 1520"/>
                  <a:gd name="T81" fmla="*/ 218 h 1036"/>
                  <a:gd name="T82" fmla="*/ 1199 w 1520"/>
                  <a:gd name="T83" fmla="*/ 206 h 1036"/>
                  <a:gd name="T84" fmla="*/ 1144 w 1520"/>
                  <a:gd name="T85" fmla="*/ 457 h 1036"/>
                  <a:gd name="T86" fmla="*/ 1228 w 1520"/>
                  <a:gd name="T87" fmla="*/ 279 h 1036"/>
                  <a:gd name="T88" fmla="*/ 1364 w 1520"/>
                  <a:gd name="T89" fmla="*/ 436 h 1036"/>
                  <a:gd name="T90" fmla="*/ 1190 w 1520"/>
                  <a:gd name="T91" fmla="*/ 594 h 1036"/>
                  <a:gd name="T92" fmla="*/ 1034 w 1520"/>
                  <a:gd name="T93" fmla="*/ 503 h 1036"/>
                  <a:gd name="T94" fmla="*/ 823 w 1520"/>
                  <a:gd name="T95" fmla="*/ 662 h 1036"/>
                  <a:gd name="T96" fmla="*/ 624 w 1520"/>
                  <a:gd name="T97" fmla="*/ 789 h 1036"/>
                  <a:gd name="T98" fmla="*/ 598 w 1520"/>
                  <a:gd name="T99" fmla="*/ 826 h 1036"/>
                  <a:gd name="T100" fmla="*/ 1001 w 1520"/>
                  <a:gd name="T101" fmla="*/ 908 h 1036"/>
                  <a:gd name="T102" fmla="*/ 1087 w 1520"/>
                  <a:gd name="T103" fmla="*/ 727 h 1036"/>
                  <a:gd name="T104" fmla="*/ 1182 w 1520"/>
                  <a:gd name="T105" fmla="*/ 831 h 1036"/>
                  <a:gd name="T106" fmla="*/ 1218 w 1520"/>
                  <a:gd name="T107" fmla="*/ 680 h 1036"/>
                  <a:gd name="T108" fmla="*/ 1335 w 1520"/>
                  <a:gd name="T109" fmla="*/ 630 h 1036"/>
                  <a:gd name="T110" fmla="*/ 1277 w 1520"/>
                  <a:gd name="T111" fmla="*/ 557 h 1036"/>
                  <a:gd name="T112" fmla="*/ 1397 w 1520"/>
                  <a:gd name="T113" fmla="*/ 573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20" h="1036">
                    <a:moveTo>
                      <a:pt x="1466" y="492"/>
                    </a:moveTo>
                    <a:cubicBezTo>
                      <a:pt x="1440" y="372"/>
                      <a:pt x="1384" y="352"/>
                      <a:pt x="1384" y="352"/>
                    </a:cubicBezTo>
                    <a:cubicBezTo>
                      <a:pt x="1330" y="248"/>
                      <a:pt x="1290" y="236"/>
                      <a:pt x="1262" y="198"/>
                    </a:cubicBezTo>
                    <a:cubicBezTo>
                      <a:pt x="1234" y="160"/>
                      <a:pt x="1200" y="118"/>
                      <a:pt x="1156" y="112"/>
                    </a:cubicBezTo>
                    <a:cubicBezTo>
                      <a:pt x="1112" y="106"/>
                      <a:pt x="1104" y="78"/>
                      <a:pt x="1068" y="62"/>
                    </a:cubicBezTo>
                    <a:cubicBezTo>
                      <a:pt x="1032" y="46"/>
                      <a:pt x="966" y="38"/>
                      <a:pt x="966" y="38"/>
                    </a:cubicBezTo>
                    <a:cubicBezTo>
                      <a:pt x="914" y="0"/>
                      <a:pt x="854" y="28"/>
                      <a:pt x="854" y="28"/>
                    </a:cubicBezTo>
                    <a:cubicBezTo>
                      <a:pt x="746" y="8"/>
                      <a:pt x="744" y="50"/>
                      <a:pt x="714" y="54"/>
                    </a:cubicBezTo>
                    <a:cubicBezTo>
                      <a:pt x="684" y="58"/>
                      <a:pt x="664" y="26"/>
                      <a:pt x="618" y="38"/>
                    </a:cubicBezTo>
                    <a:cubicBezTo>
                      <a:pt x="572" y="50"/>
                      <a:pt x="520" y="86"/>
                      <a:pt x="520" y="86"/>
                    </a:cubicBezTo>
                    <a:cubicBezTo>
                      <a:pt x="416" y="84"/>
                      <a:pt x="446" y="132"/>
                      <a:pt x="410" y="132"/>
                    </a:cubicBezTo>
                    <a:cubicBezTo>
                      <a:pt x="374" y="132"/>
                      <a:pt x="294" y="156"/>
                      <a:pt x="276" y="194"/>
                    </a:cubicBezTo>
                    <a:cubicBezTo>
                      <a:pt x="258" y="232"/>
                      <a:pt x="236" y="212"/>
                      <a:pt x="192" y="260"/>
                    </a:cubicBezTo>
                    <a:cubicBezTo>
                      <a:pt x="148" y="308"/>
                      <a:pt x="138" y="342"/>
                      <a:pt x="138" y="342"/>
                    </a:cubicBezTo>
                    <a:cubicBezTo>
                      <a:pt x="130" y="372"/>
                      <a:pt x="108" y="384"/>
                      <a:pt x="108" y="384"/>
                    </a:cubicBezTo>
                    <a:cubicBezTo>
                      <a:pt x="44" y="458"/>
                      <a:pt x="48" y="536"/>
                      <a:pt x="48" y="536"/>
                    </a:cubicBezTo>
                    <a:cubicBezTo>
                      <a:pt x="0" y="586"/>
                      <a:pt x="24" y="644"/>
                      <a:pt x="24" y="644"/>
                    </a:cubicBezTo>
                    <a:cubicBezTo>
                      <a:pt x="54" y="690"/>
                      <a:pt x="52" y="738"/>
                      <a:pt x="52" y="738"/>
                    </a:cubicBezTo>
                    <a:cubicBezTo>
                      <a:pt x="104" y="894"/>
                      <a:pt x="272" y="890"/>
                      <a:pt x="300" y="900"/>
                    </a:cubicBezTo>
                    <a:cubicBezTo>
                      <a:pt x="328" y="910"/>
                      <a:pt x="374" y="910"/>
                      <a:pt x="374" y="910"/>
                    </a:cubicBezTo>
                    <a:cubicBezTo>
                      <a:pt x="390" y="946"/>
                      <a:pt x="428" y="980"/>
                      <a:pt x="428" y="980"/>
                    </a:cubicBezTo>
                    <a:cubicBezTo>
                      <a:pt x="462" y="980"/>
                      <a:pt x="604" y="1036"/>
                      <a:pt x="646" y="1036"/>
                    </a:cubicBezTo>
                    <a:cubicBezTo>
                      <a:pt x="688" y="1036"/>
                      <a:pt x="748" y="1012"/>
                      <a:pt x="748" y="1012"/>
                    </a:cubicBezTo>
                    <a:cubicBezTo>
                      <a:pt x="902" y="1020"/>
                      <a:pt x="966" y="952"/>
                      <a:pt x="966" y="952"/>
                    </a:cubicBezTo>
                    <a:cubicBezTo>
                      <a:pt x="1060" y="964"/>
                      <a:pt x="1042" y="928"/>
                      <a:pt x="1076" y="928"/>
                    </a:cubicBezTo>
                    <a:cubicBezTo>
                      <a:pt x="1110" y="928"/>
                      <a:pt x="1164" y="914"/>
                      <a:pt x="1182" y="890"/>
                    </a:cubicBezTo>
                    <a:cubicBezTo>
                      <a:pt x="1200" y="866"/>
                      <a:pt x="1224" y="864"/>
                      <a:pt x="1254" y="844"/>
                    </a:cubicBezTo>
                    <a:cubicBezTo>
                      <a:pt x="1284" y="824"/>
                      <a:pt x="1320" y="798"/>
                      <a:pt x="1364" y="818"/>
                    </a:cubicBezTo>
                    <a:cubicBezTo>
                      <a:pt x="1408" y="838"/>
                      <a:pt x="1430" y="820"/>
                      <a:pt x="1430" y="820"/>
                    </a:cubicBezTo>
                    <a:cubicBezTo>
                      <a:pt x="1520" y="718"/>
                      <a:pt x="1492" y="612"/>
                      <a:pt x="1466" y="492"/>
                    </a:cubicBezTo>
                    <a:close/>
                    <a:moveTo>
                      <a:pt x="977" y="94"/>
                    </a:moveTo>
                    <a:cubicBezTo>
                      <a:pt x="977" y="94"/>
                      <a:pt x="958" y="70"/>
                      <a:pt x="1006" y="81"/>
                    </a:cubicBezTo>
                    <a:cubicBezTo>
                      <a:pt x="1054" y="92"/>
                      <a:pt x="1071" y="104"/>
                      <a:pt x="1102" y="125"/>
                    </a:cubicBezTo>
                    <a:cubicBezTo>
                      <a:pt x="1133" y="146"/>
                      <a:pt x="1150" y="140"/>
                      <a:pt x="1157" y="140"/>
                    </a:cubicBezTo>
                    <a:cubicBezTo>
                      <a:pt x="1163" y="140"/>
                      <a:pt x="1161" y="150"/>
                      <a:pt x="1145" y="152"/>
                    </a:cubicBezTo>
                    <a:cubicBezTo>
                      <a:pt x="1129" y="153"/>
                      <a:pt x="1109" y="158"/>
                      <a:pt x="1073" y="130"/>
                    </a:cubicBezTo>
                    <a:cubicBezTo>
                      <a:pt x="1037" y="102"/>
                      <a:pt x="1015" y="120"/>
                      <a:pt x="1009" y="136"/>
                    </a:cubicBezTo>
                    <a:cubicBezTo>
                      <a:pt x="1002" y="152"/>
                      <a:pt x="1010" y="182"/>
                      <a:pt x="991" y="182"/>
                    </a:cubicBezTo>
                    <a:cubicBezTo>
                      <a:pt x="973" y="182"/>
                      <a:pt x="963" y="177"/>
                      <a:pt x="979" y="154"/>
                    </a:cubicBezTo>
                    <a:cubicBezTo>
                      <a:pt x="979" y="154"/>
                      <a:pt x="989" y="122"/>
                      <a:pt x="977" y="94"/>
                    </a:cubicBezTo>
                    <a:close/>
                    <a:moveTo>
                      <a:pt x="971" y="290"/>
                    </a:moveTo>
                    <a:cubicBezTo>
                      <a:pt x="982" y="298"/>
                      <a:pt x="958" y="314"/>
                      <a:pt x="958" y="314"/>
                    </a:cubicBezTo>
                    <a:cubicBezTo>
                      <a:pt x="941" y="317"/>
                      <a:pt x="934" y="318"/>
                      <a:pt x="909" y="342"/>
                    </a:cubicBezTo>
                    <a:cubicBezTo>
                      <a:pt x="883" y="366"/>
                      <a:pt x="855" y="354"/>
                      <a:pt x="843" y="336"/>
                    </a:cubicBezTo>
                    <a:cubicBezTo>
                      <a:pt x="831" y="317"/>
                      <a:pt x="823" y="320"/>
                      <a:pt x="823" y="320"/>
                    </a:cubicBezTo>
                    <a:cubicBezTo>
                      <a:pt x="810" y="328"/>
                      <a:pt x="833" y="349"/>
                      <a:pt x="833" y="349"/>
                    </a:cubicBezTo>
                    <a:cubicBezTo>
                      <a:pt x="842" y="356"/>
                      <a:pt x="857" y="358"/>
                      <a:pt x="857" y="398"/>
                    </a:cubicBezTo>
                    <a:cubicBezTo>
                      <a:pt x="857" y="438"/>
                      <a:pt x="795" y="482"/>
                      <a:pt x="787" y="428"/>
                    </a:cubicBezTo>
                    <a:cubicBezTo>
                      <a:pt x="779" y="373"/>
                      <a:pt x="757" y="373"/>
                      <a:pt x="751" y="329"/>
                    </a:cubicBezTo>
                    <a:cubicBezTo>
                      <a:pt x="746" y="285"/>
                      <a:pt x="787" y="200"/>
                      <a:pt x="843" y="181"/>
                    </a:cubicBezTo>
                    <a:cubicBezTo>
                      <a:pt x="899" y="162"/>
                      <a:pt x="979" y="189"/>
                      <a:pt x="963" y="208"/>
                    </a:cubicBezTo>
                    <a:cubicBezTo>
                      <a:pt x="947" y="226"/>
                      <a:pt x="961" y="282"/>
                      <a:pt x="971" y="290"/>
                    </a:cubicBezTo>
                    <a:close/>
                    <a:moveTo>
                      <a:pt x="711" y="110"/>
                    </a:moveTo>
                    <a:cubicBezTo>
                      <a:pt x="735" y="96"/>
                      <a:pt x="750" y="44"/>
                      <a:pt x="837" y="61"/>
                    </a:cubicBezTo>
                    <a:cubicBezTo>
                      <a:pt x="837" y="61"/>
                      <a:pt x="871" y="69"/>
                      <a:pt x="862" y="101"/>
                    </a:cubicBezTo>
                    <a:cubicBezTo>
                      <a:pt x="862" y="101"/>
                      <a:pt x="846" y="128"/>
                      <a:pt x="869" y="128"/>
                    </a:cubicBezTo>
                    <a:cubicBezTo>
                      <a:pt x="891" y="128"/>
                      <a:pt x="910" y="98"/>
                      <a:pt x="890" y="73"/>
                    </a:cubicBezTo>
                    <a:cubicBezTo>
                      <a:pt x="890" y="73"/>
                      <a:pt x="875" y="53"/>
                      <a:pt x="906" y="54"/>
                    </a:cubicBezTo>
                    <a:cubicBezTo>
                      <a:pt x="937" y="56"/>
                      <a:pt x="961" y="85"/>
                      <a:pt x="961" y="128"/>
                    </a:cubicBezTo>
                    <a:cubicBezTo>
                      <a:pt x="961" y="128"/>
                      <a:pt x="971" y="166"/>
                      <a:pt x="926" y="148"/>
                    </a:cubicBezTo>
                    <a:cubicBezTo>
                      <a:pt x="926" y="148"/>
                      <a:pt x="877" y="132"/>
                      <a:pt x="847" y="150"/>
                    </a:cubicBezTo>
                    <a:cubicBezTo>
                      <a:pt x="818" y="169"/>
                      <a:pt x="797" y="169"/>
                      <a:pt x="771" y="162"/>
                    </a:cubicBezTo>
                    <a:cubicBezTo>
                      <a:pt x="771" y="162"/>
                      <a:pt x="759" y="174"/>
                      <a:pt x="778" y="178"/>
                    </a:cubicBezTo>
                    <a:cubicBezTo>
                      <a:pt x="778" y="178"/>
                      <a:pt x="809" y="192"/>
                      <a:pt x="791" y="196"/>
                    </a:cubicBezTo>
                    <a:cubicBezTo>
                      <a:pt x="774" y="200"/>
                      <a:pt x="750" y="205"/>
                      <a:pt x="758" y="250"/>
                    </a:cubicBezTo>
                    <a:cubicBezTo>
                      <a:pt x="758" y="250"/>
                      <a:pt x="742" y="266"/>
                      <a:pt x="729" y="234"/>
                    </a:cubicBezTo>
                    <a:cubicBezTo>
                      <a:pt x="729" y="234"/>
                      <a:pt x="727" y="216"/>
                      <a:pt x="719" y="209"/>
                    </a:cubicBezTo>
                    <a:cubicBezTo>
                      <a:pt x="711" y="202"/>
                      <a:pt x="701" y="217"/>
                      <a:pt x="711" y="241"/>
                    </a:cubicBezTo>
                    <a:cubicBezTo>
                      <a:pt x="722" y="265"/>
                      <a:pt x="731" y="268"/>
                      <a:pt x="730" y="294"/>
                    </a:cubicBezTo>
                    <a:cubicBezTo>
                      <a:pt x="729" y="321"/>
                      <a:pt x="734" y="358"/>
                      <a:pt x="751" y="386"/>
                    </a:cubicBezTo>
                    <a:cubicBezTo>
                      <a:pt x="769" y="414"/>
                      <a:pt x="761" y="432"/>
                      <a:pt x="767" y="442"/>
                    </a:cubicBezTo>
                    <a:cubicBezTo>
                      <a:pt x="774" y="453"/>
                      <a:pt x="814" y="478"/>
                      <a:pt x="806" y="510"/>
                    </a:cubicBezTo>
                    <a:cubicBezTo>
                      <a:pt x="798" y="542"/>
                      <a:pt x="783" y="573"/>
                      <a:pt x="742" y="573"/>
                    </a:cubicBezTo>
                    <a:cubicBezTo>
                      <a:pt x="701" y="573"/>
                      <a:pt x="687" y="594"/>
                      <a:pt x="661" y="601"/>
                    </a:cubicBezTo>
                    <a:cubicBezTo>
                      <a:pt x="634" y="608"/>
                      <a:pt x="567" y="590"/>
                      <a:pt x="569" y="474"/>
                    </a:cubicBezTo>
                    <a:cubicBezTo>
                      <a:pt x="569" y="474"/>
                      <a:pt x="571" y="430"/>
                      <a:pt x="537" y="362"/>
                    </a:cubicBezTo>
                    <a:cubicBezTo>
                      <a:pt x="537" y="362"/>
                      <a:pt x="531" y="318"/>
                      <a:pt x="547" y="309"/>
                    </a:cubicBezTo>
                    <a:cubicBezTo>
                      <a:pt x="547" y="309"/>
                      <a:pt x="555" y="265"/>
                      <a:pt x="530" y="261"/>
                    </a:cubicBezTo>
                    <a:cubicBezTo>
                      <a:pt x="530" y="261"/>
                      <a:pt x="521" y="272"/>
                      <a:pt x="527" y="281"/>
                    </a:cubicBezTo>
                    <a:cubicBezTo>
                      <a:pt x="534" y="290"/>
                      <a:pt x="531" y="302"/>
                      <a:pt x="522" y="310"/>
                    </a:cubicBezTo>
                    <a:cubicBezTo>
                      <a:pt x="513" y="318"/>
                      <a:pt x="519" y="341"/>
                      <a:pt x="514" y="341"/>
                    </a:cubicBezTo>
                    <a:cubicBezTo>
                      <a:pt x="514" y="341"/>
                      <a:pt x="491" y="345"/>
                      <a:pt x="506" y="292"/>
                    </a:cubicBezTo>
                    <a:cubicBezTo>
                      <a:pt x="506" y="292"/>
                      <a:pt x="498" y="241"/>
                      <a:pt x="523" y="230"/>
                    </a:cubicBezTo>
                    <a:cubicBezTo>
                      <a:pt x="549" y="220"/>
                      <a:pt x="575" y="204"/>
                      <a:pt x="603" y="145"/>
                    </a:cubicBezTo>
                    <a:cubicBezTo>
                      <a:pt x="603" y="145"/>
                      <a:pt x="653" y="100"/>
                      <a:pt x="673" y="140"/>
                    </a:cubicBezTo>
                    <a:cubicBezTo>
                      <a:pt x="673" y="140"/>
                      <a:pt x="683" y="162"/>
                      <a:pt x="661" y="196"/>
                    </a:cubicBezTo>
                    <a:cubicBezTo>
                      <a:pt x="638" y="229"/>
                      <a:pt x="641" y="236"/>
                      <a:pt x="642" y="257"/>
                    </a:cubicBezTo>
                    <a:cubicBezTo>
                      <a:pt x="642" y="257"/>
                      <a:pt x="605" y="289"/>
                      <a:pt x="603" y="306"/>
                    </a:cubicBezTo>
                    <a:cubicBezTo>
                      <a:pt x="602" y="324"/>
                      <a:pt x="602" y="361"/>
                      <a:pt x="621" y="378"/>
                    </a:cubicBezTo>
                    <a:cubicBezTo>
                      <a:pt x="621" y="378"/>
                      <a:pt x="623" y="445"/>
                      <a:pt x="639" y="476"/>
                    </a:cubicBezTo>
                    <a:cubicBezTo>
                      <a:pt x="655" y="506"/>
                      <a:pt x="661" y="522"/>
                      <a:pt x="687" y="521"/>
                    </a:cubicBezTo>
                    <a:cubicBezTo>
                      <a:pt x="687" y="521"/>
                      <a:pt x="697" y="516"/>
                      <a:pt x="666" y="493"/>
                    </a:cubicBezTo>
                    <a:cubicBezTo>
                      <a:pt x="666" y="493"/>
                      <a:pt x="647" y="484"/>
                      <a:pt x="641" y="378"/>
                    </a:cubicBezTo>
                    <a:cubicBezTo>
                      <a:pt x="641" y="378"/>
                      <a:pt x="602" y="328"/>
                      <a:pt x="650" y="286"/>
                    </a:cubicBezTo>
                    <a:cubicBezTo>
                      <a:pt x="650" y="286"/>
                      <a:pt x="675" y="261"/>
                      <a:pt x="673" y="234"/>
                    </a:cubicBezTo>
                    <a:cubicBezTo>
                      <a:pt x="673" y="234"/>
                      <a:pt x="677" y="204"/>
                      <a:pt x="697" y="193"/>
                    </a:cubicBezTo>
                    <a:cubicBezTo>
                      <a:pt x="697" y="193"/>
                      <a:pt x="687" y="125"/>
                      <a:pt x="711" y="110"/>
                    </a:cubicBezTo>
                    <a:close/>
                    <a:moveTo>
                      <a:pt x="206" y="510"/>
                    </a:moveTo>
                    <a:cubicBezTo>
                      <a:pt x="206" y="510"/>
                      <a:pt x="170" y="564"/>
                      <a:pt x="165" y="516"/>
                    </a:cubicBezTo>
                    <a:cubicBezTo>
                      <a:pt x="165" y="516"/>
                      <a:pt x="205" y="457"/>
                      <a:pt x="234" y="457"/>
                    </a:cubicBezTo>
                    <a:cubicBezTo>
                      <a:pt x="263" y="457"/>
                      <a:pt x="295" y="510"/>
                      <a:pt x="279" y="566"/>
                    </a:cubicBezTo>
                    <a:cubicBezTo>
                      <a:pt x="279" y="566"/>
                      <a:pt x="267" y="604"/>
                      <a:pt x="295" y="564"/>
                    </a:cubicBezTo>
                    <a:cubicBezTo>
                      <a:pt x="295" y="564"/>
                      <a:pt x="310" y="530"/>
                      <a:pt x="303" y="513"/>
                    </a:cubicBezTo>
                    <a:cubicBezTo>
                      <a:pt x="303" y="513"/>
                      <a:pt x="318" y="506"/>
                      <a:pt x="346" y="553"/>
                    </a:cubicBezTo>
                    <a:cubicBezTo>
                      <a:pt x="374" y="600"/>
                      <a:pt x="399" y="608"/>
                      <a:pt x="427" y="612"/>
                    </a:cubicBezTo>
                    <a:cubicBezTo>
                      <a:pt x="455" y="616"/>
                      <a:pt x="475" y="652"/>
                      <a:pt x="475" y="665"/>
                    </a:cubicBezTo>
                    <a:cubicBezTo>
                      <a:pt x="475" y="678"/>
                      <a:pt x="443" y="668"/>
                      <a:pt x="414" y="656"/>
                    </a:cubicBezTo>
                    <a:cubicBezTo>
                      <a:pt x="385" y="644"/>
                      <a:pt x="363" y="612"/>
                      <a:pt x="294" y="628"/>
                    </a:cubicBezTo>
                    <a:cubicBezTo>
                      <a:pt x="225" y="644"/>
                      <a:pt x="182" y="556"/>
                      <a:pt x="230" y="517"/>
                    </a:cubicBezTo>
                    <a:cubicBezTo>
                      <a:pt x="230" y="517"/>
                      <a:pt x="229" y="492"/>
                      <a:pt x="206" y="510"/>
                    </a:cubicBezTo>
                    <a:close/>
                    <a:moveTo>
                      <a:pt x="415" y="582"/>
                    </a:moveTo>
                    <a:cubicBezTo>
                      <a:pt x="362" y="553"/>
                      <a:pt x="330" y="510"/>
                      <a:pt x="366" y="508"/>
                    </a:cubicBezTo>
                    <a:cubicBezTo>
                      <a:pt x="402" y="505"/>
                      <a:pt x="382" y="526"/>
                      <a:pt x="407" y="528"/>
                    </a:cubicBezTo>
                    <a:cubicBezTo>
                      <a:pt x="433" y="529"/>
                      <a:pt x="393" y="502"/>
                      <a:pt x="385" y="480"/>
                    </a:cubicBezTo>
                    <a:cubicBezTo>
                      <a:pt x="377" y="457"/>
                      <a:pt x="377" y="406"/>
                      <a:pt x="377" y="398"/>
                    </a:cubicBezTo>
                    <a:cubicBezTo>
                      <a:pt x="377" y="390"/>
                      <a:pt x="361" y="384"/>
                      <a:pt x="362" y="418"/>
                    </a:cubicBezTo>
                    <a:cubicBezTo>
                      <a:pt x="363" y="453"/>
                      <a:pt x="365" y="514"/>
                      <a:pt x="307" y="490"/>
                    </a:cubicBezTo>
                    <a:cubicBezTo>
                      <a:pt x="307" y="490"/>
                      <a:pt x="271" y="480"/>
                      <a:pt x="283" y="420"/>
                    </a:cubicBezTo>
                    <a:cubicBezTo>
                      <a:pt x="283" y="420"/>
                      <a:pt x="279" y="404"/>
                      <a:pt x="269" y="418"/>
                    </a:cubicBezTo>
                    <a:cubicBezTo>
                      <a:pt x="269" y="418"/>
                      <a:pt x="270" y="436"/>
                      <a:pt x="241" y="425"/>
                    </a:cubicBezTo>
                    <a:cubicBezTo>
                      <a:pt x="241" y="425"/>
                      <a:pt x="195" y="428"/>
                      <a:pt x="185" y="461"/>
                    </a:cubicBezTo>
                    <a:cubicBezTo>
                      <a:pt x="185" y="461"/>
                      <a:pt x="163" y="485"/>
                      <a:pt x="173" y="456"/>
                    </a:cubicBezTo>
                    <a:cubicBezTo>
                      <a:pt x="173" y="456"/>
                      <a:pt x="190" y="402"/>
                      <a:pt x="213" y="384"/>
                    </a:cubicBezTo>
                    <a:cubicBezTo>
                      <a:pt x="235" y="365"/>
                      <a:pt x="263" y="340"/>
                      <a:pt x="281" y="313"/>
                    </a:cubicBezTo>
                    <a:cubicBezTo>
                      <a:pt x="281" y="313"/>
                      <a:pt x="294" y="300"/>
                      <a:pt x="311" y="320"/>
                    </a:cubicBezTo>
                    <a:cubicBezTo>
                      <a:pt x="329" y="340"/>
                      <a:pt x="345" y="344"/>
                      <a:pt x="333" y="390"/>
                    </a:cubicBezTo>
                    <a:cubicBezTo>
                      <a:pt x="321" y="437"/>
                      <a:pt x="321" y="454"/>
                      <a:pt x="334" y="436"/>
                    </a:cubicBezTo>
                    <a:cubicBezTo>
                      <a:pt x="347" y="417"/>
                      <a:pt x="355" y="349"/>
                      <a:pt x="395" y="346"/>
                    </a:cubicBezTo>
                    <a:cubicBezTo>
                      <a:pt x="435" y="344"/>
                      <a:pt x="441" y="354"/>
                      <a:pt x="427" y="389"/>
                    </a:cubicBezTo>
                    <a:cubicBezTo>
                      <a:pt x="414" y="424"/>
                      <a:pt x="427" y="433"/>
                      <a:pt x="439" y="404"/>
                    </a:cubicBezTo>
                    <a:cubicBezTo>
                      <a:pt x="451" y="374"/>
                      <a:pt x="455" y="332"/>
                      <a:pt x="503" y="358"/>
                    </a:cubicBezTo>
                    <a:cubicBezTo>
                      <a:pt x="503" y="358"/>
                      <a:pt x="522" y="385"/>
                      <a:pt x="498" y="409"/>
                    </a:cubicBezTo>
                    <a:cubicBezTo>
                      <a:pt x="474" y="433"/>
                      <a:pt x="462" y="498"/>
                      <a:pt x="462" y="530"/>
                    </a:cubicBezTo>
                    <a:cubicBezTo>
                      <a:pt x="462" y="562"/>
                      <a:pt x="469" y="612"/>
                      <a:pt x="415" y="582"/>
                    </a:cubicBezTo>
                    <a:close/>
                    <a:moveTo>
                      <a:pt x="409" y="306"/>
                    </a:moveTo>
                    <a:cubicBezTo>
                      <a:pt x="409" y="306"/>
                      <a:pt x="417" y="330"/>
                      <a:pt x="385" y="320"/>
                    </a:cubicBezTo>
                    <a:cubicBezTo>
                      <a:pt x="385" y="320"/>
                      <a:pt x="374" y="334"/>
                      <a:pt x="363" y="341"/>
                    </a:cubicBezTo>
                    <a:cubicBezTo>
                      <a:pt x="363" y="341"/>
                      <a:pt x="339" y="310"/>
                      <a:pt x="321" y="296"/>
                    </a:cubicBezTo>
                    <a:cubicBezTo>
                      <a:pt x="321" y="296"/>
                      <a:pt x="297" y="292"/>
                      <a:pt x="302" y="281"/>
                    </a:cubicBezTo>
                    <a:cubicBezTo>
                      <a:pt x="302" y="281"/>
                      <a:pt x="331" y="229"/>
                      <a:pt x="373" y="229"/>
                    </a:cubicBezTo>
                    <a:cubicBezTo>
                      <a:pt x="373" y="229"/>
                      <a:pt x="385" y="226"/>
                      <a:pt x="382" y="266"/>
                    </a:cubicBezTo>
                    <a:cubicBezTo>
                      <a:pt x="379" y="306"/>
                      <a:pt x="399" y="280"/>
                      <a:pt x="409" y="306"/>
                    </a:cubicBezTo>
                    <a:close/>
                    <a:moveTo>
                      <a:pt x="513" y="430"/>
                    </a:moveTo>
                    <a:cubicBezTo>
                      <a:pt x="530" y="409"/>
                      <a:pt x="543" y="424"/>
                      <a:pt x="541" y="445"/>
                    </a:cubicBezTo>
                    <a:cubicBezTo>
                      <a:pt x="538" y="466"/>
                      <a:pt x="545" y="504"/>
                      <a:pt x="562" y="554"/>
                    </a:cubicBezTo>
                    <a:cubicBezTo>
                      <a:pt x="579" y="605"/>
                      <a:pt x="557" y="616"/>
                      <a:pt x="557" y="616"/>
                    </a:cubicBezTo>
                    <a:cubicBezTo>
                      <a:pt x="545" y="652"/>
                      <a:pt x="571" y="629"/>
                      <a:pt x="571" y="629"/>
                    </a:cubicBezTo>
                    <a:cubicBezTo>
                      <a:pt x="575" y="613"/>
                      <a:pt x="594" y="597"/>
                      <a:pt x="594" y="597"/>
                    </a:cubicBezTo>
                    <a:cubicBezTo>
                      <a:pt x="629" y="605"/>
                      <a:pt x="597" y="644"/>
                      <a:pt x="597" y="644"/>
                    </a:cubicBezTo>
                    <a:cubicBezTo>
                      <a:pt x="535" y="676"/>
                      <a:pt x="494" y="644"/>
                      <a:pt x="494" y="644"/>
                    </a:cubicBezTo>
                    <a:cubicBezTo>
                      <a:pt x="449" y="566"/>
                      <a:pt x="513" y="430"/>
                      <a:pt x="513" y="430"/>
                    </a:cubicBezTo>
                    <a:close/>
                    <a:moveTo>
                      <a:pt x="526" y="110"/>
                    </a:moveTo>
                    <a:cubicBezTo>
                      <a:pt x="547" y="113"/>
                      <a:pt x="566" y="98"/>
                      <a:pt x="566" y="98"/>
                    </a:cubicBezTo>
                    <a:cubicBezTo>
                      <a:pt x="590" y="73"/>
                      <a:pt x="646" y="65"/>
                      <a:pt x="675" y="78"/>
                    </a:cubicBezTo>
                    <a:cubicBezTo>
                      <a:pt x="705" y="92"/>
                      <a:pt x="686" y="113"/>
                      <a:pt x="686" y="113"/>
                    </a:cubicBezTo>
                    <a:cubicBezTo>
                      <a:pt x="622" y="90"/>
                      <a:pt x="595" y="117"/>
                      <a:pt x="582" y="130"/>
                    </a:cubicBezTo>
                    <a:cubicBezTo>
                      <a:pt x="569" y="144"/>
                      <a:pt x="578" y="178"/>
                      <a:pt x="526" y="196"/>
                    </a:cubicBezTo>
                    <a:cubicBezTo>
                      <a:pt x="474" y="213"/>
                      <a:pt x="479" y="249"/>
                      <a:pt x="485" y="273"/>
                    </a:cubicBezTo>
                    <a:cubicBezTo>
                      <a:pt x="490" y="297"/>
                      <a:pt x="469" y="368"/>
                      <a:pt x="437" y="310"/>
                    </a:cubicBezTo>
                    <a:cubicBezTo>
                      <a:pt x="405" y="253"/>
                      <a:pt x="403" y="284"/>
                      <a:pt x="405" y="240"/>
                    </a:cubicBezTo>
                    <a:cubicBezTo>
                      <a:pt x="406" y="196"/>
                      <a:pt x="459" y="209"/>
                      <a:pt x="459" y="209"/>
                    </a:cubicBezTo>
                    <a:cubicBezTo>
                      <a:pt x="502" y="206"/>
                      <a:pt x="502" y="176"/>
                      <a:pt x="503" y="150"/>
                    </a:cubicBezTo>
                    <a:cubicBezTo>
                      <a:pt x="505" y="125"/>
                      <a:pt x="526" y="110"/>
                      <a:pt x="526" y="110"/>
                    </a:cubicBezTo>
                    <a:close/>
                    <a:moveTo>
                      <a:pt x="241" y="261"/>
                    </a:moveTo>
                    <a:cubicBezTo>
                      <a:pt x="242" y="257"/>
                      <a:pt x="237" y="252"/>
                      <a:pt x="263" y="248"/>
                    </a:cubicBezTo>
                    <a:cubicBezTo>
                      <a:pt x="290" y="244"/>
                      <a:pt x="297" y="221"/>
                      <a:pt x="297" y="221"/>
                    </a:cubicBezTo>
                    <a:cubicBezTo>
                      <a:pt x="342" y="153"/>
                      <a:pt x="431" y="158"/>
                      <a:pt x="431" y="158"/>
                    </a:cubicBezTo>
                    <a:cubicBezTo>
                      <a:pt x="439" y="145"/>
                      <a:pt x="462" y="125"/>
                      <a:pt x="462" y="125"/>
                    </a:cubicBezTo>
                    <a:cubicBezTo>
                      <a:pt x="487" y="108"/>
                      <a:pt x="491" y="120"/>
                      <a:pt x="491" y="120"/>
                    </a:cubicBezTo>
                    <a:cubicBezTo>
                      <a:pt x="482" y="122"/>
                      <a:pt x="481" y="141"/>
                      <a:pt x="481" y="141"/>
                    </a:cubicBezTo>
                    <a:cubicBezTo>
                      <a:pt x="486" y="185"/>
                      <a:pt x="454" y="184"/>
                      <a:pt x="454" y="184"/>
                    </a:cubicBezTo>
                    <a:cubicBezTo>
                      <a:pt x="417" y="182"/>
                      <a:pt x="382" y="202"/>
                      <a:pt x="382" y="202"/>
                    </a:cubicBezTo>
                    <a:cubicBezTo>
                      <a:pt x="266" y="238"/>
                      <a:pt x="299" y="277"/>
                      <a:pt x="269" y="290"/>
                    </a:cubicBezTo>
                    <a:cubicBezTo>
                      <a:pt x="238" y="304"/>
                      <a:pt x="241" y="261"/>
                      <a:pt x="241" y="261"/>
                    </a:cubicBezTo>
                    <a:close/>
                    <a:moveTo>
                      <a:pt x="149" y="401"/>
                    </a:moveTo>
                    <a:cubicBezTo>
                      <a:pt x="149" y="401"/>
                      <a:pt x="175" y="381"/>
                      <a:pt x="175" y="337"/>
                    </a:cubicBezTo>
                    <a:cubicBezTo>
                      <a:pt x="175" y="337"/>
                      <a:pt x="194" y="296"/>
                      <a:pt x="215" y="285"/>
                    </a:cubicBezTo>
                    <a:cubicBezTo>
                      <a:pt x="215" y="285"/>
                      <a:pt x="215" y="318"/>
                      <a:pt x="246" y="312"/>
                    </a:cubicBezTo>
                    <a:cubicBezTo>
                      <a:pt x="246" y="312"/>
                      <a:pt x="249" y="326"/>
                      <a:pt x="225" y="341"/>
                    </a:cubicBezTo>
                    <a:cubicBezTo>
                      <a:pt x="201" y="356"/>
                      <a:pt x="177" y="377"/>
                      <a:pt x="170" y="401"/>
                    </a:cubicBezTo>
                    <a:cubicBezTo>
                      <a:pt x="170" y="401"/>
                      <a:pt x="153" y="416"/>
                      <a:pt x="145" y="452"/>
                    </a:cubicBezTo>
                    <a:cubicBezTo>
                      <a:pt x="145" y="452"/>
                      <a:pt x="129" y="476"/>
                      <a:pt x="86" y="488"/>
                    </a:cubicBezTo>
                    <a:cubicBezTo>
                      <a:pt x="86" y="488"/>
                      <a:pt x="102" y="433"/>
                      <a:pt x="149" y="401"/>
                    </a:cubicBezTo>
                    <a:close/>
                    <a:moveTo>
                      <a:pt x="131" y="493"/>
                    </a:moveTo>
                    <a:cubicBezTo>
                      <a:pt x="162" y="485"/>
                      <a:pt x="150" y="501"/>
                      <a:pt x="150" y="501"/>
                    </a:cubicBezTo>
                    <a:cubicBezTo>
                      <a:pt x="138" y="505"/>
                      <a:pt x="123" y="532"/>
                      <a:pt x="123" y="532"/>
                    </a:cubicBezTo>
                    <a:cubicBezTo>
                      <a:pt x="82" y="556"/>
                      <a:pt x="103" y="600"/>
                      <a:pt x="103" y="600"/>
                    </a:cubicBezTo>
                    <a:cubicBezTo>
                      <a:pt x="102" y="660"/>
                      <a:pt x="65" y="632"/>
                      <a:pt x="65" y="632"/>
                    </a:cubicBezTo>
                    <a:cubicBezTo>
                      <a:pt x="43" y="530"/>
                      <a:pt x="131" y="493"/>
                      <a:pt x="131" y="493"/>
                    </a:cubicBezTo>
                    <a:close/>
                    <a:moveTo>
                      <a:pt x="91" y="708"/>
                    </a:moveTo>
                    <a:cubicBezTo>
                      <a:pt x="91" y="708"/>
                      <a:pt x="89" y="686"/>
                      <a:pt x="75" y="677"/>
                    </a:cubicBezTo>
                    <a:cubicBezTo>
                      <a:pt x="75" y="677"/>
                      <a:pt x="65" y="656"/>
                      <a:pt x="99" y="656"/>
                    </a:cubicBezTo>
                    <a:cubicBezTo>
                      <a:pt x="99" y="656"/>
                      <a:pt x="138" y="644"/>
                      <a:pt x="137" y="618"/>
                    </a:cubicBezTo>
                    <a:cubicBezTo>
                      <a:pt x="137" y="618"/>
                      <a:pt x="123" y="597"/>
                      <a:pt x="126" y="580"/>
                    </a:cubicBezTo>
                    <a:cubicBezTo>
                      <a:pt x="126" y="580"/>
                      <a:pt x="123" y="546"/>
                      <a:pt x="151" y="542"/>
                    </a:cubicBezTo>
                    <a:cubicBezTo>
                      <a:pt x="179" y="538"/>
                      <a:pt x="190" y="569"/>
                      <a:pt x="189" y="593"/>
                    </a:cubicBezTo>
                    <a:cubicBezTo>
                      <a:pt x="187" y="617"/>
                      <a:pt x="223" y="638"/>
                      <a:pt x="246" y="638"/>
                    </a:cubicBezTo>
                    <a:cubicBezTo>
                      <a:pt x="269" y="638"/>
                      <a:pt x="241" y="662"/>
                      <a:pt x="213" y="676"/>
                    </a:cubicBezTo>
                    <a:cubicBezTo>
                      <a:pt x="185" y="689"/>
                      <a:pt x="178" y="709"/>
                      <a:pt x="111" y="692"/>
                    </a:cubicBezTo>
                    <a:cubicBezTo>
                      <a:pt x="111" y="692"/>
                      <a:pt x="103" y="737"/>
                      <a:pt x="210" y="705"/>
                    </a:cubicBezTo>
                    <a:cubicBezTo>
                      <a:pt x="210" y="705"/>
                      <a:pt x="237" y="696"/>
                      <a:pt x="247" y="681"/>
                    </a:cubicBezTo>
                    <a:cubicBezTo>
                      <a:pt x="247" y="681"/>
                      <a:pt x="243" y="728"/>
                      <a:pt x="259" y="750"/>
                    </a:cubicBezTo>
                    <a:cubicBezTo>
                      <a:pt x="275" y="773"/>
                      <a:pt x="230" y="837"/>
                      <a:pt x="123" y="784"/>
                    </a:cubicBezTo>
                    <a:cubicBezTo>
                      <a:pt x="123" y="784"/>
                      <a:pt x="83" y="762"/>
                      <a:pt x="91" y="708"/>
                    </a:cubicBezTo>
                    <a:close/>
                    <a:moveTo>
                      <a:pt x="293" y="842"/>
                    </a:moveTo>
                    <a:cubicBezTo>
                      <a:pt x="291" y="889"/>
                      <a:pt x="190" y="856"/>
                      <a:pt x="157" y="820"/>
                    </a:cubicBezTo>
                    <a:cubicBezTo>
                      <a:pt x="157" y="820"/>
                      <a:pt x="201" y="842"/>
                      <a:pt x="254" y="817"/>
                    </a:cubicBezTo>
                    <a:cubicBezTo>
                      <a:pt x="254" y="817"/>
                      <a:pt x="294" y="796"/>
                      <a:pt x="293" y="842"/>
                    </a:cubicBezTo>
                    <a:close/>
                    <a:moveTo>
                      <a:pt x="391" y="848"/>
                    </a:moveTo>
                    <a:cubicBezTo>
                      <a:pt x="386" y="868"/>
                      <a:pt x="377" y="874"/>
                      <a:pt x="349" y="874"/>
                    </a:cubicBezTo>
                    <a:cubicBezTo>
                      <a:pt x="321" y="874"/>
                      <a:pt x="303" y="872"/>
                      <a:pt x="315" y="834"/>
                    </a:cubicBezTo>
                    <a:cubicBezTo>
                      <a:pt x="315" y="834"/>
                      <a:pt x="342" y="841"/>
                      <a:pt x="366" y="832"/>
                    </a:cubicBezTo>
                    <a:cubicBezTo>
                      <a:pt x="366" y="832"/>
                      <a:pt x="397" y="828"/>
                      <a:pt x="391" y="848"/>
                    </a:cubicBezTo>
                    <a:close/>
                    <a:moveTo>
                      <a:pt x="290" y="801"/>
                    </a:moveTo>
                    <a:cubicBezTo>
                      <a:pt x="273" y="781"/>
                      <a:pt x="285" y="738"/>
                      <a:pt x="285" y="738"/>
                    </a:cubicBezTo>
                    <a:cubicBezTo>
                      <a:pt x="246" y="678"/>
                      <a:pt x="289" y="649"/>
                      <a:pt x="289" y="649"/>
                    </a:cubicBezTo>
                    <a:cubicBezTo>
                      <a:pt x="365" y="636"/>
                      <a:pt x="363" y="670"/>
                      <a:pt x="422" y="682"/>
                    </a:cubicBezTo>
                    <a:cubicBezTo>
                      <a:pt x="481" y="694"/>
                      <a:pt x="457" y="706"/>
                      <a:pt x="457" y="706"/>
                    </a:cubicBezTo>
                    <a:cubicBezTo>
                      <a:pt x="415" y="728"/>
                      <a:pt x="357" y="722"/>
                      <a:pt x="337" y="717"/>
                    </a:cubicBezTo>
                    <a:cubicBezTo>
                      <a:pt x="317" y="712"/>
                      <a:pt x="294" y="713"/>
                      <a:pt x="318" y="728"/>
                    </a:cubicBezTo>
                    <a:cubicBezTo>
                      <a:pt x="342" y="742"/>
                      <a:pt x="399" y="740"/>
                      <a:pt x="399" y="740"/>
                    </a:cubicBezTo>
                    <a:cubicBezTo>
                      <a:pt x="427" y="729"/>
                      <a:pt x="425" y="753"/>
                      <a:pt x="425" y="753"/>
                    </a:cubicBezTo>
                    <a:cubicBezTo>
                      <a:pt x="407" y="758"/>
                      <a:pt x="407" y="785"/>
                      <a:pt x="407" y="785"/>
                    </a:cubicBezTo>
                    <a:cubicBezTo>
                      <a:pt x="386" y="832"/>
                      <a:pt x="290" y="801"/>
                      <a:pt x="290" y="801"/>
                    </a:cubicBezTo>
                    <a:close/>
                    <a:moveTo>
                      <a:pt x="1182" y="831"/>
                    </a:moveTo>
                    <a:cubicBezTo>
                      <a:pt x="1160" y="869"/>
                      <a:pt x="1127" y="897"/>
                      <a:pt x="1096" y="898"/>
                    </a:cubicBezTo>
                    <a:cubicBezTo>
                      <a:pt x="1065" y="899"/>
                      <a:pt x="1107" y="879"/>
                      <a:pt x="1075" y="859"/>
                    </a:cubicBezTo>
                    <a:cubicBezTo>
                      <a:pt x="1075" y="859"/>
                      <a:pt x="1061" y="846"/>
                      <a:pt x="1061" y="864"/>
                    </a:cubicBezTo>
                    <a:cubicBezTo>
                      <a:pt x="1061" y="864"/>
                      <a:pt x="1078" y="882"/>
                      <a:pt x="1059" y="895"/>
                    </a:cubicBezTo>
                    <a:cubicBezTo>
                      <a:pt x="1040" y="908"/>
                      <a:pt x="1028" y="928"/>
                      <a:pt x="927" y="929"/>
                    </a:cubicBezTo>
                    <a:cubicBezTo>
                      <a:pt x="927" y="929"/>
                      <a:pt x="884" y="928"/>
                      <a:pt x="816" y="854"/>
                    </a:cubicBezTo>
                    <a:cubicBezTo>
                      <a:pt x="816" y="854"/>
                      <a:pt x="798" y="822"/>
                      <a:pt x="787" y="815"/>
                    </a:cubicBezTo>
                    <a:cubicBezTo>
                      <a:pt x="787" y="815"/>
                      <a:pt x="777" y="817"/>
                      <a:pt x="783" y="830"/>
                    </a:cubicBezTo>
                    <a:cubicBezTo>
                      <a:pt x="783" y="830"/>
                      <a:pt x="792" y="854"/>
                      <a:pt x="777" y="857"/>
                    </a:cubicBezTo>
                    <a:cubicBezTo>
                      <a:pt x="762" y="860"/>
                      <a:pt x="691" y="864"/>
                      <a:pt x="672" y="910"/>
                    </a:cubicBezTo>
                    <a:cubicBezTo>
                      <a:pt x="672" y="910"/>
                      <a:pt x="666" y="927"/>
                      <a:pt x="698" y="907"/>
                    </a:cubicBezTo>
                    <a:cubicBezTo>
                      <a:pt x="730" y="887"/>
                      <a:pt x="736" y="875"/>
                      <a:pt x="775" y="876"/>
                    </a:cubicBezTo>
                    <a:cubicBezTo>
                      <a:pt x="814" y="877"/>
                      <a:pt x="816" y="894"/>
                      <a:pt x="845" y="915"/>
                    </a:cubicBezTo>
                    <a:cubicBezTo>
                      <a:pt x="874" y="936"/>
                      <a:pt x="912" y="953"/>
                      <a:pt x="856" y="967"/>
                    </a:cubicBezTo>
                    <a:cubicBezTo>
                      <a:pt x="800" y="981"/>
                      <a:pt x="765" y="961"/>
                      <a:pt x="709" y="990"/>
                    </a:cubicBezTo>
                    <a:cubicBezTo>
                      <a:pt x="653" y="1019"/>
                      <a:pt x="635" y="1008"/>
                      <a:pt x="629" y="1000"/>
                    </a:cubicBezTo>
                    <a:cubicBezTo>
                      <a:pt x="623" y="992"/>
                      <a:pt x="627" y="976"/>
                      <a:pt x="654" y="974"/>
                    </a:cubicBezTo>
                    <a:cubicBezTo>
                      <a:pt x="681" y="972"/>
                      <a:pt x="732" y="964"/>
                      <a:pt x="733" y="946"/>
                    </a:cubicBezTo>
                    <a:cubicBezTo>
                      <a:pt x="734" y="928"/>
                      <a:pt x="728" y="914"/>
                      <a:pt x="722" y="920"/>
                    </a:cubicBezTo>
                    <a:cubicBezTo>
                      <a:pt x="716" y="926"/>
                      <a:pt x="722" y="950"/>
                      <a:pt x="701" y="949"/>
                    </a:cubicBezTo>
                    <a:cubicBezTo>
                      <a:pt x="680" y="948"/>
                      <a:pt x="630" y="946"/>
                      <a:pt x="606" y="961"/>
                    </a:cubicBezTo>
                    <a:cubicBezTo>
                      <a:pt x="582" y="976"/>
                      <a:pt x="549" y="982"/>
                      <a:pt x="510" y="956"/>
                    </a:cubicBezTo>
                    <a:cubicBezTo>
                      <a:pt x="471" y="930"/>
                      <a:pt x="441" y="999"/>
                      <a:pt x="411" y="872"/>
                    </a:cubicBezTo>
                    <a:cubicBezTo>
                      <a:pt x="411" y="872"/>
                      <a:pt x="411" y="826"/>
                      <a:pt x="435" y="808"/>
                    </a:cubicBezTo>
                    <a:cubicBezTo>
                      <a:pt x="435" y="808"/>
                      <a:pt x="439" y="787"/>
                      <a:pt x="433" y="777"/>
                    </a:cubicBezTo>
                    <a:cubicBezTo>
                      <a:pt x="433" y="777"/>
                      <a:pt x="442" y="732"/>
                      <a:pt x="489" y="714"/>
                    </a:cubicBezTo>
                    <a:cubicBezTo>
                      <a:pt x="489" y="714"/>
                      <a:pt x="506" y="666"/>
                      <a:pt x="585" y="686"/>
                    </a:cubicBezTo>
                    <a:cubicBezTo>
                      <a:pt x="585" y="686"/>
                      <a:pt x="621" y="688"/>
                      <a:pt x="627" y="645"/>
                    </a:cubicBezTo>
                    <a:cubicBezTo>
                      <a:pt x="627" y="645"/>
                      <a:pt x="642" y="618"/>
                      <a:pt x="694" y="617"/>
                    </a:cubicBezTo>
                    <a:cubicBezTo>
                      <a:pt x="694" y="617"/>
                      <a:pt x="713" y="614"/>
                      <a:pt x="729" y="597"/>
                    </a:cubicBezTo>
                    <a:cubicBezTo>
                      <a:pt x="729" y="597"/>
                      <a:pt x="755" y="594"/>
                      <a:pt x="771" y="604"/>
                    </a:cubicBezTo>
                    <a:cubicBezTo>
                      <a:pt x="787" y="613"/>
                      <a:pt x="791" y="585"/>
                      <a:pt x="799" y="577"/>
                    </a:cubicBezTo>
                    <a:cubicBezTo>
                      <a:pt x="799" y="577"/>
                      <a:pt x="813" y="545"/>
                      <a:pt x="850" y="571"/>
                    </a:cubicBezTo>
                    <a:cubicBezTo>
                      <a:pt x="887" y="597"/>
                      <a:pt x="890" y="645"/>
                      <a:pt x="911" y="661"/>
                    </a:cubicBezTo>
                    <a:cubicBezTo>
                      <a:pt x="932" y="677"/>
                      <a:pt x="926" y="654"/>
                      <a:pt x="918" y="642"/>
                    </a:cubicBezTo>
                    <a:cubicBezTo>
                      <a:pt x="910" y="630"/>
                      <a:pt x="889" y="581"/>
                      <a:pt x="885" y="571"/>
                    </a:cubicBezTo>
                    <a:cubicBezTo>
                      <a:pt x="881" y="561"/>
                      <a:pt x="881" y="519"/>
                      <a:pt x="919" y="519"/>
                    </a:cubicBezTo>
                    <a:cubicBezTo>
                      <a:pt x="919" y="519"/>
                      <a:pt x="939" y="506"/>
                      <a:pt x="978" y="532"/>
                    </a:cubicBezTo>
                    <a:cubicBezTo>
                      <a:pt x="1017" y="558"/>
                      <a:pt x="1057" y="569"/>
                      <a:pt x="1075" y="566"/>
                    </a:cubicBezTo>
                    <a:cubicBezTo>
                      <a:pt x="1075" y="566"/>
                      <a:pt x="1093" y="558"/>
                      <a:pt x="1065" y="554"/>
                    </a:cubicBezTo>
                    <a:cubicBezTo>
                      <a:pt x="1037" y="550"/>
                      <a:pt x="1001" y="519"/>
                      <a:pt x="992" y="513"/>
                    </a:cubicBezTo>
                    <a:cubicBezTo>
                      <a:pt x="983" y="507"/>
                      <a:pt x="989" y="483"/>
                      <a:pt x="1004" y="477"/>
                    </a:cubicBezTo>
                    <a:cubicBezTo>
                      <a:pt x="1019" y="471"/>
                      <a:pt x="1045" y="401"/>
                      <a:pt x="1079" y="396"/>
                    </a:cubicBezTo>
                    <a:cubicBezTo>
                      <a:pt x="1079" y="396"/>
                      <a:pt x="1095" y="394"/>
                      <a:pt x="1104" y="388"/>
                    </a:cubicBezTo>
                    <a:cubicBezTo>
                      <a:pt x="1104" y="388"/>
                      <a:pt x="1108" y="377"/>
                      <a:pt x="1094" y="379"/>
                    </a:cubicBezTo>
                    <a:cubicBezTo>
                      <a:pt x="1094" y="379"/>
                      <a:pt x="1084" y="352"/>
                      <a:pt x="1085" y="327"/>
                    </a:cubicBezTo>
                    <a:cubicBezTo>
                      <a:pt x="1086" y="302"/>
                      <a:pt x="1055" y="239"/>
                      <a:pt x="1031" y="239"/>
                    </a:cubicBezTo>
                    <a:cubicBezTo>
                      <a:pt x="1031" y="239"/>
                      <a:pt x="1023" y="244"/>
                      <a:pt x="1033" y="257"/>
                    </a:cubicBezTo>
                    <a:cubicBezTo>
                      <a:pt x="1043" y="270"/>
                      <a:pt x="1073" y="315"/>
                      <a:pt x="1061" y="372"/>
                    </a:cubicBezTo>
                    <a:cubicBezTo>
                      <a:pt x="1061" y="372"/>
                      <a:pt x="1059" y="385"/>
                      <a:pt x="1042" y="390"/>
                    </a:cubicBezTo>
                    <a:cubicBezTo>
                      <a:pt x="1042" y="390"/>
                      <a:pt x="1028" y="443"/>
                      <a:pt x="986" y="451"/>
                    </a:cubicBezTo>
                    <a:cubicBezTo>
                      <a:pt x="944" y="459"/>
                      <a:pt x="972" y="492"/>
                      <a:pt x="944" y="497"/>
                    </a:cubicBezTo>
                    <a:cubicBezTo>
                      <a:pt x="916" y="502"/>
                      <a:pt x="903" y="481"/>
                      <a:pt x="875" y="516"/>
                    </a:cubicBezTo>
                    <a:cubicBezTo>
                      <a:pt x="875" y="516"/>
                      <a:pt x="856" y="560"/>
                      <a:pt x="837" y="533"/>
                    </a:cubicBezTo>
                    <a:cubicBezTo>
                      <a:pt x="818" y="506"/>
                      <a:pt x="853" y="455"/>
                      <a:pt x="864" y="436"/>
                    </a:cubicBezTo>
                    <a:cubicBezTo>
                      <a:pt x="875" y="417"/>
                      <a:pt x="890" y="372"/>
                      <a:pt x="941" y="363"/>
                    </a:cubicBezTo>
                    <a:cubicBezTo>
                      <a:pt x="941" y="363"/>
                      <a:pt x="955" y="369"/>
                      <a:pt x="964" y="338"/>
                    </a:cubicBezTo>
                    <a:cubicBezTo>
                      <a:pt x="973" y="307"/>
                      <a:pt x="1016" y="317"/>
                      <a:pt x="1021" y="329"/>
                    </a:cubicBezTo>
                    <a:cubicBezTo>
                      <a:pt x="1026" y="341"/>
                      <a:pt x="1036" y="363"/>
                      <a:pt x="1039" y="338"/>
                    </a:cubicBezTo>
                    <a:cubicBezTo>
                      <a:pt x="1039" y="338"/>
                      <a:pt x="1037" y="304"/>
                      <a:pt x="1011" y="298"/>
                    </a:cubicBezTo>
                    <a:cubicBezTo>
                      <a:pt x="985" y="292"/>
                      <a:pt x="976" y="252"/>
                      <a:pt x="984" y="229"/>
                    </a:cubicBezTo>
                    <a:cubicBezTo>
                      <a:pt x="992" y="206"/>
                      <a:pt x="1017" y="203"/>
                      <a:pt x="1067" y="218"/>
                    </a:cubicBezTo>
                    <a:cubicBezTo>
                      <a:pt x="1067" y="218"/>
                      <a:pt x="1092" y="241"/>
                      <a:pt x="1110" y="241"/>
                    </a:cubicBezTo>
                    <a:cubicBezTo>
                      <a:pt x="1128" y="241"/>
                      <a:pt x="1114" y="227"/>
                      <a:pt x="1105" y="223"/>
                    </a:cubicBezTo>
                    <a:cubicBezTo>
                      <a:pt x="1096" y="219"/>
                      <a:pt x="1076" y="197"/>
                      <a:pt x="1033" y="184"/>
                    </a:cubicBezTo>
                    <a:cubicBezTo>
                      <a:pt x="1012" y="178"/>
                      <a:pt x="1042" y="138"/>
                      <a:pt x="1074" y="161"/>
                    </a:cubicBezTo>
                    <a:cubicBezTo>
                      <a:pt x="1074" y="161"/>
                      <a:pt x="1120" y="185"/>
                      <a:pt x="1160" y="174"/>
                    </a:cubicBezTo>
                    <a:cubicBezTo>
                      <a:pt x="1160" y="174"/>
                      <a:pt x="1207" y="166"/>
                      <a:pt x="1220" y="202"/>
                    </a:cubicBezTo>
                    <a:cubicBezTo>
                      <a:pt x="1220" y="202"/>
                      <a:pt x="1217" y="206"/>
                      <a:pt x="1199" y="206"/>
                    </a:cubicBezTo>
                    <a:cubicBezTo>
                      <a:pt x="1181" y="206"/>
                      <a:pt x="1178" y="217"/>
                      <a:pt x="1168" y="216"/>
                    </a:cubicBezTo>
                    <a:cubicBezTo>
                      <a:pt x="1158" y="215"/>
                      <a:pt x="1165" y="205"/>
                      <a:pt x="1128" y="190"/>
                    </a:cubicBezTo>
                    <a:cubicBezTo>
                      <a:pt x="1091" y="175"/>
                      <a:pt x="1112" y="198"/>
                      <a:pt x="1122" y="206"/>
                    </a:cubicBezTo>
                    <a:cubicBezTo>
                      <a:pt x="1132" y="214"/>
                      <a:pt x="1166" y="226"/>
                      <a:pt x="1163" y="259"/>
                    </a:cubicBezTo>
                    <a:cubicBezTo>
                      <a:pt x="1160" y="292"/>
                      <a:pt x="1122" y="318"/>
                      <a:pt x="1122" y="381"/>
                    </a:cubicBezTo>
                    <a:cubicBezTo>
                      <a:pt x="1122" y="444"/>
                      <a:pt x="1131" y="495"/>
                      <a:pt x="1144" y="495"/>
                    </a:cubicBezTo>
                    <a:cubicBezTo>
                      <a:pt x="1157" y="495"/>
                      <a:pt x="1146" y="485"/>
                      <a:pt x="1144" y="457"/>
                    </a:cubicBezTo>
                    <a:cubicBezTo>
                      <a:pt x="1142" y="429"/>
                      <a:pt x="1135" y="356"/>
                      <a:pt x="1158" y="348"/>
                    </a:cubicBezTo>
                    <a:cubicBezTo>
                      <a:pt x="1181" y="340"/>
                      <a:pt x="1204" y="339"/>
                      <a:pt x="1195" y="325"/>
                    </a:cubicBezTo>
                    <a:cubicBezTo>
                      <a:pt x="1195" y="325"/>
                      <a:pt x="1174" y="321"/>
                      <a:pt x="1163" y="325"/>
                    </a:cubicBezTo>
                    <a:cubicBezTo>
                      <a:pt x="1163" y="325"/>
                      <a:pt x="1154" y="322"/>
                      <a:pt x="1177" y="298"/>
                    </a:cubicBezTo>
                    <a:cubicBezTo>
                      <a:pt x="1200" y="274"/>
                      <a:pt x="1178" y="246"/>
                      <a:pt x="1205" y="232"/>
                    </a:cubicBezTo>
                    <a:cubicBezTo>
                      <a:pt x="1232" y="218"/>
                      <a:pt x="1261" y="235"/>
                      <a:pt x="1260" y="247"/>
                    </a:cubicBezTo>
                    <a:cubicBezTo>
                      <a:pt x="1259" y="259"/>
                      <a:pt x="1234" y="252"/>
                      <a:pt x="1228" y="279"/>
                    </a:cubicBezTo>
                    <a:cubicBezTo>
                      <a:pt x="1222" y="306"/>
                      <a:pt x="1202" y="348"/>
                      <a:pt x="1239" y="406"/>
                    </a:cubicBezTo>
                    <a:cubicBezTo>
                      <a:pt x="1239" y="406"/>
                      <a:pt x="1246" y="472"/>
                      <a:pt x="1241" y="484"/>
                    </a:cubicBezTo>
                    <a:cubicBezTo>
                      <a:pt x="1241" y="484"/>
                      <a:pt x="1252" y="498"/>
                      <a:pt x="1262" y="446"/>
                    </a:cubicBezTo>
                    <a:cubicBezTo>
                      <a:pt x="1272" y="394"/>
                      <a:pt x="1244" y="373"/>
                      <a:pt x="1238" y="347"/>
                    </a:cubicBezTo>
                    <a:cubicBezTo>
                      <a:pt x="1232" y="321"/>
                      <a:pt x="1244" y="277"/>
                      <a:pt x="1260" y="277"/>
                    </a:cubicBezTo>
                    <a:cubicBezTo>
                      <a:pt x="1276" y="277"/>
                      <a:pt x="1289" y="264"/>
                      <a:pt x="1324" y="324"/>
                    </a:cubicBezTo>
                    <a:cubicBezTo>
                      <a:pt x="1359" y="384"/>
                      <a:pt x="1365" y="387"/>
                      <a:pt x="1364" y="436"/>
                    </a:cubicBezTo>
                    <a:cubicBezTo>
                      <a:pt x="1363" y="485"/>
                      <a:pt x="1367" y="502"/>
                      <a:pt x="1381" y="514"/>
                    </a:cubicBezTo>
                    <a:cubicBezTo>
                      <a:pt x="1388" y="520"/>
                      <a:pt x="1374" y="551"/>
                      <a:pt x="1359" y="537"/>
                    </a:cubicBezTo>
                    <a:cubicBezTo>
                      <a:pt x="1359" y="537"/>
                      <a:pt x="1315" y="511"/>
                      <a:pt x="1294" y="528"/>
                    </a:cubicBezTo>
                    <a:cubicBezTo>
                      <a:pt x="1294" y="528"/>
                      <a:pt x="1283" y="520"/>
                      <a:pt x="1297" y="503"/>
                    </a:cubicBezTo>
                    <a:cubicBezTo>
                      <a:pt x="1297" y="503"/>
                      <a:pt x="1310" y="372"/>
                      <a:pt x="1279" y="375"/>
                    </a:cubicBezTo>
                    <a:cubicBezTo>
                      <a:pt x="1248" y="378"/>
                      <a:pt x="1296" y="379"/>
                      <a:pt x="1280" y="473"/>
                    </a:cubicBezTo>
                    <a:cubicBezTo>
                      <a:pt x="1264" y="567"/>
                      <a:pt x="1212" y="595"/>
                      <a:pt x="1190" y="594"/>
                    </a:cubicBezTo>
                    <a:cubicBezTo>
                      <a:pt x="1168" y="593"/>
                      <a:pt x="1164" y="598"/>
                      <a:pt x="1183" y="552"/>
                    </a:cubicBezTo>
                    <a:cubicBezTo>
                      <a:pt x="1202" y="506"/>
                      <a:pt x="1222" y="414"/>
                      <a:pt x="1198" y="417"/>
                    </a:cubicBezTo>
                    <a:cubicBezTo>
                      <a:pt x="1185" y="419"/>
                      <a:pt x="1188" y="426"/>
                      <a:pt x="1188" y="447"/>
                    </a:cubicBezTo>
                    <a:cubicBezTo>
                      <a:pt x="1188" y="468"/>
                      <a:pt x="1183" y="543"/>
                      <a:pt x="1148" y="572"/>
                    </a:cubicBezTo>
                    <a:cubicBezTo>
                      <a:pt x="1113" y="601"/>
                      <a:pt x="1124" y="560"/>
                      <a:pt x="1111" y="545"/>
                    </a:cubicBezTo>
                    <a:cubicBezTo>
                      <a:pt x="1098" y="530"/>
                      <a:pt x="1081" y="481"/>
                      <a:pt x="1021" y="486"/>
                    </a:cubicBezTo>
                    <a:cubicBezTo>
                      <a:pt x="1021" y="486"/>
                      <a:pt x="1015" y="502"/>
                      <a:pt x="1034" y="503"/>
                    </a:cubicBezTo>
                    <a:cubicBezTo>
                      <a:pt x="1053" y="504"/>
                      <a:pt x="1098" y="532"/>
                      <a:pt x="1097" y="565"/>
                    </a:cubicBezTo>
                    <a:cubicBezTo>
                      <a:pt x="1096" y="598"/>
                      <a:pt x="1094" y="596"/>
                      <a:pt x="1069" y="612"/>
                    </a:cubicBezTo>
                    <a:cubicBezTo>
                      <a:pt x="1044" y="628"/>
                      <a:pt x="1017" y="654"/>
                      <a:pt x="1007" y="691"/>
                    </a:cubicBezTo>
                    <a:cubicBezTo>
                      <a:pt x="997" y="728"/>
                      <a:pt x="933" y="749"/>
                      <a:pt x="874" y="742"/>
                    </a:cubicBezTo>
                    <a:cubicBezTo>
                      <a:pt x="815" y="735"/>
                      <a:pt x="843" y="700"/>
                      <a:pt x="841" y="676"/>
                    </a:cubicBezTo>
                    <a:cubicBezTo>
                      <a:pt x="839" y="652"/>
                      <a:pt x="836" y="621"/>
                      <a:pt x="818" y="636"/>
                    </a:cubicBezTo>
                    <a:cubicBezTo>
                      <a:pt x="818" y="636"/>
                      <a:pt x="819" y="642"/>
                      <a:pt x="823" y="662"/>
                    </a:cubicBezTo>
                    <a:cubicBezTo>
                      <a:pt x="827" y="682"/>
                      <a:pt x="809" y="672"/>
                      <a:pt x="808" y="694"/>
                    </a:cubicBezTo>
                    <a:cubicBezTo>
                      <a:pt x="807" y="716"/>
                      <a:pt x="800" y="741"/>
                      <a:pt x="764" y="717"/>
                    </a:cubicBezTo>
                    <a:cubicBezTo>
                      <a:pt x="728" y="693"/>
                      <a:pt x="752" y="699"/>
                      <a:pt x="755" y="656"/>
                    </a:cubicBezTo>
                    <a:cubicBezTo>
                      <a:pt x="758" y="613"/>
                      <a:pt x="719" y="599"/>
                      <a:pt x="727" y="619"/>
                    </a:cubicBezTo>
                    <a:cubicBezTo>
                      <a:pt x="735" y="639"/>
                      <a:pt x="741" y="641"/>
                      <a:pt x="731" y="672"/>
                    </a:cubicBezTo>
                    <a:cubicBezTo>
                      <a:pt x="721" y="703"/>
                      <a:pt x="741" y="713"/>
                      <a:pt x="720" y="735"/>
                    </a:cubicBezTo>
                    <a:cubicBezTo>
                      <a:pt x="699" y="757"/>
                      <a:pt x="657" y="779"/>
                      <a:pt x="624" y="789"/>
                    </a:cubicBezTo>
                    <a:cubicBezTo>
                      <a:pt x="591" y="799"/>
                      <a:pt x="596" y="830"/>
                      <a:pt x="564" y="833"/>
                    </a:cubicBezTo>
                    <a:cubicBezTo>
                      <a:pt x="532" y="836"/>
                      <a:pt x="548" y="796"/>
                      <a:pt x="520" y="794"/>
                    </a:cubicBezTo>
                    <a:cubicBezTo>
                      <a:pt x="520" y="794"/>
                      <a:pt x="503" y="792"/>
                      <a:pt x="513" y="809"/>
                    </a:cubicBezTo>
                    <a:cubicBezTo>
                      <a:pt x="523" y="826"/>
                      <a:pt x="551" y="837"/>
                      <a:pt x="534" y="857"/>
                    </a:cubicBezTo>
                    <a:cubicBezTo>
                      <a:pt x="534" y="857"/>
                      <a:pt x="513" y="878"/>
                      <a:pt x="471" y="874"/>
                    </a:cubicBezTo>
                    <a:cubicBezTo>
                      <a:pt x="471" y="874"/>
                      <a:pt x="458" y="892"/>
                      <a:pt x="499" y="886"/>
                    </a:cubicBezTo>
                    <a:cubicBezTo>
                      <a:pt x="540" y="880"/>
                      <a:pt x="562" y="864"/>
                      <a:pt x="598" y="826"/>
                    </a:cubicBezTo>
                    <a:cubicBezTo>
                      <a:pt x="598" y="826"/>
                      <a:pt x="630" y="806"/>
                      <a:pt x="675" y="794"/>
                    </a:cubicBezTo>
                    <a:cubicBezTo>
                      <a:pt x="720" y="782"/>
                      <a:pt x="727" y="758"/>
                      <a:pt x="762" y="754"/>
                    </a:cubicBezTo>
                    <a:cubicBezTo>
                      <a:pt x="797" y="750"/>
                      <a:pt x="820" y="746"/>
                      <a:pt x="861" y="764"/>
                    </a:cubicBezTo>
                    <a:cubicBezTo>
                      <a:pt x="861" y="764"/>
                      <a:pt x="893" y="770"/>
                      <a:pt x="926" y="768"/>
                    </a:cubicBezTo>
                    <a:cubicBezTo>
                      <a:pt x="926" y="768"/>
                      <a:pt x="938" y="773"/>
                      <a:pt x="938" y="797"/>
                    </a:cubicBezTo>
                    <a:cubicBezTo>
                      <a:pt x="938" y="821"/>
                      <a:pt x="981" y="836"/>
                      <a:pt x="993" y="845"/>
                    </a:cubicBezTo>
                    <a:cubicBezTo>
                      <a:pt x="1005" y="854"/>
                      <a:pt x="992" y="904"/>
                      <a:pt x="1001" y="908"/>
                    </a:cubicBezTo>
                    <a:cubicBezTo>
                      <a:pt x="1010" y="912"/>
                      <a:pt x="1018" y="913"/>
                      <a:pt x="1018" y="881"/>
                    </a:cubicBezTo>
                    <a:cubicBezTo>
                      <a:pt x="1018" y="849"/>
                      <a:pt x="1029" y="840"/>
                      <a:pt x="1059" y="835"/>
                    </a:cubicBezTo>
                    <a:cubicBezTo>
                      <a:pt x="1089" y="830"/>
                      <a:pt x="1141" y="813"/>
                      <a:pt x="1171" y="821"/>
                    </a:cubicBezTo>
                    <a:cubicBezTo>
                      <a:pt x="1171" y="821"/>
                      <a:pt x="1190" y="808"/>
                      <a:pt x="1156" y="801"/>
                    </a:cubicBezTo>
                    <a:cubicBezTo>
                      <a:pt x="1122" y="794"/>
                      <a:pt x="1088" y="816"/>
                      <a:pt x="1059" y="819"/>
                    </a:cubicBezTo>
                    <a:cubicBezTo>
                      <a:pt x="1030" y="822"/>
                      <a:pt x="974" y="845"/>
                      <a:pt x="965" y="780"/>
                    </a:cubicBezTo>
                    <a:cubicBezTo>
                      <a:pt x="956" y="715"/>
                      <a:pt x="1055" y="748"/>
                      <a:pt x="1087" y="727"/>
                    </a:cubicBezTo>
                    <a:cubicBezTo>
                      <a:pt x="1087" y="727"/>
                      <a:pt x="1100" y="715"/>
                      <a:pt x="1078" y="714"/>
                    </a:cubicBezTo>
                    <a:cubicBezTo>
                      <a:pt x="1056" y="713"/>
                      <a:pt x="1027" y="714"/>
                      <a:pt x="1020" y="722"/>
                    </a:cubicBezTo>
                    <a:cubicBezTo>
                      <a:pt x="1020" y="722"/>
                      <a:pt x="1020" y="717"/>
                      <a:pt x="1036" y="691"/>
                    </a:cubicBezTo>
                    <a:cubicBezTo>
                      <a:pt x="1052" y="665"/>
                      <a:pt x="1033" y="656"/>
                      <a:pt x="1062" y="640"/>
                    </a:cubicBezTo>
                    <a:cubicBezTo>
                      <a:pt x="1091" y="624"/>
                      <a:pt x="1119" y="607"/>
                      <a:pt x="1137" y="605"/>
                    </a:cubicBezTo>
                    <a:cubicBezTo>
                      <a:pt x="1155" y="603"/>
                      <a:pt x="1197" y="619"/>
                      <a:pt x="1198" y="652"/>
                    </a:cubicBezTo>
                    <a:cubicBezTo>
                      <a:pt x="1199" y="685"/>
                      <a:pt x="1204" y="793"/>
                      <a:pt x="1182" y="831"/>
                    </a:cubicBezTo>
                    <a:close/>
                    <a:moveTo>
                      <a:pt x="1294" y="780"/>
                    </a:moveTo>
                    <a:cubicBezTo>
                      <a:pt x="1270" y="766"/>
                      <a:pt x="1270" y="729"/>
                      <a:pt x="1270" y="698"/>
                    </a:cubicBezTo>
                    <a:cubicBezTo>
                      <a:pt x="1270" y="668"/>
                      <a:pt x="1251" y="681"/>
                      <a:pt x="1250" y="704"/>
                    </a:cubicBezTo>
                    <a:cubicBezTo>
                      <a:pt x="1249" y="726"/>
                      <a:pt x="1245" y="766"/>
                      <a:pt x="1255" y="774"/>
                    </a:cubicBezTo>
                    <a:cubicBezTo>
                      <a:pt x="1266" y="782"/>
                      <a:pt x="1263" y="785"/>
                      <a:pt x="1250" y="801"/>
                    </a:cubicBezTo>
                    <a:cubicBezTo>
                      <a:pt x="1237" y="817"/>
                      <a:pt x="1226" y="833"/>
                      <a:pt x="1209" y="828"/>
                    </a:cubicBezTo>
                    <a:cubicBezTo>
                      <a:pt x="1209" y="828"/>
                      <a:pt x="1226" y="816"/>
                      <a:pt x="1218" y="680"/>
                    </a:cubicBezTo>
                    <a:cubicBezTo>
                      <a:pt x="1218" y="680"/>
                      <a:pt x="1225" y="638"/>
                      <a:pt x="1261" y="638"/>
                    </a:cubicBezTo>
                    <a:cubicBezTo>
                      <a:pt x="1297" y="638"/>
                      <a:pt x="1306" y="644"/>
                      <a:pt x="1303" y="688"/>
                    </a:cubicBezTo>
                    <a:cubicBezTo>
                      <a:pt x="1301" y="732"/>
                      <a:pt x="1307" y="753"/>
                      <a:pt x="1315" y="766"/>
                    </a:cubicBezTo>
                    <a:cubicBezTo>
                      <a:pt x="1323" y="780"/>
                      <a:pt x="1318" y="793"/>
                      <a:pt x="1294" y="780"/>
                    </a:cubicBezTo>
                    <a:close/>
                    <a:moveTo>
                      <a:pt x="1351" y="773"/>
                    </a:moveTo>
                    <a:cubicBezTo>
                      <a:pt x="1351" y="773"/>
                      <a:pt x="1345" y="802"/>
                      <a:pt x="1329" y="746"/>
                    </a:cubicBezTo>
                    <a:cubicBezTo>
                      <a:pt x="1329" y="746"/>
                      <a:pt x="1313" y="638"/>
                      <a:pt x="1335" y="630"/>
                    </a:cubicBezTo>
                    <a:cubicBezTo>
                      <a:pt x="1335" y="630"/>
                      <a:pt x="1355" y="612"/>
                      <a:pt x="1359" y="600"/>
                    </a:cubicBezTo>
                    <a:cubicBezTo>
                      <a:pt x="1363" y="588"/>
                      <a:pt x="1357" y="589"/>
                      <a:pt x="1341" y="602"/>
                    </a:cubicBezTo>
                    <a:cubicBezTo>
                      <a:pt x="1325" y="616"/>
                      <a:pt x="1323" y="638"/>
                      <a:pt x="1291" y="612"/>
                    </a:cubicBezTo>
                    <a:cubicBezTo>
                      <a:pt x="1291" y="612"/>
                      <a:pt x="1261" y="600"/>
                      <a:pt x="1242" y="610"/>
                    </a:cubicBezTo>
                    <a:cubicBezTo>
                      <a:pt x="1242" y="610"/>
                      <a:pt x="1231" y="628"/>
                      <a:pt x="1219" y="628"/>
                    </a:cubicBezTo>
                    <a:cubicBezTo>
                      <a:pt x="1219" y="628"/>
                      <a:pt x="1203" y="609"/>
                      <a:pt x="1233" y="596"/>
                    </a:cubicBezTo>
                    <a:cubicBezTo>
                      <a:pt x="1262" y="582"/>
                      <a:pt x="1267" y="580"/>
                      <a:pt x="1277" y="557"/>
                    </a:cubicBezTo>
                    <a:cubicBezTo>
                      <a:pt x="1286" y="534"/>
                      <a:pt x="1362" y="554"/>
                      <a:pt x="1373" y="588"/>
                    </a:cubicBezTo>
                    <a:cubicBezTo>
                      <a:pt x="1383" y="621"/>
                      <a:pt x="1403" y="658"/>
                      <a:pt x="1386" y="696"/>
                    </a:cubicBezTo>
                    <a:cubicBezTo>
                      <a:pt x="1369" y="733"/>
                      <a:pt x="1350" y="728"/>
                      <a:pt x="1351" y="773"/>
                    </a:cubicBezTo>
                    <a:close/>
                    <a:moveTo>
                      <a:pt x="1403" y="790"/>
                    </a:moveTo>
                    <a:cubicBezTo>
                      <a:pt x="1403" y="790"/>
                      <a:pt x="1359" y="805"/>
                      <a:pt x="1386" y="749"/>
                    </a:cubicBezTo>
                    <a:cubicBezTo>
                      <a:pt x="1413" y="693"/>
                      <a:pt x="1419" y="740"/>
                      <a:pt x="1414" y="620"/>
                    </a:cubicBezTo>
                    <a:cubicBezTo>
                      <a:pt x="1414" y="620"/>
                      <a:pt x="1406" y="581"/>
                      <a:pt x="1397" y="573"/>
                    </a:cubicBezTo>
                    <a:cubicBezTo>
                      <a:pt x="1387" y="565"/>
                      <a:pt x="1395" y="544"/>
                      <a:pt x="1407" y="542"/>
                    </a:cubicBezTo>
                    <a:cubicBezTo>
                      <a:pt x="1419" y="541"/>
                      <a:pt x="1405" y="497"/>
                      <a:pt x="1386" y="485"/>
                    </a:cubicBezTo>
                    <a:cubicBezTo>
                      <a:pt x="1386" y="485"/>
                      <a:pt x="1375" y="401"/>
                      <a:pt x="1382" y="397"/>
                    </a:cubicBezTo>
                    <a:cubicBezTo>
                      <a:pt x="1382" y="397"/>
                      <a:pt x="1438" y="446"/>
                      <a:pt x="1454" y="642"/>
                    </a:cubicBezTo>
                    <a:cubicBezTo>
                      <a:pt x="1454" y="642"/>
                      <a:pt x="1461" y="774"/>
                      <a:pt x="1403" y="7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 dirty="0">
                  <a:cs typeface="+mn-ea"/>
                  <a:sym typeface="+mn-lt"/>
                </a:endParaRPr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3023" y="887"/>
                <a:ext cx="265" cy="160"/>
              </a:xfrm>
              <a:custGeom>
                <a:avLst/>
                <a:gdLst>
                  <a:gd name="T0" fmla="*/ 98 w 112"/>
                  <a:gd name="T1" fmla="*/ 15 h 68"/>
                  <a:gd name="T2" fmla="*/ 27 w 112"/>
                  <a:gd name="T3" fmla="*/ 29 h 68"/>
                  <a:gd name="T4" fmla="*/ 14 w 112"/>
                  <a:gd name="T5" fmla="*/ 45 h 68"/>
                  <a:gd name="T6" fmla="*/ 35 w 112"/>
                  <a:gd name="T7" fmla="*/ 47 h 68"/>
                  <a:gd name="T8" fmla="*/ 58 w 112"/>
                  <a:gd name="T9" fmla="*/ 55 h 68"/>
                  <a:gd name="T10" fmla="*/ 90 w 112"/>
                  <a:gd name="T11" fmla="*/ 60 h 68"/>
                  <a:gd name="T12" fmla="*/ 111 w 112"/>
                  <a:gd name="T13" fmla="*/ 25 h 68"/>
                  <a:gd name="T14" fmla="*/ 98 w 112"/>
                  <a:gd name="T15" fmla="*/ 1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68">
                    <a:moveTo>
                      <a:pt x="98" y="15"/>
                    </a:moveTo>
                    <a:cubicBezTo>
                      <a:pt x="74" y="65"/>
                      <a:pt x="54" y="29"/>
                      <a:pt x="27" y="29"/>
                    </a:cubicBezTo>
                    <a:cubicBezTo>
                      <a:pt x="0" y="29"/>
                      <a:pt x="7" y="47"/>
                      <a:pt x="14" y="45"/>
                    </a:cubicBezTo>
                    <a:cubicBezTo>
                      <a:pt x="20" y="44"/>
                      <a:pt x="35" y="47"/>
                      <a:pt x="35" y="47"/>
                    </a:cubicBezTo>
                    <a:cubicBezTo>
                      <a:pt x="41" y="45"/>
                      <a:pt x="58" y="55"/>
                      <a:pt x="58" y="55"/>
                    </a:cubicBezTo>
                    <a:cubicBezTo>
                      <a:pt x="74" y="57"/>
                      <a:pt x="79" y="68"/>
                      <a:pt x="90" y="60"/>
                    </a:cubicBezTo>
                    <a:cubicBezTo>
                      <a:pt x="100" y="52"/>
                      <a:pt x="112" y="51"/>
                      <a:pt x="111" y="25"/>
                    </a:cubicBezTo>
                    <a:cubicBezTo>
                      <a:pt x="110" y="0"/>
                      <a:pt x="98" y="15"/>
                      <a:pt x="9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 dirty="0">
                  <a:cs typeface="+mn-ea"/>
                  <a:sym typeface="+mn-lt"/>
                </a:endParaRPr>
              </a:p>
            </p:txBody>
          </p:sp>
        </p:grpSp>
        <p:sp>
          <p:nvSpPr>
            <p:cNvPr id="11" name="Freeform 10"/>
            <p:cNvSpPr/>
            <p:nvPr/>
          </p:nvSpPr>
          <p:spPr>
            <a:xfrm>
              <a:off x="4031260" y="4102426"/>
              <a:ext cx="466907" cy="103905"/>
            </a:xfrm>
            <a:custGeom>
              <a:avLst/>
              <a:gdLst>
                <a:gd name="connsiteX0" fmla="*/ 421470 w 466907"/>
                <a:gd name="connsiteY0" fmla="*/ 103814 h 103905"/>
                <a:gd name="connsiteX1" fmla="*/ 294250 w 466907"/>
                <a:gd name="connsiteY1" fmla="*/ 40204 h 103905"/>
                <a:gd name="connsiteX2" fmla="*/ 51 w 466907"/>
                <a:gd name="connsiteY2" fmla="*/ 40204 h 103905"/>
                <a:gd name="connsiteX3" fmla="*/ 318103 w 466907"/>
                <a:gd name="connsiteY3" fmla="*/ 447 h 103905"/>
                <a:gd name="connsiteX4" fmla="*/ 461227 w 466907"/>
                <a:gd name="connsiteY4" fmla="*/ 24301 h 103905"/>
                <a:gd name="connsiteX5" fmla="*/ 421470 w 466907"/>
                <a:gd name="connsiteY5" fmla="*/ 103814 h 10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907" h="103905">
                  <a:moveTo>
                    <a:pt x="421470" y="103814"/>
                  </a:moveTo>
                  <a:cubicBezTo>
                    <a:pt x="393641" y="106464"/>
                    <a:pt x="364486" y="50806"/>
                    <a:pt x="294250" y="40204"/>
                  </a:cubicBezTo>
                  <a:cubicBezTo>
                    <a:pt x="224013" y="29602"/>
                    <a:pt x="-3924" y="46830"/>
                    <a:pt x="51" y="40204"/>
                  </a:cubicBezTo>
                  <a:cubicBezTo>
                    <a:pt x="4026" y="33578"/>
                    <a:pt x="241240" y="3097"/>
                    <a:pt x="318103" y="447"/>
                  </a:cubicBezTo>
                  <a:cubicBezTo>
                    <a:pt x="394966" y="-2204"/>
                    <a:pt x="442674" y="7073"/>
                    <a:pt x="461227" y="24301"/>
                  </a:cubicBezTo>
                  <a:cubicBezTo>
                    <a:pt x="479780" y="41529"/>
                    <a:pt x="449299" y="101164"/>
                    <a:pt x="421470" y="103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1" dirty="0">
                <a:cs typeface="+mn-ea"/>
                <a:sym typeface="+mn-lt"/>
              </a:endParaRPr>
            </a:p>
          </p:txBody>
        </p:sp>
      </p:grpSp>
      <p:grpSp>
        <p:nvGrpSpPr>
          <p:cNvPr id="143387" name="Group 92"/>
          <p:cNvGrpSpPr>
            <a:grpSpLocks/>
          </p:cNvGrpSpPr>
          <p:nvPr/>
        </p:nvGrpSpPr>
        <p:grpSpPr bwMode="auto">
          <a:xfrm>
            <a:off x="8266117" y="2115594"/>
            <a:ext cx="507025" cy="467286"/>
            <a:chOff x="6919752" y="2055814"/>
            <a:chExt cx="656157" cy="604695"/>
          </a:xfrm>
        </p:grpSpPr>
        <p:sp>
          <p:nvSpPr>
            <p:cNvPr id="94" name="Freeform 93"/>
            <p:cNvSpPr/>
            <p:nvPr/>
          </p:nvSpPr>
          <p:spPr>
            <a:xfrm flipV="1">
              <a:off x="6919752" y="2056517"/>
              <a:ext cx="655364" cy="6039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cs typeface="+mn-ea"/>
                <a:sym typeface="+mn-lt"/>
              </a:endParaRPr>
            </a:p>
          </p:txBody>
        </p:sp>
        <p:sp>
          <p:nvSpPr>
            <p:cNvPr id="95" name="Shape 2540"/>
            <p:cNvSpPr/>
            <p:nvPr/>
          </p:nvSpPr>
          <p:spPr>
            <a:xfrm>
              <a:off x="7075889" y="2227024"/>
              <a:ext cx="275294" cy="275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43380" name="Group 85"/>
          <p:cNvGrpSpPr>
            <a:grpSpLocks/>
          </p:cNvGrpSpPr>
          <p:nvPr/>
        </p:nvGrpSpPr>
        <p:grpSpPr bwMode="auto">
          <a:xfrm>
            <a:off x="8266117" y="3325505"/>
            <a:ext cx="507025" cy="467286"/>
            <a:chOff x="6919752" y="3620924"/>
            <a:chExt cx="656157" cy="604695"/>
          </a:xfrm>
        </p:grpSpPr>
        <p:sp>
          <p:nvSpPr>
            <p:cNvPr id="87" name="Freeform 86"/>
            <p:cNvSpPr/>
            <p:nvPr/>
          </p:nvSpPr>
          <p:spPr>
            <a:xfrm flipV="1">
              <a:off x="6919752" y="3621319"/>
              <a:ext cx="655364" cy="6039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cs typeface="+mn-ea"/>
                <a:sym typeface="+mn-lt"/>
              </a:endParaRPr>
            </a:p>
          </p:txBody>
        </p:sp>
        <p:sp>
          <p:nvSpPr>
            <p:cNvPr id="88" name="Shape 2540"/>
            <p:cNvSpPr/>
            <p:nvPr/>
          </p:nvSpPr>
          <p:spPr>
            <a:xfrm>
              <a:off x="7075889" y="3785664"/>
              <a:ext cx="275294" cy="275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143373" name="Group 78"/>
          <p:cNvGrpSpPr>
            <a:grpSpLocks/>
          </p:cNvGrpSpPr>
          <p:nvPr/>
        </p:nvGrpSpPr>
        <p:grpSpPr bwMode="auto">
          <a:xfrm>
            <a:off x="8266108" y="4539553"/>
            <a:ext cx="507024" cy="467286"/>
            <a:chOff x="6919751" y="5191385"/>
            <a:chExt cx="656157" cy="604695"/>
          </a:xfrm>
        </p:grpSpPr>
        <p:sp>
          <p:nvSpPr>
            <p:cNvPr id="80" name="Freeform 79"/>
            <p:cNvSpPr/>
            <p:nvPr/>
          </p:nvSpPr>
          <p:spPr>
            <a:xfrm flipV="1">
              <a:off x="6919751" y="5192283"/>
              <a:ext cx="655365" cy="6039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>
                <a:cs typeface="+mn-ea"/>
                <a:sym typeface="+mn-lt"/>
              </a:endParaRPr>
            </a:p>
          </p:txBody>
        </p:sp>
        <p:sp>
          <p:nvSpPr>
            <p:cNvPr id="81" name="Shape 2540"/>
            <p:cNvSpPr/>
            <p:nvPr/>
          </p:nvSpPr>
          <p:spPr>
            <a:xfrm>
              <a:off x="7075888" y="5350466"/>
              <a:ext cx="275295" cy="27527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45" name="文本框 44"/>
          <p:cNvSpPr txBox="1"/>
          <p:nvPr/>
        </p:nvSpPr>
        <p:spPr>
          <a:xfrm>
            <a:off x="478003" y="2021591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6" name="矩形 80"/>
          <p:cNvSpPr>
            <a:spLocks noChangeArrowheads="1"/>
          </p:cNvSpPr>
          <p:nvPr/>
        </p:nvSpPr>
        <p:spPr bwMode="auto">
          <a:xfrm>
            <a:off x="8893179" y="1898932"/>
            <a:ext cx="307423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>
              <a:defRPr/>
            </a:pPr>
            <a:r>
              <a:rPr kumimoji="0" lang="en-US" altLang="zh-CN" sz="12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12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>
              <a:defRPr/>
            </a:pPr>
            <a:endParaRPr kumimoji="0" lang="zh-CN" altLang="en-US" sz="11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>
              <a:defRPr/>
            </a:pPr>
            <a:r>
              <a:rPr lang="en-US" altLang="zh-CN" sz="1100" kern="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>
              <a:defRPr/>
            </a:pPr>
            <a:endParaRPr kumimoji="0" lang="zh-CN" altLang="en-US" sz="11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7" name="矩形 80"/>
          <p:cNvSpPr>
            <a:spLocks noChangeArrowheads="1"/>
          </p:cNvSpPr>
          <p:nvPr/>
        </p:nvSpPr>
        <p:spPr bwMode="auto">
          <a:xfrm>
            <a:off x="8893179" y="3080916"/>
            <a:ext cx="307423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>
              <a:defRPr/>
            </a:pPr>
            <a:r>
              <a:rPr kumimoji="0" lang="en-US" altLang="zh-CN" sz="12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12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>
              <a:defRPr/>
            </a:pPr>
            <a:endParaRPr kumimoji="0" lang="zh-CN" altLang="en-US" sz="11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>
              <a:defRPr/>
            </a:pPr>
            <a:r>
              <a:rPr lang="en-US" altLang="zh-CN" sz="1100" kern="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>
              <a:defRPr/>
            </a:pPr>
            <a:endParaRPr kumimoji="0" lang="zh-CN" altLang="en-US" sz="11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8" name="矩形 80"/>
          <p:cNvSpPr>
            <a:spLocks noChangeArrowheads="1"/>
          </p:cNvSpPr>
          <p:nvPr/>
        </p:nvSpPr>
        <p:spPr bwMode="auto">
          <a:xfrm>
            <a:off x="8893179" y="4401671"/>
            <a:ext cx="3074232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>
              <a:defRPr/>
            </a:pPr>
            <a:r>
              <a:rPr kumimoji="0" lang="en-US" altLang="zh-CN" sz="12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</a:t>
            </a:r>
            <a:endParaRPr kumimoji="0" lang="zh-CN" altLang="en-US" sz="12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>
              <a:defRPr/>
            </a:pPr>
            <a:endParaRPr kumimoji="0" lang="zh-CN" altLang="en-US" sz="11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>
              <a:defRPr/>
            </a:pPr>
            <a:r>
              <a:rPr lang="en-US" altLang="zh-CN" sz="1100" kern="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>
              <a:defRPr/>
            </a:pPr>
            <a:endParaRPr kumimoji="0" lang="zh-CN" altLang="en-US" sz="11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723992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20700" y="1938338"/>
            <a:ext cx="4375150" cy="5567362"/>
            <a:chOff x="3048000" y="1057451"/>
            <a:chExt cx="2764278" cy="3809912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3048000" y="1057451"/>
              <a:ext cx="2764278" cy="3020119"/>
            </a:xfrm>
            <a:custGeom>
              <a:avLst/>
              <a:gdLst/>
              <a:ahLst/>
              <a:cxnLst>
                <a:cxn ang="0">
                  <a:pos x="1472" y="548"/>
                </a:cxn>
                <a:cxn ang="0">
                  <a:pos x="959" y="57"/>
                </a:cxn>
                <a:cxn ang="0">
                  <a:pos x="107" y="395"/>
                </a:cxn>
                <a:cxn ang="0">
                  <a:pos x="127" y="1032"/>
                </a:cxn>
                <a:cxn ang="0">
                  <a:pos x="403" y="1683"/>
                </a:cxn>
                <a:cxn ang="0">
                  <a:pos x="1158" y="1912"/>
                </a:cxn>
                <a:cxn ang="0">
                  <a:pos x="1290" y="1706"/>
                </a:cxn>
                <a:cxn ang="0">
                  <a:pos x="1565" y="1597"/>
                </a:cxn>
                <a:cxn ang="0">
                  <a:pos x="1553" y="1507"/>
                </a:cxn>
                <a:cxn ang="0">
                  <a:pos x="1580" y="1393"/>
                </a:cxn>
                <a:cxn ang="0">
                  <a:pos x="1566" y="1341"/>
                </a:cxn>
                <a:cxn ang="0">
                  <a:pos x="1599" y="1302"/>
                </a:cxn>
                <a:cxn ang="0">
                  <a:pos x="1593" y="1176"/>
                </a:cxn>
                <a:cxn ang="0">
                  <a:pos x="1718" y="1037"/>
                </a:cxn>
                <a:cxn ang="0">
                  <a:pos x="1600" y="865"/>
                </a:cxn>
                <a:cxn ang="0">
                  <a:pos x="1522" y="767"/>
                </a:cxn>
                <a:cxn ang="0">
                  <a:pos x="1519" y="625"/>
                </a:cxn>
                <a:cxn ang="0">
                  <a:pos x="1472" y="548"/>
                </a:cxn>
              </a:cxnLst>
              <a:rect l="0" t="0" r="r" b="b"/>
              <a:pathLst>
                <a:path w="1749" h="1912">
                  <a:moveTo>
                    <a:pt x="1472" y="548"/>
                  </a:moveTo>
                  <a:cubicBezTo>
                    <a:pt x="1472" y="548"/>
                    <a:pt x="1359" y="115"/>
                    <a:pt x="959" y="57"/>
                  </a:cubicBezTo>
                  <a:cubicBezTo>
                    <a:pt x="558" y="0"/>
                    <a:pt x="213" y="94"/>
                    <a:pt x="107" y="395"/>
                  </a:cubicBezTo>
                  <a:cubicBezTo>
                    <a:pt x="0" y="696"/>
                    <a:pt x="33" y="916"/>
                    <a:pt x="127" y="1032"/>
                  </a:cubicBezTo>
                  <a:cubicBezTo>
                    <a:pt x="222" y="1148"/>
                    <a:pt x="424" y="1398"/>
                    <a:pt x="403" y="1683"/>
                  </a:cubicBezTo>
                  <a:cubicBezTo>
                    <a:pt x="1158" y="1912"/>
                    <a:pt x="1158" y="1912"/>
                    <a:pt x="1158" y="1912"/>
                  </a:cubicBezTo>
                  <a:cubicBezTo>
                    <a:pt x="1158" y="1912"/>
                    <a:pt x="1176" y="1701"/>
                    <a:pt x="1290" y="1706"/>
                  </a:cubicBezTo>
                  <a:cubicBezTo>
                    <a:pt x="1403" y="1710"/>
                    <a:pt x="1558" y="1738"/>
                    <a:pt x="1565" y="1597"/>
                  </a:cubicBezTo>
                  <a:cubicBezTo>
                    <a:pt x="1565" y="1597"/>
                    <a:pt x="1560" y="1529"/>
                    <a:pt x="1553" y="1507"/>
                  </a:cubicBezTo>
                  <a:cubicBezTo>
                    <a:pt x="1547" y="1485"/>
                    <a:pt x="1584" y="1418"/>
                    <a:pt x="1580" y="1393"/>
                  </a:cubicBezTo>
                  <a:cubicBezTo>
                    <a:pt x="1577" y="1369"/>
                    <a:pt x="1566" y="1341"/>
                    <a:pt x="1566" y="1341"/>
                  </a:cubicBezTo>
                  <a:cubicBezTo>
                    <a:pt x="1566" y="1341"/>
                    <a:pt x="1609" y="1324"/>
                    <a:pt x="1599" y="1302"/>
                  </a:cubicBezTo>
                  <a:cubicBezTo>
                    <a:pt x="1588" y="1280"/>
                    <a:pt x="1565" y="1203"/>
                    <a:pt x="1593" y="1176"/>
                  </a:cubicBezTo>
                  <a:cubicBezTo>
                    <a:pt x="1621" y="1148"/>
                    <a:pt x="1749" y="1112"/>
                    <a:pt x="1718" y="1037"/>
                  </a:cubicBezTo>
                  <a:cubicBezTo>
                    <a:pt x="1687" y="961"/>
                    <a:pt x="1636" y="890"/>
                    <a:pt x="1600" y="865"/>
                  </a:cubicBezTo>
                  <a:cubicBezTo>
                    <a:pt x="1600" y="865"/>
                    <a:pt x="1523" y="820"/>
                    <a:pt x="1522" y="767"/>
                  </a:cubicBezTo>
                  <a:cubicBezTo>
                    <a:pt x="1521" y="714"/>
                    <a:pt x="1540" y="657"/>
                    <a:pt x="1519" y="625"/>
                  </a:cubicBezTo>
                  <a:cubicBezTo>
                    <a:pt x="1498" y="592"/>
                    <a:pt x="1478" y="567"/>
                    <a:pt x="1472" y="54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lIns="121920" tIns="60960" rIns="121920" bIns="6096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>
                <a:cs typeface="+mn-ea"/>
                <a:sym typeface="+mn-lt"/>
              </a:endParaRPr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432151" y="3685388"/>
              <a:ext cx="1720151" cy="1181975"/>
            </a:xfrm>
            <a:custGeom>
              <a:avLst/>
              <a:gdLst/>
              <a:ahLst/>
              <a:cxnLst>
                <a:cxn ang="0">
                  <a:pos x="128" y="9"/>
                </a:cxn>
                <a:cxn ang="0">
                  <a:pos x="1021" y="320"/>
                </a:cxn>
                <a:cxn ang="0">
                  <a:pos x="1077" y="727"/>
                </a:cxn>
                <a:cxn ang="0">
                  <a:pos x="602" y="523"/>
                </a:cxn>
                <a:cxn ang="0">
                  <a:pos x="90" y="313"/>
                </a:cxn>
                <a:cxn ang="0">
                  <a:pos x="9" y="46"/>
                </a:cxn>
                <a:cxn ang="0">
                  <a:pos x="128" y="9"/>
                </a:cxn>
              </a:cxnLst>
              <a:rect l="0" t="0" r="r" b="b"/>
              <a:pathLst>
                <a:path w="1088" h="748">
                  <a:moveTo>
                    <a:pt x="128" y="9"/>
                  </a:moveTo>
                  <a:cubicBezTo>
                    <a:pt x="128" y="9"/>
                    <a:pt x="1003" y="225"/>
                    <a:pt x="1021" y="320"/>
                  </a:cubicBezTo>
                  <a:cubicBezTo>
                    <a:pt x="1040" y="415"/>
                    <a:pt x="1065" y="706"/>
                    <a:pt x="1077" y="727"/>
                  </a:cubicBezTo>
                  <a:cubicBezTo>
                    <a:pt x="1088" y="748"/>
                    <a:pt x="681" y="577"/>
                    <a:pt x="602" y="523"/>
                  </a:cubicBezTo>
                  <a:cubicBezTo>
                    <a:pt x="523" y="470"/>
                    <a:pt x="128" y="313"/>
                    <a:pt x="90" y="313"/>
                  </a:cubicBezTo>
                  <a:cubicBezTo>
                    <a:pt x="53" y="313"/>
                    <a:pt x="19" y="83"/>
                    <a:pt x="9" y="46"/>
                  </a:cubicBezTo>
                  <a:cubicBezTo>
                    <a:pt x="0" y="9"/>
                    <a:pt x="95" y="0"/>
                    <a:pt x="128" y="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lIns="121920" tIns="60960" rIns="121920" bIns="60960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3200">
                <a:cs typeface="+mn-ea"/>
                <a:sym typeface="+mn-lt"/>
              </a:endParaRPr>
            </a:p>
          </p:txBody>
        </p:sp>
        <p:grpSp>
          <p:nvGrpSpPr>
            <p:cNvPr id="10" name="Group 83"/>
            <p:cNvGrpSpPr/>
            <p:nvPr/>
          </p:nvGrpSpPr>
          <p:grpSpPr>
            <a:xfrm>
              <a:off x="3209660" y="1219112"/>
              <a:ext cx="1957123" cy="1900943"/>
              <a:chOff x="3209660" y="1219112"/>
              <a:chExt cx="1957123" cy="1900943"/>
            </a:xfrm>
            <a:solidFill>
              <a:schemeClr val="bg1">
                <a:lumMod val="95000"/>
              </a:schemeClr>
            </a:solidFill>
          </p:grpSpPr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4029428" y="1751101"/>
                <a:ext cx="440267" cy="465490"/>
              </a:xfrm>
              <a:custGeom>
                <a:avLst/>
                <a:gdLst/>
                <a:ahLst/>
                <a:cxnLst>
                  <a:cxn ang="0">
                    <a:pos x="277" y="97"/>
                  </a:cxn>
                  <a:cxn ang="0">
                    <a:pos x="264" y="70"/>
                  </a:cxn>
                  <a:cxn ang="0">
                    <a:pos x="253" y="70"/>
                  </a:cxn>
                  <a:cxn ang="0">
                    <a:pos x="214" y="86"/>
                  </a:cxn>
                  <a:cxn ang="0">
                    <a:pos x="168" y="55"/>
                  </a:cxn>
                  <a:cxn ang="0">
                    <a:pos x="168" y="13"/>
                  </a:cxn>
                  <a:cxn ang="0">
                    <a:pos x="164" y="2"/>
                  </a:cxn>
                  <a:cxn ang="0">
                    <a:pos x="135" y="0"/>
                  </a:cxn>
                  <a:cxn ang="0">
                    <a:pos x="129" y="10"/>
                  </a:cxn>
                  <a:cxn ang="0">
                    <a:pos x="124" y="52"/>
                  </a:cxn>
                  <a:cxn ang="0">
                    <a:pos x="74" y="76"/>
                  </a:cxn>
                  <a:cxn ang="0">
                    <a:pos x="37" y="55"/>
                  </a:cxn>
                  <a:cxn ang="0">
                    <a:pos x="26" y="53"/>
                  </a:cxn>
                  <a:cxn ang="0">
                    <a:pos x="10" y="78"/>
                  </a:cxn>
                  <a:cxn ang="0">
                    <a:pos x="16" y="87"/>
                  </a:cxn>
                  <a:cxn ang="0">
                    <a:pos x="49" y="113"/>
                  </a:cxn>
                  <a:cxn ang="0">
                    <a:pos x="43" y="140"/>
                  </a:cxn>
                  <a:cxn ang="0">
                    <a:pos x="45" y="168"/>
                  </a:cxn>
                  <a:cxn ang="0">
                    <a:pos x="8" y="189"/>
                  </a:cxn>
                  <a:cxn ang="0">
                    <a:pos x="1" y="198"/>
                  </a:cxn>
                  <a:cxn ang="0">
                    <a:pos x="14" y="225"/>
                  </a:cxn>
                  <a:cxn ang="0">
                    <a:pos x="25" y="224"/>
                  </a:cxn>
                  <a:cxn ang="0">
                    <a:pos x="64" y="208"/>
                  </a:cxn>
                  <a:cxn ang="0">
                    <a:pos x="110" y="239"/>
                  </a:cxn>
                  <a:cxn ang="0">
                    <a:pos x="110" y="282"/>
                  </a:cxn>
                  <a:cxn ang="0">
                    <a:pos x="114" y="292"/>
                  </a:cxn>
                  <a:cxn ang="0">
                    <a:pos x="143" y="294"/>
                  </a:cxn>
                  <a:cxn ang="0">
                    <a:pos x="149" y="284"/>
                  </a:cxn>
                  <a:cxn ang="0">
                    <a:pos x="154" y="243"/>
                  </a:cxn>
                  <a:cxn ang="0">
                    <a:pos x="205" y="218"/>
                  </a:cxn>
                  <a:cxn ang="0">
                    <a:pos x="241" y="240"/>
                  </a:cxn>
                  <a:cxn ang="0">
                    <a:pos x="252" y="242"/>
                  </a:cxn>
                  <a:cxn ang="0">
                    <a:pos x="269" y="217"/>
                  </a:cxn>
                  <a:cxn ang="0">
                    <a:pos x="263" y="207"/>
                  </a:cxn>
                  <a:cxn ang="0">
                    <a:pos x="229" y="182"/>
                  </a:cxn>
                  <a:cxn ang="0">
                    <a:pos x="235" y="154"/>
                  </a:cxn>
                  <a:cxn ang="0">
                    <a:pos x="233" y="126"/>
                  </a:cxn>
                  <a:cxn ang="0">
                    <a:pos x="270" y="105"/>
                  </a:cxn>
                  <a:cxn ang="0">
                    <a:pos x="277" y="97"/>
                  </a:cxn>
                  <a:cxn ang="0">
                    <a:pos x="139" y="222"/>
                  </a:cxn>
                  <a:cxn ang="0">
                    <a:pos x="65" y="147"/>
                  </a:cxn>
                  <a:cxn ang="0">
                    <a:pos x="139" y="73"/>
                  </a:cxn>
                  <a:cxn ang="0">
                    <a:pos x="214" y="147"/>
                  </a:cxn>
                  <a:cxn ang="0">
                    <a:pos x="139" y="222"/>
                  </a:cxn>
                </a:cxnLst>
                <a:rect l="0" t="0" r="r" b="b"/>
                <a:pathLst>
                  <a:path w="278" h="295">
                    <a:moveTo>
                      <a:pt x="277" y="97"/>
                    </a:moveTo>
                    <a:cubicBezTo>
                      <a:pt x="264" y="70"/>
                      <a:pt x="264" y="70"/>
                      <a:pt x="264" y="70"/>
                    </a:cubicBezTo>
                    <a:cubicBezTo>
                      <a:pt x="263" y="68"/>
                      <a:pt x="258" y="68"/>
                      <a:pt x="253" y="70"/>
                    </a:cubicBezTo>
                    <a:cubicBezTo>
                      <a:pt x="214" y="86"/>
                      <a:pt x="214" y="86"/>
                      <a:pt x="214" y="86"/>
                    </a:cubicBezTo>
                    <a:cubicBezTo>
                      <a:pt x="202" y="72"/>
                      <a:pt x="186" y="61"/>
                      <a:pt x="168" y="55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8"/>
                      <a:pt x="167" y="3"/>
                      <a:pt x="164" y="2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3" y="0"/>
                      <a:pt x="130" y="5"/>
                      <a:pt x="129" y="10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05" y="55"/>
                      <a:pt x="87" y="64"/>
                      <a:pt x="74" y="76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3" y="52"/>
                      <a:pt x="28" y="51"/>
                      <a:pt x="26" y="53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8" y="79"/>
                      <a:pt x="11" y="84"/>
                      <a:pt x="16" y="87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46" y="121"/>
                      <a:pt x="44" y="131"/>
                      <a:pt x="43" y="140"/>
                    </a:cubicBezTo>
                    <a:cubicBezTo>
                      <a:pt x="42" y="150"/>
                      <a:pt x="43" y="159"/>
                      <a:pt x="45" y="168"/>
                    </a:cubicBezTo>
                    <a:cubicBezTo>
                      <a:pt x="8" y="189"/>
                      <a:pt x="8" y="189"/>
                      <a:pt x="8" y="189"/>
                    </a:cubicBezTo>
                    <a:cubicBezTo>
                      <a:pt x="3" y="192"/>
                      <a:pt x="0" y="196"/>
                      <a:pt x="1" y="198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5" y="227"/>
                      <a:pt x="20" y="226"/>
                      <a:pt x="25" y="224"/>
                    </a:cubicBezTo>
                    <a:cubicBezTo>
                      <a:pt x="64" y="208"/>
                      <a:pt x="64" y="208"/>
                      <a:pt x="64" y="208"/>
                    </a:cubicBezTo>
                    <a:cubicBezTo>
                      <a:pt x="76" y="223"/>
                      <a:pt x="92" y="234"/>
                      <a:pt x="110" y="239"/>
                    </a:cubicBezTo>
                    <a:cubicBezTo>
                      <a:pt x="110" y="282"/>
                      <a:pt x="110" y="282"/>
                      <a:pt x="110" y="282"/>
                    </a:cubicBezTo>
                    <a:cubicBezTo>
                      <a:pt x="110" y="287"/>
                      <a:pt x="112" y="292"/>
                      <a:pt x="114" y="292"/>
                    </a:cubicBezTo>
                    <a:cubicBezTo>
                      <a:pt x="143" y="294"/>
                      <a:pt x="143" y="294"/>
                      <a:pt x="143" y="294"/>
                    </a:cubicBezTo>
                    <a:cubicBezTo>
                      <a:pt x="146" y="295"/>
                      <a:pt x="148" y="290"/>
                      <a:pt x="149" y="284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73" y="240"/>
                      <a:pt x="191" y="231"/>
                      <a:pt x="205" y="218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6" y="243"/>
                      <a:pt x="251" y="243"/>
                      <a:pt x="252" y="242"/>
                    </a:cubicBezTo>
                    <a:cubicBezTo>
                      <a:pt x="269" y="217"/>
                      <a:pt x="269" y="217"/>
                      <a:pt x="269" y="217"/>
                    </a:cubicBezTo>
                    <a:cubicBezTo>
                      <a:pt x="270" y="215"/>
                      <a:pt x="267" y="211"/>
                      <a:pt x="263" y="207"/>
                    </a:cubicBezTo>
                    <a:cubicBezTo>
                      <a:pt x="229" y="182"/>
                      <a:pt x="229" y="182"/>
                      <a:pt x="229" y="182"/>
                    </a:cubicBezTo>
                    <a:cubicBezTo>
                      <a:pt x="233" y="173"/>
                      <a:pt x="235" y="164"/>
                      <a:pt x="235" y="154"/>
                    </a:cubicBezTo>
                    <a:cubicBezTo>
                      <a:pt x="236" y="145"/>
                      <a:pt x="235" y="135"/>
                      <a:pt x="233" y="126"/>
                    </a:cubicBezTo>
                    <a:cubicBezTo>
                      <a:pt x="270" y="105"/>
                      <a:pt x="270" y="105"/>
                      <a:pt x="270" y="105"/>
                    </a:cubicBezTo>
                    <a:cubicBezTo>
                      <a:pt x="275" y="103"/>
                      <a:pt x="278" y="99"/>
                      <a:pt x="277" y="97"/>
                    </a:cubicBezTo>
                    <a:close/>
                    <a:moveTo>
                      <a:pt x="139" y="222"/>
                    </a:moveTo>
                    <a:cubicBezTo>
                      <a:pt x="98" y="222"/>
                      <a:pt x="65" y="189"/>
                      <a:pt x="65" y="147"/>
                    </a:cubicBezTo>
                    <a:cubicBezTo>
                      <a:pt x="65" y="106"/>
                      <a:pt x="98" y="73"/>
                      <a:pt x="139" y="73"/>
                    </a:cubicBezTo>
                    <a:cubicBezTo>
                      <a:pt x="180" y="73"/>
                      <a:pt x="214" y="106"/>
                      <a:pt x="214" y="147"/>
                    </a:cubicBezTo>
                    <a:cubicBezTo>
                      <a:pt x="214" y="189"/>
                      <a:pt x="180" y="222"/>
                      <a:pt x="139" y="2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>
                <a:off x="4139494" y="1872633"/>
                <a:ext cx="221280" cy="222426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0" y="70"/>
                  </a:cxn>
                  <a:cxn ang="0">
                    <a:pos x="70" y="141"/>
                  </a:cxn>
                  <a:cxn ang="0">
                    <a:pos x="140" y="70"/>
                  </a:cxn>
                  <a:cxn ang="0">
                    <a:pos x="70" y="0"/>
                  </a:cxn>
                  <a:cxn ang="0">
                    <a:pos x="94" y="31"/>
                  </a:cxn>
                  <a:cxn ang="0">
                    <a:pos x="109" y="31"/>
                  </a:cxn>
                  <a:cxn ang="0">
                    <a:pos x="109" y="46"/>
                  </a:cxn>
                  <a:cxn ang="0">
                    <a:pos x="94" y="46"/>
                  </a:cxn>
                  <a:cxn ang="0">
                    <a:pos x="94" y="31"/>
                  </a:cxn>
                  <a:cxn ang="0">
                    <a:pos x="70" y="15"/>
                  </a:cxn>
                  <a:cxn ang="0">
                    <a:pos x="80" y="26"/>
                  </a:cxn>
                  <a:cxn ang="0">
                    <a:pos x="70" y="36"/>
                  </a:cxn>
                  <a:cxn ang="0">
                    <a:pos x="60" y="26"/>
                  </a:cxn>
                  <a:cxn ang="0">
                    <a:pos x="70" y="15"/>
                  </a:cxn>
                  <a:cxn ang="0">
                    <a:pos x="31" y="31"/>
                  </a:cxn>
                  <a:cxn ang="0">
                    <a:pos x="46" y="31"/>
                  </a:cxn>
                  <a:cxn ang="0">
                    <a:pos x="46" y="46"/>
                  </a:cxn>
                  <a:cxn ang="0">
                    <a:pos x="31" y="46"/>
                  </a:cxn>
                  <a:cxn ang="0">
                    <a:pos x="31" y="31"/>
                  </a:cxn>
                  <a:cxn ang="0">
                    <a:pos x="15" y="70"/>
                  </a:cxn>
                  <a:cxn ang="0">
                    <a:pos x="25" y="60"/>
                  </a:cxn>
                  <a:cxn ang="0">
                    <a:pos x="36" y="70"/>
                  </a:cxn>
                  <a:cxn ang="0">
                    <a:pos x="25" y="81"/>
                  </a:cxn>
                  <a:cxn ang="0">
                    <a:pos x="15" y="70"/>
                  </a:cxn>
                  <a:cxn ang="0">
                    <a:pos x="46" y="109"/>
                  </a:cxn>
                  <a:cxn ang="0">
                    <a:pos x="31" y="109"/>
                  </a:cxn>
                  <a:cxn ang="0">
                    <a:pos x="31" y="95"/>
                  </a:cxn>
                  <a:cxn ang="0">
                    <a:pos x="46" y="95"/>
                  </a:cxn>
                  <a:cxn ang="0">
                    <a:pos x="46" y="109"/>
                  </a:cxn>
                  <a:cxn ang="0">
                    <a:pos x="70" y="125"/>
                  </a:cxn>
                  <a:cxn ang="0">
                    <a:pos x="60" y="115"/>
                  </a:cxn>
                  <a:cxn ang="0">
                    <a:pos x="70" y="105"/>
                  </a:cxn>
                  <a:cxn ang="0">
                    <a:pos x="80" y="115"/>
                  </a:cxn>
                  <a:cxn ang="0">
                    <a:pos x="70" y="125"/>
                  </a:cxn>
                  <a:cxn ang="0">
                    <a:pos x="70" y="97"/>
                  </a:cxn>
                  <a:cxn ang="0">
                    <a:pos x="44" y="70"/>
                  </a:cxn>
                  <a:cxn ang="0">
                    <a:pos x="70" y="44"/>
                  </a:cxn>
                  <a:cxn ang="0">
                    <a:pos x="96" y="70"/>
                  </a:cxn>
                  <a:cxn ang="0">
                    <a:pos x="70" y="97"/>
                  </a:cxn>
                  <a:cxn ang="0">
                    <a:pos x="109" y="109"/>
                  </a:cxn>
                  <a:cxn ang="0">
                    <a:pos x="94" y="109"/>
                  </a:cxn>
                  <a:cxn ang="0">
                    <a:pos x="94" y="95"/>
                  </a:cxn>
                  <a:cxn ang="0">
                    <a:pos x="109" y="95"/>
                  </a:cxn>
                  <a:cxn ang="0">
                    <a:pos x="109" y="109"/>
                  </a:cxn>
                  <a:cxn ang="0">
                    <a:pos x="115" y="81"/>
                  </a:cxn>
                  <a:cxn ang="0">
                    <a:pos x="104" y="70"/>
                  </a:cxn>
                  <a:cxn ang="0">
                    <a:pos x="115" y="60"/>
                  </a:cxn>
                  <a:cxn ang="0">
                    <a:pos x="125" y="70"/>
                  </a:cxn>
                  <a:cxn ang="0">
                    <a:pos x="115" y="81"/>
                  </a:cxn>
                </a:cxnLst>
                <a:rect l="0" t="0" r="r" b="b"/>
                <a:pathLst>
                  <a:path w="140" h="141">
                    <a:moveTo>
                      <a:pt x="70" y="0"/>
                    </a:moveTo>
                    <a:cubicBezTo>
                      <a:pt x="31" y="0"/>
                      <a:pt x="0" y="32"/>
                      <a:pt x="0" y="70"/>
                    </a:cubicBezTo>
                    <a:cubicBezTo>
                      <a:pt x="0" y="109"/>
                      <a:pt x="31" y="141"/>
                      <a:pt x="70" y="141"/>
                    </a:cubicBezTo>
                    <a:cubicBezTo>
                      <a:pt x="109" y="141"/>
                      <a:pt x="140" y="109"/>
                      <a:pt x="140" y="70"/>
                    </a:cubicBezTo>
                    <a:cubicBezTo>
                      <a:pt x="140" y="32"/>
                      <a:pt x="109" y="0"/>
                      <a:pt x="70" y="0"/>
                    </a:cubicBezTo>
                    <a:close/>
                    <a:moveTo>
                      <a:pt x="94" y="31"/>
                    </a:moveTo>
                    <a:cubicBezTo>
                      <a:pt x="98" y="27"/>
                      <a:pt x="105" y="27"/>
                      <a:pt x="109" y="31"/>
                    </a:cubicBezTo>
                    <a:cubicBezTo>
                      <a:pt x="113" y="36"/>
                      <a:pt x="113" y="42"/>
                      <a:pt x="109" y="46"/>
                    </a:cubicBezTo>
                    <a:cubicBezTo>
                      <a:pt x="105" y="50"/>
                      <a:pt x="98" y="50"/>
                      <a:pt x="94" y="46"/>
                    </a:cubicBezTo>
                    <a:cubicBezTo>
                      <a:pt x="90" y="42"/>
                      <a:pt x="90" y="36"/>
                      <a:pt x="94" y="31"/>
                    </a:cubicBezTo>
                    <a:close/>
                    <a:moveTo>
                      <a:pt x="70" y="15"/>
                    </a:moveTo>
                    <a:cubicBezTo>
                      <a:pt x="76" y="15"/>
                      <a:pt x="80" y="20"/>
                      <a:pt x="80" y="26"/>
                    </a:cubicBezTo>
                    <a:cubicBezTo>
                      <a:pt x="80" y="31"/>
                      <a:pt x="76" y="36"/>
                      <a:pt x="70" y="36"/>
                    </a:cubicBezTo>
                    <a:cubicBezTo>
                      <a:pt x="64" y="36"/>
                      <a:pt x="60" y="31"/>
                      <a:pt x="60" y="26"/>
                    </a:cubicBezTo>
                    <a:cubicBezTo>
                      <a:pt x="60" y="20"/>
                      <a:pt x="64" y="15"/>
                      <a:pt x="70" y="15"/>
                    </a:cubicBezTo>
                    <a:close/>
                    <a:moveTo>
                      <a:pt x="31" y="31"/>
                    </a:moveTo>
                    <a:cubicBezTo>
                      <a:pt x="35" y="27"/>
                      <a:pt x="42" y="27"/>
                      <a:pt x="46" y="31"/>
                    </a:cubicBezTo>
                    <a:cubicBezTo>
                      <a:pt x="50" y="36"/>
                      <a:pt x="50" y="42"/>
                      <a:pt x="46" y="46"/>
                    </a:cubicBezTo>
                    <a:cubicBezTo>
                      <a:pt x="42" y="50"/>
                      <a:pt x="35" y="50"/>
                      <a:pt x="31" y="46"/>
                    </a:cubicBezTo>
                    <a:cubicBezTo>
                      <a:pt x="27" y="42"/>
                      <a:pt x="27" y="36"/>
                      <a:pt x="31" y="31"/>
                    </a:cubicBezTo>
                    <a:close/>
                    <a:moveTo>
                      <a:pt x="15" y="70"/>
                    </a:moveTo>
                    <a:cubicBezTo>
                      <a:pt x="15" y="65"/>
                      <a:pt x="20" y="60"/>
                      <a:pt x="25" y="60"/>
                    </a:cubicBezTo>
                    <a:cubicBezTo>
                      <a:pt x="31" y="60"/>
                      <a:pt x="36" y="65"/>
                      <a:pt x="36" y="70"/>
                    </a:cubicBezTo>
                    <a:cubicBezTo>
                      <a:pt x="36" y="76"/>
                      <a:pt x="31" y="81"/>
                      <a:pt x="25" y="81"/>
                    </a:cubicBezTo>
                    <a:cubicBezTo>
                      <a:pt x="20" y="81"/>
                      <a:pt x="15" y="76"/>
                      <a:pt x="15" y="70"/>
                    </a:cubicBezTo>
                    <a:close/>
                    <a:moveTo>
                      <a:pt x="46" y="109"/>
                    </a:moveTo>
                    <a:cubicBezTo>
                      <a:pt x="42" y="113"/>
                      <a:pt x="35" y="113"/>
                      <a:pt x="31" y="109"/>
                    </a:cubicBezTo>
                    <a:cubicBezTo>
                      <a:pt x="27" y="105"/>
                      <a:pt x="27" y="99"/>
                      <a:pt x="31" y="95"/>
                    </a:cubicBezTo>
                    <a:cubicBezTo>
                      <a:pt x="35" y="91"/>
                      <a:pt x="42" y="91"/>
                      <a:pt x="46" y="95"/>
                    </a:cubicBezTo>
                    <a:cubicBezTo>
                      <a:pt x="50" y="99"/>
                      <a:pt x="50" y="105"/>
                      <a:pt x="46" y="109"/>
                    </a:cubicBezTo>
                    <a:close/>
                    <a:moveTo>
                      <a:pt x="70" y="125"/>
                    </a:moveTo>
                    <a:cubicBezTo>
                      <a:pt x="64" y="125"/>
                      <a:pt x="60" y="121"/>
                      <a:pt x="60" y="115"/>
                    </a:cubicBezTo>
                    <a:cubicBezTo>
                      <a:pt x="60" y="109"/>
                      <a:pt x="64" y="105"/>
                      <a:pt x="70" y="105"/>
                    </a:cubicBezTo>
                    <a:cubicBezTo>
                      <a:pt x="76" y="105"/>
                      <a:pt x="80" y="109"/>
                      <a:pt x="80" y="115"/>
                    </a:cubicBezTo>
                    <a:cubicBezTo>
                      <a:pt x="80" y="121"/>
                      <a:pt x="76" y="125"/>
                      <a:pt x="70" y="125"/>
                    </a:cubicBezTo>
                    <a:close/>
                    <a:moveTo>
                      <a:pt x="70" y="97"/>
                    </a:moveTo>
                    <a:cubicBezTo>
                      <a:pt x="56" y="97"/>
                      <a:pt x="44" y="85"/>
                      <a:pt x="44" y="70"/>
                    </a:cubicBezTo>
                    <a:cubicBezTo>
                      <a:pt x="44" y="56"/>
                      <a:pt x="56" y="44"/>
                      <a:pt x="70" y="44"/>
                    </a:cubicBezTo>
                    <a:cubicBezTo>
                      <a:pt x="85" y="44"/>
                      <a:pt x="96" y="56"/>
                      <a:pt x="96" y="70"/>
                    </a:cubicBezTo>
                    <a:cubicBezTo>
                      <a:pt x="96" y="85"/>
                      <a:pt x="85" y="97"/>
                      <a:pt x="70" y="97"/>
                    </a:cubicBezTo>
                    <a:close/>
                    <a:moveTo>
                      <a:pt x="109" y="109"/>
                    </a:moveTo>
                    <a:cubicBezTo>
                      <a:pt x="105" y="113"/>
                      <a:pt x="98" y="113"/>
                      <a:pt x="94" y="109"/>
                    </a:cubicBezTo>
                    <a:cubicBezTo>
                      <a:pt x="90" y="105"/>
                      <a:pt x="90" y="99"/>
                      <a:pt x="94" y="95"/>
                    </a:cubicBezTo>
                    <a:cubicBezTo>
                      <a:pt x="98" y="91"/>
                      <a:pt x="105" y="91"/>
                      <a:pt x="109" y="95"/>
                    </a:cubicBezTo>
                    <a:cubicBezTo>
                      <a:pt x="113" y="99"/>
                      <a:pt x="113" y="105"/>
                      <a:pt x="109" y="109"/>
                    </a:cubicBezTo>
                    <a:close/>
                    <a:moveTo>
                      <a:pt x="115" y="81"/>
                    </a:moveTo>
                    <a:cubicBezTo>
                      <a:pt x="109" y="81"/>
                      <a:pt x="104" y="76"/>
                      <a:pt x="104" y="70"/>
                    </a:cubicBezTo>
                    <a:cubicBezTo>
                      <a:pt x="104" y="65"/>
                      <a:pt x="109" y="60"/>
                      <a:pt x="115" y="60"/>
                    </a:cubicBezTo>
                    <a:cubicBezTo>
                      <a:pt x="120" y="60"/>
                      <a:pt x="125" y="65"/>
                      <a:pt x="125" y="70"/>
                    </a:cubicBezTo>
                    <a:cubicBezTo>
                      <a:pt x="125" y="76"/>
                      <a:pt x="120" y="81"/>
                      <a:pt x="115" y="8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13" name="Oval 12"/>
              <p:cNvSpPr>
                <a:spLocks noChangeArrowheads="1"/>
              </p:cNvSpPr>
              <p:nvPr/>
            </p:nvSpPr>
            <p:spPr bwMode="auto">
              <a:xfrm>
                <a:off x="4224337" y="1959769"/>
                <a:ext cx="50447" cy="48154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14" name="Freeform 13"/>
              <p:cNvSpPr>
                <a:spLocks noEditPoints="1"/>
              </p:cNvSpPr>
              <p:nvPr/>
            </p:nvSpPr>
            <p:spPr bwMode="auto">
              <a:xfrm>
                <a:off x="3843690" y="2655711"/>
                <a:ext cx="465490" cy="464344"/>
              </a:xfrm>
              <a:custGeom>
                <a:avLst/>
                <a:gdLst/>
                <a:ahLst/>
                <a:cxnLst>
                  <a:cxn ang="0">
                    <a:pos x="283" y="89"/>
                  </a:cxn>
                  <a:cxn ang="0">
                    <a:pos x="261" y="91"/>
                  </a:cxn>
                  <a:cxn ang="0">
                    <a:pos x="252" y="47"/>
                  </a:cxn>
                  <a:cxn ang="0">
                    <a:pos x="237" y="30"/>
                  </a:cxn>
                  <a:cxn ang="0">
                    <a:pos x="218" y="42"/>
                  </a:cxn>
                  <a:cxn ang="0">
                    <a:pos x="200" y="12"/>
                  </a:cxn>
                  <a:cxn ang="0">
                    <a:pos x="179" y="3"/>
                  </a:cxn>
                  <a:cxn ang="0">
                    <a:pos x="167" y="22"/>
                  </a:cxn>
                  <a:cxn ang="0">
                    <a:pos x="137" y="3"/>
                  </a:cxn>
                  <a:cxn ang="0">
                    <a:pos x="114" y="4"/>
                  </a:cxn>
                  <a:cxn ang="0">
                    <a:pos x="112" y="26"/>
                  </a:cxn>
                  <a:cxn ang="0">
                    <a:pos x="77" y="21"/>
                  </a:cxn>
                  <a:cxn ang="0">
                    <a:pos x="57" y="31"/>
                  </a:cxn>
                  <a:cxn ang="0">
                    <a:pos x="64" y="52"/>
                  </a:cxn>
                  <a:cxn ang="0">
                    <a:pos x="30" y="63"/>
                  </a:cxn>
                  <a:cxn ang="0">
                    <a:pos x="16" y="80"/>
                  </a:cxn>
                  <a:cxn ang="0">
                    <a:pos x="32" y="96"/>
                  </a:cxn>
                  <a:cxn ang="0">
                    <a:pos x="5" y="120"/>
                  </a:cxn>
                  <a:cxn ang="0">
                    <a:pos x="0" y="142"/>
                  </a:cxn>
                  <a:cxn ang="0">
                    <a:pos x="21" y="150"/>
                  </a:cxn>
                  <a:cxn ang="0">
                    <a:pos x="24" y="174"/>
                  </a:cxn>
                  <a:cxn ang="0">
                    <a:pos x="6" y="187"/>
                  </a:cxn>
                  <a:cxn ang="0">
                    <a:pos x="16" y="207"/>
                  </a:cxn>
                  <a:cxn ang="0">
                    <a:pos x="54" y="232"/>
                  </a:cxn>
                  <a:cxn ang="0">
                    <a:pos x="44" y="252"/>
                  </a:cxn>
                  <a:cxn ang="0">
                    <a:pos x="63" y="265"/>
                  </a:cxn>
                  <a:cxn ang="0">
                    <a:pos x="98" y="264"/>
                  </a:cxn>
                  <a:cxn ang="0">
                    <a:pos x="98" y="286"/>
                  </a:cxn>
                  <a:cxn ang="0">
                    <a:pos x="120" y="290"/>
                  </a:cxn>
                  <a:cxn ang="0">
                    <a:pos x="153" y="274"/>
                  </a:cxn>
                  <a:cxn ang="0">
                    <a:pos x="162" y="294"/>
                  </a:cxn>
                  <a:cxn ang="0">
                    <a:pos x="184" y="288"/>
                  </a:cxn>
                  <a:cxn ang="0">
                    <a:pos x="206" y="260"/>
                  </a:cxn>
                  <a:cxn ang="0">
                    <a:pos x="223" y="274"/>
                  </a:cxn>
                  <a:cxn ang="0">
                    <a:pos x="240" y="259"/>
                  </a:cxn>
                  <a:cxn ang="0">
                    <a:pos x="248" y="225"/>
                  </a:cxn>
                  <a:cxn ang="0">
                    <a:pos x="269" y="230"/>
                  </a:cxn>
                  <a:cxn ang="0">
                    <a:pos x="278" y="210"/>
                  </a:cxn>
                  <a:cxn ang="0">
                    <a:pos x="271" y="175"/>
                  </a:cxn>
                  <a:cxn ang="0">
                    <a:pos x="293" y="171"/>
                  </a:cxn>
                  <a:cxn ang="0">
                    <a:pos x="293" y="149"/>
                  </a:cxn>
                  <a:cxn ang="0">
                    <a:pos x="273" y="127"/>
                  </a:cxn>
                  <a:cxn ang="0">
                    <a:pos x="288" y="111"/>
                  </a:cxn>
                  <a:cxn ang="0">
                    <a:pos x="215" y="228"/>
                  </a:cxn>
                  <a:cxn ang="0">
                    <a:pos x="175" y="248"/>
                  </a:cxn>
                  <a:cxn ang="0">
                    <a:pos x="154" y="252"/>
                  </a:cxn>
                  <a:cxn ang="0">
                    <a:pos x="109" y="245"/>
                  </a:cxn>
                  <a:cxn ang="0">
                    <a:pos x="66" y="212"/>
                  </a:cxn>
                  <a:cxn ang="0">
                    <a:pos x="46" y="171"/>
                  </a:cxn>
                  <a:cxn ang="0">
                    <a:pos x="43" y="147"/>
                  </a:cxn>
                  <a:cxn ang="0">
                    <a:pos x="53" y="103"/>
                  </a:cxn>
                  <a:cxn ang="0">
                    <a:pos x="81" y="67"/>
                  </a:cxn>
                  <a:cxn ang="0">
                    <a:pos x="121" y="46"/>
                  </a:cxn>
                  <a:cxn ang="0">
                    <a:pos x="142" y="43"/>
                  </a:cxn>
                  <a:cxn ang="0">
                    <a:pos x="186" y="50"/>
                  </a:cxn>
                  <a:cxn ang="0">
                    <a:pos x="230" y="82"/>
                  </a:cxn>
                  <a:cxn ang="0">
                    <a:pos x="250" y="123"/>
                  </a:cxn>
                  <a:cxn ang="0">
                    <a:pos x="252" y="147"/>
                  </a:cxn>
                  <a:cxn ang="0">
                    <a:pos x="243" y="192"/>
                  </a:cxn>
                  <a:cxn ang="0">
                    <a:pos x="215" y="228"/>
                  </a:cxn>
                </a:cxnLst>
                <a:rect l="0" t="0" r="r" b="b"/>
                <a:pathLst>
                  <a:path w="295" h="294">
                    <a:moveTo>
                      <a:pt x="290" y="108"/>
                    </a:moveTo>
                    <a:cubicBezTo>
                      <a:pt x="283" y="89"/>
                      <a:pt x="283" y="89"/>
                      <a:pt x="283" y="89"/>
                    </a:cubicBezTo>
                    <a:cubicBezTo>
                      <a:pt x="283" y="88"/>
                      <a:pt x="281" y="87"/>
                      <a:pt x="280" y="87"/>
                    </a:cubicBezTo>
                    <a:cubicBezTo>
                      <a:pt x="261" y="91"/>
                      <a:pt x="261" y="91"/>
                      <a:pt x="261" y="91"/>
                    </a:cubicBezTo>
                    <a:cubicBezTo>
                      <a:pt x="256" y="81"/>
                      <a:pt x="250" y="71"/>
                      <a:pt x="242" y="63"/>
                    </a:cubicBezTo>
                    <a:cubicBezTo>
                      <a:pt x="252" y="47"/>
                      <a:pt x="252" y="47"/>
                      <a:pt x="252" y="47"/>
                    </a:cubicBezTo>
                    <a:cubicBezTo>
                      <a:pt x="253" y="45"/>
                      <a:pt x="253" y="43"/>
                      <a:pt x="252" y="42"/>
                    </a:cubicBezTo>
                    <a:cubicBezTo>
                      <a:pt x="237" y="30"/>
                      <a:pt x="237" y="30"/>
                      <a:pt x="237" y="30"/>
                    </a:cubicBezTo>
                    <a:cubicBezTo>
                      <a:pt x="236" y="29"/>
                      <a:pt x="234" y="29"/>
                      <a:pt x="233" y="30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12" y="38"/>
                      <a:pt x="205" y="34"/>
                      <a:pt x="197" y="31"/>
                    </a:cubicBezTo>
                    <a:cubicBezTo>
                      <a:pt x="200" y="12"/>
                      <a:pt x="200" y="12"/>
                      <a:pt x="200" y="12"/>
                    </a:cubicBezTo>
                    <a:cubicBezTo>
                      <a:pt x="200" y="10"/>
                      <a:pt x="199" y="9"/>
                      <a:pt x="198" y="8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8" y="3"/>
                      <a:pt x="176" y="4"/>
                      <a:pt x="175" y="5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59" y="21"/>
                      <a:pt x="151" y="20"/>
                      <a:pt x="143" y="21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6" y="1"/>
                      <a:pt x="135" y="0"/>
                      <a:pt x="133" y="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3" y="4"/>
                      <a:pt x="112" y="5"/>
                      <a:pt x="112" y="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4" y="28"/>
                      <a:pt x="97" y="31"/>
                      <a:pt x="90" y="35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0"/>
                      <a:pt x="74" y="19"/>
                      <a:pt x="73" y="20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6" y="32"/>
                      <a:pt x="55" y="34"/>
                      <a:pt x="56" y="35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58" y="58"/>
                      <a:pt x="53" y="63"/>
                      <a:pt x="48" y="70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29" y="62"/>
                      <a:pt x="27" y="63"/>
                      <a:pt x="26" y="64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82"/>
                      <a:pt x="16" y="84"/>
                      <a:pt x="17" y="85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9" y="104"/>
                      <a:pt x="26" y="111"/>
                      <a:pt x="24" y="119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4" y="120"/>
                      <a:pt x="2" y="122"/>
                      <a:pt x="2" y="123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4"/>
                      <a:pt x="1" y="145"/>
                      <a:pt x="3" y="146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1" y="156"/>
                      <a:pt x="22" y="162"/>
                      <a:pt x="23" y="167"/>
                    </a:cubicBezTo>
                    <a:cubicBezTo>
                      <a:pt x="23" y="170"/>
                      <a:pt x="24" y="172"/>
                      <a:pt x="24" y="174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6" y="184"/>
                      <a:pt x="5" y="185"/>
                      <a:pt x="6" y="187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3" y="206"/>
                      <a:pt x="14" y="207"/>
                      <a:pt x="16" y="207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9" y="214"/>
                      <a:pt x="46" y="223"/>
                      <a:pt x="54" y="232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2" y="249"/>
                      <a:pt x="43" y="251"/>
                      <a:pt x="44" y="252"/>
                    </a:cubicBezTo>
                    <a:cubicBezTo>
                      <a:pt x="58" y="265"/>
                      <a:pt x="58" y="265"/>
                      <a:pt x="58" y="265"/>
                    </a:cubicBezTo>
                    <a:cubicBezTo>
                      <a:pt x="60" y="266"/>
                      <a:pt x="61" y="266"/>
                      <a:pt x="63" y="265"/>
                    </a:cubicBezTo>
                    <a:cubicBezTo>
                      <a:pt x="77" y="252"/>
                      <a:pt x="77" y="252"/>
                      <a:pt x="77" y="252"/>
                    </a:cubicBezTo>
                    <a:cubicBezTo>
                      <a:pt x="84" y="257"/>
                      <a:pt x="91" y="261"/>
                      <a:pt x="98" y="264"/>
                    </a:cubicBezTo>
                    <a:cubicBezTo>
                      <a:pt x="96" y="283"/>
                      <a:pt x="96" y="283"/>
                      <a:pt x="96" y="283"/>
                    </a:cubicBezTo>
                    <a:cubicBezTo>
                      <a:pt x="95" y="284"/>
                      <a:pt x="96" y="286"/>
                      <a:pt x="98" y="286"/>
                    </a:cubicBezTo>
                    <a:cubicBezTo>
                      <a:pt x="116" y="291"/>
                      <a:pt x="116" y="291"/>
                      <a:pt x="116" y="291"/>
                    </a:cubicBezTo>
                    <a:cubicBezTo>
                      <a:pt x="118" y="292"/>
                      <a:pt x="120" y="291"/>
                      <a:pt x="120" y="290"/>
                    </a:cubicBezTo>
                    <a:cubicBezTo>
                      <a:pt x="128" y="272"/>
                      <a:pt x="128" y="272"/>
                      <a:pt x="128" y="272"/>
                    </a:cubicBezTo>
                    <a:cubicBezTo>
                      <a:pt x="136" y="274"/>
                      <a:pt x="144" y="274"/>
                      <a:pt x="153" y="274"/>
                    </a:cubicBezTo>
                    <a:cubicBezTo>
                      <a:pt x="159" y="292"/>
                      <a:pt x="159" y="292"/>
                      <a:pt x="159" y="292"/>
                    </a:cubicBezTo>
                    <a:cubicBezTo>
                      <a:pt x="159" y="293"/>
                      <a:pt x="161" y="294"/>
                      <a:pt x="162" y="294"/>
                    </a:cubicBezTo>
                    <a:cubicBezTo>
                      <a:pt x="181" y="291"/>
                      <a:pt x="181" y="291"/>
                      <a:pt x="181" y="291"/>
                    </a:cubicBezTo>
                    <a:cubicBezTo>
                      <a:pt x="183" y="291"/>
                      <a:pt x="184" y="289"/>
                      <a:pt x="184" y="288"/>
                    </a:cubicBezTo>
                    <a:cubicBezTo>
                      <a:pt x="183" y="269"/>
                      <a:pt x="183" y="269"/>
                      <a:pt x="183" y="269"/>
                    </a:cubicBezTo>
                    <a:cubicBezTo>
                      <a:pt x="191" y="266"/>
                      <a:pt x="199" y="263"/>
                      <a:pt x="206" y="260"/>
                    </a:cubicBezTo>
                    <a:cubicBezTo>
                      <a:pt x="219" y="274"/>
                      <a:pt x="219" y="274"/>
                      <a:pt x="219" y="274"/>
                    </a:cubicBezTo>
                    <a:cubicBezTo>
                      <a:pt x="220" y="275"/>
                      <a:pt x="222" y="275"/>
                      <a:pt x="223" y="274"/>
                    </a:cubicBezTo>
                    <a:cubicBezTo>
                      <a:pt x="239" y="263"/>
                      <a:pt x="239" y="263"/>
                      <a:pt x="239" y="263"/>
                    </a:cubicBezTo>
                    <a:cubicBezTo>
                      <a:pt x="240" y="262"/>
                      <a:pt x="240" y="261"/>
                      <a:pt x="240" y="259"/>
                    </a:cubicBezTo>
                    <a:cubicBezTo>
                      <a:pt x="231" y="242"/>
                      <a:pt x="231" y="242"/>
                      <a:pt x="231" y="242"/>
                    </a:cubicBezTo>
                    <a:cubicBezTo>
                      <a:pt x="237" y="237"/>
                      <a:pt x="243" y="231"/>
                      <a:pt x="248" y="225"/>
                    </a:cubicBezTo>
                    <a:cubicBezTo>
                      <a:pt x="265" y="232"/>
                      <a:pt x="265" y="232"/>
                      <a:pt x="265" y="232"/>
                    </a:cubicBezTo>
                    <a:cubicBezTo>
                      <a:pt x="267" y="232"/>
                      <a:pt x="269" y="232"/>
                      <a:pt x="269" y="230"/>
                    </a:cubicBezTo>
                    <a:cubicBezTo>
                      <a:pt x="279" y="214"/>
                      <a:pt x="279" y="214"/>
                      <a:pt x="279" y="214"/>
                    </a:cubicBezTo>
                    <a:cubicBezTo>
                      <a:pt x="280" y="213"/>
                      <a:pt x="280" y="211"/>
                      <a:pt x="278" y="210"/>
                    </a:cubicBezTo>
                    <a:cubicBezTo>
                      <a:pt x="264" y="198"/>
                      <a:pt x="264" y="198"/>
                      <a:pt x="264" y="198"/>
                    </a:cubicBezTo>
                    <a:cubicBezTo>
                      <a:pt x="267" y="191"/>
                      <a:pt x="270" y="183"/>
                      <a:pt x="271" y="175"/>
                    </a:cubicBezTo>
                    <a:cubicBezTo>
                      <a:pt x="290" y="174"/>
                      <a:pt x="290" y="174"/>
                      <a:pt x="290" y="174"/>
                    </a:cubicBezTo>
                    <a:cubicBezTo>
                      <a:pt x="292" y="174"/>
                      <a:pt x="293" y="173"/>
                      <a:pt x="293" y="171"/>
                    </a:cubicBezTo>
                    <a:cubicBezTo>
                      <a:pt x="295" y="152"/>
                      <a:pt x="295" y="152"/>
                      <a:pt x="295" y="152"/>
                    </a:cubicBezTo>
                    <a:cubicBezTo>
                      <a:pt x="295" y="151"/>
                      <a:pt x="294" y="149"/>
                      <a:pt x="293" y="149"/>
                    </a:cubicBezTo>
                    <a:cubicBezTo>
                      <a:pt x="274" y="144"/>
                      <a:pt x="274" y="144"/>
                      <a:pt x="274" y="144"/>
                    </a:cubicBezTo>
                    <a:cubicBezTo>
                      <a:pt x="274" y="139"/>
                      <a:pt x="274" y="133"/>
                      <a:pt x="273" y="127"/>
                    </a:cubicBezTo>
                    <a:cubicBezTo>
                      <a:pt x="272" y="125"/>
                      <a:pt x="272" y="123"/>
                      <a:pt x="271" y="120"/>
                    </a:cubicBez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90" y="111"/>
                      <a:pt x="290" y="109"/>
                      <a:pt x="290" y="108"/>
                    </a:cubicBezTo>
                    <a:close/>
                    <a:moveTo>
                      <a:pt x="215" y="228"/>
                    </a:moveTo>
                    <a:cubicBezTo>
                      <a:pt x="210" y="232"/>
                      <a:pt x="204" y="236"/>
                      <a:pt x="198" y="239"/>
                    </a:cubicBezTo>
                    <a:cubicBezTo>
                      <a:pt x="190" y="243"/>
                      <a:pt x="183" y="246"/>
                      <a:pt x="175" y="248"/>
                    </a:cubicBezTo>
                    <a:cubicBezTo>
                      <a:pt x="171" y="249"/>
                      <a:pt x="168" y="250"/>
                      <a:pt x="164" y="251"/>
                    </a:cubicBezTo>
                    <a:cubicBezTo>
                      <a:pt x="161" y="251"/>
                      <a:pt x="157" y="252"/>
                      <a:pt x="154" y="252"/>
                    </a:cubicBezTo>
                    <a:cubicBezTo>
                      <a:pt x="146" y="252"/>
                      <a:pt x="137" y="252"/>
                      <a:pt x="129" y="250"/>
                    </a:cubicBezTo>
                    <a:cubicBezTo>
                      <a:pt x="122" y="249"/>
                      <a:pt x="116" y="247"/>
                      <a:pt x="109" y="245"/>
                    </a:cubicBezTo>
                    <a:cubicBezTo>
                      <a:pt x="102" y="242"/>
                      <a:pt x="94" y="238"/>
                      <a:pt x="88" y="233"/>
                    </a:cubicBezTo>
                    <a:cubicBezTo>
                      <a:pt x="79" y="227"/>
                      <a:pt x="72" y="220"/>
                      <a:pt x="66" y="212"/>
                    </a:cubicBezTo>
                    <a:cubicBezTo>
                      <a:pt x="62" y="208"/>
                      <a:pt x="60" y="204"/>
                      <a:pt x="57" y="199"/>
                    </a:cubicBezTo>
                    <a:cubicBezTo>
                      <a:pt x="52" y="191"/>
                      <a:pt x="48" y="182"/>
                      <a:pt x="46" y="171"/>
                    </a:cubicBezTo>
                    <a:cubicBezTo>
                      <a:pt x="45" y="169"/>
                      <a:pt x="45" y="166"/>
                      <a:pt x="44" y="164"/>
                    </a:cubicBezTo>
                    <a:cubicBezTo>
                      <a:pt x="43" y="158"/>
                      <a:pt x="43" y="153"/>
                      <a:pt x="43" y="147"/>
                    </a:cubicBezTo>
                    <a:cubicBezTo>
                      <a:pt x="43" y="140"/>
                      <a:pt x="44" y="133"/>
                      <a:pt x="45" y="126"/>
                    </a:cubicBezTo>
                    <a:cubicBezTo>
                      <a:pt x="47" y="118"/>
                      <a:pt x="49" y="110"/>
                      <a:pt x="53" y="103"/>
                    </a:cubicBezTo>
                    <a:cubicBezTo>
                      <a:pt x="56" y="96"/>
                      <a:pt x="59" y="90"/>
                      <a:pt x="64" y="85"/>
                    </a:cubicBezTo>
                    <a:cubicBezTo>
                      <a:pt x="69" y="78"/>
                      <a:pt x="74" y="72"/>
                      <a:pt x="81" y="67"/>
                    </a:cubicBezTo>
                    <a:cubicBezTo>
                      <a:pt x="86" y="62"/>
                      <a:pt x="92" y="58"/>
                      <a:pt x="98" y="55"/>
                    </a:cubicBezTo>
                    <a:cubicBezTo>
                      <a:pt x="105" y="51"/>
                      <a:pt x="113" y="48"/>
                      <a:pt x="121" y="46"/>
                    </a:cubicBezTo>
                    <a:cubicBezTo>
                      <a:pt x="124" y="45"/>
                      <a:pt x="128" y="44"/>
                      <a:pt x="131" y="44"/>
                    </a:cubicBezTo>
                    <a:cubicBezTo>
                      <a:pt x="135" y="43"/>
                      <a:pt x="138" y="43"/>
                      <a:pt x="142" y="43"/>
                    </a:cubicBezTo>
                    <a:cubicBezTo>
                      <a:pt x="150" y="42"/>
                      <a:pt x="158" y="43"/>
                      <a:pt x="166" y="44"/>
                    </a:cubicBezTo>
                    <a:cubicBezTo>
                      <a:pt x="173" y="45"/>
                      <a:pt x="180" y="47"/>
                      <a:pt x="186" y="50"/>
                    </a:cubicBezTo>
                    <a:cubicBezTo>
                      <a:pt x="194" y="53"/>
                      <a:pt x="201" y="57"/>
                      <a:pt x="208" y="62"/>
                    </a:cubicBezTo>
                    <a:cubicBezTo>
                      <a:pt x="216" y="67"/>
                      <a:pt x="223" y="74"/>
                      <a:pt x="230" y="82"/>
                    </a:cubicBezTo>
                    <a:cubicBezTo>
                      <a:pt x="233" y="86"/>
                      <a:pt x="236" y="90"/>
                      <a:pt x="238" y="95"/>
                    </a:cubicBezTo>
                    <a:cubicBezTo>
                      <a:pt x="243" y="104"/>
                      <a:pt x="247" y="113"/>
                      <a:pt x="250" y="123"/>
                    </a:cubicBezTo>
                    <a:cubicBezTo>
                      <a:pt x="250" y="125"/>
                      <a:pt x="251" y="128"/>
                      <a:pt x="251" y="131"/>
                    </a:cubicBezTo>
                    <a:cubicBezTo>
                      <a:pt x="252" y="136"/>
                      <a:pt x="252" y="142"/>
                      <a:pt x="252" y="147"/>
                    </a:cubicBezTo>
                    <a:cubicBezTo>
                      <a:pt x="252" y="154"/>
                      <a:pt x="252" y="161"/>
                      <a:pt x="250" y="168"/>
                    </a:cubicBezTo>
                    <a:cubicBezTo>
                      <a:pt x="249" y="176"/>
                      <a:pt x="246" y="184"/>
                      <a:pt x="243" y="192"/>
                    </a:cubicBezTo>
                    <a:cubicBezTo>
                      <a:pt x="240" y="198"/>
                      <a:pt x="236" y="204"/>
                      <a:pt x="232" y="210"/>
                    </a:cubicBezTo>
                    <a:cubicBezTo>
                      <a:pt x="227" y="216"/>
                      <a:pt x="221" y="222"/>
                      <a:pt x="215" y="2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3943438" y="2754313"/>
                <a:ext cx="268287" cy="269434"/>
              </a:xfrm>
              <a:custGeom>
                <a:avLst/>
                <a:gdLst/>
                <a:ahLst/>
                <a:cxnLst>
                  <a:cxn ang="0">
                    <a:pos x="167" y="66"/>
                  </a:cxn>
                  <a:cxn ang="0">
                    <a:pos x="158" y="43"/>
                  </a:cxn>
                  <a:cxn ang="0">
                    <a:pos x="151" y="32"/>
                  </a:cxn>
                  <a:cxn ang="0">
                    <a:pos x="134" y="16"/>
                  </a:cxn>
                  <a:cxn ang="0">
                    <a:pos x="116" y="6"/>
                  </a:cxn>
                  <a:cxn ang="0">
                    <a:pos x="100" y="1"/>
                  </a:cxn>
                  <a:cxn ang="0">
                    <a:pos x="80" y="0"/>
                  </a:cxn>
                  <a:cxn ang="0">
                    <a:pos x="71" y="1"/>
                  </a:cxn>
                  <a:cxn ang="0">
                    <a:pos x="63" y="3"/>
                  </a:cxn>
                  <a:cxn ang="0">
                    <a:pos x="44" y="10"/>
                  </a:cxn>
                  <a:cxn ang="0">
                    <a:pos x="30" y="20"/>
                  </a:cxn>
                  <a:cxn ang="0">
                    <a:pos x="16" y="35"/>
                  </a:cxn>
                  <a:cxn ang="0">
                    <a:pos x="8" y="49"/>
                  </a:cxn>
                  <a:cxn ang="0">
                    <a:pos x="1" y="68"/>
                  </a:cxn>
                  <a:cxn ang="0">
                    <a:pos x="0" y="85"/>
                  </a:cxn>
                  <a:cxn ang="0">
                    <a:pos x="1" y="99"/>
                  </a:cxn>
                  <a:cxn ang="0">
                    <a:pos x="2" y="105"/>
                  </a:cxn>
                  <a:cxn ang="0">
                    <a:pos x="11" y="128"/>
                  </a:cxn>
                  <a:cxn ang="0">
                    <a:pos x="18" y="138"/>
                  </a:cxn>
                  <a:cxn ang="0">
                    <a:pos x="36" y="155"/>
                  </a:cxn>
                  <a:cxn ang="0">
                    <a:pos x="53" y="164"/>
                  </a:cxn>
                  <a:cxn ang="0">
                    <a:pos x="70" y="169"/>
                  </a:cxn>
                  <a:cxn ang="0">
                    <a:pos x="90" y="170"/>
                  </a:cxn>
                  <a:cxn ang="0">
                    <a:pos x="98" y="169"/>
                  </a:cxn>
                  <a:cxn ang="0">
                    <a:pos x="107" y="167"/>
                  </a:cxn>
                  <a:cxn ang="0">
                    <a:pos x="125" y="160"/>
                  </a:cxn>
                  <a:cxn ang="0">
                    <a:pos x="139" y="150"/>
                  </a:cxn>
                  <a:cxn ang="0">
                    <a:pos x="153" y="136"/>
                  </a:cxn>
                  <a:cxn ang="0">
                    <a:pos x="162" y="121"/>
                  </a:cxn>
                  <a:cxn ang="0">
                    <a:pos x="168" y="102"/>
                  </a:cxn>
                  <a:cxn ang="0">
                    <a:pos x="170" y="85"/>
                  </a:cxn>
                  <a:cxn ang="0">
                    <a:pos x="169" y="72"/>
                  </a:cxn>
                  <a:cxn ang="0">
                    <a:pos x="167" y="66"/>
                  </a:cxn>
                </a:cxnLst>
                <a:rect l="0" t="0" r="r" b="b"/>
                <a:pathLst>
                  <a:path w="170" h="171">
                    <a:moveTo>
                      <a:pt x="167" y="66"/>
                    </a:moveTo>
                    <a:cubicBezTo>
                      <a:pt x="166" y="57"/>
                      <a:pt x="162" y="50"/>
                      <a:pt x="158" y="43"/>
                    </a:cubicBezTo>
                    <a:cubicBezTo>
                      <a:pt x="156" y="39"/>
                      <a:pt x="154" y="36"/>
                      <a:pt x="151" y="32"/>
                    </a:cubicBezTo>
                    <a:cubicBezTo>
                      <a:pt x="146" y="26"/>
                      <a:pt x="140" y="20"/>
                      <a:pt x="134" y="16"/>
                    </a:cubicBezTo>
                    <a:cubicBezTo>
                      <a:pt x="128" y="12"/>
                      <a:pt x="122" y="9"/>
                      <a:pt x="116" y="6"/>
                    </a:cubicBezTo>
                    <a:cubicBezTo>
                      <a:pt x="111" y="4"/>
                      <a:pt x="105" y="2"/>
                      <a:pt x="100" y="1"/>
                    </a:cubicBezTo>
                    <a:cubicBezTo>
                      <a:pt x="93" y="0"/>
                      <a:pt x="86" y="0"/>
                      <a:pt x="80" y="0"/>
                    </a:cubicBezTo>
                    <a:cubicBezTo>
                      <a:pt x="77" y="0"/>
                      <a:pt x="74" y="1"/>
                      <a:pt x="71" y="1"/>
                    </a:cubicBezTo>
                    <a:cubicBezTo>
                      <a:pt x="68" y="2"/>
                      <a:pt x="66" y="2"/>
                      <a:pt x="63" y="3"/>
                    </a:cubicBezTo>
                    <a:cubicBezTo>
                      <a:pt x="56" y="5"/>
                      <a:pt x="50" y="7"/>
                      <a:pt x="44" y="10"/>
                    </a:cubicBezTo>
                    <a:cubicBezTo>
                      <a:pt x="39" y="13"/>
                      <a:pt x="34" y="16"/>
                      <a:pt x="30" y="20"/>
                    </a:cubicBezTo>
                    <a:cubicBezTo>
                      <a:pt x="25" y="24"/>
                      <a:pt x="20" y="29"/>
                      <a:pt x="16" y="35"/>
                    </a:cubicBezTo>
                    <a:cubicBezTo>
                      <a:pt x="13" y="39"/>
                      <a:pt x="10" y="44"/>
                      <a:pt x="8" y="49"/>
                    </a:cubicBezTo>
                    <a:cubicBezTo>
                      <a:pt x="5" y="55"/>
                      <a:pt x="3" y="62"/>
                      <a:pt x="1" y="68"/>
                    </a:cubicBezTo>
                    <a:cubicBezTo>
                      <a:pt x="0" y="74"/>
                      <a:pt x="0" y="79"/>
                      <a:pt x="0" y="85"/>
                    </a:cubicBezTo>
                    <a:cubicBezTo>
                      <a:pt x="0" y="90"/>
                      <a:pt x="0" y="94"/>
                      <a:pt x="1" y="99"/>
                    </a:cubicBezTo>
                    <a:cubicBezTo>
                      <a:pt x="1" y="101"/>
                      <a:pt x="2" y="103"/>
                      <a:pt x="2" y="105"/>
                    </a:cubicBezTo>
                    <a:cubicBezTo>
                      <a:pt x="4" y="113"/>
                      <a:pt x="7" y="121"/>
                      <a:pt x="11" y="128"/>
                    </a:cubicBezTo>
                    <a:cubicBezTo>
                      <a:pt x="13" y="131"/>
                      <a:pt x="15" y="135"/>
                      <a:pt x="18" y="138"/>
                    </a:cubicBezTo>
                    <a:cubicBezTo>
                      <a:pt x="23" y="145"/>
                      <a:pt x="29" y="150"/>
                      <a:pt x="36" y="155"/>
                    </a:cubicBezTo>
                    <a:cubicBezTo>
                      <a:pt x="41" y="159"/>
                      <a:pt x="47" y="162"/>
                      <a:pt x="53" y="164"/>
                    </a:cubicBezTo>
                    <a:cubicBezTo>
                      <a:pt x="59" y="166"/>
                      <a:pt x="64" y="168"/>
                      <a:pt x="70" y="169"/>
                    </a:cubicBezTo>
                    <a:cubicBezTo>
                      <a:pt x="76" y="170"/>
                      <a:pt x="83" y="171"/>
                      <a:pt x="90" y="170"/>
                    </a:cubicBezTo>
                    <a:cubicBezTo>
                      <a:pt x="93" y="170"/>
                      <a:pt x="95" y="170"/>
                      <a:pt x="98" y="169"/>
                    </a:cubicBezTo>
                    <a:cubicBezTo>
                      <a:pt x="101" y="169"/>
                      <a:pt x="104" y="168"/>
                      <a:pt x="107" y="167"/>
                    </a:cubicBezTo>
                    <a:cubicBezTo>
                      <a:pt x="113" y="166"/>
                      <a:pt x="119" y="163"/>
                      <a:pt x="125" y="160"/>
                    </a:cubicBezTo>
                    <a:cubicBezTo>
                      <a:pt x="130" y="157"/>
                      <a:pt x="135" y="154"/>
                      <a:pt x="139" y="150"/>
                    </a:cubicBezTo>
                    <a:cubicBezTo>
                      <a:pt x="144" y="146"/>
                      <a:pt x="149" y="141"/>
                      <a:pt x="153" y="136"/>
                    </a:cubicBezTo>
                    <a:cubicBezTo>
                      <a:pt x="156" y="131"/>
                      <a:pt x="159" y="126"/>
                      <a:pt x="162" y="121"/>
                    </a:cubicBezTo>
                    <a:cubicBezTo>
                      <a:pt x="165" y="115"/>
                      <a:pt x="167" y="109"/>
                      <a:pt x="168" y="102"/>
                    </a:cubicBezTo>
                    <a:cubicBezTo>
                      <a:pt x="169" y="97"/>
                      <a:pt x="170" y="91"/>
                      <a:pt x="170" y="85"/>
                    </a:cubicBezTo>
                    <a:cubicBezTo>
                      <a:pt x="170" y="81"/>
                      <a:pt x="169" y="76"/>
                      <a:pt x="169" y="72"/>
                    </a:cubicBezTo>
                    <a:cubicBezTo>
                      <a:pt x="168" y="70"/>
                      <a:pt x="168" y="68"/>
                      <a:pt x="167" y="6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3209660" y="1935692"/>
                <a:ext cx="644349" cy="645495"/>
              </a:xfrm>
              <a:custGeom>
                <a:avLst/>
                <a:gdLst/>
                <a:ahLst/>
                <a:cxnLst>
                  <a:cxn ang="0">
                    <a:pos x="403" y="155"/>
                  </a:cxn>
                  <a:cxn ang="0">
                    <a:pos x="372" y="152"/>
                  </a:cxn>
                  <a:cxn ang="0">
                    <a:pos x="370" y="89"/>
                  </a:cxn>
                  <a:cxn ang="0">
                    <a:pos x="353" y="63"/>
                  </a:cxn>
                  <a:cxn ang="0">
                    <a:pos x="324" y="76"/>
                  </a:cxn>
                  <a:cxn ang="0">
                    <a:pos x="306" y="30"/>
                  </a:cxn>
                  <a:cxn ang="0">
                    <a:pos x="279" y="14"/>
                  </a:cxn>
                  <a:cxn ang="0">
                    <a:pos x="259" y="37"/>
                  </a:cxn>
                  <a:cxn ang="0">
                    <a:pos x="221" y="3"/>
                  </a:cxn>
                  <a:cxn ang="0">
                    <a:pos x="190" y="0"/>
                  </a:cxn>
                  <a:cxn ang="0">
                    <a:pos x="182" y="30"/>
                  </a:cxn>
                  <a:cxn ang="0">
                    <a:pos x="135" y="15"/>
                  </a:cxn>
                  <a:cxn ang="0">
                    <a:pos x="105" y="25"/>
                  </a:cxn>
                  <a:cxn ang="0">
                    <a:pos x="110" y="55"/>
                  </a:cxn>
                  <a:cxn ang="0">
                    <a:pos x="61" y="62"/>
                  </a:cxn>
                  <a:cxn ang="0">
                    <a:pos x="39" y="83"/>
                  </a:cxn>
                  <a:cxn ang="0">
                    <a:pos x="56" y="109"/>
                  </a:cxn>
                  <a:cxn ang="0">
                    <a:pos x="15" y="136"/>
                  </a:cxn>
                  <a:cxn ang="0">
                    <a:pos x="3" y="165"/>
                  </a:cxn>
                  <a:cxn ang="0">
                    <a:pos x="30" y="180"/>
                  </a:cxn>
                  <a:cxn ang="0">
                    <a:pos x="28" y="214"/>
                  </a:cxn>
                  <a:cxn ang="0">
                    <a:pos x="1" y="227"/>
                  </a:cxn>
                  <a:cxn ang="0">
                    <a:pos x="10" y="257"/>
                  </a:cxn>
                  <a:cxn ang="0">
                    <a:pos x="56" y="300"/>
                  </a:cxn>
                  <a:cxn ang="0">
                    <a:pos x="39" y="325"/>
                  </a:cxn>
                  <a:cxn ang="0">
                    <a:pos x="61" y="346"/>
                  </a:cxn>
                  <a:cxn ang="0">
                    <a:pos x="110" y="353"/>
                  </a:cxn>
                  <a:cxn ang="0">
                    <a:pos x="105" y="384"/>
                  </a:cxn>
                  <a:cxn ang="0">
                    <a:pos x="135" y="393"/>
                  </a:cxn>
                  <a:cxn ang="0">
                    <a:pos x="183" y="379"/>
                  </a:cxn>
                  <a:cxn ang="0">
                    <a:pos x="191" y="409"/>
                  </a:cxn>
                  <a:cxn ang="0">
                    <a:pos x="222" y="405"/>
                  </a:cxn>
                  <a:cxn ang="0">
                    <a:pos x="259" y="371"/>
                  </a:cxn>
                  <a:cxn ang="0">
                    <a:pos x="279" y="395"/>
                  </a:cxn>
                  <a:cxn ang="0">
                    <a:pos x="306" y="378"/>
                  </a:cxn>
                  <a:cxn ang="0">
                    <a:pos x="324" y="333"/>
                  </a:cxn>
                  <a:cxn ang="0">
                    <a:pos x="353" y="345"/>
                  </a:cxn>
                  <a:cxn ang="0">
                    <a:pos x="370" y="319"/>
                  </a:cxn>
                  <a:cxn ang="0">
                    <a:pos x="367" y="270"/>
                  </a:cxn>
                  <a:cxn ang="0">
                    <a:pos x="398" y="269"/>
                  </a:cxn>
                  <a:cxn ang="0">
                    <a:pos x="403" y="238"/>
                  </a:cxn>
                  <a:cxn ang="0">
                    <a:pos x="380" y="204"/>
                  </a:cxn>
                  <a:cxn ang="0">
                    <a:pos x="405" y="186"/>
                  </a:cxn>
                  <a:cxn ang="0">
                    <a:pos x="279" y="329"/>
                  </a:cxn>
                  <a:cxn ang="0">
                    <a:pos x="219" y="349"/>
                  </a:cxn>
                  <a:cxn ang="0">
                    <a:pos x="189" y="349"/>
                  </a:cxn>
                  <a:cxn ang="0">
                    <a:pos x="130" y="329"/>
                  </a:cxn>
                  <a:cxn ang="0">
                    <a:pos x="77" y="275"/>
                  </a:cxn>
                  <a:cxn ang="0">
                    <a:pos x="59" y="215"/>
                  </a:cxn>
                  <a:cxn ang="0">
                    <a:pos x="60" y="181"/>
                  </a:cxn>
                  <a:cxn ang="0">
                    <a:pos x="84" y="122"/>
                  </a:cxn>
                  <a:cxn ang="0">
                    <a:pos x="130" y="79"/>
                  </a:cxn>
                  <a:cxn ang="0">
                    <a:pos x="189" y="59"/>
                  </a:cxn>
                  <a:cxn ang="0">
                    <a:pos x="219" y="59"/>
                  </a:cxn>
                  <a:cxn ang="0">
                    <a:pos x="279" y="79"/>
                  </a:cxn>
                  <a:cxn ang="0">
                    <a:pos x="331" y="133"/>
                  </a:cxn>
                  <a:cxn ang="0">
                    <a:pos x="349" y="193"/>
                  </a:cxn>
                  <a:cxn ang="0">
                    <a:pos x="348" y="228"/>
                  </a:cxn>
                  <a:cxn ang="0">
                    <a:pos x="324" y="286"/>
                  </a:cxn>
                  <a:cxn ang="0">
                    <a:pos x="279" y="329"/>
                  </a:cxn>
                </a:cxnLst>
                <a:rect l="0" t="0" r="r" b="b"/>
                <a:pathLst>
                  <a:path w="408" h="409">
                    <a:moveTo>
                      <a:pt x="408" y="181"/>
                    </a:move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53"/>
                      <a:pt x="401" y="151"/>
                      <a:pt x="399" y="151"/>
                    </a:cubicBezTo>
                    <a:cubicBezTo>
                      <a:pt x="372" y="152"/>
                      <a:pt x="372" y="152"/>
                      <a:pt x="372" y="152"/>
                    </a:cubicBezTo>
                    <a:cubicBezTo>
                      <a:pt x="368" y="137"/>
                      <a:pt x="361" y="122"/>
                      <a:pt x="352" y="109"/>
                    </a:cubicBezTo>
                    <a:cubicBezTo>
                      <a:pt x="370" y="89"/>
                      <a:pt x="370" y="89"/>
                      <a:pt x="370" y="89"/>
                    </a:cubicBezTo>
                    <a:cubicBezTo>
                      <a:pt x="371" y="88"/>
                      <a:pt x="371" y="85"/>
                      <a:pt x="370" y="83"/>
                    </a:cubicBezTo>
                    <a:cubicBezTo>
                      <a:pt x="353" y="63"/>
                      <a:pt x="353" y="63"/>
                      <a:pt x="353" y="63"/>
                    </a:cubicBezTo>
                    <a:cubicBezTo>
                      <a:pt x="351" y="61"/>
                      <a:pt x="349" y="61"/>
                      <a:pt x="347" y="62"/>
                    </a:cubicBezTo>
                    <a:cubicBezTo>
                      <a:pt x="324" y="76"/>
                      <a:pt x="324" y="76"/>
                      <a:pt x="324" y="76"/>
                    </a:cubicBezTo>
                    <a:cubicBezTo>
                      <a:pt x="316" y="68"/>
                      <a:pt x="307" y="61"/>
                      <a:pt x="298" y="55"/>
                    </a:cubicBezTo>
                    <a:cubicBezTo>
                      <a:pt x="306" y="30"/>
                      <a:pt x="306" y="30"/>
                      <a:pt x="306" y="30"/>
                    </a:cubicBezTo>
                    <a:cubicBezTo>
                      <a:pt x="306" y="28"/>
                      <a:pt x="305" y="26"/>
                      <a:pt x="303" y="25"/>
                    </a:cubicBezTo>
                    <a:cubicBezTo>
                      <a:pt x="279" y="14"/>
                      <a:pt x="279" y="14"/>
                      <a:pt x="279" y="14"/>
                    </a:cubicBezTo>
                    <a:cubicBezTo>
                      <a:pt x="277" y="13"/>
                      <a:pt x="275" y="13"/>
                      <a:pt x="273" y="15"/>
                    </a:cubicBezTo>
                    <a:cubicBezTo>
                      <a:pt x="259" y="37"/>
                      <a:pt x="259" y="37"/>
                      <a:pt x="259" y="37"/>
                    </a:cubicBezTo>
                    <a:cubicBezTo>
                      <a:pt x="248" y="33"/>
                      <a:pt x="237" y="31"/>
                      <a:pt x="225" y="29"/>
                    </a:cubicBezTo>
                    <a:cubicBezTo>
                      <a:pt x="221" y="3"/>
                      <a:pt x="221" y="3"/>
                      <a:pt x="221" y="3"/>
                    </a:cubicBezTo>
                    <a:cubicBezTo>
                      <a:pt x="221" y="1"/>
                      <a:pt x="219" y="0"/>
                      <a:pt x="217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88" y="0"/>
                      <a:pt x="186" y="1"/>
                      <a:pt x="186" y="4"/>
                    </a:cubicBezTo>
                    <a:cubicBezTo>
                      <a:pt x="182" y="30"/>
                      <a:pt x="182" y="30"/>
                      <a:pt x="182" y="30"/>
                    </a:cubicBezTo>
                    <a:cubicBezTo>
                      <a:pt x="171" y="31"/>
                      <a:pt x="160" y="33"/>
                      <a:pt x="149" y="37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34" y="13"/>
                      <a:pt x="131" y="13"/>
                      <a:pt x="129" y="14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6"/>
                      <a:pt x="102" y="28"/>
                      <a:pt x="103" y="30"/>
                    </a:cubicBezTo>
                    <a:cubicBezTo>
                      <a:pt x="110" y="55"/>
                      <a:pt x="110" y="55"/>
                      <a:pt x="110" y="55"/>
                    </a:cubicBezTo>
                    <a:cubicBezTo>
                      <a:pt x="101" y="61"/>
                      <a:pt x="92" y="68"/>
                      <a:pt x="84" y="76"/>
                    </a:cubicBezTo>
                    <a:cubicBezTo>
                      <a:pt x="61" y="62"/>
                      <a:pt x="61" y="62"/>
                      <a:pt x="61" y="62"/>
                    </a:cubicBezTo>
                    <a:cubicBezTo>
                      <a:pt x="60" y="61"/>
                      <a:pt x="57" y="61"/>
                      <a:pt x="56" y="6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7" y="85"/>
                      <a:pt x="37" y="88"/>
                      <a:pt x="39" y="8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0" y="118"/>
                      <a:pt x="45" y="128"/>
                      <a:pt x="41" y="139"/>
                    </a:cubicBezTo>
                    <a:cubicBezTo>
                      <a:pt x="15" y="136"/>
                      <a:pt x="15" y="136"/>
                      <a:pt x="15" y="136"/>
                    </a:cubicBezTo>
                    <a:cubicBezTo>
                      <a:pt x="13" y="135"/>
                      <a:pt x="10" y="137"/>
                      <a:pt x="10" y="139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2" y="167"/>
                      <a:pt x="4" y="169"/>
                      <a:pt x="6" y="170"/>
                    </a:cubicBezTo>
                    <a:cubicBezTo>
                      <a:pt x="30" y="180"/>
                      <a:pt x="30" y="180"/>
                      <a:pt x="30" y="180"/>
                    </a:cubicBezTo>
                    <a:cubicBezTo>
                      <a:pt x="29" y="188"/>
                      <a:pt x="28" y="196"/>
                      <a:pt x="28" y="204"/>
                    </a:cubicBezTo>
                    <a:cubicBezTo>
                      <a:pt x="28" y="207"/>
                      <a:pt x="28" y="211"/>
                      <a:pt x="28" y="214"/>
                    </a:cubicBezTo>
                    <a:cubicBezTo>
                      <a:pt x="3" y="222"/>
                      <a:pt x="3" y="222"/>
                      <a:pt x="3" y="222"/>
                    </a:cubicBezTo>
                    <a:cubicBezTo>
                      <a:pt x="2" y="223"/>
                      <a:pt x="0" y="225"/>
                      <a:pt x="1" y="227"/>
                    </a:cubicBezTo>
                    <a:cubicBezTo>
                      <a:pt x="5" y="253"/>
                      <a:pt x="5" y="253"/>
                      <a:pt x="5" y="253"/>
                    </a:cubicBezTo>
                    <a:cubicBezTo>
                      <a:pt x="6" y="256"/>
                      <a:pt x="8" y="257"/>
                      <a:pt x="10" y="257"/>
                    </a:cubicBezTo>
                    <a:cubicBezTo>
                      <a:pt x="36" y="256"/>
                      <a:pt x="36" y="256"/>
                      <a:pt x="36" y="256"/>
                    </a:cubicBezTo>
                    <a:cubicBezTo>
                      <a:pt x="41" y="272"/>
                      <a:pt x="48" y="286"/>
                      <a:pt x="56" y="300"/>
                    </a:cubicBezTo>
                    <a:cubicBezTo>
                      <a:pt x="39" y="319"/>
                      <a:pt x="39" y="319"/>
                      <a:pt x="39" y="319"/>
                    </a:cubicBezTo>
                    <a:cubicBezTo>
                      <a:pt x="37" y="321"/>
                      <a:pt x="37" y="323"/>
                      <a:pt x="39" y="325"/>
                    </a:cubicBezTo>
                    <a:cubicBezTo>
                      <a:pt x="56" y="345"/>
                      <a:pt x="56" y="345"/>
                      <a:pt x="56" y="345"/>
                    </a:cubicBezTo>
                    <a:cubicBezTo>
                      <a:pt x="57" y="347"/>
                      <a:pt x="60" y="347"/>
                      <a:pt x="61" y="346"/>
                    </a:cubicBezTo>
                    <a:cubicBezTo>
                      <a:pt x="84" y="333"/>
                      <a:pt x="84" y="333"/>
                      <a:pt x="84" y="333"/>
                    </a:cubicBezTo>
                    <a:cubicBezTo>
                      <a:pt x="92" y="340"/>
                      <a:pt x="101" y="347"/>
                      <a:pt x="110" y="353"/>
                    </a:cubicBezTo>
                    <a:cubicBezTo>
                      <a:pt x="103" y="378"/>
                      <a:pt x="103" y="378"/>
                      <a:pt x="103" y="378"/>
                    </a:cubicBezTo>
                    <a:cubicBezTo>
                      <a:pt x="102" y="380"/>
                      <a:pt x="103" y="383"/>
                      <a:pt x="105" y="384"/>
                    </a:cubicBezTo>
                    <a:cubicBezTo>
                      <a:pt x="129" y="395"/>
                      <a:pt x="129" y="395"/>
                      <a:pt x="129" y="395"/>
                    </a:cubicBezTo>
                    <a:cubicBezTo>
                      <a:pt x="131" y="396"/>
                      <a:pt x="134" y="395"/>
                      <a:pt x="135" y="393"/>
                    </a:cubicBezTo>
                    <a:cubicBezTo>
                      <a:pt x="149" y="371"/>
                      <a:pt x="149" y="371"/>
                      <a:pt x="149" y="371"/>
                    </a:cubicBezTo>
                    <a:cubicBezTo>
                      <a:pt x="160" y="375"/>
                      <a:pt x="171" y="378"/>
                      <a:pt x="183" y="379"/>
                    </a:cubicBezTo>
                    <a:cubicBezTo>
                      <a:pt x="187" y="405"/>
                      <a:pt x="187" y="405"/>
                      <a:pt x="187" y="405"/>
                    </a:cubicBezTo>
                    <a:cubicBezTo>
                      <a:pt x="187" y="407"/>
                      <a:pt x="189" y="409"/>
                      <a:pt x="191" y="409"/>
                    </a:cubicBezTo>
                    <a:cubicBezTo>
                      <a:pt x="218" y="409"/>
                      <a:pt x="218" y="409"/>
                      <a:pt x="218" y="409"/>
                    </a:cubicBezTo>
                    <a:cubicBezTo>
                      <a:pt x="220" y="409"/>
                      <a:pt x="222" y="407"/>
                      <a:pt x="222" y="405"/>
                    </a:cubicBezTo>
                    <a:cubicBezTo>
                      <a:pt x="226" y="379"/>
                      <a:pt x="226" y="379"/>
                      <a:pt x="226" y="379"/>
                    </a:cubicBezTo>
                    <a:cubicBezTo>
                      <a:pt x="237" y="377"/>
                      <a:pt x="248" y="375"/>
                      <a:pt x="259" y="371"/>
                    </a:cubicBezTo>
                    <a:cubicBezTo>
                      <a:pt x="273" y="393"/>
                      <a:pt x="273" y="393"/>
                      <a:pt x="273" y="393"/>
                    </a:cubicBezTo>
                    <a:cubicBezTo>
                      <a:pt x="275" y="395"/>
                      <a:pt x="277" y="396"/>
                      <a:pt x="279" y="395"/>
                    </a:cubicBezTo>
                    <a:cubicBezTo>
                      <a:pt x="303" y="384"/>
                      <a:pt x="303" y="384"/>
                      <a:pt x="303" y="384"/>
                    </a:cubicBezTo>
                    <a:cubicBezTo>
                      <a:pt x="305" y="383"/>
                      <a:pt x="306" y="380"/>
                      <a:pt x="306" y="378"/>
                    </a:cubicBezTo>
                    <a:cubicBezTo>
                      <a:pt x="298" y="353"/>
                      <a:pt x="298" y="353"/>
                      <a:pt x="298" y="353"/>
                    </a:cubicBezTo>
                    <a:cubicBezTo>
                      <a:pt x="307" y="347"/>
                      <a:pt x="316" y="340"/>
                      <a:pt x="324" y="333"/>
                    </a:cubicBezTo>
                    <a:cubicBezTo>
                      <a:pt x="347" y="346"/>
                      <a:pt x="347" y="346"/>
                      <a:pt x="347" y="346"/>
                    </a:cubicBezTo>
                    <a:cubicBezTo>
                      <a:pt x="349" y="347"/>
                      <a:pt x="351" y="347"/>
                      <a:pt x="353" y="345"/>
                    </a:cubicBezTo>
                    <a:cubicBezTo>
                      <a:pt x="370" y="325"/>
                      <a:pt x="370" y="325"/>
                      <a:pt x="370" y="325"/>
                    </a:cubicBezTo>
                    <a:cubicBezTo>
                      <a:pt x="371" y="323"/>
                      <a:pt x="371" y="321"/>
                      <a:pt x="370" y="319"/>
                    </a:cubicBezTo>
                    <a:cubicBezTo>
                      <a:pt x="352" y="300"/>
                      <a:pt x="352" y="300"/>
                      <a:pt x="352" y="300"/>
                    </a:cubicBezTo>
                    <a:cubicBezTo>
                      <a:pt x="358" y="290"/>
                      <a:pt x="363" y="280"/>
                      <a:pt x="367" y="270"/>
                    </a:cubicBezTo>
                    <a:cubicBezTo>
                      <a:pt x="394" y="273"/>
                      <a:pt x="394" y="273"/>
                      <a:pt x="394" y="273"/>
                    </a:cubicBezTo>
                    <a:cubicBezTo>
                      <a:pt x="396" y="273"/>
                      <a:pt x="398" y="271"/>
                      <a:pt x="398" y="269"/>
                    </a:cubicBezTo>
                    <a:cubicBezTo>
                      <a:pt x="405" y="244"/>
                      <a:pt x="405" y="244"/>
                      <a:pt x="405" y="244"/>
                    </a:cubicBezTo>
                    <a:cubicBezTo>
                      <a:pt x="406" y="242"/>
                      <a:pt x="405" y="239"/>
                      <a:pt x="403" y="238"/>
                    </a:cubicBezTo>
                    <a:cubicBezTo>
                      <a:pt x="378" y="228"/>
                      <a:pt x="378" y="228"/>
                      <a:pt x="378" y="228"/>
                    </a:cubicBezTo>
                    <a:cubicBezTo>
                      <a:pt x="380" y="220"/>
                      <a:pt x="380" y="212"/>
                      <a:pt x="380" y="204"/>
                    </a:cubicBezTo>
                    <a:cubicBezTo>
                      <a:pt x="380" y="201"/>
                      <a:pt x="380" y="198"/>
                      <a:pt x="380" y="195"/>
                    </a:cubicBezTo>
                    <a:cubicBezTo>
                      <a:pt x="405" y="186"/>
                      <a:pt x="405" y="186"/>
                      <a:pt x="405" y="186"/>
                    </a:cubicBezTo>
                    <a:cubicBezTo>
                      <a:pt x="407" y="186"/>
                      <a:pt x="408" y="183"/>
                      <a:pt x="408" y="181"/>
                    </a:cubicBezTo>
                    <a:close/>
                    <a:moveTo>
                      <a:pt x="279" y="329"/>
                    </a:moveTo>
                    <a:cubicBezTo>
                      <a:pt x="270" y="334"/>
                      <a:pt x="261" y="338"/>
                      <a:pt x="252" y="342"/>
                    </a:cubicBezTo>
                    <a:cubicBezTo>
                      <a:pt x="241" y="345"/>
                      <a:pt x="230" y="348"/>
                      <a:pt x="219" y="349"/>
                    </a:cubicBezTo>
                    <a:cubicBezTo>
                      <a:pt x="214" y="349"/>
                      <a:pt x="209" y="350"/>
                      <a:pt x="204" y="350"/>
                    </a:cubicBezTo>
                    <a:cubicBezTo>
                      <a:pt x="199" y="350"/>
                      <a:pt x="194" y="349"/>
                      <a:pt x="189" y="349"/>
                    </a:cubicBezTo>
                    <a:cubicBezTo>
                      <a:pt x="178" y="348"/>
                      <a:pt x="167" y="345"/>
                      <a:pt x="156" y="342"/>
                    </a:cubicBezTo>
                    <a:cubicBezTo>
                      <a:pt x="147" y="338"/>
                      <a:pt x="138" y="334"/>
                      <a:pt x="130" y="329"/>
                    </a:cubicBezTo>
                    <a:cubicBezTo>
                      <a:pt x="120" y="323"/>
                      <a:pt x="111" y="316"/>
                      <a:pt x="103" y="308"/>
                    </a:cubicBezTo>
                    <a:cubicBezTo>
                      <a:pt x="93" y="299"/>
                      <a:pt x="84" y="288"/>
                      <a:pt x="77" y="275"/>
                    </a:cubicBezTo>
                    <a:cubicBezTo>
                      <a:pt x="74" y="269"/>
                      <a:pt x="71" y="263"/>
                      <a:pt x="68" y="256"/>
                    </a:cubicBezTo>
                    <a:cubicBezTo>
                      <a:pt x="63" y="243"/>
                      <a:pt x="60" y="229"/>
                      <a:pt x="59" y="215"/>
                    </a:cubicBezTo>
                    <a:cubicBezTo>
                      <a:pt x="59" y="211"/>
                      <a:pt x="59" y="208"/>
                      <a:pt x="59" y="204"/>
                    </a:cubicBezTo>
                    <a:cubicBezTo>
                      <a:pt x="59" y="196"/>
                      <a:pt x="59" y="188"/>
                      <a:pt x="60" y="181"/>
                    </a:cubicBezTo>
                    <a:cubicBezTo>
                      <a:pt x="62" y="171"/>
                      <a:pt x="65" y="162"/>
                      <a:pt x="68" y="153"/>
                    </a:cubicBezTo>
                    <a:cubicBezTo>
                      <a:pt x="72" y="142"/>
                      <a:pt x="77" y="132"/>
                      <a:pt x="84" y="122"/>
                    </a:cubicBezTo>
                    <a:cubicBezTo>
                      <a:pt x="89" y="114"/>
                      <a:pt x="96" y="107"/>
                      <a:pt x="103" y="100"/>
                    </a:cubicBezTo>
                    <a:cubicBezTo>
                      <a:pt x="111" y="92"/>
                      <a:pt x="120" y="85"/>
                      <a:pt x="130" y="79"/>
                    </a:cubicBezTo>
                    <a:cubicBezTo>
                      <a:pt x="138" y="74"/>
                      <a:pt x="147" y="70"/>
                      <a:pt x="156" y="67"/>
                    </a:cubicBezTo>
                    <a:cubicBezTo>
                      <a:pt x="167" y="63"/>
                      <a:pt x="178" y="61"/>
                      <a:pt x="189" y="59"/>
                    </a:cubicBezTo>
                    <a:cubicBezTo>
                      <a:pt x="194" y="59"/>
                      <a:pt x="199" y="59"/>
                      <a:pt x="204" y="59"/>
                    </a:cubicBezTo>
                    <a:cubicBezTo>
                      <a:pt x="209" y="59"/>
                      <a:pt x="214" y="59"/>
                      <a:pt x="219" y="59"/>
                    </a:cubicBezTo>
                    <a:cubicBezTo>
                      <a:pt x="230" y="61"/>
                      <a:pt x="241" y="63"/>
                      <a:pt x="252" y="67"/>
                    </a:cubicBezTo>
                    <a:cubicBezTo>
                      <a:pt x="261" y="70"/>
                      <a:pt x="270" y="74"/>
                      <a:pt x="279" y="79"/>
                    </a:cubicBezTo>
                    <a:cubicBezTo>
                      <a:pt x="288" y="85"/>
                      <a:pt x="297" y="92"/>
                      <a:pt x="306" y="100"/>
                    </a:cubicBezTo>
                    <a:cubicBezTo>
                      <a:pt x="316" y="110"/>
                      <a:pt x="324" y="121"/>
                      <a:pt x="331" y="133"/>
                    </a:cubicBezTo>
                    <a:cubicBezTo>
                      <a:pt x="335" y="139"/>
                      <a:pt x="338" y="146"/>
                      <a:pt x="340" y="153"/>
                    </a:cubicBezTo>
                    <a:cubicBezTo>
                      <a:pt x="345" y="165"/>
                      <a:pt x="348" y="179"/>
                      <a:pt x="349" y="193"/>
                    </a:cubicBezTo>
                    <a:cubicBezTo>
                      <a:pt x="349" y="197"/>
                      <a:pt x="350" y="201"/>
                      <a:pt x="350" y="204"/>
                    </a:cubicBezTo>
                    <a:cubicBezTo>
                      <a:pt x="350" y="212"/>
                      <a:pt x="349" y="220"/>
                      <a:pt x="348" y="228"/>
                    </a:cubicBezTo>
                    <a:cubicBezTo>
                      <a:pt x="346" y="237"/>
                      <a:pt x="344" y="247"/>
                      <a:pt x="340" y="256"/>
                    </a:cubicBezTo>
                    <a:cubicBezTo>
                      <a:pt x="336" y="267"/>
                      <a:pt x="331" y="277"/>
                      <a:pt x="324" y="286"/>
                    </a:cubicBezTo>
                    <a:cubicBezTo>
                      <a:pt x="319" y="294"/>
                      <a:pt x="313" y="302"/>
                      <a:pt x="306" y="308"/>
                    </a:cubicBezTo>
                    <a:cubicBezTo>
                      <a:pt x="297" y="316"/>
                      <a:pt x="288" y="323"/>
                      <a:pt x="279" y="3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346097" y="2072128"/>
                <a:ext cx="372621" cy="372622"/>
              </a:xfrm>
              <a:custGeom>
                <a:avLst/>
                <a:gdLst/>
                <a:ahLst/>
                <a:cxnLst>
                  <a:cxn ang="0">
                    <a:pos x="236" y="109"/>
                  </a:cxn>
                  <a:cxn ang="0">
                    <a:pos x="229" y="76"/>
                  </a:cxn>
                  <a:cxn ang="0">
                    <a:pos x="221" y="60"/>
                  </a:cxn>
                  <a:cxn ang="0">
                    <a:pos x="201" y="33"/>
                  </a:cxn>
                  <a:cxn ang="0">
                    <a:pos x="179" y="17"/>
                  </a:cxn>
                  <a:cxn ang="0">
                    <a:pos x="157" y="7"/>
                  </a:cxn>
                  <a:cxn ang="0">
                    <a:pos x="130" y="1"/>
                  </a:cxn>
                  <a:cxn ang="0">
                    <a:pos x="118" y="0"/>
                  </a:cxn>
                  <a:cxn ang="0">
                    <a:pos x="106" y="1"/>
                  </a:cxn>
                  <a:cxn ang="0">
                    <a:pos x="79" y="7"/>
                  </a:cxn>
                  <a:cxn ang="0">
                    <a:pos x="58" y="17"/>
                  </a:cxn>
                  <a:cxn ang="0">
                    <a:pos x="36" y="33"/>
                  </a:cxn>
                  <a:cxn ang="0">
                    <a:pos x="20" y="52"/>
                  </a:cxn>
                  <a:cxn ang="0">
                    <a:pos x="8" y="76"/>
                  </a:cxn>
                  <a:cxn ang="0">
                    <a:pos x="1" y="99"/>
                  </a:cxn>
                  <a:cxn ang="0">
                    <a:pos x="0" y="118"/>
                  </a:cxn>
                  <a:cxn ang="0">
                    <a:pos x="0" y="127"/>
                  </a:cxn>
                  <a:cxn ang="0">
                    <a:pos x="8" y="160"/>
                  </a:cxn>
                  <a:cxn ang="0">
                    <a:pos x="15" y="176"/>
                  </a:cxn>
                  <a:cxn ang="0">
                    <a:pos x="36" y="203"/>
                  </a:cxn>
                  <a:cxn ang="0">
                    <a:pos x="58" y="220"/>
                  </a:cxn>
                  <a:cxn ang="0">
                    <a:pos x="79" y="230"/>
                  </a:cxn>
                  <a:cxn ang="0">
                    <a:pos x="106" y="236"/>
                  </a:cxn>
                  <a:cxn ang="0">
                    <a:pos x="118" y="236"/>
                  </a:cxn>
                  <a:cxn ang="0">
                    <a:pos x="130" y="236"/>
                  </a:cxn>
                  <a:cxn ang="0">
                    <a:pos x="157" y="230"/>
                  </a:cxn>
                  <a:cxn ang="0">
                    <a:pos x="179" y="220"/>
                  </a:cxn>
                  <a:cxn ang="0">
                    <a:pos x="201" y="203"/>
                  </a:cxn>
                  <a:cxn ang="0">
                    <a:pos x="216" y="185"/>
                  </a:cxn>
                  <a:cxn ang="0">
                    <a:pos x="229" y="160"/>
                  </a:cxn>
                  <a:cxn ang="0">
                    <a:pos x="235" y="137"/>
                  </a:cxn>
                  <a:cxn ang="0">
                    <a:pos x="236" y="118"/>
                  </a:cxn>
                  <a:cxn ang="0">
                    <a:pos x="236" y="109"/>
                  </a:cxn>
                </a:cxnLst>
                <a:rect l="0" t="0" r="r" b="b"/>
                <a:pathLst>
                  <a:path w="236" h="236">
                    <a:moveTo>
                      <a:pt x="236" y="109"/>
                    </a:moveTo>
                    <a:cubicBezTo>
                      <a:pt x="235" y="98"/>
                      <a:pt x="233" y="87"/>
                      <a:pt x="229" y="76"/>
                    </a:cubicBezTo>
                    <a:cubicBezTo>
                      <a:pt x="227" y="71"/>
                      <a:pt x="224" y="66"/>
                      <a:pt x="221" y="60"/>
                    </a:cubicBezTo>
                    <a:cubicBezTo>
                      <a:pt x="216" y="51"/>
                      <a:pt x="209" y="41"/>
                      <a:pt x="201" y="33"/>
                    </a:cubicBezTo>
                    <a:cubicBezTo>
                      <a:pt x="194" y="27"/>
                      <a:pt x="187" y="21"/>
                      <a:pt x="179" y="17"/>
                    </a:cubicBezTo>
                    <a:cubicBezTo>
                      <a:pt x="172" y="13"/>
                      <a:pt x="165" y="9"/>
                      <a:pt x="157" y="7"/>
                    </a:cubicBezTo>
                    <a:cubicBezTo>
                      <a:pt x="148" y="4"/>
                      <a:pt x="139" y="2"/>
                      <a:pt x="130" y="1"/>
                    </a:cubicBezTo>
                    <a:cubicBezTo>
                      <a:pt x="126" y="0"/>
                      <a:pt x="122" y="0"/>
                      <a:pt x="118" y="0"/>
                    </a:cubicBezTo>
                    <a:cubicBezTo>
                      <a:pt x="114" y="0"/>
                      <a:pt x="110" y="0"/>
                      <a:pt x="106" y="1"/>
                    </a:cubicBezTo>
                    <a:cubicBezTo>
                      <a:pt x="97" y="2"/>
                      <a:pt x="88" y="4"/>
                      <a:pt x="79" y="7"/>
                    </a:cubicBezTo>
                    <a:cubicBezTo>
                      <a:pt x="72" y="9"/>
                      <a:pt x="64" y="13"/>
                      <a:pt x="58" y="17"/>
                    </a:cubicBezTo>
                    <a:cubicBezTo>
                      <a:pt x="50" y="21"/>
                      <a:pt x="42" y="27"/>
                      <a:pt x="36" y="33"/>
                    </a:cubicBezTo>
                    <a:cubicBezTo>
                      <a:pt x="30" y="39"/>
                      <a:pt x="25" y="45"/>
                      <a:pt x="20" y="52"/>
                    </a:cubicBezTo>
                    <a:cubicBezTo>
                      <a:pt x="15" y="59"/>
                      <a:pt x="11" y="68"/>
                      <a:pt x="8" y="76"/>
                    </a:cubicBezTo>
                    <a:cubicBezTo>
                      <a:pt x="5" y="84"/>
                      <a:pt x="3" y="91"/>
                      <a:pt x="1" y="99"/>
                    </a:cubicBezTo>
                    <a:cubicBezTo>
                      <a:pt x="0" y="105"/>
                      <a:pt x="0" y="112"/>
                      <a:pt x="0" y="118"/>
                    </a:cubicBezTo>
                    <a:cubicBezTo>
                      <a:pt x="0" y="121"/>
                      <a:pt x="0" y="124"/>
                      <a:pt x="0" y="127"/>
                    </a:cubicBezTo>
                    <a:cubicBezTo>
                      <a:pt x="1" y="139"/>
                      <a:pt x="4" y="150"/>
                      <a:pt x="8" y="160"/>
                    </a:cubicBezTo>
                    <a:cubicBezTo>
                      <a:pt x="10" y="166"/>
                      <a:pt x="12" y="171"/>
                      <a:pt x="15" y="176"/>
                    </a:cubicBezTo>
                    <a:cubicBezTo>
                      <a:pt x="21" y="186"/>
                      <a:pt x="28" y="195"/>
                      <a:pt x="36" y="203"/>
                    </a:cubicBezTo>
                    <a:cubicBezTo>
                      <a:pt x="42" y="209"/>
                      <a:pt x="50" y="215"/>
                      <a:pt x="58" y="220"/>
                    </a:cubicBezTo>
                    <a:cubicBezTo>
                      <a:pt x="64" y="224"/>
                      <a:pt x="72" y="227"/>
                      <a:pt x="79" y="230"/>
                    </a:cubicBezTo>
                    <a:cubicBezTo>
                      <a:pt x="88" y="233"/>
                      <a:pt x="97" y="235"/>
                      <a:pt x="106" y="236"/>
                    </a:cubicBezTo>
                    <a:cubicBezTo>
                      <a:pt x="110" y="236"/>
                      <a:pt x="114" y="236"/>
                      <a:pt x="118" y="236"/>
                    </a:cubicBezTo>
                    <a:cubicBezTo>
                      <a:pt x="122" y="236"/>
                      <a:pt x="126" y="236"/>
                      <a:pt x="130" y="236"/>
                    </a:cubicBezTo>
                    <a:cubicBezTo>
                      <a:pt x="139" y="235"/>
                      <a:pt x="148" y="233"/>
                      <a:pt x="157" y="230"/>
                    </a:cubicBezTo>
                    <a:cubicBezTo>
                      <a:pt x="165" y="227"/>
                      <a:pt x="172" y="224"/>
                      <a:pt x="179" y="220"/>
                    </a:cubicBezTo>
                    <a:cubicBezTo>
                      <a:pt x="187" y="215"/>
                      <a:pt x="194" y="209"/>
                      <a:pt x="201" y="203"/>
                    </a:cubicBezTo>
                    <a:cubicBezTo>
                      <a:pt x="206" y="197"/>
                      <a:pt x="211" y="191"/>
                      <a:pt x="216" y="185"/>
                    </a:cubicBezTo>
                    <a:cubicBezTo>
                      <a:pt x="221" y="177"/>
                      <a:pt x="225" y="169"/>
                      <a:pt x="229" y="160"/>
                    </a:cubicBezTo>
                    <a:cubicBezTo>
                      <a:pt x="231" y="153"/>
                      <a:pt x="234" y="145"/>
                      <a:pt x="235" y="137"/>
                    </a:cubicBezTo>
                    <a:cubicBezTo>
                      <a:pt x="236" y="131"/>
                      <a:pt x="236" y="125"/>
                      <a:pt x="236" y="118"/>
                    </a:cubicBezTo>
                    <a:cubicBezTo>
                      <a:pt x="236" y="115"/>
                      <a:pt x="236" y="112"/>
                      <a:pt x="236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3849423" y="2170730"/>
                <a:ext cx="482688" cy="487274"/>
              </a:xfrm>
              <a:custGeom>
                <a:avLst/>
                <a:gdLst/>
                <a:ahLst/>
                <a:cxnLst>
                  <a:cxn ang="0">
                    <a:pos x="300" y="109"/>
                  </a:cxn>
                  <a:cxn ang="0">
                    <a:pos x="276" y="108"/>
                  </a:cxn>
                  <a:cxn ang="0">
                    <a:pos x="272" y="61"/>
                  </a:cxn>
                  <a:cxn ang="0">
                    <a:pos x="258" y="42"/>
                  </a:cxn>
                  <a:cxn ang="0">
                    <a:pos x="238" y="53"/>
                  </a:cxn>
                  <a:cxn ang="0">
                    <a:pos x="222" y="19"/>
                  </a:cxn>
                  <a:cxn ang="0">
                    <a:pos x="201" y="8"/>
                  </a:cxn>
                  <a:cxn ang="0">
                    <a:pos x="187" y="26"/>
                  </a:cxn>
                  <a:cxn ang="0">
                    <a:pos x="158" y="3"/>
                  </a:cxn>
                  <a:cxn ang="0">
                    <a:pos x="134" y="1"/>
                  </a:cxn>
                  <a:cxn ang="0">
                    <a:pos x="129" y="24"/>
                  </a:cxn>
                  <a:cxn ang="0">
                    <a:pos x="93" y="15"/>
                  </a:cxn>
                  <a:cxn ang="0">
                    <a:pos x="71" y="23"/>
                  </a:cxn>
                  <a:cxn ang="0">
                    <a:pos x="76" y="46"/>
                  </a:cxn>
                  <a:cxn ang="0">
                    <a:pos x="40" y="53"/>
                  </a:cxn>
                  <a:cxn ang="0">
                    <a:pos x="24" y="70"/>
                  </a:cxn>
                  <a:cxn ang="0">
                    <a:pos x="38" y="88"/>
                  </a:cxn>
                  <a:cxn ang="0">
                    <a:pos x="8" y="110"/>
                  </a:cxn>
                  <a:cxn ang="0">
                    <a:pos x="0" y="132"/>
                  </a:cxn>
                  <a:cxn ang="0">
                    <a:pos x="21" y="142"/>
                  </a:cxn>
                  <a:cxn ang="0">
                    <a:pos x="21" y="168"/>
                  </a:cxn>
                  <a:cxn ang="0">
                    <a:pos x="1" y="179"/>
                  </a:cxn>
                  <a:cxn ang="0">
                    <a:pos x="9" y="201"/>
                  </a:cxn>
                  <a:cxn ang="0">
                    <a:pos x="45" y="231"/>
                  </a:cxn>
                  <a:cxn ang="0">
                    <a:pos x="33" y="251"/>
                  </a:cxn>
                  <a:cxn ang="0">
                    <a:pos x="51" y="266"/>
                  </a:cxn>
                  <a:cxn ang="0">
                    <a:pos x="88" y="269"/>
                  </a:cxn>
                  <a:cxn ang="0">
                    <a:pos x="85" y="292"/>
                  </a:cxn>
                  <a:cxn ang="0">
                    <a:pos x="108" y="298"/>
                  </a:cxn>
                  <a:cxn ang="0">
                    <a:pos x="143" y="285"/>
                  </a:cxn>
                  <a:cxn ang="0">
                    <a:pos x="151" y="307"/>
                  </a:cxn>
                  <a:cxn ang="0">
                    <a:pos x="174" y="303"/>
                  </a:cxn>
                  <a:cxn ang="0">
                    <a:pos x="200" y="277"/>
                  </a:cxn>
                  <a:cxn ang="0">
                    <a:pos x="216" y="294"/>
                  </a:cxn>
                  <a:cxn ang="0">
                    <a:pos x="235" y="280"/>
                  </a:cxn>
                  <a:cxn ang="0">
                    <a:pos x="248" y="245"/>
                  </a:cxn>
                  <a:cxn ang="0">
                    <a:pos x="269" y="254"/>
                  </a:cxn>
                  <a:cxn ang="0">
                    <a:pos x="281" y="234"/>
                  </a:cxn>
                  <a:cxn ang="0">
                    <a:pos x="277" y="197"/>
                  </a:cxn>
                  <a:cxn ang="0">
                    <a:pos x="300" y="195"/>
                  </a:cxn>
                  <a:cxn ang="0">
                    <a:pos x="303" y="172"/>
                  </a:cxn>
                  <a:cxn ang="0">
                    <a:pos x="284" y="147"/>
                  </a:cxn>
                  <a:cxn ang="0">
                    <a:pos x="302" y="132"/>
                  </a:cxn>
                  <a:cxn ang="0">
                    <a:pos x="213" y="245"/>
                  </a:cxn>
                  <a:cxn ang="0">
                    <a:pos x="169" y="262"/>
                  </a:cxn>
                  <a:cxn ang="0">
                    <a:pos x="147" y="263"/>
                  </a:cxn>
                  <a:cxn ang="0">
                    <a:pos x="101" y="250"/>
                  </a:cxn>
                  <a:cxn ang="0">
                    <a:pos x="60" y="212"/>
                  </a:cxn>
                  <a:cxn ang="0">
                    <a:pos x="44" y="167"/>
                  </a:cxn>
                  <a:cxn ang="0">
                    <a:pos x="44" y="142"/>
                  </a:cxn>
                  <a:cxn ang="0">
                    <a:pos x="59" y="97"/>
                  </a:cxn>
                  <a:cxn ang="0">
                    <a:pos x="92" y="63"/>
                  </a:cxn>
                  <a:cxn ang="0">
                    <a:pos x="136" y="46"/>
                  </a:cxn>
                  <a:cxn ang="0">
                    <a:pos x="158" y="45"/>
                  </a:cxn>
                  <a:cxn ang="0">
                    <a:pos x="203" y="57"/>
                  </a:cxn>
                  <a:cxn ang="0">
                    <a:pos x="245" y="95"/>
                  </a:cxn>
                  <a:cxn ang="0">
                    <a:pos x="261" y="140"/>
                  </a:cxn>
                  <a:cxn ang="0">
                    <a:pos x="261" y="166"/>
                  </a:cxn>
                  <a:cxn ang="0">
                    <a:pos x="246" y="210"/>
                  </a:cxn>
                  <a:cxn ang="0">
                    <a:pos x="213" y="245"/>
                  </a:cxn>
                </a:cxnLst>
                <a:rect l="0" t="0" r="r" b="b"/>
                <a:pathLst>
                  <a:path w="305" h="308">
                    <a:moveTo>
                      <a:pt x="304" y="129"/>
                    </a:moveTo>
                    <a:cubicBezTo>
                      <a:pt x="300" y="109"/>
                      <a:pt x="300" y="109"/>
                      <a:pt x="300" y="109"/>
                    </a:cubicBezTo>
                    <a:cubicBezTo>
                      <a:pt x="299" y="108"/>
                      <a:pt x="298" y="106"/>
                      <a:pt x="296" y="107"/>
                    </a:cubicBezTo>
                    <a:cubicBezTo>
                      <a:pt x="276" y="108"/>
                      <a:pt x="276" y="108"/>
                      <a:pt x="276" y="108"/>
                    </a:cubicBezTo>
                    <a:cubicBezTo>
                      <a:pt x="272" y="97"/>
                      <a:pt x="267" y="86"/>
                      <a:pt x="260" y="77"/>
                    </a:cubicBezTo>
                    <a:cubicBezTo>
                      <a:pt x="272" y="61"/>
                      <a:pt x="272" y="61"/>
                      <a:pt x="272" y="61"/>
                    </a:cubicBezTo>
                    <a:cubicBezTo>
                      <a:pt x="273" y="60"/>
                      <a:pt x="273" y="58"/>
                      <a:pt x="272" y="57"/>
                    </a:cubicBezTo>
                    <a:cubicBezTo>
                      <a:pt x="258" y="42"/>
                      <a:pt x="258" y="42"/>
                      <a:pt x="258" y="42"/>
                    </a:cubicBezTo>
                    <a:cubicBezTo>
                      <a:pt x="257" y="41"/>
                      <a:pt x="255" y="41"/>
                      <a:pt x="254" y="42"/>
                    </a:cubicBezTo>
                    <a:cubicBezTo>
                      <a:pt x="238" y="53"/>
                      <a:pt x="238" y="53"/>
                      <a:pt x="238" y="53"/>
                    </a:cubicBezTo>
                    <a:cubicBezTo>
                      <a:pt x="231" y="47"/>
                      <a:pt x="224" y="43"/>
                      <a:pt x="217" y="38"/>
                    </a:cubicBezTo>
                    <a:cubicBezTo>
                      <a:pt x="222" y="19"/>
                      <a:pt x="222" y="19"/>
                      <a:pt x="222" y="19"/>
                    </a:cubicBezTo>
                    <a:cubicBezTo>
                      <a:pt x="222" y="18"/>
                      <a:pt x="221" y="16"/>
                      <a:pt x="220" y="15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0" y="7"/>
                      <a:pt x="198" y="8"/>
                      <a:pt x="197" y="9"/>
                    </a:cubicBezTo>
                    <a:cubicBezTo>
                      <a:pt x="187" y="26"/>
                      <a:pt x="187" y="26"/>
                      <a:pt x="187" y="26"/>
                    </a:cubicBezTo>
                    <a:cubicBezTo>
                      <a:pt x="179" y="24"/>
                      <a:pt x="170" y="22"/>
                      <a:pt x="162" y="22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7" y="1"/>
                      <a:pt x="156" y="0"/>
                      <a:pt x="154" y="0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2" y="1"/>
                      <a:pt x="131" y="2"/>
                      <a:pt x="131" y="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1" y="25"/>
                      <a:pt x="113" y="27"/>
                      <a:pt x="105" y="30"/>
                    </a:cubicBezTo>
                    <a:cubicBezTo>
                      <a:pt x="93" y="15"/>
                      <a:pt x="93" y="15"/>
                      <a:pt x="93" y="15"/>
                    </a:cubicBezTo>
                    <a:cubicBezTo>
                      <a:pt x="92" y="13"/>
                      <a:pt x="90" y="13"/>
                      <a:pt x="89" y="14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0" y="24"/>
                      <a:pt x="69" y="26"/>
                      <a:pt x="70" y="27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0" y="50"/>
                      <a:pt x="63" y="56"/>
                      <a:pt x="57" y="6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9" y="52"/>
                      <a:pt x="37" y="52"/>
                      <a:pt x="36" y="54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3" y="71"/>
                      <a:pt x="23" y="73"/>
                      <a:pt x="24" y="74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4" y="95"/>
                      <a:pt x="30" y="103"/>
                      <a:pt x="27" y="111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6" y="110"/>
                      <a:pt x="5" y="111"/>
                      <a:pt x="4" y="112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3"/>
                      <a:pt x="1" y="135"/>
                      <a:pt x="2" y="136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0" y="148"/>
                      <a:pt x="20" y="154"/>
                      <a:pt x="20" y="160"/>
                    </a:cubicBezTo>
                    <a:cubicBezTo>
                      <a:pt x="21" y="163"/>
                      <a:pt x="21" y="165"/>
                      <a:pt x="21" y="168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5"/>
                      <a:pt x="0" y="177"/>
                      <a:pt x="1" y="179"/>
                    </a:cubicBezTo>
                    <a:cubicBezTo>
                      <a:pt x="5" y="198"/>
                      <a:pt x="5" y="198"/>
                      <a:pt x="5" y="198"/>
                    </a:cubicBezTo>
                    <a:cubicBezTo>
                      <a:pt x="5" y="200"/>
                      <a:pt x="7" y="201"/>
                      <a:pt x="9" y="201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3" y="211"/>
                      <a:pt x="38" y="221"/>
                      <a:pt x="45" y="231"/>
                    </a:cubicBezTo>
                    <a:cubicBezTo>
                      <a:pt x="33" y="246"/>
                      <a:pt x="33" y="246"/>
                      <a:pt x="33" y="246"/>
                    </a:cubicBezTo>
                    <a:cubicBezTo>
                      <a:pt x="32" y="247"/>
                      <a:pt x="32" y="249"/>
                      <a:pt x="33" y="251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8" y="266"/>
                      <a:pt x="50" y="267"/>
                      <a:pt x="51" y="266"/>
                    </a:cubicBezTo>
                    <a:cubicBezTo>
                      <a:pt x="67" y="255"/>
                      <a:pt x="67" y="255"/>
                      <a:pt x="67" y="255"/>
                    </a:cubicBezTo>
                    <a:cubicBezTo>
                      <a:pt x="74" y="260"/>
                      <a:pt x="81" y="265"/>
                      <a:pt x="88" y="269"/>
                    </a:cubicBezTo>
                    <a:cubicBezTo>
                      <a:pt x="83" y="288"/>
                      <a:pt x="83" y="288"/>
                      <a:pt x="83" y="288"/>
                    </a:cubicBezTo>
                    <a:cubicBezTo>
                      <a:pt x="83" y="290"/>
                      <a:pt x="84" y="291"/>
                      <a:pt x="85" y="292"/>
                    </a:cubicBezTo>
                    <a:cubicBezTo>
                      <a:pt x="104" y="300"/>
                      <a:pt x="104" y="300"/>
                      <a:pt x="104" y="300"/>
                    </a:cubicBezTo>
                    <a:cubicBezTo>
                      <a:pt x="105" y="300"/>
                      <a:pt x="107" y="299"/>
                      <a:pt x="108" y="298"/>
                    </a:cubicBezTo>
                    <a:cubicBezTo>
                      <a:pt x="118" y="281"/>
                      <a:pt x="118" y="281"/>
                      <a:pt x="118" y="281"/>
                    </a:cubicBezTo>
                    <a:cubicBezTo>
                      <a:pt x="126" y="283"/>
                      <a:pt x="135" y="285"/>
                      <a:pt x="143" y="285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8" y="306"/>
                      <a:pt x="149" y="308"/>
                      <a:pt x="151" y="307"/>
                    </a:cubicBezTo>
                    <a:cubicBezTo>
                      <a:pt x="171" y="306"/>
                      <a:pt x="171" y="306"/>
                      <a:pt x="171" y="306"/>
                    </a:cubicBezTo>
                    <a:cubicBezTo>
                      <a:pt x="172" y="306"/>
                      <a:pt x="174" y="305"/>
                      <a:pt x="174" y="303"/>
                    </a:cubicBezTo>
                    <a:cubicBezTo>
                      <a:pt x="176" y="284"/>
                      <a:pt x="176" y="284"/>
                      <a:pt x="176" y="284"/>
                    </a:cubicBezTo>
                    <a:cubicBezTo>
                      <a:pt x="184" y="282"/>
                      <a:pt x="192" y="280"/>
                      <a:pt x="200" y="277"/>
                    </a:cubicBezTo>
                    <a:cubicBezTo>
                      <a:pt x="212" y="293"/>
                      <a:pt x="212" y="293"/>
                      <a:pt x="212" y="293"/>
                    </a:cubicBezTo>
                    <a:cubicBezTo>
                      <a:pt x="213" y="294"/>
                      <a:pt x="214" y="294"/>
                      <a:pt x="216" y="294"/>
                    </a:cubicBezTo>
                    <a:cubicBezTo>
                      <a:pt x="234" y="284"/>
                      <a:pt x="234" y="284"/>
                      <a:pt x="234" y="284"/>
                    </a:cubicBezTo>
                    <a:cubicBezTo>
                      <a:pt x="235" y="284"/>
                      <a:pt x="236" y="282"/>
                      <a:pt x="235" y="280"/>
                    </a:cubicBezTo>
                    <a:cubicBezTo>
                      <a:pt x="228" y="262"/>
                      <a:pt x="228" y="262"/>
                      <a:pt x="228" y="262"/>
                    </a:cubicBezTo>
                    <a:cubicBezTo>
                      <a:pt x="235" y="257"/>
                      <a:pt x="242" y="251"/>
                      <a:pt x="248" y="245"/>
                    </a:cubicBezTo>
                    <a:cubicBezTo>
                      <a:pt x="265" y="255"/>
                      <a:pt x="265" y="255"/>
                      <a:pt x="265" y="255"/>
                    </a:cubicBezTo>
                    <a:cubicBezTo>
                      <a:pt x="266" y="255"/>
                      <a:pt x="268" y="255"/>
                      <a:pt x="269" y="254"/>
                    </a:cubicBezTo>
                    <a:cubicBezTo>
                      <a:pt x="281" y="238"/>
                      <a:pt x="281" y="238"/>
                      <a:pt x="281" y="238"/>
                    </a:cubicBezTo>
                    <a:cubicBezTo>
                      <a:pt x="282" y="237"/>
                      <a:pt x="282" y="235"/>
                      <a:pt x="281" y="234"/>
                    </a:cubicBezTo>
                    <a:cubicBezTo>
                      <a:pt x="267" y="219"/>
                      <a:pt x="267" y="219"/>
                      <a:pt x="267" y="219"/>
                    </a:cubicBezTo>
                    <a:cubicBezTo>
                      <a:pt x="271" y="212"/>
                      <a:pt x="275" y="205"/>
                      <a:pt x="277" y="197"/>
                    </a:cubicBezTo>
                    <a:cubicBezTo>
                      <a:pt x="297" y="198"/>
                      <a:pt x="297" y="198"/>
                      <a:pt x="297" y="198"/>
                    </a:cubicBezTo>
                    <a:cubicBezTo>
                      <a:pt x="299" y="198"/>
                      <a:pt x="300" y="197"/>
                      <a:pt x="300" y="195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305" y="174"/>
                      <a:pt x="304" y="172"/>
                      <a:pt x="303" y="172"/>
                    </a:cubicBezTo>
                    <a:cubicBezTo>
                      <a:pt x="284" y="165"/>
                      <a:pt x="284" y="165"/>
                      <a:pt x="284" y="165"/>
                    </a:cubicBezTo>
                    <a:cubicBezTo>
                      <a:pt x="285" y="159"/>
                      <a:pt x="285" y="153"/>
                      <a:pt x="284" y="147"/>
                    </a:cubicBezTo>
                    <a:cubicBezTo>
                      <a:pt x="284" y="145"/>
                      <a:pt x="284" y="142"/>
                      <a:pt x="284" y="140"/>
                    </a:cubicBezTo>
                    <a:cubicBezTo>
                      <a:pt x="302" y="132"/>
                      <a:pt x="302" y="132"/>
                      <a:pt x="302" y="132"/>
                    </a:cubicBezTo>
                    <a:cubicBezTo>
                      <a:pt x="304" y="132"/>
                      <a:pt x="305" y="130"/>
                      <a:pt x="304" y="129"/>
                    </a:cubicBezTo>
                    <a:close/>
                    <a:moveTo>
                      <a:pt x="213" y="245"/>
                    </a:moveTo>
                    <a:cubicBezTo>
                      <a:pt x="207" y="249"/>
                      <a:pt x="200" y="252"/>
                      <a:pt x="194" y="255"/>
                    </a:cubicBezTo>
                    <a:cubicBezTo>
                      <a:pt x="186" y="258"/>
                      <a:pt x="178" y="260"/>
                      <a:pt x="169" y="262"/>
                    </a:cubicBezTo>
                    <a:cubicBezTo>
                      <a:pt x="165" y="262"/>
                      <a:pt x="162" y="263"/>
                      <a:pt x="158" y="263"/>
                    </a:cubicBezTo>
                    <a:cubicBezTo>
                      <a:pt x="154" y="263"/>
                      <a:pt x="151" y="263"/>
                      <a:pt x="147" y="263"/>
                    </a:cubicBezTo>
                    <a:cubicBezTo>
                      <a:pt x="138" y="262"/>
                      <a:pt x="130" y="261"/>
                      <a:pt x="122" y="259"/>
                    </a:cubicBezTo>
                    <a:cubicBezTo>
                      <a:pt x="115" y="256"/>
                      <a:pt x="108" y="254"/>
                      <a:pt x="101" y="250"/>
                    </a:cubicBezTo>
                    <a:cubicBezTo>
                      <a:pt x="94" y="246"/>
                      <a:pt x="87" y="241"/>
                      <a:pt x="80" y="236"/>
                    </a:cubicBezTo>
                    <a:cubicBezTo>
                      <a:pt x="72" y="229"/>
                      <a:pt x="66" y="221"/>
                      <a:pt x="60" y="212"/>
                    </a:cubicBezTo>
                    <a:cubicBezTo>
                      <a:pt x="57" y="207"/>
                      <a:pt x="55" y="203"/>
                      <a:pt x="52" y="198"/>
                    </a:cubicBezTo>
                    <a:cubicBezTo>
                      <a:pt x="48" y="188"/>
                      <a:pt x="45" y="178"/>
                      <a:pt x="44" y="167"/>
                    </a:cubicBezTo>
                    <a:cubicBezTo>
                      <a:pt x="44" y="165"/>
                      <a:pt x="43" y="162"/>
                      <a:pt x="43" y="159"/>
                    </a:cubicBezTo>
                    <a:cubicBezTo>
                      <a:pt x="43" y="153"/>
                      <a:pt x="43" y="147"/>
                      <a:pt x="44" y="142"/>
                    </a:cubicBezTo>
                    <a:cubicBezTo>
                      <a:pt x="45" y="134"/>
                      <a:pt x="46" y="127"/>
                      <a:pt x="48" y="120"/>
                    </a:cubicBezTo>
                    <a:cubicBezTo>
                      <a:pt x="51" y="112"/>
                      <a:pt x="55" y="104"/>
                      <a:pt x="59" y="97"/>
                    </a:cubicBezTo>
                    <a:cubicBezTo>
                      <a:pt x="63" y="91"/>
                      <a:pt x="67" y="85"/>
                      <a:pt x="72" y="79"/>
                    </a:cubicBezTo>
                    <a:cubicBezTo>
                      <a:pt x="78" y="73"/>
                      <a:pt x="85" y="68"/>
                      <a:pt x="92" y="63"/>
                    </a:cubicBezTo>
                    <a:cubicBezTo>
                      <a:pt x="98" y="59"/>
                      <a:pt x="104" y="55"/>
                      <a:pt x="111" y="52"/>
                    </a:cubicBezTo>
                    <a:cubicBezTo>
                      <a:pt x="119" y="49"/>
                      <a:pt x="127" y="47"/>
                      <a:pt x="136" y="46"/>
                    </a:cubicBezTo>
                    <a:cubicBezTo>
                      <a:pt x="139" y="45"/>
                      <a:pt x="143" y="45"/>
                      <a:pt x="147" y="45"/>
                    </a:cubicBezTo>
                    <a:cubicBezTo>
                      <a:pt x="151" y="44"/>
                      <a:pt x="154" y="44"/>
                      <a:pt x="158" y="45"/>
                    </a:cubicBezTo>
                    <a:cubicBezTo>
                      <a:pt x="166" y="45"/>
                      <a:pt x="175" y="46"/>
                      <a:pt x="183" y="49"/>
                    </a:cubicBezTo>
                    <a:cubicBezTo>
                      <a:pt x="190" y="51"/>
                      <a:pt x="197" y="54"/>
                      <a:pt x="203" y="57"/>
                    </a:cubicBezTo>
                    <a:cubicBezTo>
                      <a:pt x="211" y="61"/>
                      <a:pt x="218" y="66"/>
                      <a:pt x="224" y="72"/>
                    </a:cubicBezTo>
                    <a:cubicBezTo>
                      <a:pt x="232" y="79"/>
                      <a:pt x="239" y="87"/>
                      <a:pt x="245" y="95"/>
                    </a:cubicBezTo>
                    <a:cubicBezTo>
                      <a:pt x="248" y="100"/>
                      <a:pt x="250" y="105"/>
                      <a:pt x="252" y="110"/>
                    </a:cubicBezTo>
                    <a:cubicBezTo>
                      <a:pt x="257" y="119"/>
                      <a:pt x="259" y="129"/>
                      <a:pt x="261" y="140"/>
                    </a:cubicBezTo>
                    <a:cubicBezTo>
                      <a:pt x="261" y="143"/>
                      <a:pt x="261" y="145"/>
                      <a:pt x="262" y="148"/>
                    </a:cubicBezTo>
                    <a:cubicBezTo>
                      <a:pt x="262" y="154"/>
                      <a:pt x="262" y="160"/>
                      <a:pt x="261" y="166"/>
                    </a:cubicBezTo>
                    <a:cubicBezTo>
                      <a:pt x="260" y="173"/>
                      <a:pt x="259" y="180"/>
                      <a:pt x="256" y="187"/>
                    </a:cubicBezTo>
                    <a:cubicBezTo>
                      <a:pt x="254" y="195"/>
                      <a:pt x="250" y="203"/>
                      <a:pt x="246" y="210"/>
                    </a:cubicBezTo>
                    <a:cubicBezTo>
                      <a:pt x="242" y="217"/>
                      <a:pt x="238" y="223"/>
                      <a:pt x="233" y="228"/>
                    </a:cubicBezTo>
                    <a:cubicBezTo>
                      <a:pt x="227" y="234"/>
                      <a:pt x="220" y="240"/>
                      <a:pt x="213" y="24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51464" y="2273917"/>
                <a:ext cx="279753" cy="279753"/>
              </a:xfrm>
              <a:custGeom>
                <a:avLst/>
                <a:gdLst/>
                <a:ahLst/>
                <a:cxnLst>
                  <a:cxn ang="0">
                    <a:pos x="176" y="78"/>
                  </a:cxn>
                  <a:cxn ang="0">
                    <a:pos x="170" y="53"/>
                  </a:cxn>
                  <a:cxn ang="0">
                    <a:pos x="164" y="41"/>
                  </a:cxn>
                  <a:cxn ang="0">
                    <a:pos x="147" y="22"/>
                  </a:cxn>
                  <a:cxn ang="0">
                    <a:pos x="130" y="10"/>
                  </a:cxn>
                  <a:cxn ang="0">
                    <a:pos x="113" y="4"/>
                  </a:cxn>
                  <a:cxn ang="0">
                    <a:pos x="93" y="0"/>
                  </a:cxn>
                  <a:cxn ang="0">
                    <a:pos x="84" y="0"/>
                  </a:cxn>
                  <a:cxn ang="0">
                    <a:pos x="75" y="1"/>
                  </a:cxn>
                  <a:cxn ang="0">
                    <a:pos x="55" y="7"/>
                  </a:cxn>
                  <a:cxn ang="0">
                    <a:pos x="39" y="15"/>
                  </a:cxn>
                  <a:cxn ang="0">
                    <a:pos x="23" y="28"/>
                  </a:cxn>
                  <a:cxn ang="0">
                    <a:pos x="13" y="43"/>
                  </a:cxn>
                  <a:cxn ang="0">
                    <a:pos x="4" y="62"/>
                  </a:cxn>
                  <a:cxn ang="0">
                    <a:pos x="0" y="79"/>
                  </a:cxn>
                  <a:cxn ang="0">
                    <a:pos x="0" y="93"/>
                  </a:cxn>
                  <a:cxn ang="0">
                    <a:pos x="0" y="100"/>
                  </a:cxn>
                  <a:cxn ang="0">
                    <a:pos x="7" y="124"/>
                  </a:cxn>
                  <a:cxn ang="0">
                    <a:pos x="13" y="136"/>
                  </a:cxn>
                  <a:cxn ang="0">
                    <a:pos x="30" y="155"/>
                  </a:cxn>
                  <a:cxn ang="0">
                    <a:pos x="47" y="167"/>
                  </a:cxn>
                  <a:cxn ang="0">
                    <a:pos x="63" y="174"/>
                  </a:cxn>
                  <a:cxn ang="0">
                    <a:pos x="84" y="177"/>
                  </a:cxn>
                  <a:cxn ang="0">
                    <a:pos x="93" y="177"/>
                  </a:cxn>
                  <a:cxn ang="0">
                    <a:pos x="102" y="176"/>
                  </a:cxn>
                  <a:cxn ang="0">
                    <a:pos x="122" y="171"/>
                  </a:cxn>
                  <a:cxn ang="0">
                    <a:pos x="138" y="162"/>
                  </a:cxn>
                  <a:cxn ang="0">
                    <a:pos x="153" y="149"/>
                  </a:cxn>
                  <a:cxn ang="0">
                    <a:pos x="164" y="135"/>
                  </a:cxn>
                  <a:cxn ang="0">
                    <a:pos x="173" y="116"/>
                  </a:cxn>
                  <a:cxn ang="0">
                    <a:pos x="177" y="98"/>
                  </a:cxn>
                  <a:cxn ang="0">
                    <a:pos x="177" y="84"/>
                  </a:cxn>
                  <a:cxn ang="0">
                    <a:pos x="176" y="78"/>
                  </a:cxn>
                </a:cxnLst>
                <a:rect l="0" t="0" r="r" b="b"/>
                <a:pathLst>
                  <a:path w="177" h="177">
                    <a:moveTo>
                      <a:pt x="176" y="78"/>
                    </a:moveTo>
                    <a:cubicBezTo>
                      <a:pt x="175" y="69"/>
                      <a:pt x="173" y="61"/>
                      <a:pt x="170" y="53"/>
                    </a:cubicBezTo>
                    <a:cubicBezTo>
                      <a:pt x="168" y="49"/>
                      <a:pt x="166" y="45"/>
                      <a:pt x="164" y="41"/>
                    </a:cubicBezTo>
                    <a:cubicBezTo>
                      <a:pt x="159" y="34"/>
                      <a:pt x="153" y="28"/>
                      <a:pt x="147" y="22"/>
                    </a:cubicBezTo>
                    <a:cubicBezTo>
                      <a:pt x="142" y="17"/>
                      <a:pt x="136" y="13"/>
                      <a:pt x="130" y="10"/>
                    </a:cubicBezTo>
                    <a:cubicBezTo>
                      <a:pt x="125" y="7"/>
                      <a:pt x="119" y="5"/>
                      <a:pt x="113" y="4"/>
                    </a:cubicBezTo>
                    <a:cubicBezTo>
                      <a:pt x="107" y="2"/>
                      <a:pt x="100" y="0"/>
                      <a:pt x="93" y="0"/>
                    </a:cubicBezTo>
                    <a:cubicBezTo>
                      <a:pt x="90" y="0"/>
                      <a:pt x="87" y="0"/>
                      <a:pt x="84" y="0"/>
                    </a:cubicBezTo>
                    <a:cubicBezTo>
                      <a:pt x="81" y="0"/>
                      <a:pt x="78" y="1"/>
                      <a:pt x="75" y="1"/>
                    </a:cubicBezTo>
                    <a:cubicBezTo>
                      <a:pt x="68" y="2"/>
                      <a:pt x="61" y="4"/>
                      <a:pt x="55" y="7"/>
                    </a:cubicBezTo>
                    <a:cubicBezTo>
                      <a:pt x="49" y="9"/>
                      <a:pt x="44" y="12"/>
                      <a:pt x="39" y="15"/>
                    </a:cubicBezTo>
                    <a:cubicBezTo>
                      <a:pt x="33" y="19"/>
                      <a:pt x="28" y="23"/>
                      <a:pt x="23" y="28"/>
                    </a:cubicBezTo>
                    <a:cubicBezTo>
                      <a:pt x="19" y="33"/>
                      <a:pt x="16" y="37"/>
                      <a:pt x="13" y="43"/>
                    </a:cubicBezTo>
                    <a:cubicBezTo>
                      <a:pt x="9" y="48"/>
                      <a:pt x="6" y="55"/>
                      <a:pt x="4" y="62"/>
                    </a:cubicBezTo>
                    <a:cubicBezTo>
                      <a:pt x="2" y="67"/>
                      <a:pt x="1" y="73"/>
                      <a:pt x="0" y="79"/>
                    </a:cubicBezTo>
                    <a:cubicBezTo>
                      <a:pt x="0" y="84"/>
                      <a:pt x="0" y="88"/>
                      <a:pt x="0" y="93"/>
                    </a:cubicBezTo>
                    <a:cubicBezTo>
                      <a:pt x="0" y="95"/>
                      <a:pt x="0" y="98"/>
                      <a:pt x="0" y="100"/>
                    </a:cubicBezTo>
                    <a:cubicBezTo>
                      <a:pt x="1" y="108"/>
                      <a:pt x="4" y="117"/>
                      <a:pt x="7" y="124"/>
                    </a:cubicBezTo>
                    <a:cubicBezTo>
                      <a:pt x="9" y="128"/>
                      <a:pt x="11" y="132"/>
                      <a:pt x="13" y="136"/>
                    </a:cubicBezTo>
                    <a:cubicBezTo>
                      <a:pt x="18" y="143"/>
                      <a:pt x="23" y="150"/>
                      <a:pt x="30" y="155"/>
                    </a:cubicBezTo>
                    <a:cubicBezTo>
                      <a:pt x="35" y="160"/>
                      <a:pt x="41" y="164"/>
                      <a:pt x="47" y="167"/>
                    </a:cubicBezTo>
                    <a:cubicBezTo>
                      <a:pt x="52" y="170"/>
                      <a:pt x="58" y="172"/>
                      <a:pt x="63" y="174"/>
                    </a:cubicBezTo>
                    <a:cubicBezTo>
                      <a:pt x="70" y="176"/>
                      <a:pt x="77" y="177"/>
                      <a:pt x="84" y="177"/>
                    </a:cubicBezTo>
                    <a:cubicBezTo>
                      <a:pt x="87" y="177"/>
                      <a:pt x="90" y="177"/>
                      <a:pt x="93" y="177"/>
                    </a:cubicBezTo>
                    <a:cubicBezTo>
                      <a:pt x="96" y="177"/>
                      <a:pt x="99" y="177"/>
                      <a:pt x="102" y="176"/>
                    </a:cubicBezTo>
                    <a:cubicBezTo>
                      <a:pt x="109" y="175"/>
                      <a:pt x="116" y="173"/>
                      <a:pt x="122" y="171"/>
                    </a:cubicBezTo>
                    <a:cubicBezTo>
                      <a:pt x="127" y="169"/>
                      <a:pt x="133" y="166"/>
                      <a:pt x="138" y="162"/>
                    </a:cubicBezTo>
                    <a:cubicBezTo>
                      <a:pt x="143" y="159"/>
                      <a:pt x="149" y="154"/>
                      <a:pt x="153" y="149"/>
                    </a:cubicBezTo>
                    <a:cubicBezTo>
                      <a:pt x="157" y="145"/>
                      <a:pt x="161" y="140"/>
                      <a:pt x="164" y="135"/>
                    </a:cubicBezTo>
                    <a:cubicBezTo>
                      <a:pt x="168" y="129"/>
                      <a:pt x="171" y="123"/>
                      <a:pt x="173" y="116"/>
                    </a:cubicBezTo>
                    <a:cubicBezTo>
                      <a:pt x="175" y="110"/>
                      <a:pt x="176" y="104"/>
                      <a:pt x="177" y="98"/>
                    </a:cubicBezTo>
                    <a:cubicBezTo>
                      <a:pt x="177" y="94"/>
                      <a:pt x="177" y="89"/>
                      <a:pt x="177" y="84"/>
                    </a:cubicBezTo>
                    <a:cubicBezTo>
                      <a:pt x="177" y="82"/>
                      <a:pt x="177" y="80"/>
                      <a:pt x="176" y="7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5" name="Freeform 24"/>
              <p:cNvSpPr>
                <a:spLocks noEditPoints="1"/>
              </p:cNvSpPr>
              <p:nvPr/>
            </p:nvSpPr>
            <p:spPr bwMode="auto">
              <a:xfrm>
                <a:off x="3780631" y="1913908"/>
                <a:ext cx="292365" cy="302683"/>
              </a:xfrm>
              <a:custGeom>
                <a:avLst/>
                <a:gdLst/>
                <a:ahLst/>
                <a:cxnLst>
                  <a:cxn ang="0">
                    <a:pos x="150" y="122"/>
                  </a:cxn>
                  <a:cxn ang="0">
                    <a:pos x="154" y="86"/>
                  </a:cxn>
                  <a:cxn ang="0">
                    <a:pos x="184" y="68"/>
                  </a:cxn>
                  <a:cxn ang="0">
                    <a:pos x="169" y="50"/>
                  </a:cxn>
                  <a:cxn ang="0">
                    <a:pos x="114" y="37"/>
                  </a:cxn>
                  <a:cxn ang="0">
                    <a:pos x="114" y="3"/>
                  </a:cxn>
                  <a:cxn ang="0">
                    <a:pos x="91" y="6"/>
                  </a:cxn>
                  <a:cxn ang="0">
                    <a:pos x="52" y="47"/>
                  </a:cxn>
                  <a:cxn ang="0">
                    <a:pos x="22" y="30"/>
                  </a:cxn>
                  <a:cxn ang="0">
                    <a:pos x="14" y="52"/>
                  </a:cxn>
                  <a:cxn ang="0">
                    <a:pos x="30" y="88"/>
                  </a:cxn>
                  <a:cxn ang="0">
                    <a:pos x="6" y="118"/>
                  </a:cxn>
                  <a:cxn ang="0">
                    <a:pos x="8" y="142"/>
                  </a:cxn>
                  <a:cxn ang="0">
                    <a:pos x="41" y="133"/>
                  </a:cxn>
                  <a:cxn ang="0">
                    <a:pos x="68" y="182"/>
                  </a:cxn>
                  <a:cxn ang="0">
                    <a:pos x="90" y="192"/>
                  </a:cxn>
                  <a:cxn ang="0">
                    <a:pos x="99" y="159"/>
                  </a:cxn>
                  <a:cxn ang="0">
                    <a:pos x="155" y="160"/>
                  </a:cxn>
                  <a:cxn ang="0">
                    <a:pos x="174" y="146"/>
                  </a:cxn>
                  <a:cxn ang="0">
                    <a:pos x="138" y="102"/>
                  </a:cxn>
                  <a:cxn ang="0">
                    <a:pos x="109" y="100"/>
                  </a:cxn>
                  <a:cxn ang="0">
                    <a:pos x="110" y="96"/>
                  </a:cxn>
                  <a:cxn ang="0">
                    <a:pos x="138" y="102"/>
                  </a:cxn>
                  <a:cxn ang="0">
                    <a:pos x="53" y="74"/>
                  </a:cxn>
                  <a:cxn ang="0">
                    <a:pos x="75" y="94"/>
                  </a:cxn>
                  <a:cxn ang="0">
                    <a:pos x="48" y="107"/>
                  </a:cxn>
                  <a:cxn ang="0">
                    <a:pos x="132" y="73"/>
                  </a:cxn>
                  <a:cxn ang="0">
                    <a:pos x="101" y="81"/>
                  </a:cxn>
                  <a:cxn ang="0">
                    <a:pos x="132" y="73"/>
                  </a:cxn>
                  <a:cxn ang="0">
                    <a:pos x="88" y="79"/>
                  </a:cxn>
                  <a:cxn ang="0">
                    <a:pos x="60" y="63"/>
                  </a:cxn>
                  <a:cxn ang="0">
                    <a:pos x="53" y="119"/>
                  </a:cxn>
                  <a:cxn ang="0">
                    <a:pos x="84" y="111"/>
                  </a:cxn>
                  <a:cxn ang="0">
                    <a:pos x="53" y="119"/>
                  </a:cxn>
                  <a:cxn ang="0">
                    <a:pos x="97" y="113"/>
                  </a:cxn>
                  <a:cxn ang="0">
                    <a:pos x="124" y="129"/>
                  </a:cxn>
                </a:cxnLst>
                <a:rect l="0" t="0" r="r" b="b"/>
                <a:pathLst>
                  <a:path w="185" h="192">
                    <a:moveTo>
                      <a:pt x="171" y="140"/>
                    </a:move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52" y="116"/>
                      <a:pt x="154" y="110"/>
                      <a:pt x="155" y="104"/>
                    </a:cubicBezTo>
                    <a:cubicBezTo>
                      <a:pt x="156" y="98"/>
                      <a:pt x="155" y="92"/>
                      <a:pt x="154" y="86"/>
                    </a:cubicBezTo>
                    <a:cubicBezTo>
                      <a:pt x="179" y="74"/>
                      <a:pt x="179" y="74"/>
                      <a:pt x="179" y="74"/>
                    </a:cubicBezTo>
                    <a:cubicBezTo>
                      <a:pt x="182" y="72"/>
                      <a:pt x="185" y="69"/>
                      <a:pt x="184" y="68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6" y="49"/>
                      <a:pt x="173" y="49"/>
                      <a:pt x="169" y="50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36" y="49"/>
                      <a:pt x="126" y="41"/>
                      <a:pt x="114" y="37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7" y="6"/>
                      <a:pt x="116" y="3"/>
                      <a:pt x="114" y="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2" y="3"/>
                      <a:pt x="91" y="6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73" y="35"/>
                      <a:pt x="62" y="40"/>
                      <a:pt x="52" y="47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7" y="30"/>
                      <a:pt x="23" y="29"/>
                      <a:pt x="22" y="30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47"/>
                      <a:pt x="11" y="50"/>
                      <a:pt x="14" y="52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2" y="76"/>
                      <a:pt x="31" y="82"/>
                      <a:pt x="30" y="88"/>
                    </a:cubicBezTo>
                    <a:cubicBezTo>
                      <a:pt x="29" y="94"/>
                      <a:pt x="29" y="100"/>
                      <a:pt x="30" y="106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2" y="120"/>
                      <a:pt x="0" y="122"/>
                      <a:pt x="1" y="124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9" y="143"/>
                      <a:pt x="12" y="143"/>
                      <a:pt x="15" y="142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8" y="143"/>
                      <a:pt x="58" y="150"/>
                      <a:pt x="70" y="155"/>
                    </a:cubicBezTo>
                    <a:cubicBezTo>
                      <a:pt x="68" y="182"/>
                      <a:pt x="68" y="182"/>
                      <a:pt x="68" y="182"/>
                    </a:cubicBezTo>
                    <a:cubicBezTo>
                      <a:pt x="68" y="186"/>
                      <a:pt x="69" y="189"/>
                      <a:pt x="71" y="189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1" y="192"/>
                      <a:pt x="93" y="189"/>
                      <a:pt x="94" y="185"/>
                    </a:cubicBezTo>
                    <a:cubicBezTo>
                      <a:pt x="99" y="159"/>
                      <a:pt x="99" y="159"/>
                      <a:pt x="99" y="159"/>
                    </a:cubicBezTo>
                    <a:cubicBezTo>
                      <a:pt x="111" y="157"/>
                      <a:pt x="123" y="152"/>
                      <a:pt x="132" y="145"/>
                    </a:cubicBezTo>
                    <a:cubicBezTo>
                      <a:pt x="155" y="160"/>
                      <a:pt x="155" y="160"/>
                      <a:pt x="155" y="160"/>
                    </a:cubicBezTo>
                    <a:cubicBezTo>
                      <a:pt x="158" y="162"/>
                      <a:pt x="161" y="163"/>
                      <a:pt x="162" y="161"/>
                    </a:cubicBezTo>
                    <a:cubicBezTo>
                      <a:pt x="174" y="146"/>
                      <a:pt x="174" y="146"/>
                      <a:pt x="174" y="146"/>
                    </a:cubicBezTo>
                    <a:cubicBezTo>
                      <a:pt x="175" y="145"/>
                      <a:pt x="173" y="142"/>
                      <a:pt x="171" y="140"/>
                    </a:cubicBezTo>
                    <a:close/>
                    <a:moveTo>
                      <a:pt x="138" y="102"/>
                    </a:moveTo>
                    <a:cubicBezTo>
                      <a:pt x="137" y="108"/>
                      <a:pt x="135" y="113"/>
                      <a:pt x="132" y="118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10" y="98"/>
                    </a:cubicBezTo>
                    <a:cubicBezTo>
                      <a:pt x="110" y="97"/>
                      <a:pt x="110" y="97"/>
                      <a:pt x="110" y="96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8" y="90"/>
                      <a:pt x="138" y="96"/>
                      <a:pt x="138" y="102"/>
                    </a:cubicBezTo>
                    <a:close/>
                    <a:moveTo>
                      <a:pt x="47" y="90"/>
                    </a:moveTo>
                    <a:cubicBezTo>
                      <a:pt x="48" y="84"/>
                      <a:pt x="50" y="79"/>
                      <a:pt x="53" y="74"/>
                    </a:cubicBezTo>
                    <a:cubicBezTo>
                      <a:pt x="76" y="91"/>
                      <a:pt x="76" y="91"/>
                      <a:pt x="76" y="91"/>
                    </a:cubicBezTo>
                    <a:cubicBezTo>
                      <a:pt x="75" y="92"/>
                      <a:pt x="75" y="93"/>
                      <a:pt x="75" y="94"/>
                    </a:cubicBezTo>
                    <a:cubicBezTo>
                      <a:pt x="75" y="94"/>
                      <a:pt x="75" y="95"/>
                      <a:pt x="75" y="96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7" y="102"/>
                      <a:pt x="46" y="96"/>
                      <a:pt x="47" y="90"/>
                    </a:cubicBezTo>
                    <a:close/>
                    <a:moveTo>
                      <a:pt x="132" y="73"/>
                    </a:moveTo>
                    <a:cubicBezTo>
                      <a:pt x="105" y="84"/>
                      <a:pt x="105" y="84"/>
                      <a:pt x="105" y="84"/>
                    </a:cubicBezTo>
                    <a:cubicBezTo>
                      <a:pt x="104" y="83"/>
                      <a:pt x="102" y="82"/>
                      <a:pt x="101" y="81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16" y="55"/>
                      <a:pt x="126" y="63"/>
                      <a:pt x="132" y="73"/>
                    </a:cubicBezTo>
                    <a:close/>
                    <a:moveTo>
                      <a:pt x="92" y="50"/>
                    </a:moveTo>
                    <a:cubicBezTo>
                      <a:pt x="88" y="79"/>
                      <a:pt x="88" y="79"/>
                      <a:pt x="88" y="79"/>
                    </a:cubicBezTo>
                    <a:cubicBezTo>
                      <a:pt x="86" y="80"/>
                      <a:pt x="85" y="80"/>
                      <a:pt x="84" y="81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9" y="55"/>
                      <a:pt x="80" y="50"/>
                      <a:pt x="92" y="50"/>
                    </a:cubicBezTo>
                    <a:close/>
                    <a:moveTo>
                      <a:pt x="53" y="119"/>
                    </a:moveTo>
                    <a:cubicBezTo>
                      <a:pt x="80" y="108"/>
                      <a:pt x="80" y="108"/>
                      <a:pt x="80" y="108"/>
                    </a:cubicBezTo>
                    <a:cubicBezTo>
                      <a:pt x="81" y="109"/>
                      <a:pt x="82" y="110"/>
                      <a:pt x="84" y="111"/>
                    </a:cubicBezTo>
                    <a:cubicBezTo>
                      <a:pt x="80" y="140"/>
                      <a:pt x="80" y="140"/>
                      <a:pt x="80" y="140"/>
                    </a:cubicBezTo>
                    <a:cubicBezTo>
                      <a:pt x="69" y="137"/>
                      <a:pt x="59" y="129"/>
                      <a:pt x="53" y="119"/>
                    </a:cubicBezTo>
                    <a:close/>
                    <a:moveTo>
                      <a:pt x="93" y="142"/>
                    </a:moveTo>
                    <a:cubicBezTo>
                      <a:pt x="97" y="113"/>
                      <a:pt x="97" y="113"/>
                      <a:pt x="97" y="113"/>
                    </a:cubicBezTo>
                    <a:cubicBezTo>
                      <a:pt x="98" y="112"/>
                      <a:pt x="100" y="112"/>
                      <a:pt x="101" y="111"/>
                    </a:cubicBezTo>
                    <a:cubicBezTo>
                      <a:pt x="124" y="129"/>
                      <a:pt x="124" y="129"/>
                      <a:pt x="124" y="129"/>
                    </a:cubicBezTo>
                    <a:cubicBezTo>
                      <a:pt x="116" y="137"/>
                      <a:pt x="105" y="141"/>
                      <a:pt x="93" y="14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6" name="Freeform 25"/>
              <p:cNvSpPr>
                <a:spLocks noEditPoints="1"/>
              </p:cNvSpPr>
              <p:nvPr/>
            </p:nvSpPr>
            <p:spPr bwMode="auto">
              <a:xfrm>
                <a:off x="3488267" y="1237456"/>
                <a:ext cx="722312" cy="728045"/>
              </a:xfrm>
              <a:custGeom>
                <a:avLst/>
                <a:gdLst/>
                <a:ahLst/>
                <a:cxnLst>
                  <a:cxn ang="0">
                    <a:pos x="449" y="164"/>
                  </a:cxn>
                  <a:cxn ang="0">
                    <a:pos x="414" y="163"/>
                  </a:cxn>
                  <a:cxn ang="0">
                    <a:pos x="408" y="92"/>
                  </a:cxn>
                  <a:cxn ang="0">
                    <a:pos x="387" y="64"/>
                  </a:cxn>
                  <a:cxn ang="0">
                    <a:pos x="356" y="80"/>
                  </a:cxn>
                  <a:cxn ang="0">
                    <a:pos x="332" y="29"/>
                  </a:cxn>
                  <a:cxn ang="0">
                    <a:pos x="302" y="12"/>
                  </a:cxn>
                  <a:cxn ang="0">
                    <a:pos x="280" y="40"/>
                  </a:cxn>
                  <a:cxn ang="0">
                    <a:pos x="236" y="4"/>
                  </a:cxn>
                  <a:cxn ang="0">
                    <a:pos x="201" y="2"/>
                  </a:cxn>
                  <a:cxn ang="0">
                    <a:pos x="194" y="36"/>
                  </a:cxn>
                  <a:cxn ang="0">
                    <a:pos x="140" y="22"/>
                  </a:cxn>
                  <a:cxn ang="0">
                    <a:pos x="107" y="35"/>
                  </a:cxn>
                  <a:cxn ang="0">
                    <a:pos x="115" y="69"/>
                  </a:cxn>
                  <a:cxn ang="0">
                    <a:pos x="60" y="79"/>
                  </a:cxn>
                  <a:cxn ang="0">
                    <a:pos x="36" y="105"/>
                  </a:cxn>
                  <a:cxn ang="0">
                    <a:pos x="57" y="132"/>
                  </a:cxn>
                  <a:cxn ang="0">
                    <a:pos x="12" y="165"/>
                  </a:cxn>
                  <a:cxn ang="0">
                    <a:pos x="0" y="198"/>
                  </a:cxn>
                  <a:cxn ang="0">
                    <a:pos x="31" y="214"/>
                  </a:cxn>
                  <a:cxn ang="0">
                    <a:pos x="32" y="251"/>
                  </a:cxn>
                  <a:cxn ang="0">
                    <a:pos x="1" y="268"/>
                  </a:cxn>
                  <a:cxn ang="0">
                    <a:pos x="13" y="301"/>
                  </a:cxn>
                  <a:cxn ang="0">
                    <a:pos x="68" y="346"/>
                  </a:cxn>
                  <a:cxn ang="0">
                    <a:pos x="49" y="376"/>
                  </a:cxn>
                  <a:cxn ang="0">
                    <a:pos x="76" y="398"/>
                  </a:cxn>
                  <a:cxn ang="0">
                    <a:pos x="132" y="403"/>
                  </a:cxn>
                  <a:cxn ang="0">
                    <a:pos x="127" y="438"/>
                  </a:cxn>
                  <a:cxn ang="0">
                    <a:pos x="161" y="447"/>
                  </a:cxn>
                  <a:cxn ang="0">
                    <a:pos x="215" y="428"/>
                  </a:cxn>
                  <a:cxn ang="0">
                    <a:pos x="226" y="461"/>
                  </a:cxn>
                  <a:cxn ang="0">
                    <a:pos x="260" y="455"/>
                  </a:cxn>
                  <a:cxn ang="0">
                    <a:pos x="299" y="415"/>
                  </a:cxn>
                  <a:cxn ang="0">
                    <a:pos x="323" y="441"/>
                  </a:cxn>
                  <a:cxn ang="0">
                    <a:pos x="352" y="421"/>
                  </a:cxn>
                  <a:cxn ang="0">
                    <a:pos x="371" y="368"/>
                  </a:cxn>
                  <a:cxn ang="0">
                    <a:pos x="403" y="381"/>
                  </a:cxn>
                  <a:cxn ang="0">
                    <a:pos x="421" y="350"/>
                  </a:cxn>
                  <a:cxn ang="0">
                    <a:pos x="416" y="295"/>
                  </a:cxn>
                  <a:cxn ang="0">
                    <a:pos x="450" y="293"/>
                  </a:cxn>
                  <a:cxn ang="0">
                    <a:pos x="453" y="258"/>
                  </a:cxn>
                  <a:cxn ang="0">
                    <a:pos x="426" y="221"/>
                  </a:cxn>
                  <a:cxn ang="0">
                    <a:pos x="453" y="199"/>
                  </a:cxn>
                  <a:cxn ang="0">
                    <a:pos x="319" y="367"/>
                  </a:cxn>
                  <a:cxn ang="0">
                    <a:pos x="253" y="392"/>
                  </a:cxn>
                  <a:cxn ang="0">
                    <a:pos x="220" y="394"/>
                  </a:cxn>
                  <a:cxn ang="0">
                    <a:pos x="152" y="375"/>
                  </a:cxn>
                  <a:cxn ang="0">
                    <a:pos x="90" y="318"/>
                  </a:cxn>
                  <a:cxn ang="0">
                    <a:pos x="66" y="251"/>
                  </a:cxn>
                  <a:cxn ang="0">
                    <a:pos x="66" y="213"/>
                  </a:cxn>
                  <a:cxn ang="0">
                    <a:pos x="89" y="146"/>
                  </a:cxn>
                  <a:cxn ang="0">
                    <a:pos x="138" y="95"/>
                  </a:cxn>
                  <a:cxn ang="0">
                    <a:pos x="204" y="69"/>
                  </a:cxn>
                  <a:cxn ang="0">
                    <a:pos x="237" y="67"/>
                  </a:cxn>
                  <a:cxn ang="0">
                    <a:pos x="305" y="86"/>
                  </a:cxn>
                  <a:cxn ang="0">
                    <a:pos x="367" y="144"/>
                  </a:cxn>
                  <a:cxn ang="0">
                    <a:pos x="391" y="210"/>
                  </a:cxn>
                  <a:cxn ang="0">
                    <a:pos x="391" y="249"/>
                  </a:cxn>
                  <a:cxn ang="0">
                    <a:pos x="368" y="316"/>
                  </a:cxn>
                  <a:cxn ang="0">
                    <a:pos x="319" y="367"/>
                  </a:cxn>
                </a:cxnLst>
                <a:rect l="0" t="0" r="r" b="b"/>
                <a:pathLst>
                  <a:path w="457" h="461">
                    <a:moveTo>
                      <a:pt x="456" y="193"/>
                    </a:moveTo>
                    <a:cubicBezTo>
                      <a:pt x="449" y="164"/>
                      <a:pt x="449" y="164"/>
                      <a:pt x="449" y="164"/>
                    </a:cubicBezTo>
                    <a:cubicBezTo>
                      <a:pt x="448" y="162"/>
                      <a:pt x="446" y="160"/>
                      <a:pt x="444" y="160"/>
                    </a:cubicBezTo>
                    <a:cubicBezTo>
                      <a:pt x="414" y="163"/>
                      <a:pt x="414" y="163"/>
                      <a:pt x="414" y="163"/>
                    </a:cubicBezTo>
                    <a:cubicBezTo>
                      <a:pt x="408" y="146"/>
                      <a:pt x="399" y="130"/>
                      <a:pt x="389" y="115"/>
                    </a:cubicBezTo>
                    <a:cubicBezTo>
                      <a:pt x="408" y="92"/>
                      <a:pt x="408" y="92"/>
                      <a:pt x="408" y="92"/>
                    </a:cubicBezTo>
                    <a:cubicBezTo>
                      <a:pt x="409" y="90"/>
                      <a:pt x="409" y="87"/>
                      <a:pt x="407" y="86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5" y="62"/>
                      <a:pt x="383" y="62"/>
                      <a:pt x="381" y="63"/>
                    </a:cubicBezTo>
                    <a:cubicBezTo>
                      <a:pt x="356" y="80"/>
                      <a:pt x="356" y="80"/>
                      <a:pt x="356" y="80"/>
                    </a:cubicBezTo>
                    <a:cubicBezTo>
                      <a:pt x="346" y="72"/>
                      <a:pt x="336" y="64"/>
                      <a:pt x="325" y="58"/>
                    </a:cubicBezTo>
                    <a:cubicBezTo>
                      <a:pt x="332" y="29"/>
                      <a:pt x="332" y="29"/>
                      <a:pt x="332" y="29"/>
                    </a:cubicBezTo>
                    <a:cubicBezTo>
                      <a:pt x="333" y="27"/>
                      <a:pt x="332" y="25"/>
                      <a:pt x="329" y="24"/>
                    </a:cubicBezTo>
                    <a:cubicBezTo>
                      <a:pt x="302" y="12"/>
                      <a:pt x="302" y="12"/>
                      <a:pt x="302" y="12"/>
                    </a:cubicBezTo>
                    <a:cubicBezTo>
                      <a:pt x="299" y="11"/>
                      <a:pt x="297" y="12"/>
                      <a:pt x="295" y="14"/>
                    </a:cubicBezTo>
                    <a:cubicBezTo>
                      <a:pt x="280" y="40"/>
                      <a:pt x="280" y="40"/>
                      <a:pt x="280" y="40"/>
                    </a:cubicBezTo>
                    <a:cubicBezTo>
                      <a:pt x="268" y="36"/>
                      <a:pt x="255" y="34"/>
                      <a:pt x="242" y="33"/>
                    </a:cubicBezTo>
                    <a:cubicBezTo>
                      <a:pt x="236" y="4"/>
                      <a:pt x="236" y="4"/>
                      <a:pt x="236" y="4"/>
                    </a:cubicBezTo>
                    <a:cubicBezTo>
                      <a:pt x="236" y="2"/>
                      <a:pt x="233" y="0"/>
                      <a:pt x="231" y="0"/>
                    </a:cubicBezTo>
                    <a:cubicBezTo>
                      <a:pt x="201" y="2"/>
                      <a:pt x="201" y="2"/>
                      <a:pt x="201" y="2"/>
                    </a:cubicBezTo>
                    <a:cubicBezTo>
                      <a:pt x="199" y="2"/>
                      <a:pt x="197" y="4"/>
                      <a:pt x="196" y="6"/>
                    </a:cubicBezTo>
                    <a:cubicBezTo>
                      <a:pt x="194" y="36"/>
                      <a:pt x="194" y="36"/>
                      <a:pt x="194" y="36"/>
                    </a:cubicBezTo>
                    <a:cubicBezTo>
                      <a:pt x="181" y="38"/>
                      <a:pt x="169" y="42"/>
                      <a:pt x="157" y="46"/>
                    </a:cubicBezTo>
                    <a:cubicBezTo>
                      <a:pt x="140" y="22"/>
                      <a:pt x="140" y="22"/>
                      <a:pt x="140" y="22"/>
                    </a:cubicBezTo>
                    <a:cubicBezTo>
                      <a:pt x="138" y="20"/>
                      <a:pt x="136" y="20"/>
                      <a:pt x="133" y="21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05" y="36"/>
                      <a:pt x="104" y="39"/>
                      <a:pt x="105" y="41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04" y="76"/>
                      <a:pt x="95" y="84"/>
                      <a:pt x="86" y="93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58" y="78"/>
                      <a:pt x="55" y="79"/>
                      <a:pt x="54" y="81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4" y="106"/>
                      <a:pt x="34" y="109"/>
                      <a:pt x="36" y="111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1" y="143"/>
                      <a:pt x="45" y="154"/>
                      <a:pt x="41" y="166"/>
                    </a:cubicBezTo>
                    <a:cubicBezTo>
                      <a:pt x="12" y="165"/>
                      <a:pt x="12" y="165"/>
                      <a:pt x="12" y="165"/>
                    </a:cubicBezTo>
                    <a:cubicBezTo>
                      <a:pt x="9" y="164"/>
                      <a:pt x="7" y="166"/>
                      <a:pt x="7" y="169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200"/>
                      <a:pt x="1" y="203"/>
                      <a:pt x="3" y="20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23"/>
                      <a:pt x="30" y="232"/>
                      <a:pt x="31" y="241"/>
                    </a:cubicBezTo>
                    <a:cubicBezTo>
                      <a:pt x="31" y="244"/>
                      <a:pt x="31" y="248"/>
                      <a:pt x="32" y="251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2" y="263"/>
                      <a:pt x="1" y="266"/>
                      <a:pt x="1" y="268"/>
                    </a:cubicBezTo>
                    <a:cubicBezTo>
                      <a:pt x="8" y="297"/>
                      <a:pt x="8" y="297"/>
                      <a:pt x="8" y="297"/>
                    </a:cubicBezTo>
                    <a:cubicBezTo>
                      <a:pt x="8" y="300"/>
                      <a:pt x="11" y="301"/>
                      <a:pt x="13" y="301"/>
                    </a:cubicBezTo>
                    <a:cubicBezTo>
                      <a:pt x="43" y="299"/>
                      <a:pt x="43" y="299"/>
                      <a:pt x="43" y="299"/>
                    </a:cubicBezTo>
                    <a:cubicBezTo>
                      <a:pt x="49" y="316"/>
                      <a:pt x="57" y="332"/>
                      <a:pt x="68" y="346"/>
                    </a:cubicBezTo>
                    <a:cubicBezTo>
                      <a:pt x="49" y="369"/>
                      <a:pt x="49" y="369"/>
                      <a:pt x="49" y="369"/>
                    </a:cubicBezTo>
                    <a:cubicBezTo>
                      <a:pt x="48" y="371"/>
                      <a:pt x="48" y="374"/>
                      <a:pt x="49" y="376"/>
                    </a:cubicBezTo>
                    <a:cubicBezTo>
                      <a:pt x="70" y="398"/>
                      <a:pt x="70" y="398"/>
                      <a:pt x="70" y="398"/>
                    </a:cubicBezTo>
                    <a:cubicBezTo>
                      <a:pt x="71" y="399"/>
                      <a:pt x="74" y="400"/>
                      <a:pt x="76" y="398"/>
                    </a:cubicBezTo>
                    <a:cubicBezTo>
                      <a:pt x="101" y="382"/>
                      <a:pt x="101" y="382"/>
                      <a:pt x="101" y="382"/>
                    </a:cubicBezTo>
                    <a:cubicBezTo>
                      <a:pt x="110" y="390"/>
                      <a:pt x="121" y="397"/>
                      <a:pt x="132" y="403"/>
                    </a:cubicBezTo>
                    <a:cubicBezTo>
                      <a:pt x="124" y="432"/>
                      <a:pt x="124" y="432"/>
                      <a:pt x="124" y="432"/>
                    </a:cubicBezTo>
                    <a:cubicBezTo>
                      <a:pt x="124" y="434"/>
                      <a:pt x="125" y="437"/>
                      <a:pt x="127" y="438"/>
                    </a:cubicBezTo>
                    <a:cubicBezTo>
                      <a:pt x="155" y="449"/>
                      <a:pt x="155" y="449"/>
                      <a:pt x="155" y="449"/>
                    </a:cubicBezTo>
                    <a:cubicBezTo>
                      <a:pt x="157" y="450"/>
                      <a:pt x="160" y="449"/>
                      <a:pt x="161" y="447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89" y="425"/>
                      <a:pt x="202" y="427"/>
                      <a:pt x="215" y="428"/>
                    </a:cubicBezTo>
                    <a:cubicBezTo>
                      <a:pt x="221" y="457"/>
                      <a:pt x="221" y="457"/>
                      <a:pt x="221" y="457"/>
                    </a:cubicBezTo>
                    <a:cubicBezTo>
                      <a:pt x="221" y="459"/>
                      <a:pt x="223" y="461"/>
                      <a:pt x="226" y="461"/>
                    </a:cubicBezTo>
                    <a:cubicBezTo>
                      <a:pt x="256" y="460"/>
                      <a:pt x="256" y="460"/>
                      <a:pt x="256" y="460"/>
                    </a:cubicBezTo>
                    <a:cubicBezTo>
                      <a:pt x="258" y="459"/>
                      <a:pt x="260" y="457"/>
                      <a:pt x="260" y="455"/>
                    </a:cubicBezTo>
                    <a:cubicBezTo>
                      <a:pt x="263" y="426"/>
                      <a:pt x="263" y="426"/>
                      <a:pt x="263" y="426"/>
                    </a:cubicBezTo>
                    <a:cubicBezTo>
                      <a:pt x="276" y="423"/>
                      <a:pt x="288" y="420"/>
                      <a:pt x="299" y="415"/>
                    </a:cubicBezTo>
                    <a:cubicBezTo>
                      <a:pt x="317" y="439"/>
                      <a:pt x="317" y="439"/>
                      <a:pt x="317" y="439"/>
                    </a:cubicBezTo>
                    <a:cubicBezTo>
                      <a:pt x="318" y="441"/>
                      <a:pt x="321" y="442"/>
                      <a:pt x="323" y="441"/>
                    </a:cubicBezTo>
                    <a:cubicBezTo>
                      <a:pt x="350" y="427"/>
                      <a:pt x="350" y="427"/>
                      <a:pt x="350" y="427"/>
                    </a:cubicBezTo>
                    <a:cubicBezTo>
                      <a:pt x="352" y="425"/>
                      <a:pt x="353" y="423"/>
                      <a:pt x="352" y="421"/>
                    </a:cubicBezTo>
                    <a:cubicBezTo>
                      <a:pt x="342" y="393"/>
                      <a:pt x="342" y="393"/>
                      <a:pt x="342" y="393"/>
                    </a:cubicBezTo>
                    <a:cubicBezTo>
                      <a:pt x="353" y="385"/>
                      <a:pt x="362" y="377"/>
                      <a:pt x="371" y="368"/>
                    </a:cubicBezTo>
                    <a:cubicBezTo>
                      <a:pt x="397" y="382"/>
                      <a:pt x="397" y="382"/>
                      <a:pt x="397" y="382"/>
                    </a:cubicBezTo>
                    <a:cubicBezTo>
                      <a:pt x="399" y="383"/>
                      <a:pt x="402" y="383"/>
                      <a:pt x="403" y="381"/>
                    </a:cubicBezTo>
                    <a:cubicBezTo>
                      <a:pt x="421" y="357"/>
                      <a:pt x="421" y="357"/>
                      <a:pt x="421" y="357"/>
                    </a:cubicBezTo>
                    <a:cubicBezTo>
                      <a:pt x="423" y="355"/>
                      <a:pt x="423" y="352"/>
                      <a:pt x="421" y="350"/>
                    </a:cubicBezTo>
                    <a:cubicBezTo>
                      <a:pt x="400" y="329"/>
                      <a:pt x="400" y="329"/>
                      <a:pt x="400" y="329"/>
                    </a:cubicBezTo>
                    <a:cubicBezTo>
                      <a:pt x="406" y="318"/>
                      <a:pt x="411" y="307"/>
                      <a:pt x="416" y="295"/>
                    </a:cubicBezTo>
                    <a:cubicBezTo>
                      <a:pt x="445" y="297"/>
                      <a:pt x="445" y="297"/>
                      <a:pt x="445" y="297"/>
                    </a:cubicBezTo>
                    <a:cubicBezTo>
                      <a:pt x="447" y="297"/>
                      <a:pt x="450" y="295"/>
                      <a:pt x="450" y="293"/>
                    </a:cubicBezTo>
                    <a:cubicBezTo>
                      <a:pt x="456" y="264"/>
                      <a:pt x="456" y="264"/>
                      <a:pt x="456" y="264"/>
                    </a:cubicBezTo>
                    <a:cubicBezTo>
                      <a:pt x="457" y="261"/>
                      <a:pt x="456" y="259"/>
                      <a:pt x="453" y="258"/>
                    </a:cubicBezTo>
                    <a:cubicBezTo>
                      <a:pt x="426" y="248"/>
                      <a:pt x="426" y="248"/>
                      <a:pt x="426" y="248"/>
                    </a:cubicBezTo>
                    <a:cubicBezTo>
                      <a:pt x="426" y="239"/>
                      <a:pt x="426" y="230"/>
                      <a:pt x="426" y="221"/>
                    </a:cubicBezTo>
                    <a:cubicBezTo>
                      <a:pt x="426" y="217"/>
                      <a:pt x="425" y="214"/>
                      <a:pt x="425" y="210"/>
                    </a:cubicBezTo>
                    <a:cubicBezTo>
                      <a:pt x="453" y="199"/>
                      <a:pt x="453" y="199"/>
                      <a:pt x="453" y="199"/>
                    </a:cubicBezTo>
                    <a:cubicBezTo>
                      <a:pt x="455" y="198"/>
                      <a:pt x="456" y="196"/>
                      <a:pt x="456" y="193"/>
                    </a:cubicBezTo>
                    <a:close/>
                    <a:moveTo>
                      <a:pt x="319" y="367"/>
                    </a:moveTo>
                    <a:cubicBezTo>
                      <a:pt x="310" y="373"/>
                      <a:pt x="300" y="378"/>
                      <a:pt x="290" y="382"/>
                    </a:cubicBezTo>
                    <a:cubicBezTo>
                      <a:pt x="278" y="387"/>
                      <a:pt x="266" y="391"/>
                      <a:pt x="253" y="392"/>
                    </a:cubicBezTo>
                    <a:cubicBezTo>
                      <a:pt x="248" y="393"/>
                      <a:pt x="242" y="394"/>
                      <a:pt x="237" y="394"/>
                    </a:cubicBezTo>
                    <a:cubicBezTo>
                      <a:pt x="231" y="394"/>
                      <a:pt x="226" y="394"/>
                      <a:pt x="220" y="394"/>
                    </a:cubicBezTo>
                    <a:cubicBezTo>
                      <a:pt x="207" y="393"/>
                      <a:pt x="195" y="391"/>
                      <a:pt x="182" y="388"/>
                    </a:cubicBezTo>
                    <a:cubicBezTo>
                      <a:pt x="172" y="385"/>
                      <a:pt x="162" y="380"/>
                      <a:pt x="152" y="375"/>
                    </a:cubicBezTo>
                    <a:cubicBezTo>
                      <a:pt x="141" y="369"/>
                      <a:pt x="130" y="362"/>
                      <a:pt x="120" y="354"/>
                    </a:cubicBezTo>
                    <a:cubicBezTo>
                      <a:pt x="109" y="343"/>
                      <a:pt x="98" y="331"/>
                      <a:pt x="90" y="318"/>
                    </a:cubicBezTo>
                    <a:cubicBezTo>
                      <a:pt x="86" y="311"/>
                      <a:pt x="82" y="304"/>
                      <a:pt x="79" y="296"/>
                    </a:cubicBezTo>
                    <a:cubicBezTo>
                      <a:pt x="72" y="282"/>
                      <a:pt x="68" y="267"/>
                      <a:pt x="66" y="251"/>
                    </a:cubicBezTo>
                    <a:cubicBezTo>
                      <a:pt x="66" y="247"/>
                      <a:pt x="65" y="243"/>
                      <a:pt x="65" y="239"/>
                    </a:cubicBezTo>
                    <a:cubicBezTo>
                      <a:pt x="65" y="230"/>
                      <a:pt x="65" y="221"/>
                      <a:pt x="66" y="213"/>
                    </a:cubicBezTo>
                    <a:cubicBezTo>
                      <a:pt x="67" y="202"/>
                      <a:pt x="69" y="191"/>
                      <a:pt x="73" y="181"/>
                    </a:cubicBezTo>
                    <a:cubicBezTo>
                      <a:pt x="77" y="168"/>
                      <a:pt x="82" y="157"/>
                      <a:pt x="89" y="146"/>
                    </a:cubicBezTo>
                    <a:cubicBezTo>
                      <a:pt x="94" y="136"/>
                      <a:pt x="101" y="128"/>
                      <a:pt x="108" y="119"/>
                    </a:cubicBezTo>
                    <a:cubicBezTo>
                      <a:pt x="117" y="110"/>
                      <a:pt x="127" y="102"/>
                      <a:pt x="138" y="95"/>
                    </a:cubicBezTo>
                    <a:cubicBezTo>
                      <a:pt x="147" y="89"/>
                      <a:pt x="157" y="83"/>
                      <a:pt x="167" y="79"/>
                    </a:cubicBezTo>
                    <a:cubicBezTo>
                      <a:pt x="178" y="74"/>
                      <a:pt x="191" y="71"/>
                      <a:pt x="204" y="69"/>
                    </a:cubicBezTo>
                    <a:cubicBezTo>
                      <a:pt x="209" y="68"/>
                      <a:pt x="215" y="68"/>
                      <a:pt x="220" y="67"/>
                    </a:cubicBezTo>
                    <a:cubicBezTo>
                      <a:pt x="226" y="67"/>
                      <a:pt x="231" y="67"/>
                      <a:pt x="237" y="67"/>
                    </a:cubicBezTo>
                    <a:cubicBezTo>
                      <a:pt x="250" y="68"/>
                      <a:pt x="262" y="70"/>
                      <a:pt x="274" y="74"/>
                    </a:cubicBezTo>
                    <a:cubicBezTo>
                      <a:pt x="285" y="77"/>
                      <a:pt x="295" y="81"/>
                      <a:pt x="305" y="86"/>
                    </a:cubicBezTo>
                    <a:cubicBezTo>
                      <a:pt x="316" y="92"/>
                      <a:pt x="327" y="99"/>
                      <a:pt x="336" y="108"/>
                    </a:cubicBezTo>
                    <a:cubicBezTo>
                      <a:pt x="348" y="118"/>
                      <a:pt x="358" y="130"/>
                      <a:pt x="367" y="144"/>
                    </a:cubicBezTo>
                    <a:cubicBezTo>
                      <a:pt x="371" y="151"/>
                      <a:pt x="375" y="158"/>
                      <a:pt x="378" y="165"/>
                    </a:cubicBezTo>
                    <a:cubicBezTo>
                      <a:pt x="384" y="179"/>
                      <a:pt x="389" y="194"/>
                      <a:pt x="391" y="210"/>
                    </a:cubicBezTo>
                    <a:cubicBezTo>
                      <a:pt x="391" y="214"/>
                      <a:pt x="392" y="218"/>
                      <a:pt x="392" y="222"/>
                    </a:cubicBezTo>
                    <a:cubicBezTo>
                      <a:pt x="392" y="231"/>
                      <a:pt x="392" y="240"/>
                      <a:pt x="391" y="249"/>
                    </a:cubicBezTo>
                    <a:cubicBezTo>
                      <a:pt x="390" y="260"/>
                      <a:pt x="387" y="271"/>
                      <a:pt x="384" y="281"/>
                    </a:cubicBezTo>
                    <a:cubicBezTo>
                      <a:pt x="380" y="293"/>
                      <a:pt x="375" y="305"/>
                      <a:pt x="368" y="316"/>
                    </a:cubicBezTo>
                    <a:cubicBezTo>
                      <a:pt x="362" y="325"/>
                      <a:pt x="356" y="334"/>
                      <a:pt x="348" y="342"/>
                    </a:cubicBezTo>
                    <a:cubicBezTo>
                      <a:pt x="340" y="351"/>
                      <a:pt x="330" y="360"/>
                      <a:pt x="319" y="3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3638462" y="1392238"/>
                <a:ext cx="419629" cy="420776"/>
              </a:xfrm>
              <a:custGeom>
                <a:avLst/>
                <a:gdLst/>
                <a:ahLst/>
                <a:cxnLst>
                  <a:cxn ang="0">
                    <a:pos x="265" y="116"/>
                  </a:cxn>
                  <a:cxn ang="0">
                    <a:pos x="255" y="79"/>
                  </a:cxn>
                  <a:cxn ang="0">
                    <a:pos x="246" y="62"/>
                  </a:cxn>
                  <a:cxn ang="0">
                    <a:pos x="221" y="33"/>
                  </a:cxn>
                  <a:cxn ang="0">
                    <a:pos x="195" y="15"/>
                  </a:cxn>
                  <a:cxn ang="0">
                    <a:pos x="171" y="5"/>
                  </a:cxn>
                  <a:cxn ang="0">
                    <a:pos x="140" y="0"/>
                  </a:cxn>
                  <a:cxn ang="0">
                    <a:pos x="127" y="0"/>
                  </a:cxn>
                  <a:cxn ang="0">
                    <a:pos x="113" y="1"/>
                  </a:cxn>
                  <a:cxn ang="0">
                    <a:pos x="83" y="10"/>
                  </a:cxn>
                  <a:cxn ang="0">
                    <a:pos x="60" y="22"/>
                  </a:cxn>
                  <a:cxn ang="0">
                    <a:pos x="36" y="42"/>
                  </a:cxn>
                  <a:cxn ang="0">
                    <a:pos x="20" y="64"/>
                  </a:cxn>
                  <a:cxn ang="0">
                    <a:pos x="7" y="92"/>
                  </a:cxn>
                  <a:cxn ang="0">
                    <a:pos x="1" y="118"/>
                  </a:cxn>
                  <a:cxn ang="0">
                    <a:pos x="1" y="139"/>
                  </a:cxn>
                  <a:cxn ang="0">
                    <a:pos x="2" y="149"/>
                  </a:cxn>
                  <a:cxn ang="0">
                    <a:pos x="12" y="186"/>
                  </a:cxn>
                  <a:cxn ang="0">
                    <a:pos x="21" y="203"/>
                  </a:cxn>
                  <a:cxn ang="0">
                    <a:pos x="46" y="233"/>
                  </a:cxn>
                  <a:cxn ang="0">
                    <a:pos x="71" y="250"/>
                  </a:cxn>
                  <a:cxn ang="0">
                    <a:pos x="96" y="260"/>
                  </a:cxn>
                  <a:cxn ang="0">
                    <a:pos x="127" y="266"/>
                  </a:cxn>
                  <a:cxn ang="0">
                    <a:pos x="140" y="266"/>
                  </a:cxn>
                  <a:cxn ang="0">
                    <a:pos x="153" y="264"/>
                  </a:cxn>
                  <a:cxn ang="0">
                    <a:pos x="184" y="256"/>
                  </a:cxn>
                  <a:cxn ang="0">
                    <a:pos x="207" y="243"/>
                  </a:cxn>
                  <a:cxn ang="0">
                    <a:pos x="231" y="223"/>
                  </a:cxn>
                  <a:cxn ang="0">
                    <a:pos x="247" y="202"/>
                  </a:cxn>
                  <a:cxn ang="0">
                    <a:pos x="260" y="174"/>
                  </a:cxn>
                  <a:cxn ang="0">
                    <a:pos x="266" y="147"/>
                  </a:cxn>
                  <a:cxn ang="0">
                    <a:pos x="266" y="126"/>
                  </a:cxn>
                  <a:cxn ang="0">
                    <a:pos x="265" y="116"/>
                  </a:cxn>
                </a:cxnLst>
                <a:rect l="0" t="0" r="r" b="b"/>
                <a:pathLst>
                  <a:path w="266" h="266">
                    <a:moveTo>
                      <a:pt x="265" y="116"/>
                    </a:moveTo>
                    <a:cubicBezTo>
                      <a:pt x="264" y="103"/>
                      <a:pt x="260" y="91"/>
                      <a:pt x="255" y="79"/>
                    </a:cubicBezTo>
                    <a:cubicBezTo>
                      <a:pt x="252" y="73"/>
                      <a:pt x="249" y="68"/>
                      <a:pt x="246" y="62"/>
                    </a:cubicBezTo>
                    <a:cubicBezTo>
                      <a:pt x="239" y="51"/>
                      <a:pt x="231" y="41"/>
                      <a:pt x="221" y="33"/>
                    </a:cubicBezTo>
                    <a:cubicBezTo>
                      <a:pt x="213" y="26"/>
                      <a:pt x="205" y="20"/>
                      <a:pt x="195" y="15"/>
                    </a:cubicBezTo>
                    <a:cubicBezTo>
                      <a:pt x="188" y="11"/>
                      <a:pt x="179" y="8"/>
                      <a:pt x="171" y="5"/>
                    </a:cubicBezTo>
                    <a:cubicBezTo>
                      <a:pt x="161" y="2"/>
                      <a:pt x="151" y="1"/>
                      <a:pt x="140" y="0"/>
                    </a:cubicBezTo>
                    <a:cubicBezTo>
                      <a:pt x="136" y="0"/>
                      <a:pt x="131" y="0"/>
                      <a:pt x="127" y="0"/>
                    </a:cubicBezTo>
                    <a:cubicBezTo>
                      <a:pt x="122" y="0"/>
                      <a:pt x="118" y="1"/>
                      <a:pt x="113" y="1"/>
                    </a:cubicBezTo>
                    <a:cubicBezTo>
                      <a:pt x="103" y="3"/>
                      <a:pt x="93" y="6"/>
                      <a:pt x="83" y="10"/>
                    </a:cubicBezTo>
                    <a:cubicBezTo>
                      <a:pt x="75" y="13"/>
                      <a:pt x="67" y="17"/>
                      <a:pt x="60" y="22"/>
                    </a:cubicBezTo>
                    <a:cubicBezTo>
                      <a:pt x="51" y="28"/>
                      <a:pt x="43" y="35"/>
                      <a:pt x="36" y="42"/>
                    </a:cubicBezTo>
                    <a:cubicBezTo>
                      <a:pt x="30" y="49"/>
                      <a:pt x="25" y="56"/>
                      <a:pt x="20" y="64"/>
                    </a:cubicBezTo>
                    <a:cubicBezTo>
                      <a:pt x="14" y="72"/>
                      <a:pt x="10" y="82"/>
                      <a:pt x="7" y="92"/>
                    </a:cubicBezTo>
                    <a:cubicBezTo>
                      <a:pt x="4" y="100"/>
                      <a:pt x="2" y="109"/>
                      <a:pt x="1" y="118"/>
                    </a:cubicBezTo>
                    <a:cubicBezTo>
                      <a:pt x="1" y="125"/>
                      <a:pt x="0" y="132"/>
                      <a:pt x="1" y="139"/>
                    </a:cubicBezTo>
                    <a:cubicBezTo>
                      <a:pt x="1" y="143"/>
                      <a:pt x="1" y="146"/>
                      <a:pt x="2" y="149"/>
                    </a:cubicBezTo>
                    <a:cubicBezTo>
                      <a:pt x="3" y="162"/>
                      <a:pt x="7" y="175"/>
                      <a:pt x="12" y="186"/>
                    </a:cubicBezTo>
                    <a:cubicBezTo>
                      <a:pt x="14" y="192"/>
                      <a:pt x="17" y="198"/>
                      <a:pt x="21" y="203"/>
                    </a:cubicBezTo>
                    <a:cubicBezTo>
                      <a:pt x="28" y="214"/>
                      <a:pt x="36" y="224"/>
                      <a:pt x="46" y="233"/>
                    </a:cubicBezTo>
                    <a:cubicBezTo>
                      <a:pt x="53" y="239"/>
                      <a:pt x="62" y="245"/>
                      <a:pt x="71" y="250"/>
                    </a:cubicBezTo>
                    <a:cubicBezTo>
                      <a:pt x="79" y="254"/>
                      <a:pt x="87" y="258"/>
                      <a:pt x="96" y="260"/>
                    </a:cubicBezTo>
                    <a:cubicBezTo>
                      <a:pt x="106" y="263"/>
                      <a:pt x="116" y="265"/>
                      <a:pt x="127" y="266"/>
                    </a:cubicBezTo>
                    <a:cubicBezTo>
                      <a:pt x="131" y="266"/>
                      <a:pt x="136" y="266"/>
                      <a:pt x="140" y="266"/>
                    </a:cubicBezTo>
                    <a:cubicBezTo>
                      <a:pt x="145" y="265"/>
                      <a:pt x="149" y="265"/>
                      <a:pt x="153" y="264"/>
                    </a:cubicBezTo>
                    <a:cubicBezTo>
                      <a:pt x="164" y="263"/>
                      <a:pt x="174" y="260"/>
                      <a:pt x="184" y="256"/>
                    </a:cubicBezTo>
                    <a:cubicBezTo>
                      <a:pt x="192" y="252"/>
                      <a:pt x="200" y="248"/>
                      <a:pt x="207" y="243"/>
                    </a:cubicBezTo>
                    <a:cubicBezTo>
                      <a:pt x="216" y="238"/>
                      <a:pt x="224" y="231"/>
                      <a:pt x="231" y="223"/>
                    </a:cubicBezTo>
                    <a:cubicBezTo>
                      <a:pt x="237" y="217"/>
                      <a:pt x="242" y="209"/>
                      <a:pt x="247" y="202"/>
                    </a:cubicBezTo>
                    <a:cubicBezTo>
                      <a:pt x="252" y="193"/>
                      <a:pt x="257" y="184"/>
                      <a:pt x="260" y="174"/>
                    </a:cubicBezTo>
                    <a:cubicBezTo>
                      <a:pt x="263" y="165"/>
                      <a:pt x="265" y="156"/>
                      <a:pt x="266" y="147"/>
                    </a:cubicBezTo>
                    <a:cubicBezTo>
                      <a:pt x="266" y="140"/>
                      <a:pt x="266" y="133"/>
                      <a:pt x="266" y="126"/>
                    </a:cubicBezTo>
                    <a:cubicBezTo>
                      <a:pt x="266" y="123"/>
                      <a:pt x="266" y="119"/>
                      <a:pt x="265" y="1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8" name="Freeform 27"/>
              <p:cNvSpPr>
                <a:spLocks noEditPoints="1"/>
              </p:cNvSpPr>
              <p:nvPr/>
            </p:nvSpPr>
            <p:spPr bwMode="auto">
              <a:xfrm>
                <a:off x="4360774" y="1873779"/>
                <a:ext cx="803716" cy="806009"/>
              </a:xfrm>
              <a:custGeom>
                <a:avLst/>
                <a:gdLst/>
                <a:ahLst/>
                <a:cxnLst>
                  <a:cxn ang="0">
                    <a:pos x="503" y="193"/>
                  </a:cxn>
                  <a:cxn ang="0">
                    <a:pos x="464" y="190"/>
                  </a:cxn>
                  <a:cxn ang="0">
                    <a:pos x="461" y="111"/>
                  </a:cxn>
                  <a:cxn ang="0">
                    <a:pos x="440" y="79"/>
                  </a:cxn>
                  <a:cxn ang="0">
                    <a:pos x="404" y="94"/>
                  </a:cxn>
                  <a:cxn ang="0">
                    <a:pos x="381" y="37"/>
                  </a:cxn>
                  <a:cxn ang="0">
                    <a:pos x="348" y="17"/>
                  </a:cxn>
                  <a:cxn ang="0">
                    <a:pos x="323" y="46"/>
                  </a:cxn>
                  <a:cxn ang="0">
                    <a:pos x="276" y="4"/>
                  </a:cxn>
                  <a:cxn ang="0">
                    <a:pos x="237" y="0"/>
                  </a:cxn>
                  <a:cxn ang="0">
                    <a:pos x="227" y="37"/>
                  </a:cxn>
                  <a:cxn ang="0">
                    <a:pos x="168" y="19"/>
                  </a:cxn>
                  <a:cxn ang="0">
                    <a:pos x="131" y="31"/>
                  </a:cxn>
                  <a:cxn ang="0">
                    <a:pos x="137" y="69"/>
                  </a:cxn>
                  <a:cxn ang="0">
                    <a:pos x="76" y="77"/>
                  </a:cxn>
                  <a:cxn ang="0">
                    <a:pos x="48" y="104"/>
                  </a:cxn>
                  <a:cxn ang="0">
                    <a:pos x="70" y="136"/>
                  </a:cxn>
                  <a:cxn ang="0">
                    <a:pos x="18" y="169"/>
                  </a:cxn>
                  <a:cxn ang="0">
                    <a:pos x="3" y="206"/>
                  </a:cxn>
                  <a:cxn ang="0">
                    <a:pos x="37" y="225"/>
                  </a:cxn>
                  <a:cxn ang="0">
                    <a:pos x="35" y="267"/>
                  </a:cxn>
                  <a:cxn ang="0">
                    <a:pos x="0" y="284"/>
                  </a:cxn>
                  <a:cxn ang="0">
                    <a:pos x="12" y="321"/>
                  </a:cxn>
                  <a:cxn ang="0">
                    <a:pos x="70" y="374"/>
                  </a:cxn>
                  <a:cxn ang="0">
                    <a:pos x="48" y="406"/>
                  </a:cxn>
                  <a:cxn ang="0">
                    <a:pos x="76" y="432"/>
                  </a:cxn>
                  <a:cxn ang="0">
                    <a:pos x="137" y="441"/>
                  </a:cxn>
                  <a:cxn ang="0">
                    <a:pos x="131" y="479"/>
                  </a:cxn>
                  <a:cxn ang="0">
                    <a:pos x="168" y="491"/>
                  </a:cxn>
                  <a:cxn ang="0">
                    <a:pos x="228" y="473"/>
                  </a:cxn>
                  <a:cxn ang="0">
                    <a:pos x="238" y="510"/>
                  </a:cxn>
                  <a:cxn ang="0">
                    <a:pos x="277" y="505"/>
                  </a:cxn>
                  <a:cxn ang="0">
                    <a:pos x="323" y="464"/>
                  </a:cxn>
                  <a:cxn ang="0">
                    <a:pos x="348" y="493"/>
                  </a:cxn>
                  <a:cxn ang="0">
                    <a:pos x="381" y="472"/>
                  </a:cxn>
                  <a:cxn ang="0">
                    <a:pos x="404" y="415"/>
                  </a:cxn>
                  <a:cxn ang="0">
                    <a:pos x="440" y="431"/>
                  </a:cxn>
                  <a:cxn ang="0">
                    <a:pos x="461" y="398"/>
                  </a:cxn>
                  <a:cxn ang="0">
                    <a:pos x="458" y="337"/>
                  </a:cxn>
                  <a:cxn ang="0">
                    <a:pos x="497" y="336"/>
                  </a:cxn>
                  <a:cxn ang="0">
                    <a:pos x="502" y="298"/>
                  </a:cxn>
                  <a:cxn ang="0">
                    <a:pos x="474" y="255"/>
                  </a:cxn>
                  <a:cxn ang="0">
                    <a:pos x="505" y="232"/>
                  </a:cxn>
                  <a:cxn ang="0">
                    <a:pos x="347" y="411"/>
                  </a:cxn>
                  <a:cxn ang="0">
                    <a:pos x="273" y="436"/>
                  </a:cxn>
                  <a:cxn ang="0">
                    <a:pos x="236" y="436"/>
                  </a:cxn>
                  <a:cxn ang="0">
                    <a:pos x="161" y="411"/>
                  </a:cxn>
                  <a:cxn ang="0">
                    <a:pos x="96" y="344"/>
                  </a:cxn>
                  <a:cxn ang="0">
                    <a:pos x="73" y="268"/>
                  </a:cxn>
                  <a:cxn ang="0">
                    <a:pos x="75" y="226"/>
                  </a:cxn>
                  <a:cxn ang="0">
                    <a:pos x="104" y="153"/>
                  </a:cxn>
                  <a:cxn ang="0">
                    <a:pos x="161" y="99"/>
                  </a:cxn>
                  <a:cxn ang="0">
                    <a:pos x="236" y="74"/>
                  </a:cxn>
                  <a:cxn ang="0">
                    <a:pos x="273" y="74"/>
                  </a:cxn>
                  <a:cxn ang="0">
                    <a:pos x="347" y="99"/>
                  </a:cxn>
                  <a:cxn ang="0">
                    <a:pos x="413" y="166"/>
                  </a:cxn>
                  <a:cxn ang="0">
                    <a:pos x="436" y="241"/>
                  </a:cxn>
                  <a:cxn ang="0">
                    <a:pos x="434" y="284"/>
                  </a:cxn>
                  <a:cxn ang="0">
                    <a:pos x="404" y="357"/>
                  </a:cxn>
                  <a:cxn ang="0">
                    <a:pos x="347" y="411"/>
                  </a:cxn>
                </a:cxnLst>
                <a:rect l="0" t="0" r="r" b="b"/>
                <a:pathLst>
                  <a:path w="509" h="510">
                    <a:moveTo>
                      <a:pt x="508" y="226"/>
                    </a:moveTo>
                    <a:cubicBezTo>
                      <a:pt x="503" y="193"/>
                      <a:pt x="503" y="193"/>
                      <a:pt x="503" y="193"/>
                    </a:cubicBezTo>
                    <a:cubicBezTo>
                      <a:pt x="502" y="191"/>
                      <a:pt x="500" y="189"/>
                      <a:pt x="497" y="189"/>
                    </a:cubicBezTo>
                    <a:cubicBezTo>
                      <a:pt x="464" y="190"/>
                      <a:pt x="464" y="190"/>
                      <a:pt x="464" y="190"/>
                    </a:cubicBezTo>
                    <a:cubicBezTo>
                      <a:pt x="458" y="171"/>
                      <a:pt x="450" y="152"/>
                      <a:pt x="439" y="136"/>
                    </a:cubicBezTo>
                    <a:cubicBezTo>
                      <a:pt x="461" y="111"/>
                      <a:pt x="461" y="111"/>
                      <a:pt x="461" y="111"/>
                    </a:cubicBezTo>
                    <a:cubicBezTo>
                      <a:pt x="463" y="109"/>
                      <a:pt x="463" y="106"/>
                      <a:pt x="461" y="104"/>
                    </a:cubicBezTo>
                    <a:cubicBezTo>
                      <a:pt x="440" y="79"/>
                      <a:pt x="440" y="79"/>
                      <a:pt x="440" y="79"/>
                    </a:cubicBezTo>
                    <a:cubicBezTo>
                      <a:pt x="438" y="77"/>
                      <a:pt x="435" y="76"/>
                      <a:pt x="433" y="77"/>
                    </a:cubicBezTo>
                    <a:cubicBezTo>
                      <a:pt x="404" y="94"/>
                      <a:pt x="404" y="94"/>
                      <a:pt x="404" y="94"/>
                    </a:cubicBezTo>
                    <a:cubicBezTo>
                      <a:pt x="394" y="85"/>
                      <a:pt x="383" y="76"/>
                      <a:pt x="371" y="69"/>
                    </a:cubicBezTo>
                    <a:cubicBezTo>
                      <a:pt x="381" y="37"/>
                      <a:pt x="381" y="37"/>
                      <a:pt x="381" y="37"/>
                    </a:cubicBezTo>
                    <a:cubicBezTo>
                      <a:pt x="382" y="35"/>
                      <a:pt x="380" y="32"/>
                      <a:pt x="378" y="31"/>
                    </a:cubicBezTo>
                    <a:cubicBezTo>
                      <a:pt x="348" y="17"/>
                      <a:pt x="348" y="17"/>
                      <a:pt x="348" y="17"/>
                    </a:cubicBezTo>
                    <a:cubicBezTo>
                      <a:pt x="345" y="16"/>
                      <a:pt x="342" y="17"/>
                      <a:pt x="341" y="19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09" y="42"/>
                      <a:pt x="295" y="38"/>
                      <a:pt x="281" y="37"/>
                    </a:cubicBezTo>
                    <a:cubicBezTo>
                      <a:pt x="276" y="4"/>
                      <a:pt x="276" y="4"/>
                      <a:pt x="276" y="4"/>
                    </a:cubicBezTo>
                    <a:cubicBezTo>
                      <a:pt x="275" y="2"/>
                      <a:pt x="273" y="0"/>
                      <a:pt x="270" y="0"/>
                    </a:cubicBezTo>
                    <a:cubicBezTo>
                      <a:pt x="237" y="0"/>
                      <a:pt x="237" y="0"/>
                      <a:pt x="237" y="0"/>
                    </a:cubicBezTo>
                    <a:cubicBezTo>
                      <a:pt x="234" y="0"/>
                      <a:pt x="232" y="2"/>
                      <a:pt x="231" y="4"/>
                    </a:cubicBezTo>
                    <a:cubicBezTo>
                      <a:pt x="227" y="37"/>
                      <a:pt x="227" y="37"/>
                      <a:pt x="227" y="37"/>
                    </a:cubicBezTo>
                    <a:cubicBezTo>
                      <a:pt x="213" y="39"/>
                      <a:pt x="199" y="42"/>
                      <a:pt x="186" y="46"/>
                    </a:cubicBezTo>
                    <a:cubicBezTo>
                      <a:pt x="168" y="19"/>
                      <a:pt x="168" y="19"/>
                      <a:pt x="168" y="19"/>
                    </a:cubicBezTo>
                    <a:cubicBezTo>
                      <a:pt x="166" y="17"/>
                      <a:pt x="163" y="16"/>
                      <a:pt x="161" y="17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28" y="32"/>
                      <a:pt x="127" y="35"/>
                      <a:pt x="128" y="37"/>
                    </a:cubicBezTo>
                    <a:cubicBezTo>
                      <a:pt x="137" y="69"/>
                      <a:pt x="137" y="69"/>
                      <a:pt x="137" y="69"/>
                    </a:cubicBezTo>
                    <a:cubicBezTo>
                      <a:pt x="125" y="76"/>
                      <a:pt x="114" y="85"/>
                      <a:pt x="104" y="94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4" y="76"/>
                      <a:pt x="71" y="77"/>
                      <a:pt x="69" y="79"/>
                    </a:cubicBezTo>
                    <a:cubicBezTo>
                      <a:pt x="48" y="104"/>
                      <a:pt x="48" y="104"/>
                      <a:pt x="48" y="104"/>
                    </a:cubicBezTo>
                    <a:cubicBezTo>
                      <a:pt x="46" y="106"/>
                      <a:pt x="46" y="109"/>
                      <a:pt x="48" y="111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62" y="147"/>
                      <a:pt x="56" y="160"/>
                      <a:pt x="50" y="173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5" y="169"/>
                      <a:pt x="13" y="171"/>
                      <a:pt x="12" y="173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8"/>
                      <a:pt x="4" y="211"/>
                      <a:pt x="6" y="212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5" y="235"/>
                      <a:pt x="35" y="245"/>
                      <a:pt x="35" y="255"/>
                    </a:cubicBezTo>
                    <a:cubicBezTo>
                      <a:pt x="35" y="259"/>
                      <a:pt x="35" y="263"/>
                      <a:pt x="35" y="267"/>
                    </a:cubicBezTo>
                    <a:cubicBezTo>
                      <a:pt x="4" y="277"/>
                      <a:pt x="4" y="277"/>
                      <a:pt x="4" y="277"/>
                    </a:cubicBezTo>
                    <a:cubicBezTo>
                      <a:pt x="1" y="278"/>
                      <a:pt x="0" y="281"/>
                      <a:pt x="0" y="284"/>
                    </a:cubicBezTo>
                    <a:cubicBezTo>
                      <a:pt x="6" y="316"/>
                      <a:pt x="6" y="316"/>
                      <a:pt x="6" y="316"/>
                    </a:cubicBezTo>
                    <a:cubicBezTo>
                      <a:pt x="6" y="319"/>
                      <a:pt x="9" y="321"/>
                      <a:pt x="12" y="321"/>
                    </a:cubicBezTo>
                    <a:cubicBezTo>
                      <a:pt x="44" y="320"/>
                      <a:pt x="44" y="320"/>
                      <a:pt x="44" y="320"/>
                    </a:cubicBezTo>
                    <a:cubicBezTo>
                      <a:pt x="50" y="339"/>
                      <a:pt x="59" y="357"/>
                      <a:pt x="70" y="374"/>
                    </a:cubicBezTo>
                    <a:cubicBezTo>
                      <a:pt x="48" y="398"/>
                      <a:pt x="48" y="398"/>
                      <a:pt x="48" y="398"/>
                    </a:cubicBezTo>
                    <a:cubicBezTo>
                      <a:pt x="46" y="400"/>
                      <a:pt x="46" y="404"/>
                      <a:pt x="48" y="406"/>
                    </a:cubicBezTo>
                    <a:cubicBezTo>
                      <a:pt x="69" y="431"/>
                      <a:pt x="69" y="431"/>
                      <a:pt x="69" y="431"/>
                    </a:cubicBezTo>
                    <a:cubicBezTo>
                      <a:pt x="71" y="433"/>
                      <a:pt x="74" y="434"/>
                      <a:pt x="76" y="432"/>
                    </a:cubicBezTo>
                    <a:cubicBezTo>
                      <a:pt x="104" y="415"/>
                      <a:pt x="104" y="415"/>
                      <a:pt x="104" y="415"/>
                    </a:cubicBezTo>
                    <a:cubicBezTo>
                      <a:pt x="114" y="425"/>
                      <a:pt x="125" y="433"/>
                      <a:pt x="137" y="441"/>
                    </a:cubicBezTo>
                    <a:cubicBezTo>
                      <a:pt x="128" y="472"/>
                      <a:pt x="128" y="472"/>
                      <a:pt x="128" y="472"/>
                    </a:cubicBezTo>
                    <a:cubicBezTo>
                      <a:pt x="127" y="475"/>
                      <a:pt x="128" y="478"/>
                      <a:pt x="131" y="479"/>
                    </a:cubicBezTo>
                    <a:cubicBezTo>
                      <a:pt x="161" y="493"/>
                      <a:pt x="161" y="493"/>
                      <a:pt x="161" y="493"/>
                    </a:cubicBezTo>
                    <a:cubicBezTo>
                      <a:pt x="163" y="494"/>
                      <a:pt x="166" y="493"/>
                      <a:pt x="168" y="491"/>
                    </a:cubicBezTo>
                    <a:cubicBezTo>
                      <a:pt x="186" y="464"/>
                      <a:pt x="186" y="464"/>
                      <a:pt x="186" y="464"/>
                    </a:cubicBezTo>
                    <a:cubicBezTo>
                      <a:pt x="199" y="468"/>
                      <a:pt x="213" y="471"/>
                      <a:pt x="228" y="473"/>
                    </a:cubicBezTo>
                    <a:cubicBezTo>
                      <a:pt x="233" y="505"/>
                      <a:pt x="233" y="505"/>
                      <a:pt x="233" y="505"/>
                    </a:cubicBezTo>
                    <a:cubicBezTo>
                      <a:pt x="233" y="508"/>
                      <a:pt x="236" y="510"/>
                      <a:pt x="238" y="510"/>
                    </a:cubicBezTo>
                    <a:cubicBezTo>
                      <a:pt x="272" y="510"/>
                      <a:pt x="272" y="510"/>
                      <a:pt x="272" y="510"/>
                    </a:cubicBezTo>
                    <a:cubicBezTo>
                      <a:pt x="274" y="510"/>
                      <a:pt x="277" y="508"/>
                      <a:pt x="277" y="505"/>
                    </a:cubicBezTo>
                    <a:cubicBezTo>
                      <a:pt x="282" y="473"/>
                      <a:pt x="282" y="473"/>
                      <a:pt x="282" y="473"/>
                    </a:cubicBezTo>
                    <a:cubicBezTo>
                      <a:pt x="296" y="471"/>
                      <a:pt x="309" y="468"/>
                      <a:pt x="323" y="464"/>
                    </a:cubicBezTo>
                    <a:cubicBezTo>
                      <a:pt x="341" y="491"/>
                      <a:pt x="341" y="491"/>
                      <a:pt x="341" y="491"/>
                    </a:cubicBezTo>
                    <a:cubicBezTo>
                      <a:pt x="342" y="493"/>
                      <a:pt x="345" y="494"/>
                      <a:pt x="348" y="493"/>
                    </a:cubicBezTo>
                    <a:cubicBezTo>
                      <a:pt x="378" y="479"/>
                      <a:pt x="378" y="479"/>
                      <a:pt x="378" y="479"/>
                    </a:cubicBezTo>
                    <a:cubicBezTo>
                      <a:pt x="380" y="478"/>
                      <a:pt x="382" y="475"/>
                      <a:pt x="381" y="472"/>
                    </a:cubicBezTo>
                    <a:cubicBezTo>
                      <a:pt x="371" y="441"/>
                      <a:pt x="371" y="441"/>
                      <a:pt x="371" y="441"/>
                    </a:cubicBezTo>
                    <a:cubicBezTo>
                      <a:pt x="383" y="433"/>
                      <a:pt x="394" y="425"/>
                      <a:pt x="404" y="415"/>
                    </a:cubicBezTo>
                    <a:cubicBezTo>
                      <a:pt x="433" y="432"/>
                      <a:pt x="433" y="432"/>
                      <a:pt x="433" y="432"/>
                    </a:cubicBezTo>
                    <a:cubicBezTo>
                      <a:pt x="435" y="434"/>
                      <a:pt x="438" y="433"/>
                      <a:pt x="440" y="431"/>
                    </a:cubicBezTo>
                    <a:cubicBezTo>
                      <a:pt x="461" y="406"/>
                      <a:pt x="461" y="406"/>
                      <a:pt x="461" y="406"/>
                    </a:cubicBezTo>
                    <a:cubicBezTo>
                      <a:pt x="463" y="404"/>
                      <a:pt x="463" y="400"/>
                      <a:pt x="461" y="398"/>
                    </a:cubicBezTo>
                    <a:cubicBezTo>
                      <a:pt x="439" y="374"/>
                      <a:pt x="439" y="374"/>
                      <a:pt x="439" y="374"/>
                    </a:cubicBezTo>
                    <a:cubicBezTo>
                      <a:pt x="446" y="362"/>
                      <a:pt x="453" y="350"/>
                      <a:pt x="458" y="337"/>
                    </a:cubicBezTo>
                    <a:cubicBezTo>
                      <a:pt x="491" y="340"/>
                      <a:pt x="491" y="340"/>
                      <a:pt x="491" y="340"/>
                    </a:cubicBezTo>
                    <a:cubicBezTo>
                      <a:pt x="493" y="341"/>
                      <a:pt x="496" y="339"/>
                      <a:pt x="497" y="336"/>
                    </a:cubicBezTo>
                    <a:cubicBezTo>
                      <a:pt x="505" y="304"/>
                      <a:pt x="505" y="304"/>
                      <a:pt x="505" y="304"/>
                    </a:cubicBezTo>
                    <a:cubicBezTo>
                      <a:pt x="506" y="302"/>
                      <a:pt x="505" y="299"/>
                      <a:pt x="502" y="298"/>
                    </a:cubicBezTo>
                    <a:cubicBezTo>
                      <a:pt x="472" y="285"/>
                      <a:pt x="472" y="285"/>
                      <a:pt x="472" y="285"/>
                    </a:cubicBezTo>
                    <a:cubicBezTo>
                      <a:pt x="473" y="275"/>
                      <a:pt x="474" y="265"/>
                      <a:pt x="474" y="255"/>
                    </a:cubicBezTo>
                    <a:cubicBezTo>
                      <a:pt x="474" y="251"/>
                      <a:pt x="474" y="247"/>
                      <a:pt x="474" y="243"/>
                    </a:cubicBezTo>
                    <a:cubicBezTo>
                      <a:pt x="505" y="232"/>
                      <a:pt x="505" y="232"/>
                      <a:pt x="505" y="232"/>
                    </a:cubicBezTo>
                    <a:cubicBezTo>
                      <a:pt x="507" y="232"/>
                      <a:pt x="509" y="229"/>
                      <a:pt x="508" y="226"/>
                    </a:cubicBezTo>
                    <a:close/>
                    <a:moveTo>
                      <a:pt x="347" y="411"/>
                    </a:moveTo>
                    <a:cubicBezTo>
                      <a:pt x="337" y="417"/>
                      <a:pt x="326" y="422"/>
                      <a:pt x="314" y="426"/>
                    </a:cubicBezTo>
                    <a:cubicBezTo>
                      <a:pt x="301" y="431"/>
                      <a:pt x="287" y="434"/>
                      <a:pt x="273" y="436"/>
                    </a:cubicBezTo>
                    <a:cubicBezTo>
                      <a:pt x="267" y="436"/>
                      <a:pt x="261" y="436"/>
                      <a:pt x="254" y="436"/>
                    </a:cubicBezTo>
                    <a:cubicBezTo>
                      <a:pt x="248" y="436"/>
                      <a:pt x="242" y="436"/>
                      <a:pt x="236" y="436"/>
                    </a:cubicBezTo>
                    <a:cubicBezTo>
                      <a:pt x="222" y="434"/>
                      <a:pt x="208" y="431"/>
                      <a:pt x="194" y="426"/>
                    </a:cubicBezTo>
                    <a:cubicBezTo>
                      <a:pt x="183" y="422"/>
                      <a:pt x="172" y="417"/>
                      <a:pt x="161" y="411"/>
                    </a:cubicBezTo>
                    <a:cubicBezTo>
                      <a:pt x="149" y="404"/>
                      <a:pt x="138" y="395"/>
                      <a:pt x="128" y="385"/>
                    </a:cubicBezTo>
                    <a:cubicBezTo>
                      <a:pt x="115" y="373"/>
                      <a:pt x="104" y="359"/>
                      <a:pt x="96" y="344"/>
                    </a:cubicBezTo>
                    <a:cubicBezTo>
                      <a:pt x="91" y="336"/>
                      <a:pt x="88" y="328"/>
                      <a:pt x="84" y="319"/>
                    </a:cubicBezTo>
                    <a:cubicBezTo>
                      <a:pt x="78" y="303"/>
                      <a:pt x="75" y="286"/>
                      <a:pt x="73" y="268"/>
                    </a:cubicBezTo>
                    <a:cubicBezTo>
                      <a:pt x="73" y="264"/>
                      <a:pt x="73" y="259"/>
                      <a:pt x="73" y="255"/>
                    </a:cubicBezTo>
                    <a:cubicBezTo>
                      <a:pt x="73" y="245"/>
                      <a:pt x="73" y="235"/>
                      <a:pt x="75" y="226"/>
                    </a:cubicBezTo>
                    <a:cubicBezTo>
                      <a:pt x="77" y="213"/>
                      <a:pt x="80" y="202"/>
                      <a:pt x="84" y="190"/>
                    </a:cubicBezTo>
                    <a:cubicBezTo>
                      <a:pt x="90" y="177"/>
                      <a:pt x="96" y="164"/>
                      <a:pt x="104" y="153"/>
                    </a:cubicBezTo>
                    <a:cubicBezTo>
                      <a:pt x="111" y="143"/>
                      <a:pt x="119" y="133"/>
                      <a:pt x="128" y="125"/>
                    </a:cubicBezTo>
                    <a:cubicBezTo>
                      <a:pt x="138" y="115"/>
                      <a:pt x="149" y="106"/>
                      <a:pt x="161" y="99"/>
                    </a:cubicBezTo>
                    <a:cubicBezTo>
                      <a:pt x="172" y="93"/>
                      <a:pt x="183" y="87"/>
                      <a:pt x="194" y="83"/>
                    </a:cubicBezTo>
                    <a:cubicBezTo>
                      <a:pt x="208" y="79"/>
                      <a:pt x="222" y="76"/>
                      <a:pt x="236" y="74"/>
                    </a:cubicBezTo>
                    <a:cubicBezTo>
                      <a:pt x="242" y="73"/>
                      <a:pt x="248" y="73"/>
                      <a:pt x="254" y="73"/>
                    </a:cubicBezTo>
                    <a:cubicBezTo>
                      <a:pt x="261" y="73"/>
                      <a:pt x="267" y="73"/>
                      <a:pt x="273" y="74"/>
                    </a:cubicBezTo>
                    <a:cubicBezTo>
                      <a:pt x="287" y="76"/>
                      <a:pt x="301" y="79"/>
                      <a:pt x="314" y="83"/>
                    </a:cubicBezTo>
                    <a:cubicBezTo>
                      <a:pt x="326" y="87"/>
                      <a:pt x="337" y="93"/>
                      <a:pt x="347" y="99"/>
                    </a:cubicBezTo>
                    <a:cubicBezTo>
                      <a:pt x="359" y="106"/>
                      <a:pt x="371" y="115"/>
                      <a:pt x="381" y="125"/>
                    </a:cubicBezTo>
                    <a:cubicBezTo>
                      <a:pt x="394" y="137"/>
                      <a:pt x="404" y="151"/>
                      <a:pt x="413" y="166"/>
                    </a:cubicBezTo>
                    <a:cubicBezTo>
                      <a:pt x="417" y="174"/>
                      <a:pt x="421" y="182"/>
                      <a:pt x="424" y="190"/>
                    </a:cubicBezTo>
                    <a:cubicBezTo>
                      <a:pt x="430" y="206"/>
                      <a:pt x="434" y="224"/>
                      <a:pt x="436" y="241"/>
                    </a:cubicBezTo>
                    <a:cubicBezTo>
                      <a:pt x="436" y="246"/>
                      <a:pt x="436" y="250"/>
                      <a:pt x="436" y="255"/>
                    </a:cubicBezTo>
                    <a:cubicBezTo>
                      <a:pt x="436" y="265"/>
                      <a:pt x="435" y="275"/>
                      <a:pt x="434" y="284"/>
                    </a:cubicBezTo>
                    <a:cubicBezTo>
                      <a:pt x="432" y="296"/>
                      <a:pt x="428" y="308"/>
                      <a:pt x="424" y="319"/>
                    </a:cubicBezTo>
                    <a:cubicBezTo>
                      <a:pt x="419" y="333"/>
                      <a:pt x="412" y="345"/>
                      <a:pt x="404" y="357"/>
                    </a:cubicBezTo>
                    <a:cubicBezTo>
                      <a:pt x="398" y="367"/>
                      <a:pt x="390" y="376"/>
                      <a:pt x="381" y="385"/>
                    </a:cubicBezTo>
                    <a:cubicBezTo>
                      <a:pt x="371" y="395"/>
                      <a:pt x="359" y="404"/>
                      <a:pt x="347" y="4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4529314" y="2043465"/>
                <a:ext cx="466637" cy="465490"/>
              </a:xfrm>
              <a:custGeom>
                <a:avLst/>
                <a:gdLst/>
                <a:ahLst/>
                <a:cxnLst>
                  <a:cxn ang="0">
                    <a:pos x="295" y="137"/>
                  </a:cxn>
                  <a:cxn ang="0">
                    <a:pos x="285" y="96"/>
                  </a:cxn>
                  <a:cxn ang="0">
                    <a:pos x="276" y="76"/>
                  </a:cxn>
                  <a:cxn ang="0">
                    <a:pos x="250" y="42"/>
                  </a:cxn>
                  <a:cxn ang="0">
                    <a:pos x="223" y="21"/>
                  </a:cxn>
                  <a:cxn ang="0">
                    <a:pos x="196" y="9"/>
                  </a:cxn>
                  <a:cxn ang="0">
                    <a:pos x="162" y="1"/>
                  </a:cxn>
                  <a:cxn ang="0">
                    <a:pos x="147" y="0"/>
                  </a:cxn>
                  <a:cxn ang="0">
                    <a:pos x="133" y="1"/>
                  </a:cxn>
                  <a:cxn ang="0">
                    <a:pos x="99" y="9"/>
                  </a:cxn>
                  <a:cxn ang="0">
                    <a:pos x="72" y="21"/>
                  </a:cxn>
                  <a:cxn ang="0">
                    <a:pos x="44" y="42"/>
                  </a:cxn>
                  <a:cxn ang="0">
                    <a:pos x="25" y="65"/>
                  </a:cxn>
                  <a:cxn ang="0">
                    <a:pos x="9" y="96"/>
                  </a:cxn>
                  <a:cxn ang="0">
                    <a:pos x="2" y="124"/>
                  </a:cxn>
                  <a:cxn ang="0">
                    <a:pos x="0" y="148"/>
                  </a:cxn>
                  <a:cxn ang="0">
                    <a:pos x="0" y="159"/>
                  </a:cxn>
                  <a:cxn ang="0">
                    <a:pos x="9" y="200"/>
                  </a:cxn>
                  <a:cxn ang="0">
                    <a:pos x="19" y="220"/>
                  </a:cxn>
                  <a:cxn ang="0">
                    <a:pos x="44" y="254"/>
                  </a:cxn>
                  <a:cxn ang="0">
                    <a:pos x="72" y="275"/>
                  </a:cxn>
                  <a:cxn ang="0">
                    <a:pos x="99" y="287"/>
                  </a:cxn>
                  <a:cxn ang="0">
                    <a:pos x="133" y="295"/>
                  </a:cxn>
                  <a:cxn ang="0">
                    <a:pos x="147" y="295"/>
                  </a:cxn>
                  <a:cxn ang="0">
                    <a:pos x="162" y="295"/>
                  </a:cxn>
                  <a:cxn ang="0">
                    <a:pos x="196" y="287"/>
                  </a:cxn>
                  <a:cxn ang="0">
                    <a:pos x="223" y="275"/>
                  </a:cxn>
                  <a:cxn ang="0">
                    <a:pos x="250" y="254"/>
                  </a:cxn>
                  <a:cxn ang="0">
                    <a:pos x="269" y="231"/>
                  </a:cxn>
                  <a:cxn ang="0">
                    <a:pos x="285" y="200"/>
                  </a:cxn>
                  <a:cxn ang="0">
                    <a:pos x="293" y="172"/>
                  </a:cxn>
                  <a:cxn ang="0">
                    <a:pos x="295" y="148"/>
                  </a:cxn>
                  <a:cxn ang="0">
                    <a:pos x="295" y="137"/>
                  </a:cxn>
                </a:cxnLst>
                <a:rect l="0" t="0" r="r" b="b"/>
                <a:pathLst>
                  <a:path w="295" h="295">
                    <a:moveTo>
                      <a:pt x="295" y="137"/>
                    </a:moveTo>
                    <a:cubicBezTo>
                      <a:pt x="293" y="122"/>
                      <a:pt x="290" y="109"/>
                      <a:pt x="285" y="96"/>
                    </a:cubicBezTo>
                    <a:cubicBezTo>
                      <a:pt x="283" y="89"/>
                      <a:pt x="280" y="82"/>
                      <a:pt x="276" y="76"/>
                    </a:cubicBezTo>
                    <a:cubicBezTo>
                      <a:pt x="269" y="63"/>
                      <a:pt x="260" y="52"/>
                      <a:pt x="250" y="42"/>
                    </a:cubicBezTo>
                    <a:cubicBezTo>
                      <a:pt x="242" y="34"/>
                      <a:pt x="233" y="27"/>
                      <a:pt x="223" y="21"/>
                    </a:cubicBezTo>
                    <a:cubicBezTo>
                      <a:pt x="214" y="16"/>
                      <a:pt x="205" y="12"/>
                      <a:pt x="196" y="9"/>
                    </a:cubicBezTo>
                    <a:cubicBezTo>
                      <a:pt x="185" y="5"/>
                      <a:pt x="174" y="2"/>
                      <a:pt x="162" y="1"/>
                    </a:cubicBezTo>
                    <a:cubicBezTo>
                      <a:pt x="157" y="0"/>
                      <a:pt x="152" y="0"/>
                      <a:pt x="147" y="0"/>
                    </a:cubicBezTo>
                    <a:cubicBezTo>
                      <a:pt x="142" y="0"/>
                      <a:pt x="137" y="0"/>
                      <a:pt x="133" y="1"/>
                    </a:cubicBezTo>
                    <a:cubicBezTo>
                      <a:pt x="121" y="2"/>
                      <a:pt x="109" y="5"/>
                      <a:pt x="99" y="9"/>
                    </a:cubicBezTo>
                    <a:cubicBezTo>
                      <a:pt x="89" y="12"/>
                      <a:pt x="80" y="16"/>
                      <a:pt x="72" y="21"/>
                    </a:cubicBezTo>
                    <a:cubicBezTo>
                      <a:pt x="62" y="27"/>
                      <a:pt x="53" y="34"/>
                      <a:pt x="44" y="42"/>
                    </a:cubicBezTo>
                    <a:cubicBezTo>
                      <a:pt x="37" y="49"/>
                      <a:pt x="31" y="57"/>
                      <a:pt x="25" y="65"/>
                    </a:cubicBezTo>
                    <a:cubicBezTo>
                      <a:pt x="19" y="74"/>
                      <a:pt x="13" y="85"/>
                      <a:pt x="9" y="96"/>
                    </a:cubicBezTo>
                    <a:cubicBezTo>
                      <a:pt x="6" y="105"/>
                      <a:pt x="3" y="114"/>
                      <a:pt x="2" y="124"/>
                    </a:cubicBezTo>
                    <a:cubicBezTo>
                      <a:pt x="0" y="132"/>
                      <a:pt x="0" y="140"/>
                      <a:pt x="0" y="148"/>
                    </a:cubicBezTo>
                    <a:cubicBezTo>
                      <a:pt x="0" y="152"/>
                      <a:pt x="0" y="155"/>
                      <a:pt x="0" y="159"/>
                    </a:cubicBezTo>
                    <a:cubicBezTo>
                      <a:pt x="1" y="173"/>
                      <a:pt x="4" y="187"/>
                      <a:pt x="9" y="200"/>
                    </a:cubicBezTo>
                    <a:cubicBezTo>
                      <a:pt x="12" y="207"/>
                      <a:pt x="15" y="214"/>
                      <a:pt x="19" y="220"/>
                    </a:cubicBezTo>
                    <a:cubicBezTo>
                      <a:pt x="25" y="232"/>
                      <a:pt x="34" y="244"/>
                      <a:pt x="44" y="254"/>
                    </a:cubicBezTo>
                    <a:cubicBezTo>
                      <a:pt x="53" y="262"/>
                      <a:pt x="62" y="269"/>
                      <a:pt x="72" y="275"/>
                    </a:cubicBezTo>
                    <a:cubicBezTo>
                      <a:pt x="80" y="280"/>
                      <a:pt x="89" y="284"/>
                      <a:pt x="99" y="287"/>
                    </a:cubicBezTo>
                    <a:cubicBezTo>
                      <a:pt x="109" y="291"/>
                      <a:pt x="121" y="293"/>
                      <a:pt x="133" y="295"/>
                    </a:cubicBezTo>
                    <a:cubicBezTo>
                      <a:pt x="137" y="295"/>
                      <a:pt x="142" y="295"/>
                      <a:pt x="147" y="295"/>
                    </a:cubicBezTo>
                    <a:cubicBezTo>
                      <a:pt x="152" y="295"/>
                      <a:pt x="157" y="295"/>
                      <a:pt x="162" y="295"/>
                    </a:cubicBezTo>
                    <a:cubicBezTo>
                      <a:pt x="174" y="293"/>
                      <a:pt x="185" y="291"/>
                      <a:pt x="196" y="287"/>
                    </a:cubicBezTo>
                    <a:cubicBezTo>
                      <a:pt x="205" y="284"/>
                      <a:pt x="214" y="280"/>
                      <a:pt x="223" y="275"/>
                    </a:cubicBezTo>
                    <a:cubicBezTo>
                      <a:pt x="233" y="269"/>
                      <a:pt x="242" y="262"/>
                      <a:pt x="250" y="254"/>
                    </a:cubicBezTo>
                    <a:cubicBezTo>
                      <a:pt x="257" y="247"/>
                      <a:pt x="264" y="239"/>
                      <a:pt x="269" y="231"/>
                    </a:cubicBezTo>
                    <a:cubicBezTo>
                      <a:pt x="276" y="221"/>
                      <a:pt x="281" y="211"/>
                      <a:pt x="285" y="200"/>
                    </a:cubicBezTo>
                    <a:cubicBezTo>
                      <a:pt x="289" y="191"/>
                      <a:pt x="291" y="181"/>
                      <a:pt x="293" y="172"/>
                    </a:cubicBezTo>
                    <a:cubicBezTo>
                      <a:pt x="294" y="164"/>
                      <a:pt x="295" y="156"/>
                      <a:pt x="295" y="148"/>
                    </a:cubicBezTo>
                    <a:cubicBezTo>
                      <a:pt x="295" y="144"/>
                      <a:pt x="295" y="141"/>
                      <a:pt x="295" y="1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0" name="Freeform 29"/>
              <p:cNvSpPr>
                <a:spLocks noEditPoints="1"/>
              </p:cNvSpPr>
              <p:nvPr/>
            </p:nvSpPr>
            <p:spPr bwMode="auto">
              <a:xfrm>
                <a:off x="4224337" y="2488318"/>
                <a:ext cx="338226" cy="355424"/>
              </a:xfrm>
              <a:custGeom>
                <a:avLst/>
                <a:gdLst/>
                <a:ahLst/>
                <a:cxnLst>
                  <a:cxn ang="0">
                    <a:pos x="179" y="127"/>
                  </a:cxn>
                  <a:cxn ang="0">
                    <a:pos x="175" y="85"/>
                  </a:cxn>
                  <a:cxn ang="0">
                    <a:pos x="205" y="57"/>
                  </a:cxn>
                  <a:cxn ang="0">
                    <a:pos x="183" y="40"/>
                  </a:cxn>
                  <a:cxn ang="0">
                    <a:pos x="117" y="40"/>
                  </a:cxn>
                  <a:cxn ang="0">
                    <a:pos x="108" y="0"/>
                  </a:cxn>
                  <a:cxn ang="0">
                    <a:pos x="82" y="11"/>
                  </a:cxn>
                  <a:cxn ang="0">
                    <a:pos x="49" y="67"/>
                  </a:cxn>
                  <a:cxn ang="0">
                    <a:pos x="10" y="56"/>
                  </a:cxn>
                  <a:cxn ang="0">
                    <a:pos x="7" y="83"/>
                  </a:cxn>
                  <a:cxn ang="0">
                    <a:pos x="34" y="120"/>
                  </a:cxn>
                  <a:cxn ang="0">
                    <a:pos x="14" y="161"/>
                  </a:cxn>
                  <a:cxn ang="0">
                    <a:pos x="23" y="187"/>
                  </a:cxn>
                  <a:cxn ang="0">
                    <a:pos x="59" y="168"/>
                  </a:cxn>
                  <a:cxn ang="0">
                    <a:pos x="102" y="217"/>
                  </a:cxn>
                  <a:cxn ang="0">
                    <a:pos x="129" y="223"/>
                  </a:cxn>
                  <a:cxn ang="0">
                    <a:pos x="131" y="182"/>
                  </a:cxn>
                  <a:cxn ang="0">
                    <a:pos x="195" y="169"/>
                  </a:cxn>
                  <a:cxn ang="0">
                    <a:pos x="213" y="149"/>
                  </a:cxn>
                  <a:cxn ang="0">
                    <a:pos x="160" y="108"/>
                  </a:cxn>
                  <a:cxn ang="0">
                    <a:pos x="127" y="113"/>
                  </a:cxn>
                  <a:cxn ang="0">
                    <a:pos x="127" y="108"/>
                  </a:cxn>
                  <a:cxn ang="0">
                    <a:pos x="160" y="108"/>
                  </a:cxn>
                  <a:cxn ang="0">
                    <a:pos x="56" y="98"/>
                  </a:cxn>
                  <a:cxn ang="0">
                    <a:pos x="87" y="114"/>
                  </a:cxn>
                  <a:cxn ang="0">
                    <a:pos x="60" y="137"/>
                  </a:cxn>
                  <a:cxn ang="0">
                    <a:pos x="146" y="76"/>
                  </a:cxn>
                  <a:cxn ang="0">
                    <a:pos x="113" y="93"/>
                  </a:cxn>
                  <a:cxn ang="0">
                    <a:pos x="146" y="76"/>
                  </a:cxn>
                  <a:cxn ang="0">
                    <a:pos x="98" y="95"/>
                  </a:cxn>
                  <a:cxn ang="0">
                    <a:pos x="62" y="84"/>
                  </a:cxn>
                  <a:cxn ang="0">
                    <a:pos x="69" y="149"/>
                  </a:cxn>
                  <a:cxn ang="0">
                    <a:pos x="101" y="132"/>
                  </a:cxn>
                  <a:cxn ang="0">
                    <a:pos x="69" y="149"/>
                  </a:cxn>
                  <a:cxn ang="0">
                    <a:pos x="117" y="131"/>
                  </a:cxn>
                  <a:cxn ang="0">
                    <a:pos x="152" y="142"/>
                  </a:cxn>
                </a:cxnLst>
                <a:rect l="0" t="0" r="r" b="b"/>
                <a:pathLst>
                  <a:path w="214" h="225">
                    <a:moveTo>
                      <a:pt x="208" y="142"/>
                    </a:move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0"/>
                      <a:pt x="181" y="113"/>
                      <a:pt x="180" y="106"/>
                    </a:cubicBezTo>
                    <a:cubicBezTo>
                      <a:pt x="180" y="98"/>
                      <a:pt x="178" y="91"/>
                      <a:pt x="175" y="85"/>
                    </a:cubicBezTo>
                    <a:cubicBezTo>
                      <a:pt x="200" y="65"/>
                      <a:pt x="200" y="65"/>
                      <a:pt x="200" y="65"/>
                    </a:cubicBezTo>
                    <a:cubicBezTo>
                      <a:pt x="204" y="62"/>
                      <a:pt x="206" y="58"/>
                      <a:pt x="205" y="57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1" y="37"/>
                      <a:pt x="187" y="38"/>
                      <a:pt x="183" y="40"/>
                    </a:cubicBezTo>
                    <a:cubicBezTo>
                      <a:pt x="156" y="57"/>
                      <a:pt x="156" y="57"/>
                      <a:pt x="156" y="57"/>
                    </a:cubicBezTo>
                    <a:cubicBezTo>
                      <a:pt x="145" y="48"/>
                      <a:pt x="132" y="42"/>
                      <a:pt x="117" y="40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1" y="4"/>
                      <a:pt x="109" y="0"/>
                      <a:pt x="108" y="0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2" y="6"/>
                      <a:pt x="82" y="11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70" y="48"/>
                      <a:pt x="58" y="56"/>
                      <a:pt x="49" y="67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5" y="54"/>
                      <a:pt x="11" y="54"/>
                      <a:pt x="10" y="5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0" y="78"/>
                      <a:pt x="3" y="81"/>
                      <a:pt x="7" y="83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4" y="105"/>
                      <a:pt x="33" y="112"/>
                      <a:pt x="34" y="120"/>
                    </a:cubicBezTo>
                    <a:cubicBezTo>
                      <a:pt x="35" y="127"/>
                      <a:pt x="36" y="134"/>
                      <a:pt x="39" y="140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1" y="163"/>
                      <a:pt x="9" y="167"/>
                      <a:pt x="10" y="168"/>
                    </a:cubicBezTo>
                    <a:cubicBezTo>
                      <a:pt x="23" y="187"/>
                      <a:pt x="23" y="187"/>
                      <a:pt x="23" y="187"/>
                    </a:cubicBezTo>
                    <a:cubicBezTo>
                      <a:pt x="24" y="188"/>
                      <a:pt x="28" y="187"/>
                      <a:pt x="31" y="185"/>
                    </a:cubicBezTo>
                    <a:cubicBezTo>
                      <a:pt x="59" y="168"/>
                      <a:pt x="59" y="168"/>
                      <a:pt x="59" y="168"/>
                    </a:cubicBezTo>
                    <a:cubicBezTo>
                      <a:pt x="69" y="177"/>
                      <a:pt x="83" y="184"/>
                      <a:pt x="97" y="186"/>
                    </a:cubicBezTo>
                    <a:cubicBezTo>
                      <a:pt x="102" y="217"/>
                      <a:pt x="102" y="217"/>
                      <a:pt x="102" y="217"/>
                    </a:cubicBezTo>
                    <a:cubicBezTo>
                      <a:pt x="103" y="221"/>
                      <a:pt x="105" y="225"/>
                      <a:pt x="107" y="225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31" y="222"/>
                      <a:pt x="132" y="219"/>
                      <a:pt x="132" y="214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45" y="178"/>
                      <a:pt x="157" y="169"/>
                      <a:pt x="165" y="158"/>
                    </a:cubicBezTo>
                    <a:cubicBezTo>
                      <a:pt x="195" y="169"/>
                      <a:pt x="195" y="169"/>
                      <a:pt x="195" y="169"/>
                    </a:cubicBezTo>
                    <a:cubicBezTo>
                      <a:pt x="199" y="171"/>
                      <a:pt x="203" y="171"/>
                      <a:pt x="204" y="169"/>
                    </a:cubicBezTo>
                    <a:cubicBezTo>
                      <a:pt x="213" y="149"/>
                      <a:pt x="213" y="149"/>
                      <a:pt x="213" y="149"/>
                    </a:cubicBezTo>
                    <a:cubicBezTo>
                      <a:pt x="214" y="147"/>
                      <a:pt x="212" y="144"/>
                      <a:pt x="208" y="142"/>
                    </a:cubicBezTo>
                    <a:close/>
                    <a:moveTo>
                      <a:pt x="160" y="108"/>
                    </a:moveTo>
                    <a:cubicBezTo>
                      <a:pt x="161" y="115"/>
                      <a:pt x="160" y="121"/>
                      <a:pt x="158" y="128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7" y="113"/>
                      <a:pt x="127" y="112"/>
                      <a:pt x="127" y="111"/>
                    </a:cubicBezTo>
                    <a:cubicBezTo>
                      <a:pt x="127" y="110"/>
                      <a:pt x="127" y="109"/>
                      <a:pt x="127" y="10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8" y="94"/>
                      <a:pt x="160" y="101"/>
                      <a:pt x="160" y="108"/>
                    </a:cubicBezTo>
                    <a:close/>
                    <a:moveTo>
                      <a:pt x="54" y="118"/>
                    </a:moveTo>
                    <a:cubicBezTo>
                      <a:pt x="53" y="111"/>
                      <a:pt x="54" y="104"/>
                      <a:pt x="56" y="98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7" y="113"/>
                      <a:pt x="87" y="114"/>
                      <a:pt x="87" y="114"/>
                    </a:cubicBezTo>
                    <a:cubicBezTo>
                      <a:pt x="87" y="115"/>
                      <a:pt x="87" y="116"/>
                      <a:pt x="87" y="117"/>
                    </a:cubicBezTo>
                    <a:cubicBezTo>
                      <a:pt x="60" y="137"/>
                      <a:pt x="60" y="137"/>
                      <a:pt x="60" y="137"/>
                    </a:cubicBezTo>
                    <a:cubicBezTo>
                      <a:pt x="57" y="131"/>
                      <a:pt x="55" y="125"/>
                      <a:pt x="54" y="118"/>
                    </a:cubicBezTo>
                    <a:close/>
                    <a:moveTo>
                      <a:pt x="146" y="76"/>
                    </a:move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4"/>
                      <a:pt x="115" y="94"/>
                      <a:pt x="113" y="93"/>
                    </a:cubicBezTo>
                    <a:cubicBezTo>
                      <a:pt x="110" y="59"/>
                      <a:pt x="110" y="59"/>
                      <a:pt x="110" y="59"/>
                    </a:cubicBezTo>
                    <a:cubicBezTo>
                      <a:pt x="124" y="60"/>
                      <a:pt x="137" y="66"/>
                      <a:pt x="146" y="76"/>
                    </a:cubicBezTo>
                    <a:close/>
                    <a:moveTo>
                      <a:pt x="95" y="61"/>
                    </a:moveTo>
                    <a:cubicBezTo>
                      <a:pt x="98" y="95"/>
                      <a:pt x="98" y="95"/>
                      <a:pt x="98" y="95"/>
                    </a:cubicBezTo>
                    <a:cubicBezTo>
                      <a:pt x="96" y="95"/>
                      <a:pt x="95" y="97"/>
                      <a:pt x="93" y="98"/>
                    </a:cubicBezTo>
                    <a:cubicBezTo>
                      <a:pt x="62" y="84"/>
                      <a:pt x="62" y="84"/>
                      <a:pt x="62" y="84"/>
                    </a:cubicBezTo>
                    <a:cubicBezTo>
                      <a:pt x="70" y="72"/>
                      <a:pt x="81" y="64"/>
                      <a:pt x="95" y="61"/>
                    </a:cubicBezTo>
                    <a:close/>
                    <a:moveTo>
                      <a:pt x="69" y="149"/>
                    </a:move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31"/>
                      <a:pt x="100" y="131"/>
                      <a:pt x="101" y="132"/>
                    </a:cubicBezTo>
                    <a:cubicBezTo>
                      <a:pt x="105" y="166"/>
                      <a:pt x="105" y="166"/>
                      <a:pt x="105" y="166"/>
                    </a:cubicBezTo>
                    <a:cubicBezTo>
                      <a:pt x="91" y="165"/>
                      <a:pt x="78" y="159"/>
                      <a:pt x="69" y="149"/>
                    </a:cubicBezTo>
                    <a:close/>
                    <a:moveTo>
                      <a:pt x="120" y="164"/>
                    </a:move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8" y="130"/>
                      <a:pt x="120" y="129"/>
                      <a:pt x="121" y="127"/>
                    </a:cubicBezTo>
                    <a:cubicBezTo>
                      <a:pt x="152" y="142"/>
                      <a:pt x="152" y="142"/>
                      <a:pt x="152" y="142"/>
                    </a:cubicBezTo>
                    <a:cubicBezTo>
                      <a:pt x="145" y="153"/>
                      <a:pt x="133" y="161"/>
                      <a:pt x="120" y="16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1" name="Freeform 30"/>
              <p:cNvSpPr>
                <a:spLocks noEditPoints="1"/>
              </p:cNvSpPr>
              <p:nvPr/>
            </p:nvSpPr>
            <p:spPr bwMode="auto">
              <a:xfrm>
                <a:off x="3526102" y="2500930"/>
                <a:ext cx="380647" cy="376061"/>
              </a:xfrm>
              <a:custGeom>
                <a:avLst/>
                <a:gdLst/>
                <a:ahLst/>
                <a:cxnLst>
                  <a:cxn ang="0">
                    <a:pos x="241" y="105"/>
                  </a:cxn>
                  <a:cxn ang="0">
                    <a:pos x="236" y="81"/>
                  </a:cxn>
                  <a:cxn ang="0">
                    <a:pos x="227" y="79"/>
                  </a:cxn>
                  <a:cxn ang="0">
                    <a:pos x="193" y="85"/>
                  </a:cxn>
                  <a:cxn ang="0">
                    <a:pos x="162" y="51"/>
                  </a:cxn>
                  <a:cxn ang="0">
                    <a:pos x="170" y="17"/>
                  </a:cxn>
                  <a:cxn ang="0">
                    <a:pos x="169" y="8"/>
                  </a:cxn>
                  <a:cxn ang="0">
                    <a:pos x="146" y="1"/>
                  </a:cxn>
                  <a:cxn ang="0">
                    <a:pos x="139" y="8"/>
                  </a:cxn>
                  <a:cxn ang="0">
                    <a:pos x="127" y="40"/>
                  </a:cxn>
                  <a:cxn ang="0">
                    <a:pos x="82" y="50"/>
                  </a:cxn>
                  <a:cxn ang="0">
                    <a:pos x="57" y="25"/>
                  </a:cxn>
                  <a:cxn ang="0">
                    <a:pos x="49" y="22"/>
                  </a:cxn>
                  <a:cxn ang="0">
                    <a:pos x="31" y="38"/>
                  </a:cxn>
                  <a:cxn ang="0">
                    <a:pos x="34" y="47"/>
                  </a:cxn>
                  <a:cxn ang="0">
                    <a:pos x="55" y="74"/>
                  </a:cxn>
                  <a:cxn ang="0">
                    <a:pos x="45" y="95"/>
                  </a:cxn>
                  <a:cxn ang="0">
                    <a:pos x="42" y="118"/>
                  </a:cxn>
                  <a:cxn ang="0">
                    <a:pos x="8" y="127"/>
                  </a:cxn>
                  <a:cxn ang="0">
                    <a:pos x="1" y="133"/>
                  </a:cxn>
                  <a:cxn ang="0">
                    <a:pos x="6" y="157"/>
                  </a:cxn>
                  <a:cxn ang="0">
                    <a:pos x="15" y="159"/>
                  </a:cxn>
                  <a:cxn ang="0">
                    <a:pos x="49" y="153"/>
                  </a:cxn>
                  <a:cxn ang="0">
                    <a:pos x="80" y="187"/>
                  </a:cxn>
                  <a:cxn ang="0">
                    <a:pos x="72" y="221"/>
                  </a:cxn>
                  <a:cxn ang="0">
                    <a:pos x="73" y="230"/>
                  </a:cxn>
                  <a:cxn ang="0">
                    <a:pos x="96" y="237"/>
                  </a:cxn>
                  <a:cxn ang="0">
                    <a:pos x="102" y="230"/>
                  </a:cxn>
                  <a:cxn ang="0">
                    <a:pos x="115" y="198"/>
                  </a:cxn>
                  <a:cxn ang="0">
                    <a:pos x="160" y="188"/>
                  </a:cxn>
                  <a:cxn ang="0">
                    <a:pos x="184" y="212"/>
                  </a:cxn>
                  <a:cxn ang="0">
                    <a:pos x="193" y="216"/>
                  </a:cxn>
                  <a:cxn ang="0">
                    <a:pos x="211" y="200"/>
                  </a:cxn>
                  <a:cxn ang="0">
                    <a:pos x="208" y="191"/>
                  </a:cxn>
                  <a:cxn ang="0">
                    <a:pos x="186" y="164"/>
                  </a:cxn>
                  <a:cxn ang="0">
                    <a:pos x="197" y="143"/>
                  </a:cxn>
                  <a:cxn ang="0">
                    <a:pos x="200" y="120"/>
                  </a:cxn>
                  <a:cxn ang="0">
                    <a:pos x="234" y="111"/>
                  </a:cxn>
                  <a:cxn ang="0">
                    <a:pos x="241" y="105"/>
                  </a:cxn>
                  <a:cxn ang="0">
                    <a:pos x="107" y="179"/>
                  </a:cxn>
                  <a:cxn ang="0">
                    <a:pos x="61" y="105"/>
                  </a:cxn>
                  <a:cxn ang="0">
                    <a:pos x="135" y="59"/>
                  </a:cxn>
                  <a:cxn ang="0">
                    <a:pos x="181" y="133"/>
                  </a:cxn>
                  <a:cxn ang="0">
                    <a:pos x="107" y="179"/>
                  </a:cxn>
                </a:cxnLst>
                <a:rect l="0" t="0" r="r" b="b"/>
                <a:pathLst>
                  <a:path w="241" h="238">
                    <a:moveTo>
                      <a:pt x="241" y="105"/>
                    </a:moveTo>
                    <a:cubicBezTo>
                      <a:pt x="236" y="81"/>
                      <a:pt x="236" y="81"/>
                      <a:pt x="236" y="81"/>
                    </a:cubicBezTo>
                    <a:cubicBezTo>
                      <a:pt x="235" y="80"/>
                      <a:pt x="231" y="79"/>
                      <a:pt x="227" y="79"/>
                    </a:cubicBezTo>
                    <a:cubicBezTo>
                      <a:pt x="193" y="85"/>
                      <a:pt x="193" y="85"/>
                      <a:pt x="193" y="85"/>
                    </a:cubicBezTo>
                    <a:cubicBezTo>
                      <a:pt x="186" y="71"/>
                      <a:pt x="175" y="59"/>
                      <a:pt x="162" y="51"/>
                    </a:cubicBezTo>
                    <a:cubicBezTo>
                      <a:pt x="170" y="17"/>
                      <a:pt x="170" y="17"/>
                      <a:pt x="170" y="17"/>
                    </a:cubicBezTo>
                    <a:cubicBezTo>
                      <a:pt x="171" y="13"/>
                      <a:pt x="171" y="9"/>
                      <a:pt x="169" y="8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4" y="0"/>
                      <a:pt x="141" y="3"/>
                      <a:pt x="139" y="8"/>
                    </a:cubicBezTo>
                    <a:cubicBezTo>
                      <a:pt x="127" y="40"/>
                      <a:pt x="127" y="40"/>
                      <a:pt x="127" y="40"/>
                    </a:cubicBezTo>
                    <a:cubicBezTo>
                      <a:pt x="111" y="39"/>
                      <a:pt x="96" y="42"/>
                      <a:pt x="82" y="50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4" y="22"/>
                      <a:pt x="50" y="21"/>
                      <a:pt x="49" y="22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0" y="39"/>
                      <a:pt x="31" y="44"/>
                      <a:pt x="34" y="4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1" y="80"/>
                      <a:pt x="48" y="87"/>
                      <a:pt x="45" y="95"/>
                    </a:cubicBezTo>
                    <a:cubicBezTo>
                      <a:pt x="43" y="102"/>
                      <a:pt x="42" y="110"/>
                      <a:pt x="42" y="118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4" y="128"/>
                      <a:pt x="0" y="131"/>
                      <a:pt x="1" y="133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6" y="158"/>
                      <a:pt x="11" y="159"/>
                      <a:pt x="15" y="159"/>
                    </a:cubicBezTo>
                    <a:cubicBezTo>
                      <a:pt x="49" y="153"/>
                      <a:pt x="49" y="153"/>
                      <a:pt x="49" y="153"/>
                    </a:cubicBezTo>
                    <a:cubicBezTo>
                      <a:pt x="56" y="167"/>
                      <a:pt x="67" y="179"/>
                      <a:pt x="80" y="187"/>
                    </a:cubicBezTo>
                    <a:cubicBezTo>
                      <a:pt x="72" y="221"/>
                      <a:pt x="72" y="221"/>
                      <a:pt x="72" y="221"/>
                    </a:cubicBezTo>
                    <a:cubicBezTo>
                      <a:pt x="71" y="225"/>
                      <a:pt x="71" y="229"/>
                      <a:pt x="73" y="230"/>
                    </a:cubicBezTo>
                    <a:cubicBezTo>
                      <a:pt x="96" y="237"/>
                      <a:pt x="96" y="237"/>
                      <a:pt x="96" y="237"/>
                    </a:cubicBezTo>
                    <a:cubicBezTo>
                      <a:pt x="98" y="238"/>
                      <a:pt x="101" y="235"/>
                      <a:pt x="102" y="230"/>
                    </a:cubicBezTo>
                    <a:cubicBezTo>
                      <a:pt x="115" y="198"/>
                      <a:pt x="115" y="198"/>
                      <a:pt x="115" y="198"/>
                    </a:cubicBezTo>
                    <a:cubicBezTo>
                      <a:pt x="131" y="199"/>
                      <a:pt x="146" y="196"/>
                      <a:pt x="160" y="188"/>
                    </a:cubicBezTo>
                    <a:cubicBezTo>
                      <a:pt x="184" y="212"/>
                      <a:pt x="184" y="212"/>
                      <a:pt x="184" y="212"/>
                    </a:cubicBezTo>
                    <a:cubicBezTo>
                      <a:pt x="188" y="216"/>
                      <a:pt x="192" y="217"/>
                      <a:pt x="193" y="216"/>
                    </a:cubicBezTo>
                    <a:cubicBezTo>
                      <a:pt x="211" y="200"/>
                      <a:pt x="211" y="200"/>
                      <a:pt x="211" y="200"/>
                    </a:cubicBezTo>
                    <a:cubicBezTo>
                      <a:pt x="212" y="198"/>
                      <a:pt x="211" y="194"/>
                      <a:pt x="208" y="191"/>
                    </a:cubicBezTo>
                    <a:cubicBezTo>
                      <a:pt x="186" y="164"/>
                      <a:pt x="186" y="164"/>
                      <a:pt x="186" y="164"/>
                    </a:cubicBezTo>
                    <a:cubicBezTo>
                      <a:pt x="191" y="158"/>
                      <a:pt x="194" y="151"/>
                      <a:pt x="197" y="143"/>
                    </a:cubicBezTo>
                    <a:cubicBezTo>
                      <a:pt x="199" y="135"/>
                      <a:pt x="200" y="128"/>
                      <a:pt x="200" y="120"/>
                    </a:cubicBezTo>
                    <a:cubicBezTo>
                      <a:pt x="234" y="111"/>
                      <a:pt x="234" y="111"/>
                      <a:pt x="234" y="111"/>
                    </a:cubicBezTo>
                    <a:cubicBezTo>
                      <a:pt x="238" y="109"/>
                      <a:pt x="241" y="107"/>
                      <a:pt x="241" y="105"/>
                    </a:cubicBezTo>
                    <a:close/>
                    <a:moveTo>
                      <a:pt x="107" y="179"/>
                    </a:moveTo>
                    <a:cubicBezTo>
                      <a:pt x="74" y="171"/>
                      <a:pt x="53" y="137"/>
                      <a:pt x="61" y="105"/>
                    </a:cubicBezTo>
                    <a:cubicBezTo>
                      <a:pt x="69" y="72"/>
                      <a:pt x="102" y="51"/>
                      <a:pt x="135" y="59"/>
                    </a:cubicBezTo>
                    <a:cubicBezTo>
                      <a:pt x="168" y="67"/>
                      <a:pt x="188" y="100"/>
                      <a:pt x="181" y="133"/>
                    </a:cubicBezTo>
                    <a:cubicBezTo>
                      <a:pt x="173" y="166"/>
                      <a:pt x="139" y="187"/>
                      <a:pt x="107" y="17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2" name="Freeform 31"/>
              <p:cNvSpPr>
                <a:spLocks noEditPoints="1"/>
              </p:cNvSpPr>
              <p:nvPr/>
            </p:nvSpPr>
            <p:spPr bwMode="auto">
              <a:xfrm>
                <a:off x="3615531" y="2588066"/>
                <a:ext cx="202935" cy="201789"/>
              </a:xfrm>
              <a:custGeom>
                <a:avLst/>
                <a:gdLst/>
                <a:ahLst/>
                <a:cxnLst>
                  <a:cxn ang="0">
                    <a:pos x="77" y="8"/>
                  </a:cxn>
                  <a:cxn ang="0">
                    <a:pos x="8" y="50"/>
                  </a:cxn>
                  <a:cxn ang="0">
                    <a:pos x="50" y="120"/>
                  </a:cxn>
                  <a:cxn ang="0">
                    <a:pos x="120" y="77"/>
                  </a:cxn>
                  <a:cxn ang="0">
                    <a:pos x="77" y="8"/>
                  </a:cxn>
                  <a:cxn ang="0">
                    <a:pos x="91" y="38"/>
                  </a:cxn>
                  <a:cxn ang="0">
                    <a:pos x="102" y="40"/>
                  </a:cxn>
                  <a:cxn ang="0">
                    <a:pos x="100" y="52"/>
                  </a:cxn>
                  <a:cxn ang="0">
                    <a:pos x="88" y="49"/>
                  </a:cxn>
                  <a:cxn ang="0">
                    <a:pos x="91" y="38"/>
                  </a:cxn>
                  <a:cxn ang="0">
                    <a:pos x="74" y="20"/>
                  </a:cxn>
                  <a:cxn ang="0">
                    <a:pos x="81" y="30"/>
                  </a:cxn>
                  <a:cxn ang="0">
                    <a:pos x="71" y="36"/>
                  </a:cxn>
                  <a:cxn ang="0">
                    <a:pos x="64" y="26"/>
                  </a:cxn>
                  <a:cxn ang="0">
                    <a:pos x="74" y="20"/>
                  </a:cxn>
                  <a:cxn ang="0">
                    <a:pos x="40" y="25"/>
                  </a:cxn>
                  <a:cxn ang="0">
                    <a:pos x="52" y="28"/>
                  </a:cxn>
                  <a:cxn ang="0">
                    <a:pos x="49" y="40"/>
                  </a:cxn>
                  <a:cxn ang="0">
                    <a:pos x="38" y="37"/>
                  </a:cxn>
                  <a:cxn ang="0">
                    <a:pos x="40" y="25"/>
                  </a:cxn>
                  <a:cxn ang="0">
                    <a:pos x="20" y="53"/>
                  </a:cxn>
                  <a:cxn ang="0">
                    <a:pos x="30" y="47"/>
                  </a:cxn>
                  <a:cxn ang="0">
                    <a:pos x="36" y="57"/>
                  </a:cxn>
                  <a:cxn ang="0">
                    <a:pos x="26" y="64"/>
                  </a:cxn>
                  <a:cxn ang="0">
                    <a:pos x="20" y="53"/>
                  </a:cxn>
                  <a:cxn ang="0">
                    <a:pos x="37" y="90"/>
                  </a:cxn>
                  <a:cxn ang="0">
                    <a:pos x="25" y="87"/>
                  </a:cxn>
                  <a:cxn ang="0">
                    <a:pos x="28" y="76"/>
                  </a:cxn>
                  <a:cxn ang="0">
                    <a:pos x="40" y="79"/>
                  </a:cxn>
                  <a:cxn ang="0">
                    <a:pos x="37" y="90"/>
                  </a:cxn>
                  <a:cxn ang="0">
                    <a:pos x="53" y="108"/>
                  </a:cxn>
                  <a:cxn ang="0">
                    <a:pos x="47" y="98"/>
                  </a:cxn>
                  <a:cxn ang="0">
                    <a:pos x="57" y="91"/>
                  </a:cxn>
                  <a:cxn ang="0">
                    <a:pos x="64" y="102"/>
                  </a:cxn>
                  <a:cxn ang="0">
                    <a:pos x="53" y="108"/>
                  </a:cxn>
                  <a:cxn ang="0">
                    <a:pos x="59" y="85"/>
                  </a:cxn>
                  <a:cxn ang="0">
                    <a:pos x="43" y="59"/>
                  </a:cxn>
                  <a:cxn ang="0">
                    <a:pos x="69" y="43"/>
                  </a:cxn>
                  <a:cxn ang="0">
                    <a:pos x="85" y="69"/>
                  </a:cxn>
                  <a:cxn ang="0">
                    <a:pos x="59" y="85"/>
                  </a:cxn>
                  <a:cxn ang="0">
                    <a:pos x="87" y="102"/>
                  </a:cxn>
                  <a:cxn ang="0">
                    <a:pos x="76" y="100"/>
                  </a:cxn>
                  <a:cxn ang="0">
                    <a:pos x="79" y="88"/>
                  </a:cxn>
                  <a:cxn ang="0">
                    <a:pos x="90" y="91"/>
                  </a:cxn>
                  <a:cxn ang="0">
                    <a:pos x="87" y="102"/>
                  </a:cxn>
                  <a:cxn ang="0">
                    <a:pos x="98" y="81"/>
                  </a:cxn>
                  <a:cxn ang="0">
                    <a:pos x="91" y="71"/>
                  </a:cxn>
                  <a:cxn ang="0">
                    <a:pos x="102" y="64"/>
                  </a:cxn>
                  <a:cxn ang="0">
                    <a:pos x="108" y="75"/>
                  </a:cxn>
                  <a:cxn ang="0">
                    <a:pos x="98" y="81"/>
                  </a:cxn>
                </a:cxnLst>
                <a:rect l="0" t="0" r="r" b="b"/>
                <a:pathLst>
                  <a:path w="128" h="128">
                    <a:moveTo>
                      <a:pt x="77" y="8"/>
                    </a:moveTo>
                    <a:cubicBezTo>
                      <a:pt x="46" y="0"/>
                      <a:pt x="15" y="19"/>
                      <a:pt x="8" y="50"/>
                    </a:cubicBezTo>
                    <a:cubicBezTo>
                      <a:pt x="0" y="81"/>
                      <a:pt x="19" y="113"/>
                      <a:pt x="50" y="120"/>
                    </a:cubicBezTo>
                    <a:cubicBezTo>
                      <a:pt x="81" y="128"/>
                      <a:pt x="113" y="108"/>
                      <a:pt x="120" y="77"/>
                    </a:cubicBezTo>
                    <a:cubicBezTo>
                      <a:pt x="128" y="46"/>
                      <a:pt x="108" y="15"/>
                      <a:pt x="77" y="8"/>
                    </a:cubicBezTo>
                    <a:close/>
                    <a:moveTo>
                      <a:pt x="91" y="38"/>
                    </a:moveTo>
                    <a:cubicBezTo>
                      <a:pt x="95" y="35"/>
                      <a:pt x="100" y="36"/>
                      <a:pt x="102" y="40"/>
                    </a:cubicBezTo>
                    <a:cubicBezTo>
                      <a:pt x="105" y="44"/>
                      <a:pt x="104" y="50"/>
                      <a:pt x="100" y="52"/>
                    </a:cubicBezTo>
                    <a:cubicBezTo>
                      <a:pt x="96" y="54"/>
                      <a:pt x="90" y="53"/>
                      <a:pt x="88" y="49"/>
                    </a:cubicBezTo>
                    <a:cubicBezTo>
                      <a:pt x="86" y="45"/>
                      <a:pt x="87" y="40"/>
                      <a:pt x="91" y="38"/>
                    </a:cubicBezTo>
                    <a:close/>
                    <a:moveTo>
                      <a:pt x="74" y="20"/>
                    </a:moveTo>
                    <a:cubicBezTo>
                      <a:pt x="79" y="21"/>
                      <a:pt x="82" y="26"/>
                      <a:pt x="81" y="30"/>
                    </a:cubicBezTo>
                    <a:cubicBezTo>
                      <a:pt x="80" y="35"/>
                      <a:pt x="75" y="38"/>
                      <a:pt x="71" y="36"/>
                    </a:cubicBezTo>
                    <a:cubicBezTo>
                      <a:pt x="66" y="35"/>
                      <a:pt x="63" y="31"/>
                      <a:pt x="64" y="26"/>
                    </a:cubicBezTo>
                    <a:cubicBezTo>
                      <a:pt x="65" y="22"/>
                      <a:pt x="70" y="19"/>
                      <a:pt x="74" y="20"/>
                    </a:cubicBezTo>
                    <a:close/>
                    <a:moveTo>
                      <a:pt x="40" y="25"/>
                    </a:moveTo>
                    <a:cubicBezTo>
                      <a:pt x="44" y="23"/>
                      <a:pt x="50" y="24"/>
                      <a:pt x="52" y="28"/>
                    </a:cubicBezTo>
                    <a:cubicBezTo>
                      <a:pt x="54" y="32"/>
                      <a:pt x="53" y="37"/>
                      <a:pt x="49" y="40"/>
                    </a:cubicBezTo>
                    <a:cubicBezTo>
                      <a:pt x="45" y="42"/>
                      <a:pt x="40" y="41"/>
                      <a:pt x="38" y="37"/>
                    </a:cubicBezTo>
                    <a:cubicBezTo>
                      <a:pt x="35" y="33"/>
                      <a:pt x="36" y="28"/>
                      <a:pt x="40" y="25"/>
                    </a:cubicBezTo>
                    <a:close/>
                    <a:moveTo>
                      <a:pt x="20" y="53"/>
                    </a:moveTo>
                    <a:cubicBezTo>
                      <a:pt x="21" y="49"/>
                      <a:pt x="26" y="46"/>
                      <a:pt x="30" y="47"/>
                    </a:cubicBezTo>
                    <a:cubicBezTo>
                      <a:pt x="35" y="48"/>
                      <a:pt x="38" y="53"/>
                      <a:pt x="36" y="57"/>
                    </a:cubicBezTo>
                    <a:cubicBezTo>
                      <a:pt x="35" y="62"/>
                      <a:pt x="31" y="65"/>
                      <a:pt x="26" y="64"/>
                    </a:cubicBezTo>
                    <a:cubicBezTo>
                      <a:pt x="22" y="62"/>
                      <a:pt x="19" y="58"/>
                      <a:pt x="20" y="53"/>
                    </a:cubicBezTo>
                    <a:close/>
                    <a:moveTo>
                      <a:pt x="37" y="90"/>
                    </a:moveTo>
                    <a:cubicBezTo>
                      <a:pt x="33" y="93"/>
                      <a:pt x="28" y="91"/>
                      <a:pt x="25" y="87"/>
                    </a:cubicBezTo>
                    <a:cubicBezTo>
                      <a:pt x="23" y="84"/>
                      <a:pt x="24" y="78"/>
                      <a:pt x="28" y="76"/>
                    </a:cubicBezTo>
                    <a:cubicBezTo>
                      <a:pt x="32" y="73"/>
                      <a:pt x="37" y="75"/>
                      <a:pt x="40" y="79"/>
                    </a:cubicBezTo>
                    <a:cubicBezTo>
                      <a:pt x="42" y="83"/>
                      <a:pt x="41" y="88"/>
                      <a:pt x="37" y="90"/>
                    </a:cubicBezTo>
                    <a:close/>
                    <a:moveTo>
                      <a:pt x="53" y="108"/>
                    </a:moveTo>
                    <a:cubicBezTo>
                      <a:pt x="49" y="107"/>
                      <a:pt x="46" y="102"/>
                      <a:pt x="47" y="98"/>
                    </a:cubicBezTo>
                    <a:cubicBezTo>
                      <a:pt x="48" y="93"/>
                      <a:pt x="53" y="90"/>
                      <a:pt x="57" y="91"/>
                    </a:cubicBezTo>
                    <a:cubicBezTo>
                      <a:pt x="62" y="92"/>
                      <a:pt x="65" y="97"/>
                      <a:pt x="64" y="102"/>
                    </a:cubicBezTo>
                    <a:cubicBezTo>
                      <a:pt x="62" y="106"/>
                      <a:pt x="58" y="109"/>
                      <a:pt x="53" y="108"/>
                    </a:cubicBezTo>
                    <a:close/>
                    <a:moveTo>
                      <a:pt x="59" y="85"/>
                    </a:moveTo>
                    <a:cubicBezTo>
                      <a:pt x="47" y="82"/>
                      <a:pt x="40" y="70"/>
                      <a:pt x="43" y="59"/>
                    </a:cubicBezTo>
                    <a:cubicBezTo>
                      <a:pt x="46" y="47"/>
                      <a:pt x="57" y="40"/>
                      <a:pt x="69" y="43"/>
                    </a:cubicBezTo>
                    <a:cubicBezTo>
                      <a:pt x="81" y="46"/>
                      <a:pt x="88" y="57"/>
                      <a:pt x="85" y="69"/>
                    </a:cubicBezTo>
                    <a:cubicBezTo>
                      <a:pt x="82" y="81"/>
                      <a:pt x="70" y="88"/>
                      <a:pt x="59" y="85"/>
                    </a:cubicBezTo>
                    <a:close/>
                    <a:moveTo>
                      <a:pt x="87" y="102"/>
                    </a:moveTo>
                    <a:cubicBezTo>
                      <a:pt x="83" y="105"/>
                      <a:pt x="78" y="104"/>
                      <a:pt x="76" y="100"/>
                    </a:cubicBezTo>
                    <a:cubicBezTo>
                      <a:pt x="73" y="96"/>
                      <a:pt x="75" y="90"/>
                      <a:pt x="79" y="88"/>
                    </a:cubicBezTo>
                    <a:cubicBezTo>
                      <a:pt x="83" y="86"/>
                      <a:pt x="88" y="87"/>
                      <a:pt x="90" y="91"/>
                    </a:cubicBezTo>
                    <a:cubicBezTo>
                      <a:pt x="93" y="95"/>
                      <a:pt x="91" y="100"/>
                      <a:pt x="87" y="102"/>
                    </a:cubicBezTo>
                    <a:close/>
                    <a:moveTo>
                      <a:pt x="98" y="81"/>
                    </a:moveTo>
                    <a:cubicBezTo>
                      <a:pt x="93" y="80"/>
                      <a:pt x="90" y="75"/>
                      <a:pt x="91" y="71"/>
                    </a:cubicBezTo>
                    <a:cubicBezTo>
                      <a:pt x="92" y="66"/>
                      <a:pt x="97" y="63"/>
                      <a:pt x="102" y="64"/>
                    </a:cubicBezTo>
                    <a:cubicBezTo>
                      <a:pt x="106" y="65"/>
                      <a:pt x="109" y="70"/>
                      <a:pt x="108" y="75"/>
                    </a:cubicBezTo>
                    <a:cubicBezTo>
                      <a:pt x="107" y="79"/>
                      <a:pt x="102" y="82"/>
                      <a:pt x="98" y="8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3694641" y="2667176"/>
                <a:ext cx="44715" cy="43568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1" y="11"/>
                  </a:cxn>
                  <a:cxn ang="0">
                    <a:pos x="11" y="26"/>
                  </a:cxn>
                  <a:cxn ang="0">
                    <a:pos x="26" y="17"/>
                  </a:cxn>
                  <a:cxn ang="0">
                    <a:pos x="17" y="1"/>
                  </a:cxn>
                </a:cxnLst>
                <a:rect l="0" t="0" r="r" b="b"/>
                <a:pathLst>
                  <a:path w="28" h="28">
                    <a:moveTo>
                      <a:pt x="17" y="1"/>
                    </a:moveTo>
                    <a:cubicBezTo>
                      <a:pt x="10" y="0"/>
                      <a:pt x="3" y="4"/>
                      <a:pt x="1" y="11"/>
                    </a:cubicBezTo>
                    <a:cubicBezTo>
                      <a:pt x="0" y="18"/>
                      <a:pt x="4" y="25"/>
                      <a:pt x="11" y="26"/>
                    </a:cubicBezTo>
                    <a:cubicBezTo>
                      <a:pt x="18" y="28"/>
                      <a:pt x="25" y="24"/>
                      <a:pt x="26" y="17"/>
                    </a:cubicBezTo>
                    <a:cubicBezTo>
                      <a:pt x="28" y="10"/>
                      <a:pt x="24" y="3"/>
                      <a:pt x="17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4" name="Freeform 33"/>
              <p:cNvSpPr>
                <a:spLocks noEditPoints="1"/>
              </p:cNvSpPr>
              <p:nvPr/>
            </p:nvSpPr>
            <p:spPr bwMode="auto">
              <a:xfrm>
                <a:off x="4199114" y="1219112"/>
                <a:ext cx="604220" cy="607660"/>
              </a:xfrm>
              <a:custGeom>
                <a:avLst/>
                <a:gdLst/>
                <a:ahLst/>
                <a:cxnLst>
                  <a:cxn ang="0">
                    <a:pos x="375" y="137"/>
                  </a:cxn>
                  <a:cxn ang="0">
                    <a:pos x="346" y="136"/>
                  </a:cxn>
                  <a:cxn ang="0">
                    <a:pos x="340" y="77"/>
                  </a:cxn>
                  <a:cxn ang="0">
                    <a:pos x="323" y="53"/>
                  </a:cxn>
                  <a:cxn ang="0">
                    <a:pos x="297" y="66"/>
                  </a:cxn>
                  <a:cxn ang="0">
                    <a:pos x="277" y="24"/>
                  </a:cxn>
                  <a:cxn ang="0">
                    <a:pos x="252" y="10"/>
                  </a:cxn>
                  <a:cxn ang="0">
                    <a:pos x="234" y="33"/>
                  </a:cxn>
                  <a:cxn ang="0">
                    <a:pos x="197" y="3"/>
                  </a:cxn>
                  <a:cxn ang="0">
                    <a:pos x="168" y="1"/>
                  </a:cxn>
                  <a:cxn ang="0">
                    <a:pos x="162" y="30"/>
                  </a:cxn>
                  <a:cxn ang="0">
                    <a:pos x="117" y="18"/>
                  </a:cxn>
                  <a:cxn ang="0">
                    <a:pos x="89" y="29"/>
                  </a:cxn>
                  <a:cxn ang="0">
                    <a:pos x="96" y="57"/>
                  </a:cxn>
                  <a:cxn ang="0">
                    <a:pos x="50" y="66"/>
                  </a:cxn>
                  <a:cxn ang="0">
                    <a:pos x="30" y="87"/>
                  </a:cxn>
                  <a:cxn ang="0">
                    <a:pos x="47" y="110"/>
                  </a:cxn>
                  <a:cxn ang="0">
                    <a:pos x="10" y="137"/>
                  </a:cxn>
                  <a:cxn ang="0">
                    <a:pos x="0" y="165"/>
                  </a:cxn>
                  <a:cxn ang="0">
                    <a:pos x="26" y="178"/>
                  </a:cxn>
                  <a:cxn ang="0">
                    <a:pos x="26" y="210"/>
                  </a:cxn>
                  <a:cxn ang="0">
                    <a:pos x="1" y="224"/>
                  </a:cxn>
                  <a:cxn ang="0">
                    <a:pos x="11" y="251"/>
                  </a:cxn>
                  <a:cxn ang="0">
                    <a:pos x="57" y="289"/>
                  </a:cxn>
                  <a:cxn ang="0">
                    <a:pos x="41" y="314"/>
                  </a:cxn>
                  <a:cxn ang="0">
                    <a:pos x="64" y="333"/>
                  </a:cxn>
                  <a:cxn ang="0">
                    <a:pos x="110" y="337"/>
                  </a:cxn>
                  <a:cxn ang="0">
                    <a:pos x="106" y="365"/>
                  </a:cxn>
                  <a:cxn ang="0">
                    <a:pos x="135" y="373"/>
                  </a:cxn>
                  <a:cxn ang="0">
                    <a:pos x="179" y="357"/>
                  </a:cxn>
                  <a:cxn ang="0">
                    <a:pos x="189" y="385"/>
                  </a:cxn>
                  <a:cxn ang="0">
                    <a:pos x="218" y="380"/>
                  </a:cxn>
                  <a:cxn ang="0">
                    <a:pos x="250" y="347"/>
                  </a:cxn>
                  <a:cxn ang="0">
                    <a:pos x="270" y="368"/>
                  </a:cxn>
                  <a:cxn ang="0">
                    <a:pos x="294" y="351"/>
                  </a:cxn>
                  <a:cxn ang="0">
                    <a:pos x="310" y="307"/>
                  </a:cxn>
                  <a:cxn ang="0">
                    <a:pos x="337" y="318"/>
                  </a:cxn>
                  <a:cxn ang="0">
                    <a:pos x="351" y="292"/>
                  </a:cxn>
                  <a:cxn ang="0">
                    <a:pos x="347" y="246"/>
                  </a:cxn>
                  <a:cxn ang="0">
                    <a:pos x="376" y="244"/>
                  </a:cxn>
                  <a:cxn ang="0">
                    <a:pos x="379" y="215"/>
                  </a:cxn>
                  <a:cxn ang="0">
                    <a:pos x="356" y="184"/>
                  </a:cxn>
                  <a:cxn ang="0">
                    <a:pos x="378" y="166"/>
                  </a:cxn>
                  <a:cxn ang="0">
                    <a:pos x="267" y="306"/>
                  </a:cxn>
                  <a:cxn ang="0">
                    <a:pos x="211" y="327"/>
                  </a:cxn>
                  <a:cxn ang="0">
                    <a:pos x="184" y="329"/>
                  </a:cxn>
                  <a:cxn ang="0">
                    <a:pos x="127" y="313"/>
                  </a:cxn>
                  <a:cxn ang="0">
                    <a:pos x="75" y="265"/>
                  </a:cxn>
                  <a:cxn ang="0">
                    <a:pos x="55" y="209"/>
                  </a:cxn>
                  <a:cxn ang="0">
                    <a:pos x="55" y="177"/>
                  </a:cxn>
                  <a:cxn ang="0">
                    <a:pos x="74" y="121"/>
                  </a:cxn>
                  <a:cxn ang="0">
                    <a:pos x="115" y="79"/>
                  </a:cxn>
                  <a:cxn ang="0">
                    <a:pos x="170" y="57"/>
                  </a:cxn>
                  <a:cxn ang="0">
                    <a:pos x="197" y="56"/>
                  </a:cxn>
                  <a:cxn ang="0">
                    <a:pos x="255" y="72"/>
                  </a:cxn>
                  <a:cxn ang="0">
                    <a:pos x="306" y="120"/>
                  </a:cxn>
                  <a:cxn ang="0">
                    <a:pos x="326" y="175"/>
                  </a:cxn>
                  <a:cxn ang="0">
                    <a:pos x="327" y="207"/>
                  </a:cxn>
                  <a:cxn ang="0">
                    <a:pos x="307" y="263"/>
                  </a:cxn>
                  <a:cxn ang="0">
                    <a:pos x="267" y="306"/>
                  </a:cxn>
                </a:cxnLst>
                <a:rect l="0" t="0" r="r" b="b"/>
                <a:pathLst>
                  <a:path w="382" h="385">
                    <a:moveTo>
                      <a:pt x="380" y="161"/>
                    </a:moveTo>
                    <a:cubicBezTo>
                      <a:pt x="375" y="137"/>
                      <a:pt x="375" y="137"/>
                      <a:pt x="375" y="137"/>
                    </a:cubicBezTo>
                    <a:cubicBezTo>
                      <a:pt x="374" y="135"/>
                      <a:pt x="372" y="133"/>
                      <a:pt x="371" y="133"/>
                    </a:cubicBezTo>
                    <a:cubicBezTo>
                      <a:pt x="346" y="136"/>
                      <a:pt x="346" y="136"/>
                      <a:pt x="346" y="136"/>
                    </a:cubicBezTo>
                    <a:cubicBezTo>
                      <a:pt x="341" y="121"/>
                      <a:pt x="334" y="108"/>
                      <a:pt x="325" y="96"/>
                    </a:cubicBezTo>
                    <a:cubicBezTo>
                      <a:pt x="340" y="77"/>
                      <a:pt x="340" y="77"/>
                      <a:pt x="340" y="77"/>
                    </a:cubicBezTo>
                    <a:cubicBezTo>
                      <a:pt x="342" y="75"/>
                      <a:pt x="342" y="73"/>
                      <a:pt x="340" y="71"/>
                    </a:cubicBezTo>
                    <a:cubicBezTo>
                      <a:pt x="323" y="53"/>
                      <a:pt x="323" y="53"/>
                      <a:pt x="323" y="53"/>
                    </a:cubicBezTo>
                    <a:cubicBezTo>
                      <a:pt x="322" y="51"/>
                      <a:pt x="319" y="51"/>
                      <a:pt x="318" y="52"/>
                    </a:cubicBezTo>
                    <a:cubicBezTo>
                      <a:pt x="297" y="66"/>
                      <a:pt x="297" y="66"/>
                      <a:pt x="297" y="66"/>
                    </a:cubicBezTo>
                    <a:cubicBezTo>
                      <a:pt x="289" y="59"/>
                      <a:pt x="281" y="53"/>
                      <a:pt x="272" y="48"/>
                    </a:cubicBezTo>
                    <a:cubicBezTo>
                      <a:pt x="277" y="24"/>
                      <a:pt x="277" y="24"/>
                      <a:pt x="277" y="24"/>
                    </a:cubicBezTo>
                    <a:cubicBezTo>
                      <a:pt x="278" y="22"/>
                      <a:pt x="277" y="20"/>
                      <a:pt x="275" y="19"/>
                    </a:cubicBezTo>
                    <a:cubicBezTo>
                      <a:pt x="252" y="10"/>
                      <a:pt x="252" y="10"/>
                      <a:pt x="252" y="10"/>
                    </a:cubicBezTo>
                    <a:cubicBezTo>
                      <a:pt x="250" y="9"/>
                      <a:pt x="248" y="10"/>
                      <a:pt x="247" y="12"/>
                    </a:cubicBezTo>
                    <a:cubicBezTo>
                      <a:pt x="234" y="33"/>
                      <a:pt x="234" y="33"/>
                      <a:pt x="234" y="33"/>
                    </a:cubicBezTo>
                    <a:cubicBezTo>
                      <a:pt x="224" y="30"/>
                      <a:pt x="213" y="28"/>
                      <a:pt x="202" y="28"/>
                    </a:cubicBezTo>
                    <a:cubicBezTo>
                      <a:pt x="197" y="3"/>
                      <a:pt x="197" y="3"/>
                      <a:pt x="197" y="3"/>
                    </a:cubicBezTo>
                    <a:cubicBezTo>
                      <a:pt x="197" y="1"/>
                      <a:pt x="195" y="0"/>
                      <a:pt x="193" y="0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6" y="1"/>
                      <a:pt x="164" y="3"/>
                      <a:pt x="164" y="5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51" y="32"/>
                      <a:pt x="141" y="34"/>
                      <a:pt x="131" y="3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5" y="17"/>
                      <a:pt x="113" y="16"/>
                      <a:pt x="111" y="17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7" y="30"/>
                      <a:pt x="87" y="32"/>
                      <a:pt x="87" y="34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87" y="63"/>
                      <a:pt x="79" y="70"/>
                      <a:pt x="72" y="7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8" y="65"/>
                      <a:pt x="46" y="66"/>
                      <a:pt x="45" y="6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28" y="89"/>
                      <a:pt x="29" y="91"/>
                      <a:pt x="30" y="93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2" y="119"/>
                      <a:pt x="38" y="129"/>
                      <a:pt x="34" y="139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8" y="137"/>
                      <a:pt x="6" y="139"/>
                      <a:pt x="5" y="141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7"/>
                      <a:pt x="1" y="169"/>
                      <a:pt x="3" y="170"/>
                    </a:cubicBezTo>
                    <a:cubicBezTo>
                      <a:pt x="26" y="178"/>
                      <a:pt x="26" y="178"/>
                      <a:pt x="26" y="178"/>
                    </a:cubicBezTo>
                    <a:cubicBezTo>
                      <a:pt x="25" y="186"/>
                      <a:pt x="25" y="193"/>
                      <a:pt x="26" y="201"/>
                    </a:cubicBezTo>
                    <a:cubicBezTo>
                      <a:pt x="26" y="204"/>
                      <a:pt x="26" y="207"/>
                      <a:pt x="26" y="210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2" y="220"/>
                      <a:pt x="1" y="222"/>
                      <a:pt x="1" y="224"/>
                    </a:cubicBezTo>
                    <a:cubicBezTo>
                      <a:pt x="7" y="248"/>
                      <a:pt x="7" y="248"/>
                      <a:pt x="7" y="248"/>
                    </a:cubicBezTo>
                    <a:cubicBezTo>
                      <a:pt x="7" y="250"/>
                      <a:pt x="9" y="252"/>
                      <a:pt x="11" y="251"/>
                    </a:cubicBezTo>
                    <a:cubicBezTo>
                      <a:pt x="36" y="249"/>
                      <a:pt x="36" y="249"/>
                      <a:pt x="36" y="249"/>
                    </a:cubicBezTo>
                    <a:cubicBezTo>
                      <a:pt x="41" y="264"/>
                      <a:pt x="48" y="277"/>
                      <a:pt x="57" y="289"/>
                    </a:cubicBezTo>
                    <a:cubicBezTo>
                      <a:pt x="41" y="308"/>
                      <a:pt x="41" y="308"/>
                      <a:pt x="41" y="308"/>
                    </a:cubicBezTo>
                    <a:cubicBezTo>
                      <a:pt x="40" y="310"/>
                      <a:pt x="40" y="312"/>
                      <a:pt x="41" y="314"/>
                    </a:cubicBezTo>
                    <a:cubicBezTo>
                      <a:pt x="58" y="332"/>
                      <a:pt x="58" y="332"/>
                      <a:pt x="58" y="332"/>
                    </a:cubicBezTo>
                    <a:cubicBezTo>
                      <a:pt x="60" y="333"/>
                      <a:pt x="62" y="334"/>
                      <a:pt x="64" y="333"/>
                    </a:cubicBezTo>
                    <a:cubicBezTo>
                      <a:pt x="84" y="319"/>
                      <a:pt x="84" y="319"/>
                      <a:pt x="84" y="319"/>
                    </a:cubicBezTo>
                    <a:cubicBezTo>
                      <a:pt x="92" y="325"/>
                      <a:pt x="101" y="331"/>
                      <a:pt x="110" y="337"/>
                    </a:cubicBezTo>
                    <a:cubicBezTo>
                      <a:pt x="104" y="361"/>
                      <a:pt x="104" y="361"/>
                      <a:pt x="104" y="361"/>
                    </a:cubicBezTo>
                    <a:cubicBezTo>
                      <a:pt x="104" y="363"/>
                      <a:pt x="105" y="365"/>
                      <a:pt x="106" y="365"/>
                    </a:cubicBezTo>
                    <a:cubicBezTo>
                      <a:pt x="130" y="375"/>
                      <a:pt x="130" y="375"/>
                      <a:pt x="130" y="375"/>
                    </a:cubicBezTo>
                    <a:cubicBezTo>
                      <a:pt x="131" y="376"/>
                      <a:pt x="134" y="375"/>
                      <a:pt x="135" y="373"/>
                    </a:cubicBezTo>
                    <a:cubicBezTo>
                      <a:pt x="147" y="352"/>
                      <a:pt x="147" y="352"/>
                      <a:pt x="147" y="352"/>
                    </a:cubicBezTo>
                    <a:cubicBezTo>
                      <a:pt x="158" y="355"/>
                      <a:pt x="168" y="356"/>
                      <a:pt x="179" y="357"/>
                    </a:cubicBezTo>
                    <a:cubicBezTo>
                      <a:pt x="184" y="381"/>
                      <a:pt x="184" y="381"/>
                      <a:pt x="184" y="381"/>
                    </a:cubicBezTo>
                    <a:cubicBezTo>
                      <a:pt x="185" y="383"/>
                      <a:pt x="187" y="385"/>
                      <a:pt x="189" y="385"/>
                    </a:cubicBezTo>
                    <a:cubicBezTo>
                      <a:pt x="214" y="383"/>
                      <a:pt x="214" y="383"/>
                      <a:pt x="214" y="383"/>
                    </a:cubicBezTo>
                    <a:cubicBezTo>
                      <a:pt x="216" y="383"/>
                      <a:pt x="217" y="382"/>
                      <a:pt x="218" y="380"/>
                    </a:cubicBezTo>
                    <a:cubicBezTo>
                      <a:pt x="220" y="355"/>
                      <a:pt x="220" y="355"/>
                      <a:pt x="220" y="355"/>
                    </a:cubicBezTo>
                    <a:cubicBezTo>
                      <a:pt x="230" y="353"/>
                      <a:pt x="240" y="350"/>
                      <a:pt x="250" y="347"/>
                    </a:cubicBezTo>
                    <a:cubicBezTo>
                      <a:pt x="265" y="366"/>
                      <a:pt x="265" y="366"/>
                      <a:pt x="265" y="366"/>
                    </a:cubicBezTo>
                    <a:cubicBezTo>
                      <a:pt x="266" y="368"/>
                      <a:pt x="268" y="369"/>
                      <a:pt x="270" y="368"/>
                    </a:cubicBezTo>
                    <a:cubicBezTo>
                      <a:pt x="292" y="356"/>
                      <a:pt x="292" y="356"/>
                      <a:pt x="292" y="356"/>
                    </a:cubicBezTo>
                    <a:cubicBezTo>
                      <a:pt x="294" y="355"/>
                      <a:pt x="295" y="353"/>
                      <a:pt x="294" y="351"/>
                    </a:cubicBezTo>
                    <a:cubicBezTo>
                      <a:pt x="286" y="328"/>
                      <a:pt x="286" y="328"/>
                      <a:pt x="286" y="328"/>
                    </a:cubicBezTo>
                    <a:cubicBezTo>
                      <a:pt x="294" y="321"/>
                      <a:pt x="302" y="315"/>
                      <a:pt x="310" y="307"/>
                    </a:cubicBezTo>
                    <a:cubicBezTo>
                      <a:pt x="331" y="319"/>
                      <a:pt x="331" y="319"/>
                      <a:pt x="331" y="319"/>
                    </a:cubicBezTo>
                    <a:cubicBezTo>
                      <a:pt x="333" y="320"/>
                      <a:pt x="336" y="319"/>
                      <a:pt x="337" y="318"/>
                    </a:cubicBezTo>
                    <a:cubicBezTo>
                      <a:pt x="352" y="298"/>
                      <a:pt x="352" y="298"/>
                      <a:pt x="352" y="298"/>
                    </a:cubicBezTo>
                    <a:cubicBezTo>
                      <a:pt x="353" y="296"/>
                      <a:pt x="353" y="294"/>
                      <a:pt x="351" y="292"/>
                    </a:cubicBezTo>
                    <a:cubicBezTo>
                      <a:pt x="334" y="275"/>
                      <a:pt x="334" y="275"/>
                      <a:pt x="334" y="275"/>
                    </a:cubicBezTo>
                    <a:cubicBezTo>
                      <a:pt x="339" y="266"/>
                      <a:pt x="344" y="256"/>
                      <a:pt x="347" y="246"/>
                    </a:cubicBezTo>
                    <a:cubicBezTo>
                      <a:pt x="372" y="248"/>
                      <a:pt x="372" y="248"/>
                      <a:pt x="372" y="248"/>
                    </a:cubicBezTo>
                    <a:cubicBezTo>
                      <a:pt x="374" y="248"/>
                      <a:pt x="376" y="246"/>
                      <a:pt x="376" y="244"/>
                    </a:cubicBezTo>
                    <a:cubicBezTo>
                      <a:pt x="381" y="220"/>
                      <a:pt x="381" y="220"/>
                      <a:pt x="381" y="220"/>
                    </a:cubicBezTo>
                    <a:cubicBezTo>
                      <a:pt x="382" y="218"/>
                      <a:pt x="380" y="216"/>
                      <a:pt x="379" y="215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6" y="199"/>
                      <a:pt x="356" y="192"/>
                      <a:pt x="356" y="184"/>
                    </a:cubicBezTo>
                    <a:cubicBezTo>
                      <a:pt x="356" y="181"/>
                      <a:pt x="355" y="178"/>
                      <a:pt x="355" y="175"/>
                    </a:cubicBezTo>
                    <a:cubicBezTo>
                      <a:pt x="378" y="166"/>
                      <a:pt x="378" y="166"/>
                      <a:pt x="378" y="166"/>
                    </a:cubicBezTo>
                    <a:cubicBezTo>
                      <a:pt x="380" y="165"/>
                      <a:pt x="381" y="163"/>
                      <a:pt x="380" y="161"/>
                    </a:cubicBezTo>
                    <a:close/>
                    <a:moveTo>
                      <a:pt x="267" y="306"/>
                    </a:moveTo>
                    <a:cubicBezTo>
                      <a:pt x="259" y="311"/>
                      <a:pt x="251" y="315"/>
                      <a:pt x="242" y="319"/>
                    </a:cubicBezTo>
                    <a:cubicBezTo>
                      <a:pt x="233" y="323"/>
                      <a:pt x="222" y="326"/>
                      <a:pt x="211" y="327"/>
                    </a:cubicBezTo>
                    <a:cubicBezTo>
                      <a:pt x="207" y="328"/>
                      <a:pt x="202" y="329"/>
                      <a:pt x="198" y="329"/>
                    </a:cubicBezTo>
                    <a:cubicBezTo>
                      <a:pt x="193" y="329"/>
                      <a:pt x="188" y="329"/>
                      <a:pt x="184" y="329"/>
                    </a:cubicBezTo>
                    <a:cubicBezTo>
                      <a:pt x="173" y="328"/>
                      <a:pt x="163" y="327"/>
                      <a:pt x="152" y="324"/>
                    </a:cubicBezTo>
                    <a:cubicBezTo>
                      <a:pt x="144" y="321"/>
                      <a:pt x="135" y="317"/>
                      <a:pt x="127" y="313"/>
                    </a:cubicBezTo>
                    <a:cubicBezTo>
                      <a:pt x="117" y="308"/>
                      <a:pt x="109" y="302"/>
                      <a:pt x="101" y="295"/>
                    </a:cubicBezTo>
                    <a:cubicBezTo>
                      <a:pt x="91" y="286"/>
                      <a:pt x="82" y="276"/>
                      <a:pt x="75" y="265"/>
                    </a:cubicBezTo>
                    <a:cubicBezTo>
                      <a:pt x="72" y="259"/>
                      <a:pt x="68" y="254"/>
                      <a:pt x="66" y="247"/>
                    </a:cubicBezTo>
                    <a:cubicBezTo>
                      <a:pt x="60" y="236"/>
                      <a:pt x="57" y="223"/>
                      <a:pt x="55" y="209"/>
                    </a:cubicBezTo>
                    <a:cubicBezTo>
                      <a:pt x="55" y="206"/>
                      <a:pt x="54" y="203"/>
                      <a:pt x="54" y="199"/>
                    </a:cubicBezTo>
                    <a:cubicBezTo>
                      <a:pt x="54" y="192"/>
                      <a:pt x="54" y="185"/>
                      <a:pt x="55" y="177"/>
                    </a:cubicBezTo>
                    <a:cubicBezTo>
                      <a:pt x="56" y="168"/>
                      <a:pt x="58" y="159"/>
                      <a:pt x="61" y="151"/>
                    </a:cubicBezTo>
                    <a:cubicBezTo>
                      <a:pt x="64" y="140"/>
                      <a:pt x="68" y="131"/>
                      <a:pt x="74" y="121"/>
                    </a:cubicBezTo>
                    <a:cubicBezTo>
                      <a:pt x="79" y="114"/>
                      <a:pt x="84" y="106"/>
                      <a:pt x="91" y="100"/>
                    </a:cubicBezTo>
                    <a:cubicBezTo>
                      <a:pt x="98" y="92"/>
                      <a:pt x="106" y="85"/>
                      <a:pt x="115" y="79"/>
                    </a:cubicBezTo>
                    <a:cubicBezTo>
                      <a:pt x="123" y="74"/>
                      <a:pt x="131" y="69"/>
                      <a:pt x="139" y="66"/>
                    </a:cubicBezTo>
                    <a:cubicBezTo>
                      <a:pt x="149" y="62"/>
                      <a:pt x="159" y="59"/>
                      <a:pt x="170" y="57"/>
                    </a:cubicBezTo>
                    <a:cubicBezTo>
                      <a:pt x="175" y="57"/>
                      <a:pt x="179" y="56"/>
                      <a:pt x="184" y="56"/>
                    </a:cubicBezTo>
                    <a:cubicBezTo>
                      <a:pt x="188" y="56"/>
                      <a:pt x="193" y="56"/>
                      <a:pt x="197" y="56"/>
                    </a:cubicBezTo>
                    <a:cubicBezTo>
                      <a:pt x="208" y="56"/>
                      <a:pt x="219" y="58"/>
                      <a:pt x="229" y="61"/>
                    </a:cubicBezTo>
                    <a:cubicBezTo>
                      <a:pt x="238" y="64"/>
                      <a:pt x="246" y="67"/>
                      <a:pt x="255" y="72"/>
                    </a:cubicBezTo>
                    <a:cubicBezTo>
                      <a:pt x="264" y="77"/>
                      <a:pt x="273" y="83"/>
                      <a:pt x="281" y="90"/>
                    </a:cubicBezTo>
                    <a:cubicBezTo>
                      <a:pt x="291" y="98"/>
                      <a:pt x="299" y="108"/>
                      <a:pt x="306" y="120"/>
                    </a:cubicBezTo>
                    <a:cubicBezTo>
                      <a:pt x="310" y="125"/>
                      <a:pt x="313" y="131"/>
                      <a:pt x="316" y="137"/>
                    </a:cubicBezTo>
                    <a:cubicBezTo>
                      <a:pt x="321" y="149"/>
                      <a:pt x="325" y="162"/>
                      <a:pt x="326" y="175"/>
                    </a:cubicBezTo>
                    <a:cubicBezTo>
                      <a:pt x="327" y="179"/>
                      <a:pt x="327" y="182"/>
                      <a:pt x="327" y="185"/>
                    </a:cubicBezTo>
                    <a:cubicBezTo>
                      <a:pt x="328" y="193"/>
                      <a:pt x="327" y="200"/>
                      <a:pt x="327" y="207"/>
                    </a:cubicBezTo>
                    <a:cubicBezTo>
                      <a:pt x="326" y="217"/>
                      <a:pt x="324" y="226"/>
                      <a:pt x="321" y="234"/>
                    </a:cubicBezTo>
                    <a:cubicBezTo>
                      <a:pt x="318" y="245"/>
                      <a:pt x="313" y="254"/>
                      <a:pt x="307" y="263"/>
                    </a:cubicBezTo>
                    <a:cubicBezTo>
                      <a:pt x="303" y="271"/>
                      <a:pt x="297" y="279"/>
                      <a:pt x="291" y="285"/>
                    </a:cubicBezTo>
                    <a:cubicBezTo>
                      <a:pt x="284" y="293"/>
                      <a:pt x="275" y="300"/>
                      <a:pt x="267" y="30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4325232" y="1346376"/>
                <a:ext cx="350837" cy="350838"/>
              </a:xfrm>
              <a:custGeom>
                <a:avLst/>
                <a:gdLst/>
                <a:ahLst/>
                <a:cxnLst>
                  <a:cxn ang="0">
                    <a:pos x="221" y="98"/>
                  </a:cxn>
                  <a:cxn ang="0">
                    <a:pos x="212" y="67"/>
                  </a:cxn>
                  <a:cxn ang="0">
                    <a:pos x="205" y="52"/>
                  </a:cxn>
                  <a:cxn ang="0">
                    <a:pos x="184" y="28"/>
                  </a:cxn>
                  <a:cxn ang="0">
                    <a:pos x="163" y="13"/>
                  </a:cxn>
                  <a:cxn ang="0">
                    <a:pos x="142" y="5"/>
                  </a:cxn>
                  <a:cxn ang="0">
                    <a:pos x="116" y="1"/>
                  </a:cxn>
                  <a:cxn ang="0">
                    <a:pos x="105" y="1"/>
                  </a:cxn>
                  <a:cxn ang="0">
                    <a:pos x="94" y="2"/>
                  </a:cxn>
                  <a:cxn ang="0">
                    <a:pos x="69" y="9"/>
                  </a:cxn>
                  <a:cxn ang="0">
                    <a:pos x="49" y="19"/>
                  </a:cxn>
                  <a:cxn ang="0">
                    <a:pos x="29" y="36"/>
                  </a:cxn>
                  <a:cxn ang="0">
                    <a:pos x="16" y="54"/>
                  </a:cxn>
                  <a:cxn ang="0">
                    <a:pos x="5" y="77"/>
                  </a:cxn>
                  <a:cxn ang="0">
                    <a:pos x="0" y="99"/>
                  </a:cxn>
                  <a:cxn ang="0">
                    <a:pos x="0" y="117"/>
                  </a:cxn>
                  <a:cxn ang="0">
                    <a:pos x="1" y="125"/>
                  </a:cxn>
                  <a:cxn ang="0">
                    <a:pos x="9" y="156"/>
                  </a:cxn>
                  <a:cxn ang="0">
                    <a:pos x="17" y="170"/>
                  </a:cxn>
                  <a:cxn ang="0">
                    <a:pos x="37" y="195"/>
                  </a:cxn>
                  <a:cxn ang="0">
                    <a:pos x="59" y="210"/>
                  </a:cxn>
                  <a:cxn ang="0">
                    <a:pos x="80" y="218"/>
                  </a:cxn>
                  <a:cxn ang="0">
                    <a:pos x="105" y="222"/>
                  </a:cxn>
                  <a:cxn ang="0">
                    <a:pos x="116" y="222"/>
                  </a:cxn>
                  <a:cxn ang="0">
                    <a:pos x="128" y="221"/>
                  </a:cxn>
                  <a:cxn ang="0">
                    <a:pos x="153" y="214"/>
                  </a:cxn>
                  <a:cxn ang="0">
                    <a:pos x="172" y="204"/>
                  </a:cxn>
                  <a:cxn ang="0">
                    <a:pos x="192" y="187"/>
                  </a:cxn>
                  <a:cxn ang="0">
                    <a:pos x="206" y="169"/>
                  </a:cxn>
                  <a:cxn ang="0">
                    <a:pos x="216" y="145"/>
                  </a:cxn>
                  <a:cxn ang="0">
                    <a:pos x="221" y="124"/>
                  </a:cxn>
                  <a:cxn ang="0">
                    <a:pos x="222" y="106"/>
                  </a:cxn>
                  <a:cxn ang="0">
                    <a:pos x="221" y="98"/>
                  </a:cxn>
                </a:cxnLst>
                <a:rect l="0" t="0" r="r" b="b"/>
                <a:pathLst>
                  <a:path w="222" h="222">
                    <a:moveTo>
                      <a:pt x="221" y="98"/>
                    </a:moveTo>
                    <a:cubicBezTo>
                      <a:pt x="219" y="87"/>
                      <a:pt x="217" y="76"/>
                      <a:pt x="212" y="67"/>
                    </a:cubicBezTo>
                    <a:cubicBezTo>
                      <a:pt x="210" y="62"/>
                      <a:pt x="208" y="57"/>
                      <a:pt x="205" y="52"/>
                    </a:cubicBezTo>
                    <a:cubicBezTo>
                      <a:pt x="199" y="43"/>
                      <a:pt x="192" y="35"/>
                      <a:pt x="184" y="28"/>
                    </a:cubicBezTo>
                    <a:cubicBezTo>
                      <a:pt x="177" y="22"/>
                      <a:pt x="170" y="17"/>
                      <a:pt x="163" y="13"/>
                    </a:cubicBezTo>
                    <a:cubicBezTo>
                      <a:pt x="156" y="10"/>
                      <a:pt x="149" y="7"/>
                      <a:pt x="142" y="5"/>
                    </a:cubicBezTo>
                    <a:cubicBezTo>
                      <a:pt x="134" y="2"/>
                      <a:pt x="125" y="1"/>
                      <a:pt x="116" y="1"/>
                    </a:cubicBezTo>
                    <a:cubicBezTo>
                      <a:pt x="113" y="0"/>
                      <a:pt x="109" y="0"/>
                      <a:pt x="105" y="1"/>
                    </a:cubicBezTo>
                    <a:cubicBezTo>
                      <a:pt x="101" y="1"/>
                      <a:pt x="98" y="1"/>
                      <a:pt x="94" y="2"/>
                    </a:cubicBezTo>
                    <a:cubicBezTo>
                      <a:pt x="85" y="3"/>
                      <a:pt x="77" y="5"/>
                      <a:pt x="69" y="9"/>
                    </a:cubicBezTo>
                    <a:cubicBezTo>
                      <a:pt x="62" y="11"/>
                      <a:pt x="55" y="15"/>
                      <a:pt x="49" y="19"/>
                    </a:cubicBezTo>
                    <a:cubicBezTo>
                      <a:pt x="42" y="24"/>
                      <a:pt x="35" y="30"/>
                      <a:pt x="29" y="36"/>
                    </a:cubicBezTo>
                    <a:cubicBezTo>
                      <a:pt x="24" y="41"/>
                      <a:pt x="20" y="47"/>
                      <a:pt x="16" y="54"/>
                    </a:cubicBezTo>
                    <a:cubicBezTo>
                      <a:pt x="11" y="61"/>
                      <a:pt x="8" y="69"/>
                      <a:pt x="5" y="77"/>
                    </a:cubicBezTo>
                    <a:cubicBezTo>
                      <a:pt x="3" y="84"/>
                      <a:pt x="1" y="92"/>
                      <a:pt x="0" y="99"/>
                    </a:cubicBezTo>
                    <a:cubicBezTo>
                      <a:pt x="0" y="105"/>
                      <a:pt x="0" y="111"/>
                      <a:pt x="0" y="117"/>
                    </a:cubicBezTo>
                    <a:cubicBezTo>
                      <a:pt x="0" y="120"/>
                      <a:pt x="0" y="123"/>
                      <a:pt x="1" y="125"/>
                    </a:cubicBezTo>
                    <a:cubicBezTo>
                      <a:pt x="2" y="136"/>
                      <a:pt x="5" y="146"/>
                      <a:pt x="9" y="156"/>
                    </a:cubicBezTo>
                    <a:cubicBezTo>
                      <a:pt x="11" y="161"/>
                      <a:pt x="14" y="166"/>
                      <a:pt x="17" y="170"/>
                    </a:cubicBezTo>
                    <a:cubicBezTo>
                      <a:pt x="22" y="180"/>
                      <a:pt x="30" y="188"/>
                      <a:pt x="37" y="195"/>
                    </a:cubicBezTo>
                    <a:cubicBezTo>
                      <a:pt x="44" y="200"/>
                      <a:pt x="51" y="205"/>
                      <a:pt x="59" y="210"/>
                    </a:cubicBezTo>
                    <a:cubicBezTo>
                      <a:pt x="65" y="213"/>
                      <a:pt x="72" y="216"/>
                      <a:pt x="80" y="218"/>
                    </a:cubicBezTo>
                    <a:cubicBezTo>
                      <a:pt x="88" y="220"/>
                      <a:pt x="96" y="222"/>
                      <a:pt x="105" y="222"/>
                    </a:cubicBezTo>
                    <a:cubicBezTo>
                      <a:pt x="109" y="222"/>
                      <a:pt x="113" y="222"/>
                      <a:pt x="116" y="222"/>
                    </a:cubicBezTo>
                    <a:cubicBezTo>
                      <a:pt x="120" y="222"/>
                      <a:pt x="124" y="222"/>
                      <a:pt x="128" y="221"/>
                    </a:cubicBezTo>
                    <a:cubicBezTo>
                      <a:pt x="136" y="220"/>
                      <a:pt x="145" y="217"/>
                      <a:pt x="153" y="214"/>
                    </a:cubicBezTo>
                    <a:cubicBezTo>
                      <a:pt x="160" y="211"/>
                      <a:pt x="166" y="208"/>
                      <a:pt x="172" y="204"/>
                    </a:cubicBezTo>
                    <a:cubicBezTo>
                      <a:pt x="180" y="199"/>
                      <a:pt x="186" y="193"/>
                      <a:pt x="192" y="187"/>
                    </a:cubicBezTo>
                    <a:cubicBezTo>
                      <a:pt x="197" y="181"/>
                      <a:pt x="202" y="175"/>
                      <a:pt x="206" y="169"/>
                    </a:cubicBezTo>
                    <a:cubicBezTo>
                      <a:pt x="210" y="162"/>
                      <a:pt x="214" y="154"/>
                      <a:pt x="216" y="145"/>
                    </a:cubicBezTo>
                    <a:cubicBezTo>
                      <a:pt x="219" y="138"/>
                      <a:pt x="220" y="131"/>
                      <a:pt x="221" y="124"/>
                    </a:cubicBezTo>
                    <a:cubicBezTo>
                      <a:pt x="222" y="118"/>
                      <a:pt x="222" y="112"/>
                      <a:pt x="222" y="106"/>
                    </a:cubicBezTo>
                    <a:cubicBezTo>
                      <a:pt x="221" y="103"/>
                      <a:pt x="221" y="100"/>
                      <a:pt x="221" y="9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6" name="Freeform 35"/>
              <p:cNvSpPr>
                <a:spLocks noEditPoints="1"/>
              </p:cNvSpPr>
              <p:nvPr/>
            </p:nvSpPr>
            <p:spPr bwMode="auto">
              <a:xfrm>
                <a:off x="4724223" y="1589440"/>
                <a:ext cx="268287" cy="274020"/>
              </a:xfrm>
              <a:custGeom>
                <a:avLst/>
                <a:gdLst/>
                <a:ahLst/>
                <a:cxnLst>
                  <a:cxn ang="0">
                    <a:pos x="136" y="114"/>
                  </a:cxn>
                  <a:cxn ang="0">
                    <a:pos x="142" y="81"/>
                  </a:cxn>
                  <a:cxn ang="0">
                    <a:pos x="170" y="67"/>
                  </a:cxn>
                  <a:cxn ang="0">
                    <a:pos x="158" y="50"/>
                  </a:cxn>
                  <a:cxn ang="0">
                    <a:pos x="109" y="35"/>
                  </a:cxn>
                  <a:cxn ang="0">
                    <a:pos x="111" y="4"/>
                  </a:cxn>
                  <a:cxn ang="0">
                    <a:pos x="90" y="6"/>
                  </a:cxn>
                  <a:cxn ang="0">
                    <a:pos x="52" y="40"/>
                  </a:cxn>
                  <a:cxn ang="0">
                    <a:pos x="26" y="23"/>
                  </a:cxn>
                  <a:cxn ang="0">
                    <a:pos x="18" y="42"/>
                  </a:cxn>
                  <a:cxn ang="0">
                    <a:pos x="29" y="75"/>
                  </a:cxn>
                  <a:cxn ang="0">
                    <a:pos x="6" y="101"/>
                  </a:cxn>
                  <a:cxn ang="0">
                    <a:pos x="6" y="123"/>
                  </a:cxn>
                  <a:cxn ang="0">
                    <a:pos x="37" y="117"/>
                  </a:cxn>
                  <a:cxn ang="0">
                    <a:pos x="58" y="163"/>
                  </a:cxn>
                  <a:cxn ang="0">
                    <a:pos x="77" y="173"/>
                  </a:cxn>
                  <a:cxn ang="0">
                    <a:pos x="87" y="144"/>
                  </a:cxn>
                  <a:cxn ang="0">
                    <a:pos x="138" y="149"/>
                  </a:cxn>
                  <a:cxn ang="0">
                    <a:pos x="156" y="137"/>
                  </a:cxn>
                  <a:cxn ang="0">
                    <a:pos x="126" y="95"/>
                  </a:cxn>
                  <a:cxn ang="0">
                    <a:pos x="100" y="92"/>
                  </a:cxn>
                  <a:cxn ang="0">
                    <a:pos x="101" y="88"/>
                  </a:cxn>
                  <a:cxn ang="0">
                    <a:pos x="126" y="95"/>
                  </a:cxn>
                  <a:cxn ang="0">
                    <a:pos x="51" y="64"/>
                  </a:cxn>
                  <a:cxn ang="0">
                    <a:pos x="70" y="84"/>
                  </a:cxn>
                  <a:cxn ang="0">
                    <a:pos x="45" y="94"/>
                  </a:cxn>
                  <a:cxn ang="0">
                    <a:pos x="122" y="68"/>
                  </a:cxn>
                  <a:cxn ang="0">
                    <a:pos x="94" y="74"/>
                  </a:cxn>
                  <a:cxn ang="0">
                    <a:pos x="122" y="68"/>
                  </a:cxn>
                  <a:cxn ang="0">
                    <a:pos x="82" y="71"/>
                  </a:cxn>
                  <a:cxn ang="0">
                    <a:pos x="59" y="55"/>
                  </a:cxn>
                  <a:cxn ang="0">
                    <a:pos x="48" y="105"/>
                  </a:cxn>
                  <a:cxn ang="0">
                    <a:pos x="77" y="100"/>
                  </a:cxn>
                  <a:cxn ang="0">
                    <a:pos x="48" y="105"/>
                  </a:cxn>
                  <a:cxn ang="0">
                    <a:pos x="88" y="102"/>
                  </a:cxn>
                  <a:cxn ang="0">
                    <a:pos x="112" y="118"/>
                  </a:cxn>
                </a:cxnLst>
                <a:rect l="0" t="0" r="r" b="b"/>
                <a:pathLst>
                  <a:path w="170" h="173">
                    <a:moveTo>
                      <a:pt x="153" y="131"/>
                    </a:move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8" y="109"/>
                      <a:pt x="140" y="104"/>
                      <a:pt x="141" y="98"/>
                    </a:cubicBezTo>
                    <a:cubicBezTo>
                      <a:pt x="142" y="92"/>
                      <a:pt x="143" y="87"/>
                      <a:pt x="142" y="81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8" y="71"/>
                      <a:pt x="170" y="69"/>
                      <a:pt x="170" y="67"/>
                    </a:cubicBezTo>
                    <a:cubicBezTo>
                      <a:pt x="164" y="51"/>
                      <a:pt x="164" y="51"/>
                      <a:pt x="164" y="51"/>
                    </a:cubicBezTo>
                    <a:cubicBezTo>
                      <a:pt x="164" y="50"/>
                      <a:pt x="161" y="49"/>
                      <a:pt x="158" y="50"/>
                    </a:cubicBezTo>
                    <a:cubicBezTo>
                      <a:pt x="134" y="57"/>
                      <a:pt x="134" y="57"/>
                      <a:pt x="134" y="57"/>
                    </a:cubicBezTo>
                    <a:cubicBezTo>
                      <a:pt x="128" y="47"/>
                      <a:pt x="120" y="40"/>
                      <a:pt x="109" y="35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13" y="7"/>
                      <a:pt x="112" y="4"/>
                      <a:pt x="111" y="4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3" y="0"/>
                      <a:pt x="91" y="2"/>
                      <a:pt x="90" y="6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72" y="30"/>
                      <a:pt x="61" y="34"/>
                      <a:pt x="52" y="40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0" y="23"/>
                      <a:pt x="27" y="22"/>
                      <a:pt x="26" y="2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7"/>
                      <a:pt x="15" y="40"/>
                      <a:pt x="18" y="4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3" y="65"/>
                      <a:pt x="31" y="70"/>
                      <a:pt x="29" y="75"/>
                    </a:cubicBezTo>
                    <a:cubicBezTo>
                      <a:pt x="28" y="81"/>
                      <a:pt x="28" y="87"/>
                      <a:pt x="29" y="92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2" y="103"/>
                      <a:pt x="0" y="105"/>
                      <a:pt x="1" y="106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7" y="124"/>
                      <a:pt x="10" y="124"/>
                      <a:pt x="13" y="123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43" y="126"/>
                      <a:pt x="51" y="134"/>
                      <a:pt x="62" y="139"/>
                    </a:cubicBezTo>
                    <a:cubicBezTo>
                      <a:pt x="58" y="163"/>
                      <a:pt x="58" y="163"/>
                      <a:pt x="58" y="163"/>
                    </a:cubicBezTo>
                    <a:cubicBezTo>
                      <a:pt x="58" y="166"/>
                      <a:pt x="58" y="169"/>
                      <a:pt x="60" y="170"/>
                    </a:cubicBezTo>
                    <a:cubicBezTo>
                      <a:pt x="77" y="173"/>
                      <a:pt x="77" y="173"/>
                      <a:pt x="77" y="173"/>
                    </a:cubicBezTo>
                    <a:cubicBezTo>
                      <a:pt x="78" y="173"/>
                      <a:pt x="80" y="171"/>
                      <a:pt x="81" y="168"/>
                    </a:cubicBezTo>
                    <a:cubicBezTo>
                      <a:pt x="87" y="144"/>
                      <a:pt x="87" y="144"/>
                      <a:pt x="87" y="144"/>
                    </a:cubicBezTo>
                    <a:cubicBezTo>
                      <a:pt x="98" y="143"/>
                      <a:pt x="109" y="140"/>
                      <a:pt x="118" y="133"/>
                    </a:cubicBezTo>
                    <a:cubicBezTo>
                      <a:pt x="138" y="149"/>
                      <a:pt x="138" y="149"/>
                      <a:pt x="138" y="149"/>
                    </a:cubicBezTo>
                    <a:cubicBezTo>
                      <a:pt x="141" y="151"/>
                      <a:pt x="143" y="151"/>
                      <a:pt x="144" y="150"/>
                    </a:cubicBezTo>
                    <a:cubicBezTo>
                      <a:pt x="156" y="137"/>
                      <a:pt x="156" y="137"/>
                      <a:pt x="156" y="137"/>
                    </a:cubicBezTo>
                    <a:cubicBezTo>
                      <a:pt x="157" y="136"/>
                      <a:pt x="156" y="134"/>
                      <a:pt x="153" y="131"/>
                    </a:cubicBezTo>
                    <a:close/>
                    <a:moveTo>
                      <a:pt x="126" y="95"/>
                    </a:moveTo>
                    <a:cubicBezTo>
                      <a:pt x="125" y="100"/>
                      <a:pt x="123" y="105"/>
                      <a:pt x="120" y="109"/>
                    </a:cubicBezTo>
                    <a:cubicBezTo>
                      <a:pt x="100" y="92"/>
                      <a:pt x="100" y="92"/>
                      <a:pt x="100" y="92"/>
                    </a:cubicBezTo>
                    <a:cubicBezTo>
                      <a:pt x="100" y="91"/>
                      <a:pt x="101" y="91"/>
                      <a:pt x="101" y="90"/>
                    </a:cubicBezTo>
                    <a:cubicBezTo>
                      <a:pt x="101" y="89"/>
                      <a:pt x="101" y="88"/>
                      <a:pt x="101" y="88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7" y="84"/>
                      <a:pt x="127" y="90"/>
                      <a:pt x="126" y="95"/>
                    </a:cubicBezTo>
                    <a:close/>
                    <a:moveTo>
                      <a:pt x="45" y="78"/>
                    </a:moveTo>
                    <a:cubicBezTo>
                      <a:pt x="46" y="73"/>
                      <a:pt x="48" y="68"/>
                      <a:pt x="51" y="64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82"/>
                      <a:pt x="70" y="83"/>
                      <a:pt x="70" y="84"/>
                    </a:cubicBezTo>
                    <a:cubicBezTo>
                      <a:pt x="70" y="84"/>
                      <a:pt x="70" y="85"/>
                      <a:pt x="70" y="86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4" y="89"/>
                      <a:pt x="44" y="84"/>
                      <a:pt x="45" y="78"/>
                    </a:cubicBezTo>
                    <a:close/>
                    <a:moveTo>
                      <a:pt x="122" y="68"/>
                    </a:moveTo>
                    <a:cubicBezTo>
                      <a:pt x="97" y="76"/>
                      <a:pt x="97" y="76"/>
                      <a:pt x="97" y="76"/>
                    </a:cubicBezTo>
                    <a:cubicBezTo>
                      <a:pt x="96" y="75"/>
                      <a:pt x="95" y="74"/>
                      <a:pt x="94" y="74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109" y="51"/>
                      <a:pt x="118" y="59"/>
                      <a:pt x="122" y="68"/>
                    </a:cubicBezTo>
                    <a:close/>
                    <a:moveTo>
                      <a:pt x="88" y="45"/>
                    </a:move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2"/>
                      <a:pt x="80" y="72"/>
                      <a:pt x="78" y="73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67" y="49"/>
                      <a:pt x="77" y="45"/>
                      <a:pt x="88" y="45"/>
                    </a:cubicBezTo>
                    <a:close/>
                    <a:moveTo>
                      <a:pt x="48" y="105"/>
                    </a:moveTo>
                    <a:cubicBezTo>
                      <a:pt x="73" y="97"/>
                      <a:pt x="73" y="97"/>
                      <a:pt x="73" y="97"/>
                    </a:cubicBezTo>
                    <a:cubicBezTo>
                      <a:pt x="74" y="98"/>
                      <a:pt x="75" y="99"/>
                      <a:pt x="77" y="100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1" y="122"/>
                      <a:pt x="53" y="115"/>
                      <a:pt x="48" y="105"/>
                    </a:cubicBezTo>
                    <a:close/>
                    <a:moveTo>
                      <a:pt x="83" y="128"/>
                    </a:moveTo>
                    <a:cubicBezTo>
                      <a:pt x="88" y="102"/>
                      <a:pt x="88" y="102"/>
                      <a:pt x="88" y="102"/>
                    </a:cubicBezTo>
                    <a:cubicBezTo>
                      <a:pt x="90" y="102"/>
                      <a:pt x="91" y="101"/>
                      <a:pt x="92" y="101"/>
                    </a:cubicBezTo>
                    <a:cubicBezTo>
                      <a:pt x="112" y="118"/>
                      <a:pt x="112" y="118"/>
                      <a:pt x="112" y="118"/>
                    </a:cubicBezTo>
                    <a:cubicBezTo>
                      <a:pt x="104" y="125"/>
                      <a:pt x="94" y="129"/>
                      <a:pt x="83" y="1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7" name="Freeform 36"/>
              <p:cNvSpPr>
                <a:spLocks noEditPoints="1"/>
              </p:cNvSpPr>
              <p:nvPr/>
            </p:nvSpPr>
            <p:spPr bwMode="auto">
              <a:xfrm>
                <a:off x="4927159" y="1741928"/>
                <a:ext cx="239624" cy="225866"/>
              </a:xfrm>
              <a:custGeom>
                <a:avLst/>
                <a:gdLst/>
                <a:ahLst/>
                <a:cxnLst>
                  <a:cxn ang="0">
                    <a:pos x="151" y="75"/>
                  </a:cxn>
                  <a:cxn ang="0">
                    <a:pos x="150" y="59"/>
                  </a:cxn>
                  <a:cxn ang="0">
                    <a:pos x="145" y="57"/>
                  </a:cxn>
                  <a:cxn ang="0">
                    <a:pos x="123" y="57"/>
                  </a:cxn>
                  <a:cxn ang="0">
                    <a:pos x="107" y="33"/>
                  </a:cxn>
                  <a:cxn ang="0">
                    <a:pos x="116" y="13"/>
                  </a:cxn>
                  <a:cxn ang="0">
                    <a:pos x="116" y="7"/>
                  </a:cxn>
                  <a:cxn ang="0">
                    <a:pos x="103" y="0"/>
                  </a:cxn>
                  <a:cxn ang="0">
                    <a:pos x="98" y="4"/>
                  </a:cxn>
                  <a:cxn ang="0">
                    <a:pos x="87" y="23"/>
                  </a:cxn>
                  <a:cxn ang="0">
                    <a:pos x="58" y="24"/>
                  </a:cxn>
                  <a:cxn ang="0">
                    <a:pos x="45" y="7"/>
                  </a:cxn>
                  <a:cxn ang="0">
                    <a:pos x="40" y="4"/>
                  </a:cxn>
                  <a:cxn ang="0">
                    <a:pos x="28" y="12"/>
                  </a:cxn>
                  <a:cxn ang="0">
                    <a:pos x="29" y="18"/>
                  </a:cxn>
                  <a:cxn ang="0">
                    <a:pos x="39" y="37"/>
                  </a:cxn>
                  <a:cxn ang="0">
                    <a:pos x="31" y="49"/>
                  </a:cxn>
                  <a:cxn ang="0">
                    <a:pos x="26" y="63"/>
                  </a:cxn>
                  <a:cxn ang="0">
                    <a:pos x="5" y="65"/>
                  </a:cxn>
                  <a:cxn ang="0">
                    <a:pos x="0" y="68"/>
                  </a:cxn>
                  <a:cxn ang="0">
                    <a:pos x="1" y="83"/>
                  </a:cxn>
                  <a:cxn ang="0">
                    <a:pos x="6" y="85"/>
                  </a:cxn>
                  <a:cxn ang="0">
                    <a:pos x="28" y="85"/>
                  </a:cxn>
                  <a:cxn ang="0">
                    <a:pos x="43" y="109"/>
                  </a:cxn>
                  <a:cxn ang="0">
                    <a:pos x="35" y="129"/>
                  </a:cxn>
                  <a:cxn ang="0">
                    <a:pos x="35" y="135"/>
                  </a:cxn>
                  <a:cxn ang="0">
                    <a:pos x="48" y="142"/>
                  </a:cxn>
                  <a:cxn ang="0">
                    <a:pos x="53" y="138"/>
                  </a:cxn>
                  <a:cxn ang="0">
                    <a:pos x="64" y="120"/>
                  </a:cxn>
                  <a:cxn ang="0">
                    <a:pos x="92" y="118"/>
                  </a:cxn>
                  <a:cxn ang="0">
                    <a:pos x="105" y="135"/>
                  </a:cxn>
                  <a:cxn ang="0">
                    <a:pos x="110" y="138"/>
                  </a:cxn>
                  <a:cxn ang="0">
                    <a:pos x="123" y="130"/>
                  </a:cxn>
                  <a:cxn ang="0">
                    <a:pos x="122" y="124"/>
                  </a:cxn>
                  <a:cxn ang="0">
                    <a:pos x="112" y="106"/>
                  </a:cxn>
                  <a:cxn ang="0">
                    <a:pos x="120" y="94"/>
                  </a:cxn>
                  <a:cxn ang="0">
                    <a:pos x="124" y="80"/>
                  </a:cxn>
                  <a:cxn ang="0">
                    <a:pos x="146" y="77"/>
                  </a:cxn>
                  <a:cxn ang="0">
                    <a:pos x="151" y="75"/>
                  </a:cxn>
                  <a:cxn ang="0">
                    <a:pos x="61" y="107"/>
                  </a:cxn>
                  <a:cxn ang="0">
                    <a:pos x="40" y="56"/>
                  </a:cxn>
                  <a:cxn ang="0">
                    <a:pos x="90" y="36"/>
                  </a:cxn>
                  <a:cxn ang="0">
                    <a:pos x="111" y="86"/>
                  </a:cxn>
                  <a:cxn ang="0">
                    <a:pos x="61" y="107"/>
                  </a:cxn>
                </a:cxnLst>
                <a:rect l="0" t="0" r="r" b="b"/>
                <a:pathLst>
                  <a:path w="151" h="143">
                    <a:moveTo>
                      <a:pt x="151" y="75"/>
                    </a:move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8"/>
                      <a:pt x="148" y="57"/>
                      <a:pt x="145" y="57"/>
                    </a:cubicBezTo>
                    <a:cubicBezTo>
                      <a:pt x="123" y="57"/>
                      <a:pt x="123" y="57"/>
                      <a:pt x="123" y="57"/>
                    </a:cubicBezTo>
                    <a:cubicBezTo>
                      <a:pt x="120" y="48"/>
                      <a:pt x="115" y="40"/>
                      <a:pt x="107" y="3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7" y="11"/>
                      <a:pt x="117" y="8"/>
                      <a:pt x="116" y="7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99" y="2"/>
                      <a:pt x="98" y="4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77" y="21"/>
                      <a:pt x="67" y="21"/>
                      <a:pt x="58" y="24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5"/>
                      <a:pt x="41" y="3"/>
                      <a:pt x="40" y="4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7" y="13"/>
                      <a:pt x="27" y="16"/>
                      <a:pt x="29" y="18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6" y="40"/>
                      <a:pt x="33" y="44"/>
                      <a:pt x="31" y="49"/>
                    </a:cubicBezTo>
                    <a:cubicBezTo>
                      <a:pt x="29" y="53"/>
                      <a:pt x="27" y="58"/>
                      <a:pt x="26" y="63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2" y="65"/>
                      <a:pt x="0" y="67"/>
                      <a:pt x="0" y="68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3" y="85"/>
                      <a:pt x="6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0" y="95"/>
                      <a:pt x="36" y="103"/>
                      <a:pt x="43" y="10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4" y="132"/>
                      <a:pt x="34" y="135"/>
                      <a:pt x="35" y="135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9" y="143"/>
                      <a:pt x="51" y="141"/>
                      <a:pt x="53" y="138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73" y="122"/>
                      <a:pt x="83" y="121"/>
                      <a:pt x="92" y="118"/>
                    </a:cubicBezTo>
                    <a:cubicBezTo>
                      <a:pt x="105" y="135"/>
                      <a:pt x="105" y="135"/>
                      <a:pt x="105" y="135"/>
                    </a:cubicBezTo>
                    <a:cubicBezTo>
                      <a:pt x="107" y="138"/>
                      <a:pt x="109" y="139"/>
                      <a:pt x="110" y="13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4" y="129"/>
                      <a:pt x="124" y="127"/>
                      <a:pt x="122" y="124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5" y="102"/>
                      <a:pt x="118" y="98"/>
                      <a:pt x="120" y="94"/>
                    </a:cubicBezTo>
                    <a:cubicBezTo>
                      <a:pt x="122" y="89"/>
                      <a:pt x="124" y="85"/>
                      <a:pt x="124" y="80"/>
                    </a:cubicBezTo>
                    <a:cubicBezTo>
                      <a:pt x="146" y="77"/>
                      <a:pt x="146" y="77"/>
                      <a:pt x="146" y="77"/>
                    </a:cubicBezTo>
                    <a:cubicBezTo>
                      <a:pt x="149" y="77"/>
                      <a:pt x="151" y="76"/>
                      <a:pt x="151" y="75"/>
                    </a:cubicBezTo>
                    <a:close/>
                    <a:moveTo>
                      <a:pt x="61" y="107"/>
                    </a:moveTo>
                    <a:cubicBezTo>
                      <a:pt x="41" y="99"/>
                      <a:pt x="32" y="76"/>
                      <a:pt x="40" y="56"/>
                    </a:cubicBezTo>
                    <a:cubicBezTo>
                      <a:pt x="48" y="37"/>
                      <a:pt x="71" y="28"/>
                      <a:pt x="90" y="36"/>
                    </a:cubicBezTo>
                    <a:cubicBezTo>
                      <a:pt x="110" y="44"/>
                      <a:pt x="119" y="66"/>
                      <a:pt x="111" y="86"/>
                    </a:cubicBezTo>
                    <a:cubicBezTo>
                      <a:pt x="103" y="106"/>
                      <a:pt x="80" y="115"/>
                      <a:pt x="61" y="1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8" name="Freeform 37"/>
              <p:cNvSpPr>
                <a:spLocks noEditPoints="1"/>
              </p:cNvSpPr>
              <p:nvPr/>
            </p:nvSpPr>
            <p:spPr bwMode="auto">
              <a:xfrm>
                <a:off x="4981045" y="1788936"/>
                <a:ext cx="131851" cy="129558"/>
              </a:xfrm>
              <a:custGeom>
                <a:avLst/>
                <a:gdLst/>
                <a:ahLst/>
                <a:cxnLst>
                  <a:cxn ang="0">
                    <a:pos x="55" y="8"/>
                  </a:cxn>
                  <a:cxn ang="0">
                    <a:pos x="8" y="27"/>
                  </a:cxn>
                  <a:cxn ang="0">
                    <a:pos x="28" y="75"/>
                  </a:cxn>
                  <a:cxn ang="0">
                    <a:pos x="75" y="55"/>
                  </a:cxn>
                  <a:cxn ang="0">
                    <a:pos x="55" y="8"/>
                  </a:cxn>
                  <a:cxn ang="0">
                    <a:pos x="61" y="28"/>
                  </a:cxn>
                  <a:cxn ang="0">
                    <a:pos x="68" y="30"/>
                  </a:cxn>
                  <a:cxn ang="0">
                    <a:pos x="65" y="37"/>
                  </a:cxn>
                  <a:cxn ang="0">
                    <a:pos x="58" y="35"/>
                  </a:cxn>
                  <a:cxn ang="0">
                    <a:pos x="61" y="28"/>
                  </a:cxn>
                  <a:cxn ang="0">
                    <a:pos x="52" y="15"/>
                  </a:cxn>
                  <a:cxn ang="0">
                    <a:pos x="55" y="22"/>
                  </a:cxn>
                  <a:cxn ang="0">
                    <a:pos x="48" y="25"/>
                  </a:cxn>
                  <a:cxn ang="0">
                    <a:pos x="45" y="18"/>
                  </a:cxn>
                  <a:cxn ang="0">
                    <a:pos x="52" y="15"/>
                  </a:cxn>
                  <a:cxn ang="0">
                    <a:pos x="31" y="15"/>
                  </a:cxn>
                  <a:cxn ang="0">
                    <a:pos x="38" y="18"/>
                  </a:cxn>
                  <a:cxn ang="0">
                    <a:pos x="35" y="25"/>
                  </a:cxn>
                  <a:cxn ang="0">
                    <a:pos x="28" y="22"/>
                  </a:cxn>
                  <a:cxn ang="0">
                    <a:pos x="31" y="15"/>
                  </a:cxn>
                  <a:cxn ang="0">
                    <a:pos x="15" y="30"/>
                  </a:cxn>
                  <a:cxn ang="0">
                    <a:pos x="22" y="27"/>
                  </a:cxn>
                  <a:cxn ang="0">
                    <a:pos x="25" y="34"/>
                  </a:cxn>
                  <a:cxn ang="0">
                    <a:pos x="18" y="37"/>
                  </a:cxn>
                  <a:cxn ang="0">
                    <a:pos x="15" y="30"/>
                  </a:cxn>
                  <a:cxn ang="0">
                    <a:pos x="22" y="55"/>
                  </a:cxn>
                  <a:cxn ang="0">
                    <a:pos x="15" y="52"/>
                  </a:cxn>
                  <a:cxn ang="0">
                    <a:pos x="18" y="45"/>
                  </a:cxn>
                  <a:cxn ang="0">
                    <a:pos x="25" y="48"/>
                  </a:cxn>
                  <a:cxn ang="0">
                    <a:pos x="22" y="55"/>
                  </a:cxn>
                  <a:cxn ang="0">
                    <a:pos x="31" y="67"/>
                  </a:cxn>
                  <a:cxn ang="0">
                    <a:pos x="28" y="60"/>
                  </a:cxn>
                  <a:cxn ang="0">
                    <a:pos x="35" y="58"/>
                  </a:cxn>
                  <a:cxn ang="0">
                    <a:pos x="37" y="65"/>
                  </a:cxn>
                  <a:cxn ang="0">
                    <a:pos x="31" y="67"/>
                  </a:cxn>
                  <a:cxn ang="0">
                    <a:pos x="36" y="54"/>
                  </a:cxn>
                  <a:cxn ang="0">
                    <a:pos x="29" y="36"/>
                  </a:cxn>
                  <a:cxn ang="0">
                    <a:pos x="47" y="29"/>
                  </a:cxn>
                  <a:cxn ang="0">
                    <a:pos x="54" y="46"/>
                  </a:cxn>
                  <a:cxn ang="0">
                    <a:pos x="36" y="54"/>
                  </a:cxn>
                  <a:cxn ang="0">
                    <a:pos x="52" y="67"/>
                  </a:cxn>
                  <a:cxn ang="0">
                    <a:pos x="45" y="65"/>
                  </a:cxn>
                  <a:cxn ang="0">
                    <a:pos x="48" y="58"/>
                  </a:cxn>
                  <a:cxn ang="0">
                    <a:pos x="55" y="60"/>
                  </a:cxn>
                  <a:cxn ang="0">
                    <a:pos x="52" y="67"/>
                  </a:cxn>
                  <a:cxn ang="0">
                    <a:pos x="61" y="55"/>
                  </a:cxn>
                  <a:cxn ang="0">
                    <a:pos x="58" y="48"/>
                  </a:cxn>
                  <a:cxn ang="0">
                    <a:pos x="65" y="45"/>
                  </a:cxn>
                  <a:cxn ang="0">
                    <a:pos x="68" y="52"/>
                  </a:cxn>
                  <a:cxn ang="0">
                    <a:pos x="61" y="55"/>
                  </a:cxn>
                </a:cxnLst>
                <a:rect l="0" t="0" r="r" b="b"/>
                <a:pathLst>
                  <a:path w="83" h="82">
                    <a:moveTo>
                      <a:pt x="55" y="8"/>
                    </a:moveTo>
                    <a:cubicBezTo>
                      <a:pt x="37" y="0"/>
                      <a:pt x="16" y="9"/>
                      <a:pt x="8" y="27"/>
                    </a:cubicBezTo>
                    <a:cubicBezTo>
                      <a:pt x="0" y="46"/>
                      <a:pt x="9" y="67"/>
                      <a:pt x="28" y="75"/>
                    </a:cubicBezTo>
                    <a:cubicBezTo>
                      <a:pt x="46" y="82"/>
                      <a:pt x="67" y="74"/>
                      <a:pt x="75" y="55"/>
                    </a:cubicBezTo>
                    <a:cubicBezTo>
                      <a:pt x="83" y="37"/>
                      <a:pt x="74" y="16"/>
                      <a:pt x="55" y="8"/>
                    </a:cubicBezTo>
                    <a:close/>
                    <a:moveTo>
                      <a:pt x="61" y="28"/>
                    </a:moveTo>
                    <a:cubicBezTo>
                      <a:pt x="63" y="26"/>
                      <a:pt x="67" y="28"/>
                      <a:pt x="68" y="30"/>
                    </a:cubicBezTo>
                    <a:cubicBezTo>
                      <a:pt x="69" y="33"/>
                      <a:pt x="67" y="36"/>
                      <a:pt x="65" y="37"/>
                    </a:cubicBezTo>
                    <a:cubicBezTo>
                      <a:pt x="62" y="38"/>
                      <a:pt x="59" y="37"/>
                      <a:pt x="58" y="35"/>
                    </a:cubicBezTo>
                    <a:cubicBezTo>
                      <a:pt x="57" y="32"/>
                      <a:pt x="58" y="29"/>
                      <a:pt x="61" y="28"/>
                    </a:cubicBezTo>
                    <a:close/>
                    <a:moveTo>
                      <a:pt x="52" y="15"/>
                    </a:moveTo>
                    <a:cubicBezTo>
                      <a:pt x="55" y="16"/>
                      <a:pt x="56" y="19"/>
                      <a:pt x="55" y="22"/>
                    </a:cubicBezTo>
                    <a:cubicBezTo>
                      <a:pt x="54" y="25"/>
                      <a:pt x="51" y="26"/>
                      <a:pt x="48" y="25"/>
                    </a:cubicBezTo>
                    <a:cubicBezTo>
                      <a:pt x="46" y="24"/>
                      <a:pt x="44" y="21"/>
                      <a:pt x="45" y="18"/>
                    </a:cubicBezTo>
                    <a:cubicBezTo>
                      <a:pt x="47" y="15"/>
                      <a:pt x="50" y="14"/>
                      <a:pt x="52" y="15"/>
                    </a:cubicBezTo>
                    <a:close/>
                    <a:moveTo>
                      <a:pt x="31" y="15"/>
                    </a:moveTo>
                    <a:cubicBezTo>
                      <a:pt x="33" y="14"/>
                      <a:pt x="36" y="15"/>
                      <a:pt x="38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2" y="26"/>
                      <a:pt x="29" y="25"/>
                      <a:pt x="28" y="22"/>
                    </a:cubicBezTo>
                    <a:cubicBezTo>
                      <a:pt x="27" y="19"/>
                      <a:pt x="28" y="16"/>
                      <a:pt x="31" y="15"/>
                    </a:cubicBezTo>
                    <a:close/>
                    <a:moveTo>
                      <a:pt x="15" y="30"/>
                    </a:moveTo>
                    <a:cubicBezTo>
                      <a:pt x="16" y="28"/>
                      <a:pt x="20" y="26"/>
                      <a:pt x="22" y="27"/>
                    </a:cubicBezTo>
                    <a:cubicBezTo>
                      <a:pt x="25" y="29"/>
                      <a:pt x="26" y="32"/>
                      <a:pt x="25" y="34"/>
                    </a:cubicBezTo>
                    <a:cubicBezTo>
                      <a:pt x="24" y="37"/>
                      <a:pt x="21" y="38"/>
                      <a:pt x="18" y="37"/>
                    </a:cubicBezTo>
                    <a:cubicBezTo>
                      <a:pt x="15" y="36"/>
                      <a:pt x="14" y="33"/>
                      <a:pt x="15" y="30"/>
                    </a:cubicBezTo>
                    <a:close/>
                    <a:moveTo>
                      <a:pt x="22" y="55"/>
                    </a:moveTo>
                    <a:cubicBezTo>
                      <a:pt x="19" y="56"/>
                      <a:pt x="16" y="55"/>
                      <a:pt x="15" y="52"/>
                    </a:cubicBezTo>
                    <a:cubicBezTo>
                      <a:pt x="14" y="49"/>
                      <a:pt x="15" y="46"/>
                      <a:pt x="18" y="45"/>
                    </a:cubicBezTo>
                    <a:cubicBezTo>
                      <a:pt x="21" y="44"/>
                      <a:pt x="24" y="45"/>
                      <a:pt x="25" y="48"/>
                    </a:cubicBezTo>
                    <a:cubicBezTo>
                      <a:pt x="26" y="51"/>
                      <a:pt x="25" y="54"/>
                      <a:pt x="22" y="55"/>
                    </a:cubicBezTo>
                    <a:close/>
                    <a:moveTo>
                      <a:pt x="31" y="67"/>
                    </a:moveTo>
                    <a:cubicBezTo>
                      <a:pt x="28" y="66"/>
                      <a:pt x="27" y="63"/>
                      <a:pt x="28" y="60"/>
                    </a:cubicBezTo>
                    <a:cubicBezTo>
                      <a:pt x="29" y="58"/>
                      <a:pt x="32" y="56"/>
                      <a:pt x="35" y="58"/>
                    </a:cubicBezTo>
                    <a:cubicBezTo>
                      <a:pt x="37" y="59"/>
                      <a:pt x="39" y="62"/>
                      <a:pt x="37" y="65"/>
                    </a:cubicBezTo>
                    <a:cubicBezTo>
                      <a:pt x="36" y="67"/>
                      <a:pt x="33" y="68"/>
                      <a:pt x="31" y="67"/>
                    </a:cubicBezTo>
                    <a:close/>
                    <a:moveTo>
                      <a:pt x="36" y="54"/>
                    </a:moveTo>
                    <a:cubicBezTo>
                      <a:pt x="29" y="51"/>
                      <a:pt x="26" y="43"/>
                      <a:pt x="29" y="36"/>
                    </a:cubicBezTo>
                    <a:cubicBezTo>
                      <a:pt x="32" y="29"/>
                      <a:pt x="40" y="26"/>
                      <a:pt x="47" y="29"/>
                    </a:cubicBezTo>
                    <a:cubicBezTo>
                      <a:pt x="54" y="32"/>
                      <a:pt x="57" y="40"/>
                      <a:pt x="54" y="46"/>
                    </a:cubicBezTo>
                    <a:cubicBezTo>
                      <a:pt x="51" y="53"/>
                      <a:pt x="43" y="57"/>
                      <a:pt x="36" y="54"/>
                    </a:cubicBezTo>
                    <a:close/>
                    <a:moveTo>
                      <a:pt x="52" y="67"/>
                    </a:moveTo>
                    <a:cubicBezTo>
                      <a:pt x="50" y="69"/>
                      <a:pt x="46" y="67"/>
                      <a:pt x="45" y="65"/>
                    </a:cubicBezTo>
                    <a:cubicBezTo>
                      <a:pt x="44" y="62"/>
                      <a:pt x="45" y="59"/>
                      <a:pt x="48" y="58"/>
                    </a:cubicBezTo>
                    <a:cubicBezTo>
                      <a:pt x="51" y="56"/>
                      <a:pt x="54" y="58"/>
                      <a:pt x="55" y="60"/>
                    </a:cubicBezTo>
                    <a:cubicBezTo>
                      <a:pt x="56" y="63"/>
                      <a:pt x="55" y="66"/>
                      <a:pt x="52" y="67"/>
                    </a:cubicBezTo>
                    <a:close/>
                    <a:moveTo>
                      <a:pt x="61" y="55"/>
                    </a:moveTo>
                    <a:cubicBezTo>
                      <a:pt x="58" y="54"/>
                      <a:pt x="57" y="51"/>
                      <a:pt x="58" y="48"/>
                    </a:cubicBezTo>
                    <a:cubicBezTo>
                      <a:pt x="59" y="45"/>
                      <a:pt x="62" y="44"/>
                      <a:pt x="65" y="45"/>
                    </a:cubicBezTo>
                    <a:cubicBezTo>
                      <a:pt x="67" y="46"/>
                      <a:pt x="69" y="49"/>
                      <a:pt x="68" y="52"/>
                    </a:cubicBezTo>
                    <a:cubicBezTo>
                      <a:pt x="66" y="55"/>
                      <a:pt x="63" y="56"/>
                      <a:pt x="61" y="5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5031493" y="1839383"/>
                <a:ext cx="30956" cy="28663"/>
              </a:xfrm>
              <a:custGeom>
                <a:avLst/>
                <a:gdLst/>
                <a:ahLst/>
                <a:cxnLst>
                  <a:cxn ang="0">
                    <a:pos x="13" y="2"/>
                  </a:cxn>
                  <a:cxn ang="0">
                    <a:pos x="2" y="6"/>
                  </a:cxn>
                  <a:cxn ang="0">
                    <a:pos x="6" y="17"/>
                  </a:cxn>
                  <a:cxn ang="0">
                    <a:pos x="17" y="12"/>
                  </a:cxn>
                  <a:cxn ang="0">
                    <a:pos x="13" y="2"/>
                  </a:cxn>
                </a:cxnLst>
                <a:rect l="0" t="0" r="r" b="b"/>
                <a:pathLst>
                  <a:path w="19" h="18">
                    <a:moveTo>
                      <a:pt x="13" y="2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0" y="10"/>
                      <a:pt x="2" y="15"/>
                      <a:pt x="6" y="17"/>
                    </a:cubicBezTo>
                    <a:cubicBezTo>
                      <a:pt x="10" y="18"/>
                      <a:pt x="15" y="16"/>
                      <a:pt x="17" y="12"/>
                    </a:cubicBezTo>
                    <a:cubicBezTo>
                      <a:pt x="19" y="8"/>
                      <a:pt x="17" y="4"/>
                      <a:pt x="13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lIns="121920" tIns="60960" rIns="121920" bIns="60960"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3200"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42" name="Group 41"/>
          <p:cNvGrpSpPr>
            <a:grpSpLocks/>
          </p:cNvGrpSpPr>
          <p:nvPr/>
        </p:nvGrpSpPr>
        <p:grpSpPr bwMode="auto">
          <a:xfrm>
            <a:off x="7021513" y="4510088"/>
            <a:ext cx="1593742" cy="573087"/>
            <a:chOff x="651340" y="5088735"/>
            <a:chExt cx="1593597" cy="574055"/>
          </a:xfrm>
        </p:grpSpPr>
        <p:sp>
          <p:nvSpPr>
            <p:cNvPr id="43" name="Oval 42"/>
            <p:cNvSpPr>
              <a:spLocks noChangeAspect="1"/>
            </p:cNvSpPr>
            <p:nvPr/>
          </p:nvSpPr>
          <p:spPr bwMode="auto">
            <a:xfrm>
              <a:off x="651340" y="5114150"/>
              <a:ext cx="548640" cy="54864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57150" dist="19050" dir="5400000" algn="ctr" rotWithShape="0">
                <a:srgbClr val="000000">
                  <a:alpha val="62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algn="ctr" eaLnBrk="1" hangingPunct="1"/>
              <a:endParaRPr lang="zh-CN" altLang="zh-CN" sz="2400">
                <a:solidFill>
                  <a:schemeClr val="bg1"/>
                </a:solidFill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144399" name="TextBox 43"/>
            <p:cNvSpPr txBox="1">
              <a:spLocks noChangeArrowheads="1"/>
            </p:cNvSpPr>
            <p:nvPr/>
          </p:nvSpPr>
          <p:spPr bwMode="auto">
            <a:xfrm>
              <a:off x="1324576" y="5088735"/>
              <a:ext cx="920361" cy="400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eaLnBrk="1" hangingPunct="1"/>
              <a:r>
                <a:rPr lang="en-US" altLang="zh-CN" sz="2000" b="1">
                  <a:latin typeface="+mn-lt"/>
                  <a:cs typeface="+mn-ea"/>
                  <a:sym typeface="+mn-lt"/>
                </a:rPr>
                <a:t>2.888 K</a:t>
              </a:r>
            </a:p>
          </p:txBody>
        </p:sp>
        <p:sp>
          <p:nvSpPr>
            <p:cNvPr id="144400" name="Rectangle 44"/>
            <p:cNvSpPr>
              <a:spLocks noChangeArrowheads="1"/>
            </p:cNvSpPr>
            <p:nvPr/>
          </p:nvSpPr>
          <p:spPr bwMode="auto">
            <a:xfrm>
              <a:off x="1426249" y="5470889"/>
              <a:ext cx="477652" cy="1541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eaLnBrk="1" hangingPunct="1"/>
              <a:r>
                <a:rPr lang="en-US" altLang="zh-CN" sz="1000">
                  <a:latin typeface="+mn-lt"/>
                  <a:cs typeface="+mn-ea"/>
                  <a:sym typeface="+mn-lt"/>
                </a:rPr>
                <a:t>Male User</a:t>
              </a:r>
            </a:p>
          </p:txBody>
        </p:sp>
        <p:sp>
          <p:nvSpPr>
            <p:cNvPr id="46" name="Shape 2614"/>
            <p:cNvSpPr/>
            <p:nvPr/>
          </p:nvSpPr>
          <p:spPr>
            <a:xfrm>
              <a:off x="781503" y="5265245"/>
              <a:ext cx="279375" cy="2782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grpSp>
        <p:nvGrpSpPr>
          <p:cNvPr id="47" name="Group 46"/>
          <p:cNvGrpSpPr>
            <a:grpSpLocks/>
          </p:cNvGrpSpPr>
          <p:nvPr/>
        </p:nvGrpSpPr>
        <p:grpSpPr bwMode="auto">
          <a:xfrm>
            <a:off x="8967788" y="4532313"/>
            <a:ext cx="1593742" cy="574675"/>
            <a:chOff x="2597658" y="5111511"/>
            <a:chExt cx="1593597" cy="574055"/>
          </a:xfrm>
        </p:grpSpPr>
        <p:sp>
          <p:nvSpPr>
            <p:cNvPr id="48" name="Oval 47"/>
            <p:cNvSpPr>
              <a:spLocks noChangeAspect="1"/>
            </p:cNvSpPr>
            <p:nvPr/>
          </p:nvSpPr>
          <p:spPr bwMode="auto">
            <a:xfrm>
              <a:off x="2597658" y="5136926"/>
              <a:ext cx="548640" cy="548640"/>
            </a:xfrm>
            <a:prstGeom prst="ellipse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  <a:effectLst>
              <a:outerShdw blurRad="57150" dist="19050" dir="5400000" algn="ctr" rotWithShape="0">
                <a:srgbClr val="000000">
                  <a:alpha val="62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algn="ctr" eaLnBrk="1" hangingPunct="1"/>
              <a:endParaRPr lang="zh-CN" altLang="zh-CN" sz="2400">
                <a:solidFill>
                  <a:schemeClr val="bg1"/>
                </a:solidFill>
                <a:latin typeface="+mn-lt"/>
                <a:cs typeface="+mn-ea"/>
                <a:sym typeface="+mn-lt"/>
              </a:endParaRPr>
            </a:p>
          </p:txBody>
        </p:sp>
        <p:sp>
          <p:nvSpPr>
            <p:cNvPr id="144395" name="TextBox 48"/>
            <p:cNvSpPr txBox="1">
              <a:spLocks noChangeArrowheads="1"/>
            </p:cNvSpPr>
            <p:nvPr/>
          </p:nvSpPr>
          <p:spPr bwMode="auto">
            <a:xfrm>
              <a:off x="3270894" y="5111511"/>
              <a:ext cx="920361" cy="3996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eaLnBrk="1" hangingPunct="1"/>
              <a:r>
                <a:rPr lang="en-US" altLang="zh-CN" sz="2000" b="1">
                  <a:latin typeface="+mn-lt"/>
                  <a:cs typeface="+mn-ea"/>
                  <a:sym typeface="+mn-lt"/>
                </a:rPr>
                <a:t>1.074 K</a:t>
              </a:r>
            </a:p>
          </p:txBody>
        </p:sp>
        <p:sp>
          <p:nvSpPr>
            <p:cNvPr id="144396" name="Rectangle 49"/>
            <p:cNvSpPr>
              <a:spLocks noChangeArrowheads="1"/>
            </p:cNvSpPr>
            <p:nvPr/>
          </p:nvSpPr>
          <p:spPr bwMode="auto">
            <a:xfrm>
              <a:off x="3372567" y="5483045"/>
              <a:ext cx="599468" cy="1537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charset="0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charset="0"/>
                </a:defRPr>
              </a:lvl9pPr>
            </a:lstStyle>
            <a:p>
              <a:pPr eaLnBrk="1" hangingPunct="1"/>
              <a:r>
                <a:rPr lang="en-US" altLang="zh-CN" sz="1000">
                  <a:latin typeface="+mn-lt"/>
                  <a:cs typeface="+mn-ea"/>
                  <a:sym typeface="+mn-lt"/>
                </a:rPr>
                <a:t>Female User</a:t>
              </a:r>
            </a:p>
          </p:txBody>
        </p:sp>
        <p:sp>
          <p:nvSpPr>
            <p:cNvPr id="51" name="Shape 2615"/>
            <p:cNvSpPr/>
            <p:nvPr/>
          </p:nvSpPr>
          <p:spPr>
            <a:xfrm>
              <a:off x="2732583" y="5266918"/>
              <a:ext cx="279375" cy="2790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49" name="文本框 48"/>
          <p:cNvSpPr txBox="1"/>
          <p:nvPr/>
        </p:nvSpPr>
        <p:spPr>
          <a:xfrm>
            <a:off x="6813377" y="1938338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728110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2100"/>
                            </p:stCondLst>
                            <p:childTnLst>
                              <p:par>
                                <p:cTn id="1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0" y="1493838"/>
            <a:ext cx="7127875" cy="5160962"/>
            <a:chOff x="-223" y="1493610"/>
            <a:chExt cx="7128502" cy="5160964"/>
          </a:xfrm>
        </p:grpSpPr>
        <p:sp>
          <p:nvSpPr>
            <p:cNvPr id="8" name="Rectangle 80"/>
            <p:cNvSpPr>
              <a:spLocks noChangeArrowheads="1"/>
            </p:cNvSpPr>
            <p:nvPr/>
          </p:nvSpPr>
          <p:spPr bwMode="auto">
            <a:xfrm rot="5400000">
              <a:off x="-2071868" y="3565255"/>
              <a:ext cx="5146677" cy="10033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1">
                <a:cs typeface="+mn-ea"/>
                <a:sym typeface="+mn-lt"/>
              </a:endParaRPr>
            </a:p>
          </p:txBody>
        </p:sp>
        <p:sp>
          <p:nvSpPr>
            <p:cNvPr id="9" name="Rectangle 81"/>
            <p:cNvSpPr>
              <a:spLocks noChangeArrowheads="1"/>
            </p:cNvSpPr>
            <p:nvPr/>
          </p:nvSpPr>
          <p:spPr bwMode="auto">
            <a:xfrm rot="5400000">
              <a:off x="-1102699" y="3569223"/>
              <a:ext cx="3208339" cy="1003388"/>
            </a:xfrm>
            <a:prstGeom prst="rect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1">
                <a:cs typeface="+mn-ea"/>
                <a:sym typeface="+mn-lt"/>
              </a:endParaRPr>
            </a:p>
          </p:txBody>
        </p:sp>
        <p:sp>
          <p:nvSpPr>
            <p:cNvPr id="10" name="Rectangle 82"/>
            <p:cNvSpPr>
              <a:spLocks noChangeArrowheads="1"/>
            </p:cNvSpPr>
            <p:nvPr/>
          </p:nvSpPr>
          <p:spPr bwMode="auto">
            <a:xfrm rot="5400000">
              <a:off x="-216079" y="3568429"/>
              <a:ext cx="1435101" cy="1003388"/>
            </a:xfrm>
            <a:prstGeom prst="rect">
              <a:avLst/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351">
                <a:cs typeface="+mn-ea"/>
                <a:sym typeface="+mn-lt"/>
              </a:endParaRPr>
            </a:p>
          </p:txBody>
        </p:sp>
        <p:grpSp>
          <p:nvGrpSpPr>
            <p:cNvPr id="145421" name="Group 11"/>
            <p:cNvGrpSpPr>
              <a:grpSpLocks/>
            </p:cNvGrpSpPr>
            <p:nvPr/>
          </p:nvGrpSpPr>
          <p:grpSpPr bwMode="auto">
            <a:xfrm>
              <a:off x="980938" y="1493610"/>
              <a:ext cx="5586905" cy="5160964"/>
              <a:chOff x="980938" y="1493610"/>
              <a:chExt cx="5586905" cy="5160964"/>
            </a:xfrm>
          </p:grpSpPr>
          <p:sp>
            <p:nvSpPr>
              <p:cNvPr id="23" name="Freeform 6"/>
              <p:cNvSpPr>
                <a:spLocks/>
              </p:cNvSpPr>
              <p:nvPr/>
            </p:nvSpPr>
            <p:spPr bwMode="auto">
              <a:xfrm rot="5400000">
                <a:off x="-23017" y="2497565"/>
                <a:ext cx="5160964" cy="3153053"/>
              </a:xfrm>
              <a:custGeom>
                <a:avLst/>
                <a:gdLst>
                  <a:gd name="T0" fmla="*/ 2647 w 3209"/>
                  <a:gd name="T1" fmla="*/ 0 h 1960"/>
                  <a:gd name="T2" fmla="*/ 2647 w 3209"/>
                  <a:gd name="T3" fmla="*/ 95 h 1960"/>
                  <a:gd name="T4" fmla="*/ 2647 w 3209"/>
                  <a:gd name="T5" fmla="*/ 1425 h 1960"/>
                  <a:gd name="T6" fmla="*/ 2647 w 3209"/>
                  <a:gd name="T7" fmla="*/ 1521 h 1960"/>
                  <a:gd name="T8" fmla="*/ 2719 w 3209"/>
                  <a:gd name="T9" fmla="*/ 1690 h 1960"/>
                  <a:gd name="T10" fmla="*/ 3209 w 3209"/>
                  <a:gd name="T11" fmla="*/ 1960 h 1960"/>
                  <a:gd name="T12" fmla="*/ 0 w 3209"/>
                  <a:gd name="T13" fmla="*/ 1954 h 1960"/>
                  <a:gd name="T14" fmla="*/ 438 w 3209"/>
                  <a:gd name="T15" fmla="*/ 1690 h 1960"/>
                  <a:gd name="T16" fmla="*/ 513 w 3209"/>
                  <a:gd name="T17" fmla="*/ 1521 h 1960"/>
                  <a:gd name="T18" fmla="*/ 513 w 3209"/>
                  <a:gd name="T19" fmla="*/ 1425 h 1960"/>
                  <a:gd name="T20" fmla="*/ 513 w 3209"/>
                  <a:gd name="T21" fmla="*/ 95 h 1960"/>
                  <a:gd name="T22" fmla="*/ 513 w 3209"/>
                  <a:gd name="T23" fmla="*/ 0 h 1960"/>
                  <a:gd name="T24" fmla="*/ 2647 w 3209"/>
                  <a:gd name="T25" fmla="*/ 0 h 1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09" h="1960">
                    <a:moveTo>
                      <a:pt x="2647" y="0"/>
                    </a:moveTo>
                    <a:cubicBezTo>
                      <a:pt x="2647" y="19"/>
                      <a:pt x="2647" y="52"/>
                      <a:pt x="2647" y="95"/>
                    </a:cubicBezTo>
                    <a:cubicBezTo>
                      <a:pt x="2647" y="95"/>
                      <a:pt x="2647" y="1084"/>
                      <a:pt x="2647" y="1425"/>
                    </a:cubicBezTo>
                    <a:cubicBezTo>
                      <a:pt x="2647" y="1469"/>
                      <a:pt x="2647" y="1502"/>
                      <a:pt x="2647" y="1521"/>
                    </a:cubicBezTo>
                    <a:cubicBezTo>
                      <a:pt x="2647" y="1631"/>
                      <a:pt x="2711" y="1684"/>
                      <a:pt x="2719" y="1690"/>
                    </a:cubicBezTo>
                    <a:cubicBezTo>
                      <a:pt x="3209" y="1960"/>
                      <a:pt x="3209" y="1960"/>
                      <a:pt x="3209" y="1960"/>
                    </a:cubicBezTo>
                    <a:cubicBezTo>
                      <a:pt x="0" y="1954"/>
                      <a:pt x="0" y="1954"/>
                      <a:pt x="0" y="1954"/>
                    </a:cubicBezTo>
                    <a:cubicBezTo>
                      <a:pt x="438" y="1690"/>
                      <a:pt x="438" y="1690"/>
                      <a:pt x="438" y="1690"/>
                    </a:cubicBezTo>
                    <a:cubicBezTo>
                      <a:pt x="446" y="1685"/>
                      <a:pt x="513" y="1639"/>
                      <a:pt x="513" y="1521"/>
                    </a:cubicBezTo>
                    <a:cubicBezTo>
                      <a:pt x="513" y="1502"/>
                      <a:pt x="513" y="1469"/>
                      <a:pt x="513" y="1425"/>
                    </a:cubicBezTo>
                    <a:cubicBezTo>
                      <a:pt x="513" y="1084"/>
                      <a:pt x="513" y="95"/>
                      <a:pt x="513" y="95"/>
                    </a:cubicBezTo>
                    <a:cubicBezTo>
                      <a:pt x="513" y="52"/>
                      <a:pt x="513" y="19"/>
                      <a:pt x="513" y="0"/>
                    </a:cubicBezTo>
                    <a:cubicBezTo>
                      <a:pt x="2647" y="0"/>
                      <a:pt x="2647" y="0"/>
                      <a:pt x="2647" y="0"/>
                    </a:cubicBezTo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>
                  <a:cs typeface="+mn-ea"/>
                  <a:sym typeface="+mn-lt"/>
                </a:endParaRPr>
              </a:p>
            </p:txBody>
          </p:sp>
          <p:sp>
            <p:nvSpPr>
              <p:cNvPr id="24" name="Freeform 7"/>
              <p:cNvSpPr>
                <a:spLocks/>
              </p:cNvSpPr>
              <p:nvPr/>
            </p:nvSpPr>
            <p:spPr bwMode="auto">
              <a:xfrm rot="5400000">
                <a:off x="1463723" y="1985551"/>
                <a:ext cx="3230563" cy="4170730"/>
              </a:xfrm>
              <a:custGeom>
                <a:avLst/>
                <a:gdLst>
                  <a:gd name="T0" fmla="*/ 1654 w 2009"/>
                  <a:gd name="T1" fmla="*/ 0 h 2199"/>
                  <a:gd name="T2" fmla="*/ 1654 w 2009"/>
                  <a:gd name="T3" fmla="*/ 107 h 2199"/>
                  <a:gd name="T4" fmla="*/ 1654 w 2009"/>
                  <a:gd name="T5" fmla="*/ 1599 h 2199"/>
                  <a:gd name="T6" fmla="*/ 1654 w 2009"/>
                  <a:gd name="T7" fmla="*/ 1706 h 2199"/>
                  <a:gd name="T8" fmla="*/ 1684 w 2009"/>
                  <a:gd name="T9" fmla="*/ 1878 h 2199"/>
                  <a:gd name="T10" fmla="*/ 2009 w 2009"/>
                  <a:gd name="T11" fmla="*/ 2199 h 2199"/>
                  <a:gd name="T12" fmla="*/ 0 w 2009"/>
                  <a:gd name="T13" fmla="*/ 2199 h 2199"/>
                  <a:gd name="T14" fmla="*/ 287 w 2009"/>
                  <a:gd name="T15" fmla="*/ 1878 h 2199"/>
                  <a:gd name="T16" fmla="*/ 320 w 2009"/>
                  <a:gd name="T17" fmla="*/ 1706 h 2199"/>
                  <a:gd name="T18" fmla="*/ 320 w 2009"/>
                  <a:gd name="T19" fmla="*/ 1599 h 2199"/>
                  <a:gd name="T20" fmla="*/ 320 w 2009"/>
                  <a:gd name="T21" fmla="*/ 107 h 2199"/>
                  <a:gd name="T22" fmla="*/ 320 w 2009"/>
                  <a:gd name="T23" fmla="*/ 0 h 2199"/>
                  <a:gd name="T24" fmla="*/ 1654 w 2009"/>
                  <a:gd name="T25" fmla="*/ 0 h 2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9" h="2199">
                    <a:moveTo>
                      <a:pt x="1654" y="0"/>
                    </a:moveTo>
                    <a:cubicBezTo>
                      <a:pt x="1654" y="21"/>
                      <a:pt x="1654" y="58"/>
                      <a:pt x="1654" y="107"/>
                    </a:cubicBezTo>
                    <a:cubicBezTo>
                      <a:pt x="1654" y="107"/>
                      <a:pt x="1654" y="1217"/>
                      <a:pt x="1654" y="1599"/>
                    </a:cubicBezTo>
                    <a:cubicBezTo>
                      <a:pt x="1654" y="1648"/>
                      <a:pt x="1654" y="1685"/>
                      <a:pt x="1654" y="1706"/>
                    </a:cubicBezTo>
                    <a:cubicBezTo>
                      <a:pt x="1656" y="1803"/>
                      <a:pt x="1673" y="1854"/>
                      <a:pt x="1684" y="1878"/>
                    </a:cubicBezTo>
                    <a:cubicBezTo>
                      <a:pt x="1690" y="1890"/>
                      <a:pt x="2009" y="2199"/>
                      <a:pt x="2009" y="2199"/>
                    </a:cubicBezTo>
                    <a:cubicBezTo>
                      <a:pt x="0" y="2199"/>
                      <a:pt x="0" y="2199"/>
                      <a:pt x="0" y="2199"/>
                    </a:cubicBezTo>
                    <a:cubicBezTo>
                      <a:pt x="0" y="2199"/>
                      <a:pt x="282" y="1890"/>
                      <a:pt x="287" y="1878"/>
                    </a:cubicBezTo>
                    <a:cubicBezTo>
                      <a:pt x="299" y="1851"/>
                      <a:pt x="320" y="1794"/>
                      <a:pt x="320" y="1706"/>
                    </a:cubicBezTo>
                    <a:cubicBezTo>
                      <a:pt x="320" y="1685"/>
                      <a:pt x="320" y="1648"/>
                      <a:pt x="320" y="1599"/>
                    </a:cubicBezTo>
                    <a:cubicBezTo>
                      <a:pt x="320" y="1217"/>
                      <a:pt x="320" y="107"/>
                      <a:pt x="320" y="107"/>
                    </a:cubicBezTo>
                    <a:cubicBezTo>
                      <a:pt x="320" y="58"/>
                      <a:pt x="320" y="21"/>
                      <a:pt x="320" y="0"/>
                    </a:cubicBezTo>
                    <a:cubicBezTo>
                      <a:pt x="1654" y="0"/>
                      <a:pt x="1654" y="0"/>
                      <a:pt x="1654" y="0"/>
                    </a:cubicBezTo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>
                  <a:cs typeface="+mn-ea"/>
                  <a:sym typeface="+mn-lt"/>
                </a:endParaRPr>
              </a:p>
            </p:txBody>
          </p:sp>
          <p:sp>
            <p:nvSpPr>
              <p:cNvPr id="25" name="Freeform 8"/>
              <p:cNvSpPr>
                <a:spLocks/>
              </p:cNvSpPr>
              <p:nvPr/>
            </p:nvSpPr>
            <p:spPr bwMode="auto">
              <a:xfrm rot="5400000">
                <a:off x="3058428" y="1284609"/>
                <a:ext cx="1444626" cy="5574204"/>
              </a:xfrm>
              <a:custGeom>
                <a:avLst/>
                <a:gdLst>
                  <a:gd name="T0" fmla="*/ 737 w 898"/>
                  <a:gd name="T1" fmla="*/ 0 h 2397"/>
                  <a:gd name="T2" fmla="*/ 737 w 898"/>
                  <a:gd name="T3" fmla="*/ 117 h 2397"/>
                  <a:gd name="T4" fmla="*/ 737 w 898"/>
                  <a:gd name="T5" fmla="*/ 1744 h 2397"/>
                  <a:gd name="T6" fmla="*/ 737 w 898"/>
                  <a:gd name="T7" fmla="*/ 1861 h 2397"/>
                  <a:gd name="T8" fmla="*/ 760 w 898"/>
                  <a:gd name="T9" fmla="*/ 2076 h 2397"/>
                  <a:gd name="T10" fmla="*/ 898 w 898"/>
                  <a:gd name="T11" fmla="*/ 2397 h 2397"/>
                  <a:gd name="T12" fmla="*/ 0 w 898"/>
                  <a:gd name="T13" fmla="*/ 2397 h 2397"/>
                  <a:gd name="T14" fmla="*/ 128 w 898"/>
                  <a:gd name="T15" fmla="*/ 2076 h 2397"/>
                  <a:gd name="T16" fmla="*/ 148 w 898"/>
                  <a:gd name="T17" fmla="*/ 1861 h 2397"/>
                  <a:gd name="T18" fmla="*/ 148 w 898"/>
                  <a:gd name="T19" fmla="*/ 1744 h 2397"/>
                  <a:gd name="T20" fmla="*/ 148 w 898"/>
                  <a:gd name="T21" fmla="*/ 117 h 2397"/>
                  <a:gd name="T22" fmla="*/ 148 w 898"/>
                  <a:gd name="T23" fmla="*/ 0 h 2397"/>
                  <a:gd name="T24" fmla="*/ 737 w 898"/>
                  <a:gd name="T25" fmla="*/ 0 h 2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8" h="2397">
                    <a:moveTo>
                      <a:pt x="737" y="0"/>
                    </a:moveTo>
                    <a:cubicBezTo>
                      <a:pt x="737" y="24"/>
                      <a:pt x="737" y="64"/>
                      <a:pt x="737" y="117"/>
                    </a:cubicBezTo>
                    <a:cubicBezTo>
                      <a:pt x="737" y="117"/>
                      <a:pt x="737" y="1327"/>
                      <a:pt x="737" y="1744"/>
                    </a:cubicBezTo>
                    <a:cubicBezTo>
                      <a:pt x="737" y="1797"/>
                      <a:pt x="737" y="1837"/>
                      <a:pt x="737" y="1861"/>
                    </a:cubicBezTo>
                    <a:cubicBezTo>
                      <a:pt x="737" y="2052"/>
                      <a:pt x="760" y="2076"/>
                      <a:pt x="760" y="2076"/>
                    </a:cubicBezTo>
                    <a:cubicBezTo>
                      <a:pt x="898" y="2397"/>
                      <a:pt x="898" y="2397"/>
                      <a:pt x="898" y="2397"/>
                    </a:cubicBezTo>
                    <a:cubicBezTo>
                      <a:pt x="0" y="2397"/>
                      <a:pt x="0" y="2397"/>
                      <a:pt x="0" y="2397"/>
                    </a:cubicBezTo>
                    <a:cubicBezTo>
                      <a:pt x="128" y="2076"/>
                      <a:pt x="128" y="2076"/>
                      <a:pt x="128" y="2076"/>
                    </a:cubicBezTo>
                    <a:cubicBezTo>
                      <a:pt x="128" y="2076"/>
                      <a:pt x="148" y="2052"/>
                      <a:pt x="148" y="1861"/>
                    </a:cubicBezTo>
                    <a:cubicBezTo>
                      <a:pt x="148" y="1837"/>
                      <a:pt x="148" y="1797"/>
                      <a:pt x="148" y="1744"/>
                    </a:cubicBezTo>
                    <a:cubicBezTo>
                      <a:pt x="148" y="1327"/>
                      <a:pt x="148" y="117"/>
                      <a:pt x="148" y="117"/>
                    </a:cubicBezTo>
                    <a:cubicBezTo>
                      <a:pt x="148" y="64"/>
                      <a:pt x="148" y="24"/>
                      <a:pt x="148" y="0"/>
                    </a:cubicBezTo>
                    <a:lnTo>
                      <a:pt x="737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351">
                  <a:cs typeface="+mn-ea"/>
                  <a:sym typeface="+mn-lt"/>
                </a:endParaRPr>
              </a:p>
            </p:txBody>
          </p:sp>
        </p:grpSp>
        <p:sp>
          <p:nvSpPr>
            <p:cNvPr id="13" name="Oval 12"/>
            <p:cNvSpPr/>
            <p:nvPr/>
          </p:nvSpPr>
          <p:spPr>
            <a:xfrm>
              <a:off x="3335408" y="2100035"/>
              <a:ext cx="957346" cy="957262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 sz="1351" dirty="0">
                <a:solidFill>
                  <a:srgbClr val="558B2F"/>
                </a:solidFill>
                <a:cs typeface="+mn-ea"/>
                <a:sym typeface="+mn-lt"/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4491210" y="2827111"/>
              <a:ext cx="957346" cy="957262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 sz="3200" dirty="0">
                <a:solidFill>
                  <a:srgbClr val="8BC34A"/>
                </a:solidFill>
                <a:cs typeface="+mn-ea"/>
                <a:sym typeface="+mn-lt"/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4491210" y="4359048"/>
              <a:ext cx="957346" cy="957263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 sz="3200" dirty="0">
                <a:solidFill>
                  <a:srgbClr val="8BC34A"/>
                </a:solidFill>
                <a:cs typeface="+mn-ea"/>
                <a:sym typeface="+mn-lt"/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335408" y="5021036"/>
              <a:ext cx="957346" cy="957262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AU" sz="3200" dirty="0">
                <a:solidFill>
                  <a:srgbClr val="558B2F"/>
                </a:solidFill>
                <a:cs typeface="+mn-ea"/>
                <a:sym typeface="+mn-lt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6170933" y="3582761"/>
              <a:ext cx="957346" cy="957262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id-ID" sz="3200" dirty="0">
                <a:solidFill>
                  <a:srgbClr val="7CB342"/>
                </a:solidFill>
                <a:cs typeface="+mn-ea"/>
                <a:sym typeface="+mn-lt"/>
              </a:endParaRPr>
            </a:p>
          </p:txBody>
        </p:sp>
        <p:sp>
          <p:nvSpPr>
            <p:cNvPr id="27" name="Shape 2543"/>
            <p:cNvSpPr/>
            <p:nvPr/>
          </p:nvSpPr>
          <p:spPr>
            <a:xfrm>
              <a:off x="3675163" y="2438172"/>
              <a:ext cx="279425" cy="279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28" name="Shape 2563"/>
            <p:cNvSpPr/>
            <p:nvPr/>
          </p:nvSpPr>
          <p:spPr>
            <a:xfrm>
              <a:off x="4835727" y="3166836"/>
              <a:ext cx="279425" cy="279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29" name="Shape 2587"/>
            <p:cNvSpPr/>
            <p:nvPr/>
          </p:nvSpPr>
          <p:spPr>
            <a:xfrm>
              <a:off x="6510688" y="3930423"/>
              <a:ext cx="277836" cy="2794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0" name="Shape 2603"/>
            <p:cNvSpPr/>
            <p:nvPr/>
          </p:nvSpPr>
          <p:spPr>
            <a:xfrm>
              <a:off x="3675163" y="5390924"/>
              <a:ext cx="279425" cy="254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31" name="Shape 2620"/>
            <p:cNvSpPr/>
            <p:nvPr/>
          </p:nvSpPr>
          <p:spPr>
            <a:xfrm>
              <a:off x="4829377" y="4725761"/>
              <a:ext cx="279425" cy="2540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 eaLnBrk="1" fontAlgn="auto" hangingPunct="1">
                <a:spcBef>
                  <a:spcPts val="0"/>
                </a:spcBef>
                <a:spcAft>
                  <a:spcPts val="0"/>
                </a:spcAft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</p:grpSp>
      <p:sp>
        <p:nvSpPr>
          <p:cNvPr id="32" name="文本框 31"/>
          <p:cNvSpPr txBox="1"/>
          <p:nvPr/>
        </p:nvSpPr>
        <p:spPr>
          <a:xfrm>
            <a:off x="7496177" y="2824703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矩形 80"/>
          <p:cNvSpPr>
            <a:spLocks noChangeArrowheads="1"/>
          </p:cNvSpPr>
          <p:nvPr/>
        </p:nvSpPr>
        <p:spPr bwMode="auto">
          <a:xfrm>
            <a:off x="7496177" y="3797583"/>
            <a:ext cx="247438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buFont typeface="Arial" charset="0"/>
              <a:defRPr kumimoji="1" sz="24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>
              <a:defRPr/>
            </a:pPr>
            <a:r>
              <a:rPr lang="en-US" altLang="zh-CN" sz="1400" kern="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  <a:p>
            <a:pPr>
              <a:defRPr/>
            </a:pPr>
            <a:endParaRPr kumimoji="0" lang="zh-CN" altLang="en-US" sz="14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32722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三角形 29"/>
          <p:cNvSpPr/>
          <p:nvPr/>
        </p:nvSpPr>
        <p:spPr>
          <a:xfrm rot="19529853">
            <a:off x="-1531179" y="-88492"/>
            <a:ext cx="3062356" cy="2639962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1" name="三角形 30"/>
          <p:cNvSpPr/>
          <p:nvPr/>
        </p:nvSpPr>
        <p:spPr>
          <a:xfrm rot="17323722">
            <a:off x="8986457" y="4164425"/>
            <a:ext cx="3458889" cy="2981801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2" name="三角形 31"/>
          <p:cNvSpPr/>
          <p:nvPr/>
        </p:nvSpPr>
        <p:spPr>
          <a:xfrm rot="10163683">
            <a:off x="-684029" y="5223295"/>
            <a:ext cx="4098286" cy="3533005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3" name="三角形 32"/>
          <p:cNvSpPr/>
          <p:nvPr/>
        </p:nvSpPr>
        <p:spPr>
          <a:xfrm rot="15940494">
            <a:off x="7256955" y="-1780243"/>
            <a:ext cx="4098286" cy="3533005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51" name="三角形 50"/>
          <p:cNvSpPr/>
          <p:nvPr/>
        </p:nvSpPr>
        <p:spPr>
          <a:xfrm rot="2325683">
            <a:off x="2129898" y="-2298966"/>
            <a:ext cx="3062356" cy="2639962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52" name="三角形 51"/>
          <p:cNvSpPr/>
          <p:nvPr/>
        </p:nvSpPr>
        <p:spPr>
          <a:xfrm rot="2325683">
            <a:off x="4539849" y="5546465"/>
            <a:ext cx="599172" cy="516527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2934043" y="2281327"/>
            <a:ext cx="6584920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15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THANKS!</a:t>
            </a:r>
            <a:endParaRPr lang="zh-CN" altLang="en-US" sz="115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CE06B91B-384C-02BB-7396-D70A5F14E05F}"/>
              </a:ext>
            </a:extLst>
          </p:cNvPr>
          <p:cNvGrpSpPr/>
          <p:nvPr/>
        </p:nvGrpSpPr>
        <p:grpSpPr>
          <a:xfrm>
            <a:off x="4359264" y="4761798"/>
            <a:ext cx="3734477" cy="314481"/>
            <a:chOff x="4414802" y="4745227"/>
            <a:chExt cx="3734477" cy="314481"/>
          </a:xfrm>
        </p:grpSpPr>
        <p:grpSp>
          <p:nvGrpSpPr>
            <p:cNvPr id="3" name="组合 2">
              <a:extLst>
                <a:ext uri="{FF2B5EF4-FFF2-40B4-BE49-F238E27FC236}">
                  <a16:creationId xmlns:a16="http://schemas.microsoft.com/office/drawing/2014/main" id="{3B86ADB1-351A-1712-A6D1-79145F67918B}"/>
                </a:ext>
              </a:extLst>
            </p:cNvPr>
            <p:cNvGrpSpPr/>
            <p:nvPr/>
          </p:nvGrpSpPr>
          <p:grpSpPr>
            <a:xfrm>
              <a:off x="6654696" y="4763888"/>
              <a:ext cx="290407" cy="290407"/>
              <a:chOff x="2633025" y="5543873"/>
              <a:chExt cx="290407" cy="290407"/>
            </a:xfrm>
            <a:solidFill>
              <a:schemeClr val="bg1"/>
            </a:solidFill>
          </p:grpSpPr>
          <p:sp>
            <p:nvSpPr>
              <p:cNvPr id="11" name="Oval 15">
                <a:extLst>
                  <a:ext uri="{FF2B5EF4-FFF2-40B4-BE49-F238E27FC236}">
                    <a16:creationId xmlns:a16="http://schemas.microsoft.com/office/drawing/2014/main" id="{9576DEB8-7D66-1938-66FC-248635EE0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33025" y="5543873"/>
                <a:ext cx="290407" cy="29040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2" name="Group 16">
                <a:extLst>
                  <a:ext uri="{FF2B5EF4-FFF2-40B4-BE49-F238E27FC236}">
                    <a16:creationId xmlns:a16="http://schemas.microsoft.com/office/drawing/2014/main" id="{D5FA33F9-029C-CEAC-8D83-859A5BFB4A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726440" y="5602052"/>
                <a:ext cx="104062" cy="167263"/>
                <a:chOff x="4441" y="3144"/>
                <a:chExt cx="215" cy="345"/>
              </a:xfrm>
              <a:grpFill/>
            </p:grpSpPr>
            <p:sp>
              <p:nvSpPr>
                <p:cNvPr id="13" name="Freeform 17">
                  <a:extLst>
                    <a:ext uri="{FF2B5EF4-FFF2-40B4-BE49-F238E27FC236}">
                      <a16:creationId xmlns:a16="http://schemas.microsoft.com/office/drawing/2014/main" id="{7C3B6ED0-0B19-FFE9-E2EE-BF1387C04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74" y="3144"/>
                  <a:ext cx="149" cy="253"/>
                </a:xfrm>
                <a:custGeom>
                  <a:avLst/>
                  <a:gdLst>
                    <a:gd name="T0" fmla="*/ 31 w 63"/>
                    <a:gd name="T1" fmla="*/ 107 h 107"/>
                    <a:gd name="T2" fmla="*/ 63 w 63"/>
                    <a:gd name="T3" fmla="*/ 78 h 107"/>
                    <a:gd name="T4" fmla="*/ 63 w 63"/>
                    <a:gd name="T5" fmla="*/ 29 h 107"/>
                    <a:gd name="T6" fmla="*/ 31 w 63"/>
                    <a:gd name="T7" fmla="*/ 0 h 107"/>
                    <a:gd name="T8" fmla="*/ 0 w 63"/>
                    <a:gd name="T9" fmla="*/ 29 h 107"/>
                    <a:gd name="T10" fmla="*/ 0 w 63"/>
                    <a:gd name="T11" fmla="*/ 78 h 107"/>
                    <a:gd name="T12" fmla="*/ 31 w 63"/>
                    <a:gd name="T13" fmla="*/ 107 h 107"/>
                    <a:gd name="T14" fmla="*/ 10 w 63"/>
                    <a:gd name="T15" fmla="*/ 29 h 107"/>
                    <a:gd name="T16" fmla="*/ 31 w 63"/>
                    <a:gd name="T17" fmla="*/ 10 h 107"/>
                    <a:gd name="T18" fmla="*/ 53 w 63"/>
                    <a:gd name="T19" fmla="*/ 29 h 107"/>
                    <a:gd name="T20" fmla="*/ 53 w 63"/>
                    <a:gd name="T21" fmla="*/ 78 h 107"/>
                    <a:gd name="T22" fmla="*/ 31 w 63"/>
                    <a:gd name="T23" fmla="*/ 97 h 107"/>
                    <a:gd name="T24" fmla="*/ 10 w 63"/>
                    <a:gd name="T25" fmla="*/ 78 h 107"/>
                    <a:gd name="T26" fmla="*/ 10 w 63"/>
                    <a:gd name="T27" fmla="*/ 29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3" h="107">
                      <a:moveTo>
                        <a:pt x="31" y="107"/>
                      </a:moveTo>
                      <a:cubicBezTo>
                        <a:pt x="49" y="107"/>
                        <a:pt x="63" y="94"/>
                        <a:pt x="63" y="78"/>
                      </a:cubicBezTo>
                      <a:cubicBezTo>
                        <a:pt x="63" y="29"/>
                        <a:pt x="63" y="29"/>
                        <a:pt x="63" y="29"/>
                      </a:cubicBezTo>
                      <a:cubicBezTo>
                        <a:pt x="63" y="13"/>
                        <a:pt x="49" y="0"/>
                        <a:pt x="31" y="0"/>
                      </a:cubicBezTo>
                      <a:cubicBezTo>
                        <a:pt x="14" y="0"/>
                        <a:pt x="0" y="13"/>
                        <a:pt x="0" y="29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0" y="94"/>
                        <a:pt x="14" y="107"/>
                        <a:pt x="31" y="107"/>
                      </a:cubicBezTo>
                      <a:close/>
                      <a:moveTo>
                        <a:pt x="10" y="29"/>
                      </a:moveTo>
                      <a:cubicBezTo>
                        <a:pt x="10" y="18"/>
                        <a:pt x="19" y="10"/>
                        <a:pt x="31" y="10"/>
                      </a:cubicBezTo>
                      <a:cubicBezTo>
                        <a:pt x="43" y="10"/>
                        <a:pt x="53" y="18"/>
                        <a:pt x="53" y="29"/>
                      </a:cubicBezTo>
                      <a:cubicBezTo>
                        <a:pt x="53" y="78"/>
                        <a:pt x="53" y="78"/>
                        <a:pt x="53" y="78"/>
                      </a:cubicBezTo>
                      <a:cubicBezTo>
                        <a:pt x="53" y="88"/>
                        <a:pt x="43" y="97"/>
                        <a:pt x="31" y="97"/>
                      </a:cubicBezTo>
                      <a:cubicBezTo>
                        <a:pt x="19" y="97"/>
                        <a:pt x="10" y="88"/>
                        <a:pt x="10" y="78"/>
                      </a:cubicBezTo>
                      <a:lnTo>
                        <a:pt x="10" y="29"/>
                      </a:ln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4" name="Freeform 18">
                  <a:extLst>
                    <a:ext uri="{FF2B5EF4-FFF2-40B4-BE49-F238E27FC236}">
                      <a16:creationId xmlns:a16="http://schemas.microsoft.com/office/drawing/2014/main" id="{D44AF806-6680-6680-28B7-589414EF77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41" y="3267"/>
                  <a:ext cx="215" cy="222"/>
                </a:xfrm>
                <a:custGeom>
                  <a:avLst/>
                  <a:gdLst>
                    <a:gd name="T0" fmla="*/ 86 w 91"/>
                    <a:gd name="T1" fmla="*/ 0 h 94"/>
                    <a:gd name="T2" fmla="*/ 81 w 91"/>
                    <a:gd name="T3" fmla="*/ 5 h 94"/>
                    <a:gd name="T4" fmla="*/ 81 w 91"/>
                    <a:gd name="T5" fmla="*/ 28 h 94"/>
                    <a:gd name="T6" fmla="*/ 45 w 91"/>
                    <a:gd name="T7" fmla="*/ 59 h 94"/>
                    <a:gd name="T8" fmla="*/ 10 w 91"/>
                    <a:gd name="T9" fmla="*/ 28 h 94"/>
                    <a:gd name="T10" fmla="*/ 10 w 91"/>
                    <a:gd name="T11" fmla="*/ 5 h 94"/>
                    <a:gd name="T12" fmla="*/ 5 w 91"/>
                    <a:gd name="T13" fmla="*/ 0 h 94"/>
                    <a:gd name="T14" fmla="*/ 0 w 91"/>
                    <a:gd name="T15" fmla="*/ 5 h 94"/>
                    <a:gd name="T16" fmla="*/ 0 w 91"/>
                    <a:gd name="T17" fmla="*/ 28 h 94"/>
                    <a:gd name="T18" fmla="*/ 40 w 91"/>
                    <a:gd name="T19" fmla="*/ 69 h 94"/>
                    <a:gd name="T20" fmla="*/ 40 w 91"/>
                    <a:gd name="T21" fmla="*/ 84 h 94"/>
                    <a:gd name="T22" fmla="*/ 20 w 91"/>
                    <a:gd name="T23" fmla="*/ 84 h 94"/>
                    <a:gd name="T24" fmla="*/ 15 w 91"/>
                    <a:gd name="T25" fmla="*/ 89 h 94"/>
                    <a:gd name="T26" fmla="*/ 20 w 91"/>
                    <a:gd name="T27" fmla="*/ 94 h 94"/>
                    <a:gd name="T28" fmla="*/ 70 w 91"/>
                    <a:gd name="T29" fmla="*/ 94 h 94"/>
                    <a:gd name="T30" fmla="*/ 75 w 91"/>
                    <a:gd name="T31" fmla="*/ 89 h 94"/>
                    <a:gd name="T32" fmla="*/ 70 w 91"/>
                    <a:gd name="T33" fmla="*/ 84 h 94"/>
                    <a:gd name="T34" fmla="*/ 50 w 91"/>
                    <a:gd name="T35" fmla="*/ 84 h 94"/>
                    <a:gd name="T36" fmla="*/ 50 w 91"/>
                    <a:gd name="T37" fmla="*/ 69 h 94"/>
                    <a:gd name="T38" fmla="*/ 91 w 91"/>
                    <a:gd name="T39" fmla="*/ 28 h 94"/>
                    <a:gd name="T40" fmla="*/ 91 w 91"/>
                    <a:gd name="T41" fmla="*/ 5 h 94"/>
                    <a:gd name="T42" fmla="*/ 86 w 91"/>
                    <a:gd name="T43" fmla="*/ 0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91" h="94">
                      <a:moveTo>
                        <a:pt x="86" y="0"/>
                      </a:moveTo>
                      <a:cubicBezTo>
                        <a:pt x="83" y="0"/>
                        <a:pt x="81" y="3"/>
                        <a:pt x="81" y="5"/>
                      </a:cubicBezTo>
                      <a:cubicBezTo>
                        <a:pt x="81" y="28"/>
                        <a:pt x="81" y="28"/>
                        <a:pt x="81" y="28"/>
                      </a:cubicBezTo>
                      <a:cubicBezTo>
                        <a:pt x="81" y="45"/>
                        <a:pt x="65" y="59"/>
                        <a:pt x="45" y="59"/>
                      </a:cubicBezTo>
                      <a:cubicBezTo>
                        <a:pt x="26" y="59"/>
                        <a:pt x="10" y="45"/>
                        <a:pt x="10" y="28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2"/>
                        <a:pt x="8" y="0"/>
                        <a:pt x="5" y="0"/>
                      </a:cubicBezTo>
                      <a:cubicBezTo>
                        <a:pt x="2" y="0"/>
                        <a:pt x="0" y="2"/>
                        <a:pt x="0" y="5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49"/>
                        <a:pt x="18" y="67"/>
                        <a:pt x="40" y="69"/>
                      </a:cubicBezTo>
                      <a:cubicBezTo>
                        <a:pt x="40" y="84"/>
                        <a:pt x="40" y="84"/>
                        <a:pt x="40" y="84"/>
                      </a:cubicBezTo>
                      <a:cubicBezTo>
                        <a:pt x="20" y="84"/>
                        <a:pt x="20" y="84"/>
                        <a:pt x="20" y="84"/>
                      </a:cubicBezTo>
                      <a:cubicBezTo>
                        <a:pt x="18" y="84"/>
                        <a:pt x="15" y="86"/>
                        <a:pt x="15" y="89"/>
                      </a:cubicBezTo>
                      <a:cubicBezTo>
                        <a:pt x="15" y="92"/>
                        <a:pt x="18" y="94"/>
                        <a:pt x="20" y="94"/>
                      </a:cubicBezTo>
                      <a:cubicBezTo>
                        <a:pt x="70" y="94"/>
                        <a:pt x="70" y="94"/>
                        <a:pt x="70" y="94"/>
                      </a:cubicBezTo>
                      <a:cubicBezTo>
                        <a:pt x="73" y="94"/>
                        <a:pt x="75" y="92"/>
                        <a:pt x="75" y="89"/>
                      </a:cubicBezTo>
                      <a:cubicBezTo>
                        <a:pt x="75" y="86"/>
                        <a:pt x="73" y="84"/>
                        <a:pt x="70" y="84"/>
                      </a:cubicBez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73" y="67"/>
                        <a:pt x="91" y="49"/>
                        <a:pt x="91" y="28"/>
                      </a:cubicBezTo>
                      <a:cubicBezTo>
                        <a:pt x="91" y="5"/>
                        <a:pt x="91" y="5"/>
                        <a:pt x="91" y="5"/>
                      </a:cubicBezTo>
                      <a:cubicBezTo>
                        <a:pt x="91" y="3"/>
                        <a:pt x="88" y="0"/>
                        <a:pt x="86" y="0"/>
                      </a:cubicBezTo>
                      <a:close/>
                    </a:path>
                  </a:pathLst>
                </a:custGeom>
                <a:grpFill/>
                <a:ln w="63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id="{B4B13152-7C06-F40D-C36B-A1C4DC24B9DA}"/>
                </a:ext>
              </a:extLst>
            </p:cNvPr>
            <p:cNvGrpSpPr/>
            <p:nvPr/>
          </p:nvGrpSpPr>
          <p:grpSpPr>
            <a:xfrm>
              <a:off x="4414802" y="4745227"/>
              <a:ext cx="290407" cy="290407"/>
              <a:chOff x="732769" y="5535598"/>
              <a:chExt cx="290407" cy="290407"/>
            </a:xfrm>
            <a:solidFill>
              <a:schemeClr val="bg1"/>
            </a:solidFill>
          </p:grpSpPr>
          <p:sp>
            <p:nvSpPr>
              <p:cNvPr id="7" name="Oval 10">
                <a:extLst>
                  <a:ext uri="{FF2B5EF4-FFF2-40B4-BE49-F238E27FC236}">
                    <a16:creationId xmlns:a16="http://schemas.microsoft.com/office/drawing/2014/main" id="{B8E0B002-7282-E314-245B-2FFA66037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2769" y="5535598"/>
                <a:ext cx="290407" cy="290407"/>
              </a:xfrm>
              <a:prstGeom prst="ellipse">
                <a:avLst/>
              </a:prstGeom>
              <a:solidFill>
                <a:schemeClr val="bg1">
                  <a:lumMod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pPr algn="ctr" fontAlgn="base">
                  <a:spcBef>
                    <a:spcPct val="0"/>
                  </a:spcBef>
                  <a:spcAft>
                    <a:spcPct val="0"/>
                  </a:spcAft>
                </a:pPr>
                <a:endParaRPr lang="zh-CN" altLang="en-US" sz="800" dirty="0">
                  <a:solidFill>
                    <a:srgbClr val="36396E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id="{115D4B2B-0527-B534-7DD9-1CF1692B86E1}"/>
                  </a:ext>
                </a:extLst>
              </p:cNvPr>
              <p:cNvGrpSpPr/>
              <p:nvPr/>
            </p:nvGrpSpPr>
            <p:grpSpPr>
              <a:xfrm>
                <a:off x="811795" y="5598991"/>
                <a:ext cx="132841" cy="151011"/>
                <a:chOff x="860980" y="3583766"/>
                <a:chExt cx="100336" cy="114060"/>
              </a:xfrm>
              <a:grpFill/>
            </p:grpSpPr>
            <p:sp>
              <p:nvSpPr>
                <p:cNvPr id="9" name="Freeform 12">
                  <a:extLst>
                    <a:ext uri="{FF2B5EF4-FFF2-40B4-BE49-F238E27FC236}">
                      <a16:creationId xmlns:a16="http://schemas.microsoft.com/office/drawing/2014/main" id="{A907C8DC-8155-9F85-94FE-CD309783EA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84050" y="3583766"/>
                  <a:ext cx="53830" cy="53740"/>
                </a:xfrm>
                <a:custGeom>
                  <a:avLst/>
                  <a:gdLst>
                    <a:gd name="T0" fmla="*/ 31 w 62"/>
                    <a:gd name="T1" fmla="*/ 62 h 62"/>
                    <a:gd name="T2" fmla="*/ 0 w 62"/>
                    <a:gd name="T3" fmla="*/ 31 h 62"/>
                    <a:gd name="T4" fmla="*/ 31 w 62"/>
                    <a:gd name="T5" fmla="*/ 0 h 62"/>
                    <a:gd name="T6" fmla="*/ 62 w 62"/>
                    <a:gd name="T7" fmla="*/ 31 h 62"/>
                    <a:gd name="T8" fmla="*/ 31 w 62"/>
                    <a:gd name="T9" fmla="*/ 62 h 62"/>
                    <a:gd name="T10" fmla="*/ 31 w 62"/>
                    <a:gd name="T11" fmla="*/ 11 h 62"/>
                    <a:gd name="T12" fmla="*/ 11 w 62"/>
                    <a:gd name="T13" fmla="*/ 31 h 62"/>
                    <a:gd name="T14" fmla="*/ 31 w 62"/>
                    <a:gd name="T15" fmla="*/ 51 h 62"/>
                    <a:gd name="T16" fmla="*/ 51 w 62"/>
                    <a:gd name="T17" fmla="*/ 31 h 62"/>
                    <a:gd name="T18" fmla="*/ 31 w 62"/>
                    <a:gd name="T19" fmla="*/ 1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2" h="62">
                      <a:moveTo>
                        <a:pt x="31" y="62"/>
                      </a:moveTo>
                      <a:cubicBezTo>
                        <a:pt x="14" y="62"/>
                        <a:pt x="0" y="48"/>
                        <a:pt x="0" y="31"/>
                      </a:cubicBezTo>
                      <a:cubicBezTo>
                        <a:pt x="0" y="14"/>
                        <a:pt x="14" y="0"/>
                        <a:pt x="31" y="0"/>
                      </a:cubicBezTo>
                      <a:cubicBezTo>
                        <a:pt x="48" y="0"/>
                        <a:pt x="62" y="14"/>
                        <a:pt x="62" y="31"/>
                      </a:cubicBezTo>
                      <a:cubicBezTo>
                        <a:pt x="62" y="48"/>
                        <a:pt x="48" y="62"/>
                        <a:pt x="31" y="62"/>
                      </a:cubicBezTo>
                      <a:close/>
                      <a:moveTo>
                        <a:pt x="31" y="11"/>
                      </a:moveTo>
                      <a:cubicBezTo>
                        <a:pt x="20" y="11"/>
                        <a:pt x="11" y="20"/>
                        <a:pt x="11" y="31"/>
                      </a:cubicBezTo>
                      <a:cubicBezTo>
                        <a:pt x="11" y="42"/>
                        <a:pt x="20" y="51"/>
                        <a:pt x="31" y="51"/>
                      </a:cubicBezTo>
                      <a:cubicBezTo>
                        <a:pt x="42" y="51"/>
                        <a:pt x="51" y="42"/>
                        <a:pt x="51" y="31"/>
                      </a:cubicBezTo>
                      <a:cubicBezTo>
                        <a:pt x="51" y="20"/>
                        <a:pt x="42" y="11"/>
                        <a:pt x="31" y="11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10" name="Freeform 13">
                  <a:extLst>
                    <a:ext uri="{FF2B5EF4-FFF2-40B4-BE49-F238E27FC236}">
                      <a16:creationId xmlns:a16="http://schemas.microsoft.com/office/drawing/2014/main" id="{79E4D573-478D-8081-03D4-AEE3240AA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60980" y="3643355"/>
                  <a:ext cx="100336" cy="54471"/>
                </a:xfrm>
                <a:custGeom>
                  <a:avLst/>
                  <a:gdLst>
                    <a:gd name="T0" fmla="*/ 111 w 116"/>
                    <a:gd name="T1" fmla="*/ 63 h 63"/>
                    <a:gd name="T2" fmla="*/ 105 w 116"/>
                    <a:gd name="T3" fmla="*/ 58 h 63"/>
                    <a:gd name="T4" fmla="*/ 58 w 116"/>
                    <a:gd name="T5" fmla="*/ 11 h 63"/>
                    <a:gd name="T6" fmla="*/ 11 w 116"/>
                    <a:gd name="T7" fmla="*/ 58 h 63"/>
                    <a:gd name="T8" fmla="*/ 6 w 116"/>
                    <a:gd name="T9" fmla="*/ 63 h 63"/>
                    <a:gd name="T10" fmla="*/ 0 w 116"/>
                    <a:gd name="T11" fmla="*/ 58 h 63"/>
                    <a:gd name="T12" fmla="*/ 58 w 116"/>
                    <a:gd name="T13" fmla="*/ 0 h 63"/>
                    <a:gd name="T14" fmla="*/ 116 w 116"/>
                    <a:gd name="T15" fmla="*/ 58 h 63"/>
                    <a:gd name="T16" fmla="*/ 111 w 116"/>
                    <a:gd name="T17" fmla="*/ 63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6" h="63">
                      <a:moveTo>
                        <a:pt x="111" y="63"/>
                      </a:moveTo>
                      <a:cubicBezTo>
                        <a:pt x="108" y="63"/>
                        <a:pt x="105" y="61"/>
                        <a:pt x="105" y="58"/>
                      </a:cubicBezTo>
                      <a:cubicBezTo>
                        <a:pt x="105" y="32"/>
                        <a:pt x="84" y="11"/>
                        <a:pt x="58" y="11"/>
                      </a:cubicBezTo>
                      <a:cubicBezTo>
                        <a:pt x="32" y="11"/>
                        <a:pt x="11" y="32"/>
                        <a:pt x="11" y="58"/>
                      </a:cubicBezTo>
                      <a:cubicBezTo>
                        <a:pt x="11" y="61"/>
                        <a:pt x="9" y="63"/>
                        <a:pt x="6" y="63"/>
                      </a:cubicBezTo>
                      <a:cubicBezTo>
                        <a:pt x="3" y="63"/>
                        <a:pt x="0" y="61"/>
                        <a:pt x="0" y="58"/>
                      </a:cubicBezTo>
                      <a:cubicBezTo>
                        <a:pt x="0" y="26"/>
                        <a:pt x="26" y="0"/>
                        <a:pt x="58" y="0"/>
                      </a:cubicBezTo>
                      <a:cubicBezTo>
                        <a:pt x="90" y="0"/>
                        <a:pt x="116" y="26"/>
                        <a:pt x="116" y="58"/>
                      </a:cubicBezTo>
                      <a:cubicBezTo>
                        <a:pt x="116" y="61"/>
                        <a:pt x="114" y="63"/>
                        <a:pt x="111" y="63"/>
                      </a:cubicBezTo>
                      <a:close/>
                    </a:path>
                  </a:pathLst>
                </a:custGeom>
                <a:grpFill/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dist"/>
                  <a:endParaRPr lang="zh-CN" altLang="en-US" sz="1600">
                    <a:solidFill>
                      <a:srgbClr val="36396E"/>
                    </a:solidFill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5" name="Text Box 20">
              <a:extLst>
                <a:ext uri="{FF2B5EF4-FFF2-40B4-BE49-F238E27FC236}">
                  <a16:creationId xmlns:a16="http://schemas.microsoft.com/office/drawing/2014/main" id="{6D48B6FF-B466-9F85-E70B-601FF58EB058}"/>
                </a:ext>
              </a:extLst>
            </p:cNvPr>
            <p:cNvSpPr txBox="1">
              <a:spLocks/>
            </p:cNvSpPr>
            <p:nvPr/>
          </p:nvSpPr>
          <p:spPr bwMode="auto">
            <a:xfrm>
              <a:off x="6945103" y="4751931"/>
              <a:ext cx="1204176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XX.XX.20XX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A1BD8450-F0D1-7FE8-F9A3-79B34FDD38AC}"/>
                </a:ext>
              </a:extLst>
            </p:cNvPr>
            <p:cNvSpPr/>
            <p:nvPr/>
          </p:nvSpPr>
          <p:spPr>
            <a:xfrm>
              <a:off x="4705028" y="4751931"/>
              <a:ext cx="1994457" cy="30777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Report </a:t>
              </a:r>
              <a:r>
                <a:rPr lang="zh-CN" altLang="en-US" sz="1400" dirty="0">
                  <a:solidFill>
                    <a:srgbClr val="36396E"/>
                  </a:solidFill>
                  <a:cs typeface="+mn-ea"/>
                  <a:sym typeface="+mn-lt"/>
                </a:rPr>
                <a:t>：</a:t>
              </a:r>
              <a:r>
                <a:rPr lang="en-US" altLang="zh-CN" sz="1400" dirty="0">
                  <a:solidFill>
                    <a:srgbClr val="36396E"/>
                  </a:solidFill>
                  <a:cs typeface="+mn-ea"/>
                  <a:sym typeface="+mn-lt"/>
                </a:rPr>
                <a:t>freeppt7.com</a:t>
              </a:r>
              <a:endParaRPr lang="zh-CN" altLang="en-US" sz="1400" dirty="0">
                <a:solidFill>
                  <a:srgbClr val="36396E"/>
                </a:solidFill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7196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75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75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75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75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75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75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75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1" grpId="0" animBg="1"/>
      <p:bldP spid="32" grpId="0" animBg="1"/>
      <p:bldP spid="33" grpId="0" animBg="1"/>
      <p:bldP spid="51" grpId="0" animBg="1"/>
      <p:bldP spid="52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A6CBC2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FF6B65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A6CBC2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A6CBC2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FF6B65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200">
              <a:buClr>
                <a:srgbClr val="000000"/>
              </a:buClr>
            </a:pPr>
            <a:endParaRPr sz="1865" kern="0">
              <a:solidFill>
                <a:srgbClr val="000000"/>
              </a:solidFill>
              <a:latin typeface="Arial" panose="020B0604020202020204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200">
                <a:buClr>
                  <a:srgbClr val="000000"/>
                </a:buClr>
              </a:pPr>
              <a:endParaRPr sz="1865" kern="0">
                <a:solidFill>
                  <a:srgbClr val="000000"/>
                </a:solidFill>
                <a:latin typeface="Arial" panose="020B0604020202020204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defTabSz="1219200">
                      <a:buClr>
                        <a:srgbClr val="000000"/>
                      </a:buClr>
                    </a:pPr>
                    <a:endParaRPr sz="1865" kern="0">
                      <a:solidFill>
                        <a:srgbClr val="000000"/>
                      </a:solidFill>
                      <a:latin typeface="Arial" panose="020B0604020202020204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defTabSz="1219200">
                        <a:buClr>
                          <a:srgbClr val="000000"/>
                        </a:buClr>
                      </a:pPr>
                      <a:endParaRPr sz="1865" kern="0">
                        <a:solidFill>
                          <a:srgbClr val="000000"/>
                        </a:solidFill>
                        <a:latin typeface="Arial" panose="020B0604020202020204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defTabSz="1219200">
                          <a:buClr>
                            <a:srgbClr val="000000"/>
                          </a:buClr>
                        </a:pPr>
                        <a:endParaRPr sz="1865" kern="0">
                          <a:solidFill>
                            <a:srgbClr val="000000"/>
                          </a:solidFill>
                          <a:latin typeface="Arial" panose="020B0604020202020204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defTabSz="1219200">
                              <a:buClr>
                                <a:srgbClr val="000000"/>
                              </a:buClr>
                            </a:pPr>
                            <a:endParaRPr sz="1865" kern="0">
                              <a:solidFill>
                                <a:srgbClr val="000000"/>
                              </a:solidFill>
                              <a:latin typeface="Arial" panose="020B0604020202020204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defTabSz="1219200">
                                  <a:buClr>
                                    <a:srgbClr val="000000"/>
                                  </a:buClr>
                                </a:pPr>
                                <a:endParaRPr sz="1865" kern="0">
                                  <a:solidFill>
                                    <a:srgbClr val="000000"/>
                                  </a:solidFill>
                                  <a:latin typeface="Arial" panose="020B0604020202020204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defTabSz="1219200">
                                    <a:buClr>
                                      <a:srgbClr val="000000"/>
                                    </a:buClr>
                                  </a:pPr>
                                  <a:endParaRPr sz="1865" kern="0">
                                    <a:solidFill>
                                      <a:srgbClr val="000000"/>
                                    </a:solidFill>
                                    <a:latin typeface="Arial" panose="020B0604020202020204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defTabSz="1219200">
                                      <a:buClr>
                                        <a:srgbClr val="000000"/>
                                      </a:buClr>
                                    </a:pPr>
                                    <a:endParaRPr sz="1865" kern="0">
                                      <a:solidFill>
                                        <a:srgbClr val="000000"/>
                                      </a:solidFill>
                                      <a:latin typeface="Arial" panose="020B0604020202020204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defTabSz="1219200">
                                        <a:buClr>
                                          <a:srgbClr val="000000"/>
                                        </a:buClr>
                                      </a:pPr>
                                      <a:endParaRPr sz="1865" kern="0">
                                        <a:solidFill>
                                          <a:srgbClr val="000000"/>
                                        </a:solidFill>
                                        <a:latin typeface="Arial" panose="020B0604020202020204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defTabSz="1219200">
                                <a:buClr>
                                  <a:srgbClr val="000000"/>
                                </a:buClr>
                              </a:pPr>
                              <a:endParaRPr sz="1865" kern="0">
                                <a:solidFill>
                                  <a:srgbClr val="000000"/>
                                </a:solidFill>
                                <a:latin typeface="Arial" panose="020B0604020202020204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defTabSz="1219200">
                            <a:buClr>
                              <a:srgbClr val="000000"/>
                            </a:buClr>
                          </a:pPr>
                          <a:endParaRPr sz="1865" kern="0">
                            <a:solidFill>
                              <a:srgbClr val="000000"/>
                            </a:solidFill>
                            <a:latin typeface="Arial" panose="020B0604020202020204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defTabSz="1219200">
                  <a:buClr>
                    <a:srgbClr val="000000"/>
                  </a:buClr>
                </a:pPr>
                <a:endParaRPr sz="1865" kern="0">
                  <a:solidFill>
                    <a:srgbClr val="000000"/>
                  </a:solidFill>
                  <a:latin typeface="Arial" panose="020B0604020202020204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defTabSz="1219200">
                    <a:buClr>
                      <a:srgbClr val="000000"/>
                    </a:buClr>
                  </a:pPr>
                  <a:endParaRPr sz="1865" kern="0">
                    <a:solidFill>
                      <a:srgbClr val="000000"/>
                    </a:solidFill>
                    <a:latin typeface="Arial" panose="020B0604020202020204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三角形 1"/>
          <p:cNvSpPr/>
          <p:nvPr/>
        </p:nvSpPr>
        <p:spPr>
          <a:xfrm rot="11995190">
            <a:off x="279763" y="1085816"/>
            <a:ext cx="6490778" cy="559549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" name="文本框 2"/>
          <p:cNvSpPr txBox="1">
            <a:spLocks noChangeArrowheads="1"/>
          </p:cNvSpPr>
          <p:nvPr/>
        </p:nvSpPr>
        <p:spPr bwMode="auto">
          <a:xfrm>
            <a:off x="1972706" y="2190794"/>
            <a:ext cx="3606337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en-US" altLang="zh-CN" sz="4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PART</a:t>
            </a:r>
            <a:endParaRPr kumimoji="1" lang="zh-CN" altLang="en-US" sz="60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en-US" altLang="zh-CN" sz="60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ONE</a:t>
            </a:r>
            <a:endParaRPr kumimoji="1" lang="zh-CN" altLang="en-US" sz="60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7080911" y="4050113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Subtitle 2"/>
          <p:cNvSpPr txBox="1">
            <a:spLocks/>
          </p:cNvSpPr>
          <p:nvPr/>
        </p:nvSpPr>
        <p:spPr bwMode="auto">
          <a:xfrm>
            <a:off x="7080911" y="4808398"/>
            <a:ext cx="2750331" cy="8973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text content, such as keywords, some brief introductions, etc.</a:t>
            </a:r>
          </a:p>
        </p:txBody>
      </p:sp>
      <p:sp>
        <p:nvSpPr>
          <p:cNvPr id="6" name="三角形 5"/>
          <p:cNvSpPr/>
          <p:nvPr/>
        </p:nvSpPr>
        <p:spPr>
          <a:xfrm rot="16200000">
            <a:off x="8333295" y="-1294451"/>
            <a:ext cx="3743411" cy="322707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7" name="三角形 6"/>
          <p:cNvSpPr/>
          <p:nvPr/>
        </p:nvSpPr>
        <p:spPr>
          <a:xfrm rot="21314122">
            <a:off x="10131411" y="2986315"/>
            <a:ext cx="3743411" cy="322707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647835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7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KSO_Shape"/>
          <p:cNvSpPr/>
          <p:nvPr/>
        </p:nvSpPr>
        <p:spPr>
          <a:xfrm>
            <a:off x="2719614" y="2073727"/>
            <a:ext cx="589643" cy="465818"/>
          </a:xfrm>
          <a:custGeom>
            <a:avLst/>
            <a:gdLst/>
            <a:ahLst/>
            <a:cxnLst/>
            <a:rect l="l" t="t" r="r" b="b"/>
            <a:pathLst>
              <a:path w="936104" h="739561">
                <a:moveTo>
                  <a:pt x="282640" y="667561"/>
                </a:moveTo>
                <a:lnTo>
                  <a:pt x="653465" y="667561"/>
                </a:lnTo>
                <a:lnTo>
                  <a:pt x="684077" y="739561"/>
                </a:lnTo>
                <a:lnTo>
                  <a:pt x="252028" y="739561"/>
                </a:lnTo>
                <a:close/>
                <a:moveTo>
                  <a:pt x="54052" y="52175"/>
                </a:moveTo>
                <a:lnTo>
                  <a:pt x="54052" y="520175"/>
                </a:lnTo>
                <a:lnTo>
                  <a:pt x="882052" y="520175"/>
                </a:lnTo>
                <a:lnTo>
                  <a:pt x="882052" y="52175"/>
                </a:lnTo>
                <a:close/>
                <a:moveTo>
                  <a:pt x="0" y="0"/>
                </a:moveTo>
                <a:lnTo>
                  <a:pt x="936104" y="0"/>
                </a:lnTo>
                <a:lnTo>
                  <a:pt x="936104" y="648000"/>
                </a:lnTo>
                <a:lnTo>
                  <a:pt x="0" y="648000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bIns="324000"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2165349" y="2683329"/>
            <a:ext cx="16981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WEB DESIGN</a:t>
            </a:r>
            <a:endParaRPr lang="zh-CN" altLang="en-US" sz="1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8" name="KSO_Shape"/>
          <p:cNvSpPr>
            <a:spLocks/>
          </p:cNvSpPr>
          <p:nvPr/>
        </p:nvSpPr>
        <p:spPr bwMode="auto">
          <a:xfrm>
            <a:off x="5804381" y="2036669"/>
            <a:ext cx="287964" cy="539933"/>
          </a:xfrm>
          <a:custGeom>
            <a:avLst/>
            <a:gdLst>
              <a:gd name="T0" fmla="*/ 134485 w 2938"/>
              <a:gd name="T1" fmla="*/ 2420 h 5511"/>
              <a:gd name="T2" fmla="*/ 89887 w 2938"/>
              <a:gd name="T3" fmla="*/ 15901 h 5511"/>
              <a:gd name="T4" fmla="*/ 51858 w 2938"/>
              <a:gd name="T5" fmla="*/ 41481 h 5511"/>
              <a:gd name="T6" fmla="*/ 22817 w 2938"/>
              <a:gd name="T7" fmla="*/ 77085 h 5511"/>
              <a:gd name="T8" fmla="*/ 4840 w 2938"/>
              <a:gd name="T9" fmla="*/ 119257 h 5511"/>
              <a:gd name="T10" fmla="*/ 0 w 2938"/>
              <a:gd name="T11" fmla="*/ 1746336 h 5511"/>
              <a:gd name="T12" fmla="*/ 4840 w 2938"/>
              <a:gd name="T13" fmla="*/ 1786089 h 5511"/>
              <a:gd name="T14" fmla="*/ 22817 w 2938"/>
              <a:gd name="T15" fmla="*/ 1828606 h 5511"/>
              <a:gd name="T16" fmla="*/ 51858 w 2938"/>
              <a:gd name="T17" fmla="*/ 1863865 h 5511"/>
              <a:gd name="T18" fmla="*/ 89887 w 2938"/>
              <a:gd name="T19" fmla="*/ 1889445 h 5511"/>
              <a:gd name="T20" fmla="*/ 134485 w 2938"/>
              <a:gd name="T21" fmla="*/ 1903272 h 5511"/>
              <a:gd name="T22" fmla="*/ 864989 w 2938"/>
              <a:gd name="T23" fmla="*/ 1905000 h 5511"/>
              <a:gd name="T24" fmla="*/ 911316 w 2938"/>
              <a:gd name="T25" fmla="*/ 1895667 h 5511"/>
              <a:gd name="T26" fmla="*/ 952111 w 2938"/>
              <a:gd name="T27" fmla="*/ 1873544 h 5511"/>
              <a:gd name="T28" fmla="*/ 984263 w 2938"/>
              <a:gd name="T29" fmla="*/ 1841396 h 5511"/>
              <a:gd name="T30" fmla="*/ 1006043 w 2938"/>
              <a:gd name="T31" fmla="*/ 1800953 h 5511"/>
              <a:gd name="T32" fmla="*/ 1015377 w 2938"/>
              <a:gd name="T33" fmla="*/ 1754633 h 5511"/>
              <a:gd name="T34" fmla="*/ 1013994 w 2938"/>
              <a:gd name="T35" fmla="*/ 134812 h 5511"/>
              <a:gd name="T36" fmla="*/ 999820 w 2938"/>
              <a:gd name="T37" fmla="*/ 90220 h 5511"/>
              <a:gd name="T38" fmla="*/ 974237 w 2938"/>
              <a:gd name="T39" fmla="*/ 52542 h 5511"/>
              <a:gd name="T40" fmla="*/ 938973 w 2938"/>
              <a:gd name="T41" fmla="*/ 23160 h 5511"/>
              <a:gd name="T42" fmla="*/ 896450 w 2938"/>
              <a:gd name="T43" fmla="*/ 5531 h 5511"/>
              <a:gd name="T44" fmla="*/ 412789 w 2938"/>
              <a:gd name="T45" fmla="*/ 127553 h 5511"/>
              <a:gd name="T46" fmla="*/ 615380 w 2938"/>
              <a:gd name="T47" fmla="*/ 129973 h 5511"/>
              <a:gd name="T48" fmla="*/ 629209 w 2938"/>
              <a:gd name="T49" fmla="*/ 141034 h 5511"/>
              <a:gd name="T50" fmla="*/ 635086 w 2938"/>
              <a:gd name="T51" fmla="*/ 159009 h 5511"/>
              <a:gd name="T52" fmla="*/ 630938 w 2938"/>
              <a:gd name="T53" fmla="*/ 174219 h 5511"/>
              <a:gd name="T54" fmla="*/ 618146 w 2938"/>
              <a:gd name="T55" fmla="*/ 187009 h 5511"/>
              <a:gd name="T56" fmla="*/ 412789 w 2938"/>
              <a:gd name="T57" fmla="*/ 190811 h 5511"/>
              <a:gd name="T58" fmla="*/ 397577 w 2938"/>
              <a:gd name="T59" fmla="*/ 187009 h 5511"/>
              <a:gd name="T60" fmla="*/ 384440 w 2938"/>
              <a:gd name="T61" fmla="*/ 174219 h 5511"/>
              <a:gd name="T62" fmla="*/ 380637 w 2938"/>
              <a:gd name="T63" fmla="*/ 159009 h 5511"/>
              <a:gd name="T64" fmla="*/ 386168 w 2938"/>
              <a:gd name="T65" fmla="*/ 141034 h 5511"/>
              <a:gd name="T66" fmla="*/ 400343 w 2938"/>
              <a:gd name="T67" fmla="*/ 129973 h 5511"/>
              <a:gd name="T68" fmla="*/ 507516 w 2938"/>
              <a:gd name="T69" fmla="*/ 1841742 h 5511"/>
              <a:gd name="T70" fmla="*/ 479513 w 2938"/>
              <a:gd name="T71" fmla="*/ 1837594 h 5511"/>
              <a:gd name="T72" fmla="*/ 454275 w 2938"/>
              <a:gd name="T73" fmla="*/ 1825495 h 5511"/>
              <a:gd name="T74" fmla="*/ 434223 w 2938"/>
              <a:gd name="T75" fmla="*/ 1806829 h 5511"/>
              <a:gd name="T76" fmla="*/ 420049 w 2938"/>
              <a:gd name="T77" fmla="*/ 1783323 h 5511"/>
              <a:gd name="T78" fmla="*/ 413134 w 2938"/>
              <a:gd name="T79" fmla="*/ 1756015 h 5511"/>
              <a:gd name="T80" fmla="*/ 413826 w 2938"/>
              <a:gd name="T81" fmla="*/ 1731818 h 5511"/>
              <a:gd name="T82" fmla="*/ 422123 w 2938"/>
              <a:gd name="T83" fmla="*/ 1704856 h 5511"/>
              <a:gd name="T84" fmla="*/ 437335 w 2938"/>
              <a:gd name="T85" fmla="*/ 1682387 h 5511"/>
              <a:gd name="T86" fmla="*/ 458078 w 2938"/>
              <a:gd name="T87" fmla="*/ 1665103 h 5511"/>
              <a:gd name="T88" fmla="*/ 483661 w 2938"/>
              <a:gd name="T89" fmla="*/ 1654042 h 5511"/>
              <a:gd name="T90" fmla="*/ 507516 w 2938"/>
              <a:gd name="T91" fmla="*/ 1651277 h 5511"/>
              <a:gd name="T92" fmla="*/ 536210 w 2938"/>
              <a:gd name="T93" fmla="*/ 1655425 h 5511"/>
              <a:gd name="T94" fmla="*/ 561102 w 2938"/>
              <a:gd name="T95" fmla="*/ 1667523 h 5511"/>
              <a:gd name="T96" fmla="*/ 581154 w 2938"/>
              <a:gd name="T97" fmla="*/ 1685498 h 5511"/>
              <a:gd name="T98" fmla="*/ 595674 w 2938"/>
              <a:gd name="T99" fmla="*/ 1709349 h 5511"/>
              <a:gd name="T100" fmla="*/ 602589 w 2938"/>
              <a:gd name="T101" fmla="*/ 1737003 h 5511"/>
              <a:gd name="T102" fmla="*/ 601897 w 2938"/>
              <a:gd name="T103" fmla="*/ 1761200 h 5511"/>
              <a:gd name="T104" fmla="*/ 593600 w 2938"/>
              <a:gd name="T105" fmla="*/ 1787817 h 5511"/>
              <a:gd name="T106" fmla="*/ 578388 w 2938"/>
              <a:gd name="T107" fmla="*/ 1810631 h 5511"/>
              <a:gd name="T108" fmla="*/ 556954 w 2938"/>
              <a:gd name="T109" fmla="*/ 1827915 h 5511"/>
              <a:gd name="T110" fmla="*/ 531370 w 2938"/>
              <a:gd name="T111" fmla="*/ 1838631 h 5511"/>
              <a:gd name="T112" fmla="*/ 952456 w 2938"/>
              <a:gd name="T113" fmla="*/ 1587673 h 551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938" h="5511">
                <a:moveTo>
                  <a:pt x="2479" y="0"/>
                </a:moveTo>
                <a:lnTo>
                  <a:pt x="458" y="0"/>
                </a:lnTo>
                <a:lnTo>
                  <a:pt x="435" y="1"/>
                </a:lnTo>
                <a:lnTo>
                  <a:pt x="412" y="3"/>
                </a:lnTo>
                <a:lnTo>
                  <a:pt x="389" y="7"/>
                </a:lnTo>
                <a:lnTo>
                  <a:pt x="366" y="11"/>
                </a:lnTo>
                <a:lnTo>
                  <a:pt x="345" y="16"/>
                </a:lnTo>
                <a:lnTo>
                  <a:pt x="322" y="22"/>
                </a:lnTo>
                <a:lnTo>
                  <a:pt x="301" y="29"/>
                </a:lnTo>
                <a:lnTo>
                  <a:pt x="281" y="37"/>
                </a:lnTo>
                <a:lnTo>
                  <a:pt x="260" y="46"/>
                </a:lnTo>
                <a:lnTo>
                  <a:pt x="240" y="56"/>
                </a:lnTo>
                <a:lnTo>
                  <a:pt x="221" y="67"/>
                </a:lnTo>
                <a:lnTo>
                  <a:pt x="203" y="80"/>
                </a:lnTo>
                <a:lnTo>
                  <a:pt x="184" y="93"/>
                </a:lnTo>
                <a:lnTo>
                  <a:pt x="167" y="106"/>
                </a:lnTo>
                <a:lnTo>
                  <a:pt x="150" y="120"/>
                </a:lnTo>
                <a:lnTo>
                  <a:pt x="135" y="135"/>
                </a:lnTo>
                <a:lnTo>
                  <a:pt x="119" y="152"/>
                </a:lnTo>
                <a:lnTo>
                  <a:pt x="104" y="169"/>
                </a:lnTo>
                <a:lnTo>
                  <a:pt x="91" y="186"/>
                </a:lnTo>
                <a:lnTo>
                  <a:pt x="78" y="203"/>
                </a:lnTo>
                <a:lnTo>
                  <a:pt x="66" y="223"/>
                </a:lnTo>
                <a:lnTo>
                  <a:pt x="55" y="242"/>
                </a:lnTo>
                <a:lnTo>
                  <a:pt x="45" y="261"/>
                </a:lnTo>
                <a:lnTo>
                  <a:pt x="35" y="281"/>
                </a:lnTo>
                <a:lnTo>
                  <a:pt x="27" y="303"/>
                </a:lnTo>
                <a:lnTo>
                  <a:pt x="20" y="324"/>
                </a:lnTo>
                <a:lnTo>
                  <a:pt x="14" y="345"/>
                </a:lnTo>
                <a:lnTo>
                  <a:pt x="9" y="368"/>
                </a:lnTo>
                <a:lnTo>
                  <a:pt x="5" y="390"/>
                </a:lnTo>
                <a:lnTo>
                  <a:pt x="2" y="413"/>
                </a:lnTo>
                <a:lnTo>
                  <a:pt x="0" y="437"/>
                </a:lnTo>
                <a:lnTo>
                  <a:pt x="0" y="460"/>
                </a:lnTo>
                <a:lnTo>
                  <a:pt x="0" y="5052"/>
                </a:lnTo>
                <a:lnTo>
                  <a:pt x="0" y="5076"/>
                </a:lnTo>
                <a:lnTo>
                  <a:pt x="2" y="5099"/>
                </a:lnTo>
                <a:lnTo>
                  <a:pt x="5" y="5122"/>
                </a:lnTo>
                <a:lnTo>
                  <a:pt x="9" y="5144"/>
                </a:lnTo>
                <a:lnTo>
                  <a:pt x="14" y="5167"/>
                </a:lnTo>
                <a:lnTo>
                  <a:pt x="20" y="5189"/>
                </a:lnTo>
                <a:lnTo>
                  <a:pt x="27" y="5210"/>
                </a:lnTo>
                <a:lnTo>
                  <a:pt x="35" y="5230"/>
                </a:lnTo>
                <a:lnTo>
                  <a:pt x="45" y="5251"/>
                </a:lnTo>
                <a:lnTo>
                  <a:pt x="55" y="5271"/>
                </a:lnTo>
                <a:lnTo>
                  <a:pt x="66" y="5290"/>
                </a:lnTo>
                <a:lnTo>
                  <a:pt x="78" y="5309"/>
                </a:lnTo>
                <a:lnTo>
                  <a:pt x="91" y="5327"/>
                </a:lnTo>
                <a:lnTo>
                  <a:pt x="104" y="5344"/>
                </a:lnTo>
                <a:lnTo>
                  <a:pt x="119" y="5360"/>
                </a:lnTo>
                <a:lnTo>
                  <a:pt x="135" y="5377"/>
                </a:lnTo>
                <a:lnTo>
                  <a:pt x="150" y="5392"/>
                </a:lnTo>
                <a:lnTo>
                  <a:pt x="167" y="5406"/>
                </a:lnTo>
                <a:lnTo>
                  <a:pt x="184" y="5420"/>
                </a:lnTo>
                <a:lnTo>
                  <a:pt x="203" y="5433"/>
                </a:lnTo>
                <a:lnTo>
                  <a:pt x="221" y="5445"/>
                </a:lnTo>
                <a:lnTo>
                  <a:pt x="240" y="5456"/>
                </a:lnTo>
                <a:lnTo>
                  <a:pt x="260" y="5466"/>
                </a:lnTo>
                <a:lnTo>
                  <a:pt x="281" y="5475"/>
                </a:lnTo>
                <a:lnTo>
                  <a:pt x="301" y="5484"/>
                </a:lnTo>
                <a:lnTo>
                  <a:pt x="322" y="5491"/>
                </a:lnTo>
                <a:lnTo>
                  <a:pt x="345" y="5497"/>
                </a:lnTo>
                <a:lnTo>
                  <a:pt x="366" y="5502"/>
                </a:lnTo>
                <a:lnTo>
                  <a:pt x="389" y="5506"/>
                </a:lnTo>
                <a:lnTo>
                  <a:pt x="412" y="5509"/>
                </a:lnTo>
                <a:lnTo>
                  <a:pt x="435" y="5511"/>
                </a:lnTo>
                <a:lnTo>
                  <a:pt x="458" y="5511"/>
                </a:lnTo>
                <a:lnTo>
                  <a:pt x="2479" y="5511"/>
                </a:lnTo>
                <a:lnTo>
                  <a:pt x="2502" y="5511"/>
                </a:lnTo>
                <a:lnTo>
                  <a:pt x="2525" y="5509"/>
                </a:lnTo>
                <a:lnTo>
                  <a:pt x="2549" y="5506"/>
                </a:lnTo>
                <a:lnTo>
                  <a:pt x="2571" y="5502"/>
                </a:lnTo>
                <a:lnTo>
                  <a:pt x="2593" y="5497"/>
                </a:lnTo>
                <a:lnTo>
                  <a:pt x="2615" y="5491"/>
                </a:lnTo>
                <a:lnTo>
                  <a:pt x="2636" y="5484"/>
                </a:lnTo>
                <a:lnTo>
                  <a:pt x="2657" y="5475"/>
                </a:lnTo>
                <a:lnTo>
                  <a:pt x="2677" y="5466"/>
                </a:lnTo>
                <a:lnTo>
                  <a:pt x="2698" y="5456"/>
                </a:lnTo>
                <a:lnTo>
                  <a:pt x="2716" y="5445"/>
                </a:lnTo>
                <a:lnTo>
                  <a:pt x="2735" y="5433"/>
                </a:lnTo>
                <a:lnTo>
                  <a:pt x="2754" y="5420"/>
                </a:lnTo>
                <a:lnTo>
                  <a:pt x="2771" y="5406"/>
                </a:lnTo>
                <a:lnTo>
                  <a:pt x="2787" y="5392"/>
                </a:lnTo>
                <a:lnTo>
                  <a:pt x="2803" y="5377"/>
                </a:lnTo>
                <a:lnTo>
                  <a:pt x="2818" y="5360"/>
                </a:lnTo>
                <a:lnTo>
                  <a:pt x="2833" y="5344"/>
                </a:lnTo>
                <a:lnTo>
                  <a:pt x="2847" y="5327"/>
                </a:lnTo>
                <a:lnTo>
                  <a:pt x="2859" y="5309"/>
                </a:lnTo>
                <a:lnTo>
                  <a:pt x="2871" y="5290"/>
                </a:lnTo>
                <a:lnTo>
                  <a:pt x="2882" y="5271"/>
                </a:lnTo>
                <a:lnTo>
                  <a:pt x="2892" y="5251"/>
                </a:lnTo>
                <a:lnTo>
                  <a:pt x="2902" y="5230"/>
                </a:lnTo>
                <a:lnTo>
                  <a:pt x="2910" y="5210"/>
                </a:lnTo>
                <a:lnTo>
                  <a:pt x="2918" y="5189"/>
                </a:lnTo>
                <a:lnTo>
                  <a:pt x="2924" y="5167"/>
                </a:lnTo>
                <a:lnTo>
                  <a:pt x="2929" y="5144"/>
                </a:lnTo>
                <a:lnTo>
                  <a:pt x="2933" y="5122"/>
                </a:lnTo>
                <a:lnTo>
                  <a:pt x="2936" y="5099"/>
                </a:lnTo>
                <a:lnTo>
                  <a:pt x="2937" y="5076"/>
                </a:lnTo>
                <a:lnTo>
                  <a:pt x="2938" y="5052"/>
                </a:lnTo>
                <a:lnTo>
                  <a:pt x="2938" y="460"/>
                </a:lnTo>
                <a:lnTo>
                  <a:pt x="2937" y="437"/>
                </a:lnTo>
                <a:lnTo>
                  <a:pt x="2936" y="413"/>
                </a:lnTo>
                <a:lnTo>
                  <a:pt x="2933" y="390"/>
                </a:lnTo>
                <a:lnTo>
                  <a:pt x="2929" y="368"/>
                </a:lnTo>
                <a:lnTo>
                  <a:pt x="2924" y="345"/>
                </a:lnTo>
                <a:lnTo>
                  <a:pt x="2918" y="324"/>
                </a:lnTo>
                <a:lnTo>
                  <a:pt x="2910" y="303"/>
                </a:lnTo>
                <a:lnTo>
                  <a:pt x="2902" y="281"/>
                </a:lnTo>
                <a:lnTo>
                  <a:pt x="2892" y="261"/>
                </a:lnTo>
                <a:lnTo>
                  <a:pt x="2882" y="242"/>
                </a:lnTo>
                <a:lnTo>
                  <a:pt x="2871" y="223"/>
                </a:lnTo>
                <a:lnTo>
                  <a:pt x="2859" y="203"/>
                </a:lnTo>
                <a:lnTo>
                  <a:pt x="2847" y="186"/>
                </a:lnTo>
                <a:lnTo>
                  <a:pt x="2833" y="169"/>
                </a:lnTo>
                <a:lnTo>
                  <a:pt x="2818" y="152"/>
                </a:lnTo>
                <a:lnTo>
                  <a:pt x="2803" y="135"/>
                </a:lnTo>
                <a:lnTo>
                  <a:pt x="2787" y="120"/>
                </a:lnTo>
                <a:lnTo>
                  <a:pt x="2771" y="106"/>
                </a:lnTo>
                <a:lnTo>
                  <a:pt x="2754" y="93"/>
                </a:lnTo>
                <a:lnTo>
                  <a:pt x="2735" y="80"/>
                </a:lnTo>
                <a:lnTo>
                  <a:pt x="2716" y="67"/>
                </a:lnTo>
                <a:lnTo>
                  <a:pt x="2698" y="56"/>
                </a:lnTo>
                <a:lnTo>
                  <a:pt x="2677" y="46"/>
                </a:lnTo>
                <a:lnTo>
                  <a:pt x="2657" y="37"/>
                </a:lnTo>
                <a:lnTo>
                  <a:pt x="2636" y="29"/>
                </a:lnTo>
                <a:lnTo>
                  <a:pt x="2615" y="22"/>
                </a:lnTo>
                <a:lnTo>
                  <a:pt x="2593" y="16"/>
                </a:lnTo>
                <a:lnTo>
                  <a:pt x="2571" y="11"/>
                </a:lnTo>
                <a:lnTo>
                  <a:pt x="2549" y="7"/>
                </a:lnTo>
                <a:lnTo>
                  <a:pt x="2525" y="3"/>
                </a:lnTo>
                <a:lnTo>
                  <a:pt x="2502" y="1"/>
                </a:lnTo>
                <a:lnTo>
                  <a:pt x="2479" y="0"/>
                </a:lnTo>
                <a:close/>
                <a:moveTo>
                  <a:pt x="1194" y="369"/>
                </a:moveTo>
                <a:lnTo>
                  <a:pt x="1744" y="369"/>
                </a:lnTo>
                <a:lnTo>
                  <a:pt x="1753" y="369"/>
                </a:lnTo>
                <a:lnTo>
                  <a:pt x="1763" y="370"/>
                </a:lnTo>
                <a:lnTo>
                  <a:pt x="1772" y="373"/>
                </a:lnTo>
                <a:lnTo>
                  <a:pt x="1780" y="376"/>
                </a:lnTo>
                <a:lnTo>
                  <a:pt x="1788" y="379"/>
                </a:lnTo>
                <a:lnTo>
                  <a:pt x="1796" y="384"/>
                </a:lnTo>
                <a:lnTo>
                  <a:pt x="1803" y="389"/>
                </a:lnTo>
                <a:lnTo>
                  <a:pt x="1809" y="395"/>
                </a:lnTo>
                <a:lnTo>
                  <a:pt x="1815" y="401"/>
                </a:lnTo>
                <a:lnTo>
                  <a:pt x="1820" y="408"/>
                </a:lnTo>
                <a:lnTo>
                  <a:pt x="1825" y="416"/>
                </a:lnTo>
                <a:lnTo>
                  <a:pt x="1828" y="424"/>
                </a:lnTo>
                <a:lnTo>
                  <a:pt x="1833" y="433"/>
                </a:lnTo>
                <a:lnTo>
                  <a:pt x="1835" y="442"/>
                </a:lnTo>
                <a:lnTo>
                  <a:pt x="1836" y="451"/>
                </a:lnTo>
                <a:lnTo>
                  <a:pt x="1837" y="460"/>
                </a:lnTo>
                <a:lnTo>
                  <a:pt x="1836" y="469"/>
                </a:lnTo>
                <a:lnTo>
                  <a:pt x="1835" y="478"/>
                </a:lnTo>
                <a:lnTo>
                  <a:pt x="1833" y="487"/>
                </a:lnTo>
                <a:lnTo>
                  <a:pt x="1828" y="495"/>
                </a:lnTo>
                <a:lnTo>
                  <a:pt x="1825" y="504"/>
                </a:lnTo>
                <a:lnTo>
                  <a:pt x="1820" y="512"/>
                </a:lnTo>
                <a:lnTo>
                  <a:pt x="1815" y="519"/>
                </a:lnTo>
                <a:lnTo>
                  <a:pt x="1809" y="525"/>
                </a:lnTo>
                <a:lnTo>
                  <a:pt x="1803" y="531"/>
                </a:lnTo>
                <a:lnTo>
                  <a:pt x="1796" y="536"/>
                </a:lnTo>
                <a:lnTo>
                  <a:pt x="1788" y="541"/>
                </a:lnTo>
                <a:lnTo>
                  <a:pt x="1780" y="545"/>
                </a:lnTo>
                <a:lnTo>
                  <a:pt x="1772" y="548"/>
                </a:lnTo>
                <a:lnTo>
                  <a:pt x="1763" y="550"/>
                </a:lnTo>
                <a:lnTo>
                  <a:pt x="1753" y="551"/>
                </a:lnTo>
                <a:lnTo>
                  <a:pt x="1744" y="552"/>
                </a:lnTo>
                <a:lnTo>
                  <a:pt x="1194" y="552"/>
                </a:lnTo>
                <a:lnTo>
                  <a:pt x="1184" y="551"/>
                </a:lnTo>
                <a:lnTo>
                  <a:pt x="1175" y="550"/>
                </a:lnTo>
                <a:lnTo>
                  <a:pt x="1166" y="548"/>
                </a:lnTo>
                <a:lnTo>
                  <a:pt x="1158" y="545"/>
                </a:lnTo>
                <a:lnTo>
                  <a:pt x="1150" y="541"/>
                </a:lnTo>
                <a:lnTo>
                  <a:pt x="1142" y="536"/>
                </a:lnTo>
                <a:lnTo>
                  <a:pt x="1135" y="531"/>
                </a:lnTo>
                <a:lnTo>
                  <a:pt x="1129" y="525"/>
                </a:lnTo>
                <a:lnTo>
                  <a:pt x="1123" y="519"/>
                </a:lnTo>
                <a:lnTo>
                  <a:pt x="1117" y="512"/>
                </a:lnTo>
                <a:lnTo>
                  <a:pt x="1112" y="504"/>
                </a:lnTo>
                <a:lnTo>
                  <a:pt x="1108" y="495"/>
                </a:lnTo>
                <a:lnTo>
                  <a:pt x="1105" y="487"/>
                </a:lnTo>
                <a:lnTo>
                  <a:pt x="1103" y="478"/>
                </a:lnTo>
                <a:lnTo>
                  <a:pt x="1102" y="469"/>
                </a:lnTo>
                <a:lnTo>
                  <a:pt x="1101" y="460"/>
                </a:lnTo>
                <a:lnTo>
                  <a:pt x="1102" y="451"/>
                </a:lnTo>
                <a:lnTo>
                  <a:pt x="1103" y="442"/>
                </a:lnTo>
                <a:lnTo>
                  <a:pt x="1105" y="433"/>
                </a:lnTo>
                <a:lnTo>
                  <a:pt x="1108" y="424"/>
                </a:lnTo>
                <a:lnTo>
                  <a:pt x="1112" y="416"/>
                </a:lnTo>
                <a:lnTo>
                  <a:pt x="1117" y="408"/>
                </a:lnTo>
                <a:lnTo>
                  <a:pt x="1123" y="401"/>
                </a:lnTo>
                <a:lnTo>
                  <a:pt x="1129" y="395"/>
                </a:lnTo>
                <a:lnTo>
                  <a:pt x="1135" y="389"/>
                </a:lnTo>
                <a:lnTo>
                  <a:pt x="1142" y="384"/>
                </a:lnTo>
                <a:lnTo>
                  <a:pt x="1150" y="379"/>
                </a:lnTo>
                <a:lnTo>
                  <a:pt x="1158" y="376"/>
                </a:lnTo>
                <a:lnTo>
                  <a:pt x="1166" y="373"/>
                </a:lnTo>
                <a:lnTo>
                  <a:pt x="1175" y="370"/>
                </a:lnTo>
                <a:lnTo>
                  <a:pt x="1184" y="369"/>
                </a:lnTo>
                <a:lnTo>
                  <a:pt x="1194" y="369"/>
                </a:lnTo>
                <a:close/>
                <a:moveTo>
                  <a:pt x="1468" y="5328"/>
                </a:moveTo>
                <a:lnTo>
                  <a:pt x="1468" y="5328"/>
                </a:lnTo>
                <a:lnTo>
                  <a:pt x="1454" y="5328"/>
                </a:lnTo>
                <a:lnTo>
                  <a:pt x="1441" y="5327"/>
                </a:lnTo>
                <a:lnTo>
                  <a:pt x="1427" y="5325"/>
                </a:lnTo>
                <a:lnTo>
                  <a:pt x="1414" y="5322"/>
                </a:lnTo>
                <a:lnTo>
                  <a:pt x="1399" y="5319"/>
                </a:lnTo>
                <a:lnTo>
                  <a:pt x="1387" y="5316"/>
                </a:lnTo>
                <a:lnTo>
                  <a:pt x="1374" y="5312"/>
                </a:lnTo>
                <a:lnTo>
                  <a:pt x="1362" y="5307"/>
                </a:lnTo>
                <a:lnTo>
                  <a:pt x="1350" y="5300"/>
                </a:lnTo>
                <a:lnTo>
                  <a:pt x="1338" y="5294"/>
                </a:lnTo>
                <a:lnTo>
                  <a:pt x="1325" y="5288"/>
                </a:lnTo>
                <a:lnTo>
                  <a:pt x="1314" y="5281"/>
                </a:lnTo>
                <a:lnTo>
                  <a:pt x="1304" y="5273"/>
                </a:lnTo>
                <a:lnTo>
                  <a:pt x="1294" y="5265"/>
                </a:lnTo>
                <a:lnTo>
                  <a:pt x="1284" y="5257"/>
                </a:lnTo>
                <a:lnTo>
                  <a:pt x="1274" y="5248"/>
                </a:lnTo>
                <a:lnTo>
                  <a:pt x="1265" y="5238"/>
                </a:lnTo>
                <a:lnTo>
                  <a:pt x="1256" y="5227"/>
                </a:lnTo>
                <a:lnTo>
                  <a:pt x="1248" y="5217"/>
                </a:lnTo>
                <a:lnTo>
                  <a:pt x="1240" y="5206"/>
                </a:lnTo>
                <a:lnTo>
                  <a:pt x="1233" y="5195"/>
                </a:lnTo>
                <a:lnTo>
                  <a:pt x="1227" y="5184"/>
                </a:lnTo>
                <a:lnTo>
                  <a:pt x="1221" y="5172"/>
                </a:lnTo>
                <a:lnTo>
                  <a:pt x="1215" y="5159"/>
                </a:lnTo>
                <a:lnTo>
                  <a:pt x="1210" y="5147"/>
                </a:lnTo>
                <a:lnTo>
                  <a:pt x="1206" y="5134"/>
                </a:lnTo>
                <a:lnTo>
                  <a:pt x="1202" y="5121"/>
                </a:lnTo>
                <a:lnTo>
                  <a:pt x="1199" y="5108"/>
                </a:lnTo>
                <a:lnTo>
                  <a:pt x="1197" y="5095"/>
                </a:lnTo>
                <a:lnTo>
                  <a:pt x="1195" y="5080"/>
                </a:lnTo>
                <a:lnTo>
                  <a:pt x="1194" y="5066"/>
                </a:lnTo>
                <a:lnTo>
                  <a:pt x="1194" y="5052"/>
                </a:lnTo>
                <a:lnTo>
                  <a:pt x="1194" y="5038"/>
                </a:lnTo>
                <a:lnTo>
                  <a:pt x="1195" y="5025"/>
                </a:lnTo>
                <a:lnTo>
                  <a:pt x="1197" y="5010"/>
                </a:lnTo>
                <a:lnTo>
                  <a:pt x="1199" y="4997"/>
                </a:lnTo>
                <a:lnTo>
                  <a:pt x="1202" y="4983"/>
                </a:lnTo>
                <a:lnTo>
                  <a:pt x="1206" y="4970"/>
                </a:lnTo>
                <a:lnTo>
                  <a:pt x="1210" y="4958"/>
                </a:lnTo>
                <a:lnTo>
                  <a:pt x="1215" y="4945"/>
                </a:lnTo>
                <a:lnTo>
                  <a:pt x="1221" y="4932"/>
                </a:lnTo>
                <a:lnTo>
                  <a:pt x="1227" y="4921"/>
                </a:lnTo>
                <a:lnTo>
                  <a:pt x="1233" y="4909"/>
                </a:lnTo>
                <a:lnTo>
                  <a:pt x="1240" y="4898"/>
                </a:lnTo>
                <a:lnTo>
                  <a:pt x="1248" y="4888"/>
                </a:lnTo>
                <a:lnTo>
                  <a:pt x="1256" y="4876"/>
                </a:lnTo>
                <a:lnTo>
                  <a:pt x="1265" y="4867"/>
                </a:lnTo>
                <a:lnTo>
                  <a:pt x="1274" y="4857"/>
                </a:lnTo>
                <a:lnTo>
                  <a:pt x="1284" y="4848"/>
                </a:lnTo>
                <a:lnTo>
                  <a:pt x="1294" y="4840"/>
                </a:lnTo>
                <a:lnTo>
                  <a:pt x="1304" y="4832"/>
                </a:lnTo>
                <a:lnTo>
                  <a:pt x="1314" y="4824"/>
                </a:lnTo>
                <a:lnTo>
                  <a:pt x="1325" y="4817"/>
                </a:lnTo>
                <a:lnTo>
                  <a:pt x="1338" y="4810"/>
                </a:lnTo>
                <a:lnTo>
                  <a:pt x="1350" y="4803"/>
                </a:lnTo>
                <a:lnTo>
                  <a:pt x="1362" y="4798"/>
                </a:lnTo>
                <a:lnTo>
                  <a:pt x="1374" y="4793"/>
                </a:lnTo>
                <a:lnTo>
                  <a:pt x="1387" y="4789"/>
                </a:lnTo>
                <a:lnTo>
                  <a:pt x="1399" y="4785"/>
                </a:lnTo>
                <a:lnTo>
                  <a:pt x="1414" y="4782"/>
                </a:lnTo>
                <a:lnTo>
                  <a:pt x="1427" y="4780"/>
                </a:lnTo>
                <a:lnTo>
                  <a:pt x="1441" y="4778"/>
                </a:lnTo>
                <a:lnTo>
                  <a:pt x="1454" y="4777"/>
                </a:lnTo>
                <a:lnTo>
                  <a:pt x="1468" y="4777"/>
                </a:lnTo>
                <a:lnTo>
                  <a:pt x="1483" y="4777"/>
                </a:lnTo>
                <a:lnTo>
                  <a:pt x="1497" y="4778"/>
                </a:lnTo>
                <a:lnTo>
                  <a:pt x="1511" y="4780"/>
                </a:lnTo>
                <a:lnTo>
                  <a:pt x="1524" y="4782"/>
                </a:lnTo>
                <a:lnTo>
                  <a:pt x="1537" y="4785"/>
                </a:lnTo>
                <a:lnTo>
                  <a:pt x="1551" y="4789"/>
                </a:lnTo>
                <a:lnTo>
                  <a:pt x="1564" y="4793"/>
                </a:lnTo>
                <a:lnTo>
                  <a:pt x="1576" y="4798"/>
                </a:lnTo>
                <a:lnTo>
                  <a:pt x="1588" y="4803"/>
                </a:lnTo>
                <a:lnTo>
                  <a:pt x="1600" y="4810"/>
                </a:lnTo>
                <a:lnTo>
                  <a:pt x="1611" y="4817"/>
                </a:lnTo>
                <a:lnTo>
                  <a:pt x="1623" y="4824"/>
                </a:lnTo>
                <a:lnTo>
                  <a:pt x="1634" y="4832"/>
                </a:lnTo>
                <a:lnTo>
                  <a:pt x="1644" y="4840"/>
                </a:lnTo>
                <a:lnTo>
                  <a:pt x="1654" y="4848"/>
                </a:lnTo>
                <a:lnTo>
                  <a:pt x="1664" y="4857"/>
                </a:lnTo>
                <a:lnTo>
                  <a:pt x="1673" y="4867"/>
                </a:lnTo>
                <a:lnTo>
                  <a:pt x="1681" y="4876"/>
                </a:lnTo>
                <a:lnTo>
                  <a:pt x="1690" y="4888"/>
                </a:lnTo>
                <a:lnTo>
                  <a:pt x="1698" y="4898"/>
                </a:lnTo>
                <a:lnTo>
                  <a:pt x="1705" y="4909"/>
                </a:lnTo>
                <a:lnTo>
                  <a:pt x="1711" y="4921"/>
                </a:lnTo>
                <a:lnTo>
                  <a:pt x="1717" y="4932"/>
                </a:lnTo>
                <a:lnTo>
                  <a:pt x="1723" y="4945"/>
                </a:lnTo>
                <a:lnTo>
                  <a:pt x="1728" y="4958"/>
                </a:lnTo>
                <a:lnTo>
                  <a:pt x="1732" y="4970"/>
                </a:lnTo>
                <a:lnTo>
                  <a:pt x="1736" y="4983"/>
                </a:lnTo>
                <a:lnTo>
                  <a:pt x="1739" y="4997"/>
                </a:lnTo>
                <a:lnTo>
                  <a:pt x="1741" y="5010"/>
                </a:lnTo>
                <a:lnTo>
                  <a:pt x="1743" y="5025"/>
                </a:lnTo>
                <a:lnTo>
                  <a:pt x="1744" y="5038"/>
                </a:lnTo>
                <a:lnTo>
                  <a:pt x="1744" y="5052"/>
                </a:lnTo>
                <a:lnTo>
                  <a:pt x="1744" y="5066"/>
                </a:lnTo>
                <a:lnTo>
                  <a:pt x="1743" y="5080"/>
                </a:lnTo>
                <a:lnTo>
                  <a:pt x="1741" y="5095"/>
                </a:lnTo>
                <a:lnTo>
                  <a:pt x="1739" y="5108"/>
                </a:lnTo>
                <a:lnTo>
                  <a:pt x="1736" y="5121"/>
                </a:lnTo>
                <a:lnTo>
                  <a:pt x="1732" y="5134"/>
                </a:lnTo>
                <a:lnTo>
                  <a:pt x="1728" y="5147"/>
                </a:lnTo>
                <a:lnTo>
                  <a:pt x="1723" y="5159"/>
                </a:lnTo>
                <a:lnTo>
                  <a:pt x="1717" y="5172"/>
                </a:lnTo>
                <a:lnTo>
                  <a:pt x="1711" y="5184"/>
                </a:lnTo>
                <a:lnTo>
                  <a:pt x="1705" y="5195"/>
                </a:lnTo>
                <a:lnTo>
                  <a:pt x="1698" y="5206"/>
                </a:lnTo>
                <a:lnTo>
                  <a:pt x="1690" y="5217"/>
                </a:lnTo>
                <a:lnTo>
                  <a:pt x="1681" y="5227"/>
                </a:lnTo>
                <a:lnTo>
                  <a:pt x="1673" y="5238"/>
                </a:lnTo>
                <a:lnTo>
                  <a:pt x="1664" y="5248"/>
                </a:lnTo>
                <a:lnTo>
                  <a:pt x="1654" y="5257"/>
                </a:lnTo>
                <a:lnTo>
                  <a:pt x="1644" y="5265"/>
                </a:lnTo>
                <a:lnTo>
                  <a:pt x="1634" y="5273"/>
                </a:lnTo>
                <a:lnTo>
                  <a:pt x="1623" y="5281"/>
                </a:lnTo>
                <a:lnTo>
                  <a:pt x="1611" y="5288"/>
                </a:lnTo>
                <a:lnTo>
                  <a:pt x="1600" y="5294"/>
                </a:lnTo>
                <a:lnTo>
                  <a:pt x="1588" y="5300"/>
                </a:lnTo>
                <a:lnTo>
                  <a:pt x="1576" y="5307"/>
                </a:lnTo>
                <a:lnTo>
                  <a:pt x="1564" y="5312"/>
                </a:lnTo>
                <a:lnTo>
                  <a:pt x="1551" y="5316"/>
                </a:lnTo>
                <a:lnTo>
                  <a:pt x="1537" y="5319"/>
                </a:lnTo>
                <a:lnTo>
                  <a:pt x="1524" y="5322"/>
                </a:lnTo>
                <a:lnTo>
                  <a:pt x="1511" y="5325"/>
                </a:lnTo>
                <a:lnTo>
                  <a:pt x="1497" y="5327"/>
                </a:lnTo>
                <a:lnTo>
                  <a:pt x="1483" y="5328"/>
                </a:lnTo>
                <a:lnTo>
                  <a:pt x="1468" y="5328"/>
                </a:lnTo>
                <a:close/>
                <a:moveTo>
                  <a:pt x="2755" y="4593"/>
                </a:moveTo>
                <a:lnTo>
                  <a:pt x="183" y="4593"/>
                </a:lnTo>
                <a:lnTo>
                  <a:pt x="183" y="919"/>
                </a:lnTo>
                <a:lnTo>
                  <a:pt x="2755" y="919"/>
                </a:lnTo>
                <a:lnTo>
                  <a:pt x="2755" y="4593"/>
                </a:lnTo>
                <a:close/>
              </a:path>
            </a:pathLst>
          </a:custGeom>
          <a:noFill/>
          <a:ln w="12700">
            <a:solidFill>
              <a:schemeClr val="tx1"/>
            </a:solidFill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5099277" y="2683329"/>
            <a:ext cx="16981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UI DESIGN</a:t>
            </a:r>
            <a:endParaRPr lang="zh-CN" altLang="en-US" sz="1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KSO_Shape"/>
          <p:cNvSpPr/>
          <p:nvPr/>
        </p:nvSpPr>
        <p:spPr>
          <a:xfrm>
            <a:off x="8796857" y="2073727"/>
            <a:ext cx="585063" cy="465125"/>
          </a:xfrm>
          <a:custGeom>
            <a:avLst/>
            <a:gdLst/>
            <a:ahLst/>
            <a:cxnLst/>
            <a:rect l="l" t="t" r="r" b="b"/>
            <a:pathLst>
              <a:path w="3438144" h="2732506">
                <a:moveTo>
                  <a:pt x="1719072" y="1227183"/>
                </a:moveTo>
                <a:cubicBezTo>
                  <a:pt x="1961590" y="1227183"/>
                  <a:pt x="2158189" y="1423782"/>
                  <a:pt x="2158189" y="1666300"/>
                </a:cubicBezTo>
                <a:cubicBezTo>
                  <a:pt x="2158189" y="1908818"/>
                  <a:pt x="1961590" y="2105417"/>
                  <a:pt x="1719072" y="2105417"/>
                </a:cubicBezTo>
                <a:cubicBezTo>
                  <a:pt x="1476554" y="2105417"/>
                  <a:pt x="1279955" y="1908818"/>
                  <a:pt x="1279955" y="1666300"/>
                </a:cubicBezTo>
                <a:cubicBezTo>
                  <a:pt x="1279955" y="1423782"/>
                  <a:pt x="1476554" y="1227183"/>
                  <a:pt x="1719072" y="1227183"/>
                </a:cubicBezTo>
                <a:close/>
                <a:moveTo>
                  <a:pt x="1719072" y="997872"/>
                </a:moveTo>
                <a:cubicBezTo>
                  <a:pt x="1349909" y="997872"/>
                  <a:pt x="1050644" y="1297137"/>
                  <a:pt x="1050644" y="1666300"/>
                </a:cubicBezTo>
                <a:cubicBezTo>
                  <a:pt x="1050644" y="2035463"/>
                  <a:pt x="1349909" y="2334728"/>
                  <a:pt x="1719072" y="2334728"/>
                </a:cubicBezTo>
                <a:cubicBezTo>
                  <a:pt x="2088235" y="2334728"/>
                  <a:pt x="2387500" y="2035463"/>
                  <a:pt x="2387500" y="1666300"/>
                </a:cubicBezTo>
                <a:cubicBezTo>
                  <a:pt x="2387500" y="1297137"/>
                  <a:pt x="2088235" y="997872"/>
                  <a:pt x="1719072" y="997872"/>
                </a:cubicBezTo>
                <a:close/>
                <a:moveTo>
                  <a:pt x="575044" y="803862"/>
                </a:moveTo>
                <a:cubicBezTo>
                  <a:pt x="495506" y="803862"/>
                  <a:pt x="431028" y="868340"/>
                  <a:pt x="431028" y="947878"/>
                </a:cubicBezTo>
                <a:cubicBezTo>
                  <a:pt x="431028" y="1027416"/>
                  <a:pt x="495506" y="1091894"/>
                  <a:pt x="575044" y="1091894"/>
                </a:cubicBezTo>
                <a:cubicBezTo>
                  <a:pt x="654582" y="1091894"/>
                  <a:pt x="719060" y="1027416"/>
                  <a:pt x="719060" y="947878"/>
                </a:cubicBezTo>
                <a:cubicBezTo>
                  <a:pt x="719060" y="868340"/>
                  <a:pt x="654582" y="803862"/>
                  <a:pt x="575044" y="803862"/>
                </a:cubicBezTo>
                <a:close/>
                <a:moveTo>
                  <a:pt x="1365940" y="0"/>
                </a:moveTo>
                <a:lnTo>
                  <a:pt x="1998164" y="0"/>
                </a:lnTo>
                <a:cubicBezTo>
                  <a:pt x="2213188" y="0"/>
                  <a:pt x="2387500" y="174312"/>
                  <a:pt x="2387500" y="389336"/>
                </a:cubicBezTo>
                <a:lnTo>
                  <a:pt x="2384456" y="419529"/>
                </a:lnTo>
                <a:lnTo>
                  <a:pt x="3040081" y="419529"/>
                </a:lnTo>
                <a:cubicBezTo>
                  <a:pt x="3259925" y="419529"/>
                  <a:pt x="3438144" y="597748"/>
                  <a:pt x="3438144" y="817592"/>
                </a:cubicBezTo>
                <a:lnTo>
                  <a:pt x="3438144" y="2334443"/>
                </a:lnTo>
                <a:cubicBezTo>
                  <a:pt x="3438144" y="2554287"/>
                  <a:pt x="3259925" y="2732506"/>
                  <a:pt x="3040081" y="2732506"/>
                </a:cubicBezTo>
                <a:lnTo>
                  <a:pt x="398063" y="2732506"/>
                </a:lnTo>
                <a:cubicBezTo>
                  <a:pt x="178219" y="2732506"/>
                  <a:pt x="0" y="2554287"/>
                  <a:pt x="0" y="2334443"/>
                </a:cubicBezTo>
                <a:lnTo>
                  <a:pt x="0" y="817592"/>
                </a:lnTo>
                <a:cubicBezTo>
                  <a:pt x="0" y="597748"/>
                  <a:pt x="178219" y="419529"/>
                  <a:pt x="398063" y="419529"/>
                </a:cubicBezTo>
                <a:lnTo>
                  <a:pt x="979648" y="419529"/>
                </a:lnTo>
                <a:cubicBezTo>
                  <a:pt x="976997" y="409663"/>
                  <a:pt x="976604" y="399545"/>
                  <a:pt x="976604" y="389336"/>
                </a:cubicBezTo>
                <a:cubicBezTo>
                  <a:pt x="976604" y="174312"/>
                  <a:pt x="1150916" y="0"/>
                  <a:pt x="1365940" y="0"/>
                </a:cubicBezTo>
                <a:close/>
              </a:path>
            </a:pathLst>
          </a:custGeom>
          <a:noFill/>
          <a:ln w="1905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zh-CN" altLang="en-US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8240302" y="2683329"/>
            <a:ext cx="16981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PHOTOGRAPH</a:t>
            </a:r>
            <a:endParaRPr lang="zh-CN" altLang="en-US" sz="1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5095008" y="4957050"/>
            <a:ext cx="169817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MUSIC</a:t>
            </a:r>
            <a:endParaRPr lang="zh-CN" altLang="en-US" sz="1400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KSO_Shape"/>
          <p:cNvSpPr>
            <a:spLocks/>
          </p:cNvSpPr>
          <p:nvPr/>
        </p:nvSpPr>
        <p:spPr bwMode="auto">
          <a:xfrm>
            <a:off x="5602606" y="4474056"/>
            <a:ext cx="682976" cy="339211"/>
          </a:xfrm>
          <a:custGeom>
            <a:avLst/>
            <a:gdLst>
              <a:gd name="T0" fmla="*/ 2147483646 w 5722"/>
              <a:gd name="T1" fmla="*/ 2147483646 h 2844"/>
              <a:gd name="T2" fmla="*/ 2147483646 w 5722"/>
              <a:gd name="T3" fmla="*/ 2147483646 h 2844"/>
              <a:gd name="T4" fmla="*/ 2147483646 w 5722"/>
              <a:gd name="T5" fmla="*/ 2147483646 h 2844"/>
              <a:gd name="T6" fmla="*/ 2147483646 w 5722"/>
              <a:gd name="T7" fmla="*/ 2147483646 h 2844"/>
              <a:gd name="T8" fmla="*/ 2147483646 w 5722"/>
              <a:gd name="T9" fmla="*/ 2147483646 h 2844"/>
              <a:gd name="T10" fmla="*/ 2147483646 w 5722"/>
              <a:gd name="T11" fmla="*/ 2147483646 h 2844"/>
              <a:gd name="T12" fmla="*/ 2147483646 w 5722"/>
              <a:gd name="T13" fmla="*/ 2147483646 h 2844"/>
              <a:gd name="T14" fmla="*/ 2147483646 w 5722"/>
              <a:gd name="T15" fmla="*/ 2147483646 h 2844"/>
              <a:gd name="T16" fmla="*/ 2147483646 w 5722"/>
              <a:gd name="T17" fmla="*/ 2147483646 h 2844"/>
              <a:gd name="T18" fmla="*/ 2147483646 w 5722"/>
              <a:gd name="T19" fmla="*/ 2147483646 h 2844"/>
              <a:gd name="T20" fmla="*/ 2147483646 w 5722"/>
              <a:gd name="T21" fmla="*/ 2147483646 h 2844"/>
              <a:gd name="T22" fmla="*/ 2147483646 w 5722"/>
              <a:gd name="T23" fmla="*/ 2147483646 h 2844"/>
              <a:gd name="T24" fmla="*/ 2147483646 w 5722"/>
              <a:gd name="T25" fmla="*/ 2147483646 h 2844"/>
              <a:gd name="T26" fmla="*/ 2147483646 w 5722"/>
              <a:gd name="T27" fmla="*/ 2147483646 h 2844"/>
              <a:gd name="T28" fmla="*/ 221457082 w 5722"/>
              <a:gd name="T29" fmla="*/ 405634533 h 2844"/>
              <a:gd name="T30" fmla="*/ 2147483646 w 5722"/>
              <a:gd name="T31" fmla="*/ 2147483646 h 2844"/>
              <a:gd name="T32" fmla="*/ 2147483646 w 5722"/>
              <a:gd name="T33" fmla="*/ 2147483646 h 2844"/>
              <a:gd name="T34" fmla="*/ 2147483646 w 5722"/>
              <a:gd name="T35" fmla="*/ 2147483646 h 2844"/>
              <a:gd name="T36" fmla="*/ 2147483646 w 5722"/>
              <a:gd name="T37" fmla="*/ 2147483646 h 2844"/>
              <a:gd name="T38" fmla="*/ 2147483646 w 5722"/>
              <a:gd name="T39" fmla="*/ 2147483646 h 2844"/>
              <a:gd name="T40" fmla="*/ 2147483646 w 5722"/>
              <a:gd name="T41" fmla="*/ 2147483646 h 2844"/>
              <a:gd name="T42" fmla="*/ 2147483646 w 5722"/>
              <a:gd name="T43" fmla="*/ 2147483646 h 2844"/>
              <a:gd name="T44" fmla="*/ 2147483646 w 5722"/>
              <a:gd name="T45" fmla="*/ 2147483646 h 2844"/>
              <a:gd name="T46" fmla="*/ 2147483646 w 5722"/>
              <a:gd name="T47" fmla="*/ 2147483646 h 2844"/>
              <a:gd name="T48" fmla="*/ 2147483646 w 5722"/>
              <a:gd name="T49" fmla="*/ 2147483646 h 2844"/>
              <a:gd name="T50" fmla="*/ 2147483646 w 5722"/>
              <a:gd name="T51" fmla="*/ 2147483646 h 2844"/>
              <a:gd name="T52" fmla="*/ 2147483646 w 5722"/>
              <a:gd name="T53" fmla="*/ 2147483646 h 2844"/>
              <a:gd name="T54" fmla="*/ 2147483646 w 5722"/>
              <a:gd name="T55" fmla="*/ 2147483646 h 2844"/>
              <a:gd name="T56" fmla="*/ 2147483646 w 5722"/>
              <a:gd name="T57" fmla="*/ 2147483646 h 2844"/>
              <a:gd name="T58" fmla="*/ 2147483646 w 5722"/>
              <a:gd name="T59" fmla="*/ 2147483646 h 2844"/>
              <a:gd name="T60" fmla="*/ 2147483646 w 5722"/>
              <a:gd name="T61" fmla="*/ 2147483646 h 2844"/>
              <a:gd name="T62" fmla="*/ 2147483646 w 5722"/>
              <a:gd name="T63" fmla="*/ 2147483646 h 2844"/>
              <a:gd name="T64" fmla="*/ 2147483646 w 5722"/>
              <a:gd name="T65" fmla="*/ 2147483646 h 2844"/>
              <a:gd name="T66" fmla="*/ 2147483646 w 5722"/>
              <a:gd name="T67" fmla="*/ 2147483646 h 2844"/>
              <a:gd name="T68" fmla="*/ 2147483646 w 5722"/>
              <a:gd name="T69" fmla="*/ 2147483646 h 2844"/>
              <a:gd name="T70" fmla="*/ 2147483646 w 5722"/>
              <a:gd name="T71" fmla="*/ 2147483646 h 2844"/>
              <a:gd name="T72" fmla="*/ 2147483646 w 5722"/>
              <a:gd name="T73" fmla="*/ 2147483646 h 2844"/>
              <a:gd name="T74" fmla="*/ 2147483646 w 5722"/>
              <a:gd name="T75" fmla="*/ 2147483646 h 2844"/>
              <a:gd name="T76" fmla="*/ 2147483646 w 5722"/>
              <a:gd name="T77" fmla="*/ 2147483646 h 2844"/>
              <a:gd name="T78" fmla="*/ 2147483646 w 5722"/>
              <a:gd name="T79" fmla="*/ 2147483646 h 2844"/>
              <a:gd name="T80" fmla="*/ 2147483646 w 5722"/>
              <a:gd name="T81" fmla="*/ 2147483646 h 2844"/>
              <a:gd name="T82" fmla="*/ 2147483646 w 5722"/>
              <a:gd name="T83" fmla="*/ 2147483646 h 2844"/>
              <a:gd name="T84" fmla="*/ 2147483646 w 5722"/>
              <a:gd name="T85" fmla="*/ 2147483646 h 2844"/>
              <a:gd name="T86" fmla="*/ 2147483646 w 5722"/>
              <a:gd name="T87" fmla="*/ 2147483646 h 2844"/>
              <a:gd name="T88" fmla="*/ 2147483646 w 5722"/>
              <a:gd name="T89" fmla="*/ 2147483646 h 2844"/>
              <a:gd name="T90" fmla="*/ 2147483646 w 5722"/>
              <a:gd name="T91" fmla="*/ 2147483646 h 2844"/>
              <a:gd name="T92" fmla="*/ 2147483646 w 5722"/>
              <a:gd name="T93" fmla="*/ 2147483646 h 2844"/>
              <a:gd name="T94" fmla="*/ 2147483646 w 5722"/>
              <a:gd name="T95" fmla="*/ 2147483646 h 2844"/>
              <a:gd name="T96" fmla="*/ 2147483646 w 5722"/>
              <a:gd name="T97" fmla="*/ 2147483646 h 2844"/>
              <a:gd name="T98" fmla="*/ 2147483646 w 5722"/>
              <a:gd name="T99" fmla="*/ 2147483646 h 2844"/>
              <a:gd name="T100" fmla="*/ 2147483646 w 5722"/>
              <a:gd name="T101" fmla="*/ 2147483646 h 2844"/>
              <a:gd name="T102" fmla="*/ 2147483646 w 5722"/>
              <a:gd name="T103" fmla="*/ 2147483646 h 2844"/>
              <a:gd name="T104" fmla="*/ 2147483646 w 5722"/>
              <a:gd name="T105" fmla="*/ 2147483646 h 2844"/>
              <a:gd name="T106" fmla="*/ 2147483646 w 5722"/>
              <a:gd name="T107" fmla="*/ 2147483646 h 2844"/>
              <a:gd name="T108" fmla="*/ 2147483646 w 5722"/>
              <a:gd name="T109" fmla="*/ 2147483646 h 2844"/>
              <a:gd name="T110" fmla="*/ 2147483646 w 5722"/>
              <a:gd name="T111" fmla="*/ 2147483646 h 2844"/>
              <a:gd name="T112" fmla="*/ 2147483646 w 5722"/>
              <a:gd name="T113" fmla="*/ 2147483646 h 2844"/>
              <a:gd name="T114" fmla="*/ 2147483646 w 5722"/>
              <a:gd name="T115" fmla="*/ 2147483646 h 2844"/>
              <a:gd name="T116" fmla="*/ 2147483646 w 5722"/>
              <a:gd name="T117" fmla="*/ 2147483646 h 2844"/>
              <a:gd name="T118" fmla="*/ 2147483646 w 5722"/>
              <a:gd name="T119" fmla="*/ 2147483646 h 2844"/>
              <a:gd name="T120" fmla="*/ 2147483646 w 5722"/>
              <a:gd name="T121" fmla="*/ 2147483646 h 2844"/>
              <a:gd name="T122" fmla="*/ 2147483646 w 5722"/>
              <a:gd name="T123" fmla="*/ 2147483646 h 2844"/>
              <a:gd name="T124" fmla="*/ 2147483646 w 5722"/>
              <a:gd name="T125" fmla="*/ 2147483646 h 2844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5722" h="2844">
                <a:moveTo>
                  <a:pt x="3377" y="482"/>
                </a:moveTo>
                <a:lnTo>
                  <a:pt x="3001" y="482"/>
                </a:lnTo>
                <a:lnTo>
                  <a:pt x="3001" y="656"/>
                </a:lnTo>
                <a:lnTo>
                  <a:pt x="3377" y="656"/>
                </a:lnTo>
                <a:lnTo>
                  <a:pt x="3377" y="482"/>
                </a:lnTo>
                <a:close/>
                <a:moveTo>
                  <a:pt x="4234" y="482"/>
                </a:moveTo>
                <a:lnTo>
                  <a:pt x="3858" y="482"/>
                </a:lnTo>
                <a:lnTo>
                  <a:pt x="3858" y="656"/>
                </a:lnTo>
                <a:lnTo>
                  <a:pt x="4234" y="656"/>
                </a:lnTo>
                <a:lnTo>
                  <a:pt x="4234" y="482"/>
                </a:lnTo>
                <a:close/>
                <a:moveTo>
                  <a:pt x="3801" y="482"/>
                </a:moveTo>
                <a:lnTo>
                  <a:pt x="3424" y="482"/>
                </a:lnTo>
                <a:lnTo>
                  <a:pt x="3424" y="656"/>
                </a:lnTo>
                <a:lnTo>
                  <a:pt x="3801" y="656"/>
                </a:lnTo>
                <a:lnTo>
                  <a:pt x="3801" y="482"/>
                </a:lnTo>
                <a:close/>
                <a:moveTo>
                  <a:pt x="2944" y="482"/>
                </a:moveTo>
                <a:lnTo>
                  <a:pt x="2567" y="482"/>
                </a:lnTo>
                <a:lnTo>
                  <a:pt x="2567" y="656"/>
                </a:lnTo>
                <a:lnTo>
                  <a:pt x="2944" y="656"/>
                </a:lnTo>
                <a:lnTo>
                  <a:pt x="2944" y="482"/>
                </a:lnTo>
                <a:close/>
                <a:moveTo>
                  <a:pt x="5540" y="1000"/>
                </a:moveTo>
                <a:lnTo>
                  <a:pt x="5330" y="1000"/>
                </a:lnTo>
                <a:lnTo>
                  <a:pt x="5323" y="985"/>
                </a:lnTo>
                <a:lnTo>
                  <a:pt x="5313" y="971"/>
                </a:lnTo>
                <a:lnTo>
                  <a:pt x="5301" y="960"/>
                </a:lnTo>
                <a:lnTo>
                  <a:pt x="5289" y="949"/>
                </a:lnTo>
                <a:lnTo>
                  <a:pt x="5274" y="941"/>
                </a:lnTo>
                <a:lnTo>
                  <a:pt x="5259" y="935"/>
                </a:lnTo>
                <a:lnTo>
                  <a:pt x="5242" y="931"/>
                </a:lnTo>
                <a:lnTo>
                  <a:pt x="5225" y="930"/>
                </a:lnTo>
                <a:lnTo>
                  <a:pt x="5208" y="931"/>
                </a:lnTo>
                <a:lnTo>
                  <a:pt x="5192" y="935"/>
                </a:lnTo>
                <a:lnTo>
                  <a:pt x="5176" y="941"/>
                </a:lnTo>
                <a:lnTo>
                  <a:pt x="5162" y="949"/>
                </a:lnTo>
                <a:lnTo>
                  <a:pt x="5148" y="960"/>
                </a:lnTo>
                <a:lnTo>
                  <a:pt x="5137" y="971"/>
                </a:lnTo>
                <a:lnTo>
                  <a:pt x="5128" y="985"/>
                </a:lnTo>
                <a:lnTo>
                  <a:pt x="5120" y="1000"/>
                </a:lnTo>
                <a:lnTo>
                  <a:pt x="4187" y="1000"/>
                </a:lnTo>
                <a:lnTo>
                  <a:pt x="4187" y="705"/>
                </a:lnTo>
                <a:lnTo>
                  <a:pt x="3902" y="705"/>
                </a:lnTo>
                <a:lnTo>
                  <a:pt x="3902" y="1000"/>
                </a:lnTo>
                <a:lnTo>
                  <a:pt x="3761" y="1000"/>
                </a:lnTo>
                <a:lnTo>
                  <a:pt x="3761" y="705"/>
                </a:lnTo>
                <a:lnTo>
                  <a:pt x="3476" y="705"/>
                </a:lnTo>
                <a:lnTo>
                  <a:pt x="3476" y="1000"/>
                </a:lnTo>
                <a:lnTo>
                  <a:pt x="3335" y="1000"/>
                </a:lnTo>
                <a:lnTo>
                  <a:pt x="3335" y="705"/>
                </a:lnTo>
                <a:lnTo>
                  <a:pt x="3049" y="705"/>
                </a:lnTo>
                <a:lnTo>
                  <a:pt x="3049" y="1000"/>
                </a:lnTo>
                <a:lnTo>
                  <a:pt x="2909" y="1000"/>
                </a:lnTo>
                <a:lnTo>
                  <a:pt x="2909" y="705"/>
                </a:lnTo>
                <a:lnTo>
                  <a:pt x="2623" y="705"/>
                </a:lnTo>
                <a:lnTo>
                  <a:pt x="2623" y="1000"/>
                </a:lnTo>
                <a:lnTo>
                  <a:pt x="2129" y="1000"/>
                </a:lnTo>
                <a:lnTo>
                  <a:pt x="2129" y="993"/>
                </a:lnTo>
                <a:lnTo>
                  <a:pt x="2051" y="992"/>
                </a:lnTo>
                <a:lnTo>
                  <a:pt x="1974" y="989"/>
                </a:lnTo>
                <a:lnTo>
                  <a:pt x="1900" y="985"/>
                </a:lnTo>
                <a:lnTo>
                  <a:pt x="1827" y="979"/>
                </a:lnTo>
                <a:lnTo>
                  <a:pt x="1755" y="973"/>
                </a:lnTo>
                <a:lnTo>
                  <a:pt x="1686" y="965"/>
                </a:lnTo>
                <a:lnTo>
                  <a:pt x="1618" y="956"/>
                </a:lnTo>
                <a:lnTo>
                  <a:pt x="1553" y="946"/>
                </a:lnTo>
                <a:lnTo>
                  <a:pt x="1488" y="936"/>
                </a:lnTo>
                <a:lnTo>
                  <a:pt x="1426" y="923"/>
                </a:lnTo>
                <a:lnTo>
                  <a:pt x="1364" y="911"/>
                </a:lnTo>
                <a:lnTo>
                  <a:pt x="1305" y="896"/>
                </a:lnTo>
                <a:lnTo>
                  <a:pt x="1248" y="881"/>
                </a:lnTo>
                <a:lnTo>
                  <a:pt x="1191" y="866"/>
                </a:lnTo>
                <a:lnTo>
                  <a:pt x="1137" y="849"/>
                </a:lnTo>
                <a:lnTo>
                  <a:pt x="1083" y="832"/>
                </a:lnTo>
                <a:lnTo>
                  <a:pt x="1032" y="815"/>
                </a:lnTo>
                <a:lnTo>
                  <a:pt x="981" y="795"/>
                </a:lnTo>
                <a:lnTo>
                  <a:pt x="933" y="777"/>
                </a:lnTo>
                <a:lnTo>
                  <a:pt x="887" y="756"/>
                </a:lnTo>
                <a:lnTo>
                  <a:pt x="841" y="736"/>
                </a:lnTo>
                <a:lnTo>
                  <a:pt x="796" y="715"/>
                </a:lnTo>
                <a:lnTo>
                  <a:pt x="754" y="695"/>
                </a:lnTo>
                <a:lnTo>
                  <a:pt x="713" y="673"/>
                </a:lnTo>
                <a:lnTo>
                  <a:pt x="673" y="651"/>
                </a:lnTo>
                <a:lnTo>
                  <a:pt x="634" y="628"/>
                </a:lnTo>
                <a:lnTo>
                  <a:pt x="598" y="607"/>
                </a:lnTo>
                <a:lnTo>
                  <a:pt x="561" y="584"/>
                </a:lnTo>
                <a:lnTo>
                  <a:pt x="527" y="561"/>
                </a:lnTo>
                <a:lnTo>
                  <a:pt x="494" y="538"/>
                </a:lnTo>
                <a:lnTo>
                  <a:pt x="462" y="514"/>
                </a:lnTo>
                <a:lnTo>
                  <a:pt x="431" y="491"/>
                </a:lnTo>
                <a:lnTo>
                  <a:pt x="401" y="468"/>
                </a:lnTo>
                <a:lnTo>
                  <a:pt x="374" y="446"/>
                </a:lnTo>
                <a:lnTo>
                  <a:pt x="320" y="400"/>
                </a:lnTo>
                <a:lnTo>
                  <a:pt x="272" y="354"/>
                </a:lnTo>
                <a:lnTo>
                  <a:pt x="228" y="311"/>
                </a:lnTo>
                <a:lnTo>
                  <a:pt x="189" y="268"/>
                </a:lnTo>
                <a:lnTo>
                  <a:pt x="153" y="227"/>
                </a:lnTo>
                <a:lnTo>
                  <a:pt x="122" y="190"/>
                </a:lnTo>
                <a:lnTo>
                  <a:pt x="95" y="153"/>
                </a:lnTo>
                <a:lnTo>
                  <a:pt x="72" y="120"/>
                </a:lnTo>
                <a:lnTo>
                  <a:pt x="51" y="90"/>
                </a:lnTo>
                <a:lnTo>
                  <a:pt x="35" y="65"/>
                </a:lnTo>
                <a:lnTo>
                  <a:pt x="23" y="42"/>
                </a:lnTo>
                <a:lnTo>
                  <a:pt x="6" y="11"/>
                </a:lnTo>
                <a:lnTo>
                  <a:pt x="0" y="0"/>
                </a:lnTo>
                <a:lnTo>
                  <a:pt x="0" y="2410"/>
                </a:lnTo>
                <a:lnTo>
                  <a:pt x="49" y="2357"/>
                </a:lnTo>
                <a:lnTo>
                  <a:pt x="98" y="2306"/>
                </a:lnTo>
                <a:lnTo>
                  <a:pt x="147" y="2257"/>
                </a:lnTo>
                <a:lnTo>
                  <a:pt x="197" y="2209"/>
                </a:lnTo>
                <a:lnTo>
                  <a:pt x="246" y="2163"/>
                </a:lnTo>
                <a:lnTo>
                  <a:pt x="295" y="2118"/>
                </a:lnTo>
                <a:lnTo>
                  <a:pt x="343" y="2075"/>
                </a:lnTo>
                <a:lnTo>
                  <a:pt x="391" y="2034"/>
                </a:lnTo>
                <a:lnTo>
                  <a:pt x="439" y="1994"/>
                </a:lnTo>
                <a:lnTo>
                  <a:pt x="487" y="1955"/>
                </a:lnTo>
                <a:lnTo>
                  <a:pt x="535" y="1918"/>
                </a:lnTo>
                <a:lnTo>
                  <a:pt x="582" y="1883"/>
                </a:lnTo>
                <a:lnTo>
                  <a:pt x="628" y="1849"/>
                </a:lnTo>
                <a:lnTo>
                  <a:pt x="675" y="1816"/>
                </a:lnTo>
                <a:lnTo>
                  <a:pt x="722" y="1785"/>
                </a:lnTo>
                <a:lnTo>
                  <a:pt x="768" y="1755"/>
                </a:lnTo>
                <a:lnTo>
                  <a:pt x="813" y="1726"/>
                </a:lnTo>
                <a:lnTo>
                  <a:pt x="858" y="1699"/>
                </a:lnTo>
                <a:lnTo>
                  <a:pt x="903" y="1673"/>
                </a:lnTo>
                <a:lnTo>
                  <a:pt x="947" y="1648"/>
                </a:lnTo>
                <a:lnTo>
                  <a:pt x="991" y="1624"/>
                </a:lnTo>
                <a:lnTo>
                  <a:pt x="1034" y="1601"/>
                </a:lnTo>
                <a:lnTo>
                  <a:pt x="1077" y="1579"/>
                </a:lnTo>
                <a:lnTo>
                  <a:pt x="1120" y="1560"/>
                </a:lnTo>
                <a:lnTo>
                  <a:pt x="1161" y="1540"/>
                </a:lnTo>
                <a:lnTo>
                  <a:pt x="1202" y="1522"/>
                </a:lnTo>
                <a:lnTo>
                  <a:pt x="1282" y="1488"/>
                </a:lnTo>
                <a:lnTo>
                  <a:pt x="1360" y="1458"/>
                </a:lnTo>
                <a:lnTo>
                  <a:pt x="1435" y="1432"/>
                </a:lnTo>
                <a:lnTo>
                  <a:pt x="1421" y="1454"/>
                </a:lnTo>
                <a:lnTo>
                  <a:pt x="1409" y="1478"/>
                </a:lnTo>
                <a:lnTo>
                  <a:pt x="1397" y="1504"/>
                </a:lnTo>
                <a:lnTo>
                  <a:pt x="1386" y="1529"/>
                </a:lnTo>
                <a:lnTo>
                  <a:pt x="1374" y="1554"/>
                </a:lnTo>
                <a:lnTo>
                  <a:pt x="1365" y="1580"/>
                </a:lnTo>
                <a:lnTo>
                  <a:pt x="1356" y="1608"/>
                </a:lnTo>
                <a:lnTo>
                  <a:pt x="1348" y="1635"/>
                </a:lnTo>
                <a:lnTo>
                  <a:pt x="1341" y="1662"/>
                </a:lnTo>
                <a:lnTo>
                  <a:pt x="1334" y="1691"/>
                </a:lnTo>
                <a:lnTo>
                  <a:pt x="1329" y="1721"/>
                </a:lnTo>
                <a:lnTo>
                  <a:pt x="1324" y="1749"/>
                </a:lnTo>
                <a:lnTo>
                  <a:pt x="1321" y="1780"/>
                </a:lnTo>
                <a:lnTo>
                  <a:pt x="1318" y="1810"/>
                </a:lnTo>
                <a:lnTo>
                  <a:pt x="1317" y="1841"/>
                </a:lnTo>
                <a:lnTo>
                  <a:pt x="1316" y="1872"/>
                </a:lnTo>
                <a:lnTo>
                  <a:pt x="1316" y="2118"/>
                </a:lnTo>
                <a:lnTo>
                  <a:pt x="1317" y="2156"/>
                </a:lnTo>
                <a:lnTo>
                  <a:pt x="1320" y="2193"/>
                </a:lnTo>
                <a:lnTo>
                  <a:pt x="1323" y="2229"/>
                </a:lnTo>
                <a:lnTo>
                  <a:pt x="1328" y="2265"/>
                </a:lnTo>
                <a:lnTo>
                  <a:pt x="1334" y="2300"/>
                </a:lnTo>
                <a:lnTo>
                  <a:pt x="1341" y="2334"/>
                </a:lnTo>
                <a:lnTo>
                  <a:pt x="1350" y="2369"/>
                </a:lnTo>
                <a:lnTo>
                  <a:pt x="1361" y="2401"/>
                </a:lnTo>
                <a:lnTo>
                  <a:pt x="1372" y="2433"/>
                </a:lnTo>
                <a:lnTo>
                  <a:pt x="1385" y="2465"/>
                </a:lnTo>
                <a:lnTo>
                  <a:pt x="1398" y="2494"/>
                </a:lnTo>
                <a:lnTo>
                  <a:pt x="1412" y="2524"/>
                </a:lnTo>
                <a:lnTo>
                  <a:pt x="1428" y="2553"/>
                </a:lnTo>
                <a:lnTo>
                  <a:pt x="1445" y="2580"/>
                </a:lnTo>
                <a:lnTo>
                  <a:pt x="1462" y="2606"/>
                </a:lnTo>
                <a:lnTo>
                  <a:pt x="1482" y="2631"/>
                </a:lnTo>
                <a:lnTo>
                  <a:pt x="1501" y="2655"/>
                </a:lnTo>
                <a:lnTo>
                  <a:pt x="1522" y="2678"/>
                </a:lnTo>
                <a:lnTo>
                  <a:pt x="1542" y="2700"/>
                </a:lnTo>
                <a:lnTo>
                  <a:pt x="1565" y="2721"/>
                </a:lnTo>
                <a:lnTo>
                  <a:pt x="1588" y="2739"/>
                </a:lnTo>
                <a:lnTo>
                  <a:pt x="1612" y="2757"/>
                </a:lnTo>
                <a:lnTo>
                  <a:pt x="1636" y="2773"/>
                </a:lnTo>
                <a:lnTo>
                  <a:pt x="1661" y="2787"/>
                </a:lnTo>
                <a:lnTo>
                  <a:pt x="1686" y="2801"/>
                </a:lnTo>
                <a:lnTo>
                  <a:pt x="1713" y="2812"/>
                </a:lnTo>
                <a:lnTo>
                  <a:pt x="1739" y="2821"/>
                </a:lnTo>
                <a:lnTo>
                  <a:pt x="1766" y="2829"/>
                </a:lnTo>
                <a:lnTo>
                  <a:pt x="1795" y="2836"/>
                </a:lnTo>
                <a:lnTo>
                  <a:pt x="1822" y="2841"/>
                </a:lnTo>
                <a:lnTo>
                  <a:pt x="1851" y="2843"/>
                </a:lnTo>
                <a:lnTo>
                  <a:pt x="1881" y="2844"/>
                </a:lnTo>
                <a:lnTo>
                  <a:pt x="4338" y="2844"/>
                </a:lnTo>
                <a:lnTo>
                  <a:pt x="4367" y="2843"/>
                </a:lnTo>
                <a:lnTo>
                  <a:pt x="4395" y="2841"/>
                </a:lnTo>
                <a:lnTo>
                  <a:pt x="4424" y="2836"/>
                </a:lnTo>
                <a:lnTo>
                  <a:pt x="4452" y="2829"/>
                </a:lnTo>
                <a:lnTo>
                  <a:pt x="4479" y="2821"/>
                </a:lnTo>
                <a:lnTo>
                  <a:pt x="4506" y="2812"/>
                </a:lnTo>
                <a:lnTo>
                  <a:pt x="4532" y="2801"/>
                </a:lnTo>
                <a:lnTo>
                  <a:pt x="4558" y="2787"/>
                </a:lnTo>
                <a:lnTo>
                  <a:pt x="4583" y="2773"/>
                </a:lnTo>
                <a:lnTo>
                  <a:pt x="4608" y="2757"/>
                </a:lnTo>
                <a:lnTo>
                  <a:pt x="4631" y="2739"/>
                </a:lnTo>
                <a:lnTo>
                  <a:pt x="4654" y="2721"/>
                </a:lnTo>
                <a:lnTo>
                  <a:pt x="4676" y="2700"/>
                </a:lnTo>
                <a:lnTo>
                  <a:pt x="4698" y="2678"/>
                </a:lnTo>
                <a:lnTo>
                  <a:pt x="4718" y="2655"/>
                </a:lnTo>
                <a:lnTo>
                  <a:pt x="4738" y="2631"/>
                </a:lnTo>
                <a:lnTo>
                  <a:pt x="4756" y="2606"/>
                </a:lnTo>
                <a:lnTo>
                  <a:pt x="4775" y="2580"/>
                </a:lnTo>
                <a:lnTo>
                  <a:pt x="4791" y="2553"/>
                </a:lnTo>
                <a:lnTo>
                  <a:pt x="4807" y="2524"/>
                </a:lnTo>
                <a:lnTo>
                  <a:pt x="4821" y="2494"/>
                </a:lnTo>
                <a:lnTo>
                  <a:pt x="4835" y="2465"/>
                </a:lnTo>
                <a:lnTo>
                  <a:pt x="4848" y="2433"/>
                </a:lnTo>
                <a:lnTo>
                  <a:pt x="4859" y="2401"/>
                </a:lnTo>
                <a:lnTo>
                  <a:pt x="4869" y="2369"/>
                </a:lnTo>
                <a:lnTo>
                  <a:pt x="4877" y="2334"/>
                </a:lnTo>
                <a:lnTo>
                  <a:pt x="4885" y="2300"/>
                </a:lnTo>
                <a:lnTo>
                  <a:pt x="4892" y="2265"/>
                </a:lnTo>
                <a:lnTo>
                  <a:pt x="4897" y="2229"/>
                </a:lnTo>
                <a:lnTo>
                  <a:pt x="4900" y="2193"/>
                </a:lnTo>
                <a:lnTo>
                  <a:pt x="4903" y="2156"/>
                </a:lnTo>
                <a:lnTo>
                  <a:pt x="4904" y="2118"/>
                </a:lnTo>
                <a:lnTo>
                  <a:pt x="4904" y="1872"/>
                </a:lnTo>
                <a:lnTo>
                  <a:pt x="4903" y="1829"/>
                </a:lnTo>
                <a:lnTo>
                  <a:pt x="4899" y="1788"/>
                </a:lnTo>
                <a:lnTo>
                  <a:pt x="4895" y="1747"/>
                </a:lnTo>
                <a:lnTo>
                  <a:pt x="4889" y="1707"/>
                </a:lnTo>
                <a:lnTo>
                  <a:pt x="4880" y="1667"/>
                </a:lnTo>
                <a:lnTo>
                  <a:pt x="4871" y="1629"/>
                </a:lnTo>
                <a:lnTo>
                  <a:pt x="4859" y="1592"/>
                </a:lnTo>
                <a:lnTo>
                  <a:pt x="4845" y="1556"/>
                </a:lnTo>
                <a:lnTo>
                  <a:pt x="4832" y="1521"/>
                </a:lnTo>
                <a:lnTo>
                  <a:pt x="4816" y="1486"/>
                </a:lnTo>
                <a:lnTo>
                  <a:pt x="4799" y="1453"/>
                </a:lnTo>
                <a:lnTo>
                  <a:pt x="4779" y="1422"/>
                </a:lnTo>
                <a:lnTo>
                  <a:pt x="4760" y="1393"/>
                </a:lnTo>
                <a:lnTo>
                  <a:pt x="4738" y="1363"/>
                </a:lnTo>
                <a:lnTo>
                  <a:pt x="4716" y="1337"/>
                </a:lnTo>
                <a:lnTo>
                  <a:pt x="4692" y="1311"/>
                </a:lnTo>
                <a:lnTo>
                  <a:pt x="5124" y="1311"/>
                </a:lnTo>
                <a:lnTo>
                  <a:pt x="5132" y="1324"/>
                </a:lnTo>
                <a:lnTo>
                  <a:pt x="5141" y="1336"/>
                </a:lnTo>
                <a:lnTo>
                  <a:pt x="5153" y="1347"/>
                </a:lnTo>
                <a:lnTo>
                  <a:pt x="5165" y="1356"/>
                </a:lnTo>
                <a:lnTo>
                  <a:pt x="5179" y="1363"/>
                </a:lnTo>
                <a:lnTo>
                  <a:pt x="5193" y="1369"/>
                </a:lnTo>
                <a:lnTo>
                  <a:pt x="5209" y="1372"/>
                </a:lnTo>
                <a:lnTo>
                  <a:pt x="5225" y="1373"/>
                </a:lnTo>
                <a:lnTo>
                  <a:pt x="5241" y="1372"/>
                </a:lnTo>
                <a:lnTo>
                  <a:pt x="5257" y="1369"/>
                </a:lnTo>
                <a:lnTo>
                  <a:pt x="5272" y="1363"/>
                </a:lnTo>
                <a:lnTo>
                  <a:pt x="5285" y="1356"/>
                </a:lnTo>
                <a:lnTo>
                  <a:pt x="5297" y="1347"/>
                </a:lnTo>
                <a:lnTo>
                  <a:pt x="5308" y="1336"/>
                </a:lnTo>
                <a:lnTo>
                  <a:pt x="5317" y="1324"/>
                </a:lnTo>
                <a:lnTo>
                  <a:pt x="5325" y="1311"/>
                </a:lnTo>
                <a:lnTo>
                  <a:pt x="5526" y="1311"/>
                </a:lnTo>
                <a:lnTo>
                  <a:pt x="5534" y="1322"/>
                </a:lnTo>
                <a:lnTo>
                  <a:pt x="5545" y="1332"/>
                </a:lnTo>
                <a:lnTo>
                  <a:pt x="5554" y="1341"/>
                </a:lnTo>
                <a:lnTo>
                  <a:pt x="5564" y="1352"/>
                </a:lnTo>
                <a:lnTo>
                  <a:pt x="5576" y="1360"/>
                </a:lnTo>
                <a:lnTo>
                  <a:pt x="5587" y="1368"/>
                </a:lnTo>
                <a:lnTo>
                  <a:pt x="5598" y="1376"/>
                </a:lnTo>
                <a:lnTo>
                  <a:pt x="5611" y="1383"/>
                </a:lnTo>
                <a:lnTo>
                  <a:pt x="5624" y="1388"/>
                </a:lnTo>
                <a:lnTo>
                  <a:pt x="5637" y="1394"/>
                </a:lnTo>
                <a:lnTo>
                  <a:pt x="5650" y="1399"/>
                </a:lnTo>
                <a:lnTo>
                  <a:pt x="5664" y="1402"/>
                </a:lnTo>
                <a:lnTo>
                  <a:pt x="5678" y="1405"/>
                </a:lnTo>
                <a:lnTo>
                  <a:pt x="5692" y="1408"/>
                </a:lnTo>
                <a:lnTo>
                  <a:pt x="5707" y="1409"/>
                </a:lnTo>
                <a:lnTo>
                  <a:pt x="5722" y="1410"/>
                </a:lnTo>
                <a:lnTo>
                  <a:pt x="5722" y="917"/>
                </a:lnTo>
                <a:lnTo>
                  <a:pt x="5709" y="919"/>
                </a:lnTo>
                <a:lnTo>
                  <a:pt x="5696" y="920"/>
                </a:lnTo>
                <a:lnTo>
                  <a:pt x="5683" y="921"/>
                </a:lnTo>
                <a:lnTo>
                  <a:pt x="5669" y="924"/>
                </a:lnTo>
                <a:lnTo>
                  <a:pt x="5657" y="927"/>
                </a:lnTo>
                <a:lnTo>
                  <a:pt x="5645" y="931"/>
                </a:lnTo>
                <a:lnTo>
                  <a:pt x="5621" y="940"/>
                </a:lnTo>
                <a:lnTo>
                  <a:pt x="5598" y="952"/>
                </a:lnTo>
                <a:lnTo>
                  <a:pt x="5578" y="965"/>
                </a:lnTo>
                <a:lnTo>
                  <a:pt x="5558" y="981"/>
                </a:lnTo>
                <a:lnTo>
                  <a:pt x="5540" y="1000"/>
                </a:lnTo>
                <a:close/>
                <a:moveTo>
                  <a:pt x="4609" y="2052"/>
                </a:moveTo>
                <a:lnTo>
                  <a:pt x="4609" y="2052"/>
                </a:lnTo>
                <a:lnTo>
                  <a:pt x="4609" y="2080"/>
                </a:lnTo>
                <a:lnTo>
                  <a:pt x="4607" y="2106"/>
                </a:lnTo>
                <a:lnTo>
                  <a:pt x="4603" y="2132"/>
                </a:lnTo>
                <a:lnTo>
                  <a:pt x="4600" y="2158"/>
                </a:lnTo>
                <a:lnTo>
                  <a:pt x="4594" y="2184"/>
                </a:lnTo>
                <a:lnTo>
                  <a:pt x="4587" y="2209"/>
                </a:lnTo>
                <a:lnTo>
                  <a:pt x="4580" y="2233"/>
                </a:lnTo>
                <a:lnTo>
                  <a:pt x="4571" y="2257"/>
                </a:lnTo>
                <a:lnTo>
                  <a:pt x="4562" y="2281"/>
                </a:lnTo>
                <a:lnTo>
                  <a:pt x="4551" y="2303"/>
                </a:lnTo>
                <a:lnTo>
                  <a:pt x="4539" y="2325"/>
                </a:lnTo>
                <a:lnTo>
                  <a:pt x="4527" y="2347"/>
                </a:lnTo>
                <a:lnTo>
                  <a:pt x="4514" y="2367"/>
                </a:lnTo>
                <a:lnTo>
                  <a:pt x="4499" y="2387"/>
                </a:lnTo>
                <a:lnTo>
                  <a:pt x="4484" y="2406"/>
                </a:lnTo>
                <a:lnTo>
                  <a:pt x="4468" y="2425"/>
                </a:lnTo>
                <a:lnTo>
                  <a:pt x="4451" y="2442"/>
                </a:lnTo>
                <a:lnTo>
                  <a:pt x="4434" y="2459"/>
                </a:lnTo>
                <a:lnTo>
                  <a:pt x="4416" y="2474"/>
                </a:lnTo>
                <a:lnTo>
                  <a:pt x="4398" y="2489"/>
                </a:lnTo>
                <a:lnTo>
                  <a:pt x="4378" y="2502"/>
                </a:lnTo>
                <a:lnTo>
                  <a:pt x="4358" y="2515"/>
                </a:lnTo>
                <a:lnTo>
                  <a:pt x="4337" y="2526"/>
                </a:lnTo>
                <a:lnTo>
                  <a:pt x="4315" y="2538"/>
                </a:lnTo>
                <a:lnTo>
                  <a:pt x="4294" y="2547"/>
                </a:lnTo>
                <a:lnTo>
                  <a:pt x="4272" y="2555"/>
                </a:lnTo>
                <a:lnTo>
                  <a:pt x="4249" y="2562"/>
                </a:lnTo>
                <a:lnTo>
                  <a:pt x="4225" y="2567"/>
                </a:lnTo>
                <a:lnTo>
                  <a:pt x="4202" y="2572"/>
                </a:lnTo>
                <a:lnTo>
                  <a:pt x="4178" y="2575"/>
                </a:lnTo>
                <a:lnTo>
                  <a:pt x="4153" y="2578"/>
                </a:lnTo>
                <a:lnTo>
                  <a:pt x="4129" y="2579"/>
                </a:lnTo>
                <a:lnTo>
                  <a:pt x="2076" y="2579"/>
                </a:lnTo>
                <a:lnTo>
                  <a:pt x="2051" y="2578"/>
                </a:lnTo>
                <a:lnTo>
                  <a:pt x="2027" y="2575"/>
                </a:lnTo>
                <a:lnTo>
                  <a:pt x="2003" y="2572"/>
                </a:lnTo>
                <a:lnTo>
                  <a:pt x="1979" y="2567"/>
                </a:lnTo>
                <a:lnTo>
                  <a:pt x="1956" y="2562"/>
                </a:lnTo>
                <a:lnTo>
                  <a:pt x="1933" y="2555"/>
                </a:lnTo>
                <a:lnTo>
                  <a:pt x="1910" y="2547"/>
                </a:lnTo>
                <a:lnTo>
                  <a:pt x="1889" y="2538"/>
                </a:lnTo>
                <a:lnTo>
                  <a:pt x="1868" y="2526"/>
                </a:lnTo>
                <a:lnTo>
                  <a:pt x="1846" y="2515"/>
                </a:lnTo>
                <a:lnTo>
                  <a:pt x="1827" y="2502"/>
                </a:lnTo>
                <a:lnTo>
                  <a:pt x="1807" y="2489"/>
                </a:lnTo>
                <a:lnTo>
                  <a:pt x="1788" y="2474"/>
                </a:lnTo>
                <a:lnTo>
                  <a:pt x="1770" y="2459"/>
                </a:lnTo>
                <a:lnTo>
                  <a:pt x="1753" y="2442"/>
                </a:lnTo>
                <a:lnTo>
                  <a:pt x="1737" y="2425"/>
                </a:lnTo>
                <a:lnTo>
                  <a:pt x="1721" y="2406"/>
                </a:lnTo>
                <a:lnTo>
                  <a:pt x="1705" y="2387"/>
                </a:lnTo>
                <a:lnTo>
                  <a:pt x="1691" y="2367"/>
                </a:lnTo>
                <a:lnTo>
                  <a:pt x="1677" y="2347"/>
                </a:lnTo>
                <a:lnTo>
                  <a:pt x="1665" y="2325"/>
                </a:lnTo>
                <a:lnTo>
                  <a:pt x="1653" y="2303"/>
                </a:lnTo>
                <a:lnTo>
                  <a:pt x="1643" y="2281"/>
                </a:lnTo>
                <a:lnTo>
                  <a:pt x="1634" y="2257"/>
                </a:lnTo>
                <a:lnTo>
                  <a:pt x="1625" y="2233"/>
                </a:lnTo>
                <a:lnTo>
                  <a:pt x="1617" y="2209"/>
                </a:lnTo>
                <a:lnTo>
                  <a:pt x="1611" y="2184"/>
                </a:lnTo>
                <a:lnTo>
                  <a:pt x="1605" y="2158"/>
                </a:lnTo>
                <a:lnTo>
                  <a:pt x="1601" y="2132"/>
                </a:lnTo>
                <a:lnTo>
                  <a:pt x="1598" y="2106"/>
                </a:lnTo>
                <a:lnTo>
                  <a:pt x="1596" y="2080"/>
                </a:lnTo>
                <a:lnTo>
                  <a:pt x="1596" y="2052"/>
                </a:lnTo>
                <a:lnTo>
                  <a:pt x="1596" y="1873"/>
                </a:lnTo>
                <a:lnTo>
                  <a:pt x="1596" y="1846"/>
                </a:lnTo>
                <a:lnTo>
                  <a:pt x="1598" y="1819"/>
                </a:lnTo>
                <a:lnTo>
                  <a:pt x="1601" y="1793"/>
                </a:lnTo>
                <a:lnTo>
                  <a:pt x="1605" y="1766"/>
                </a:lnTo>
                <a:lnTo>
                  <a:pt x="1611" y="1741"/>
                </a:lnTo>
                <a:lnTo>
                  <a:pt x="1617" y="1716"/>
                </a:lnTo>
                <a:lnTo>
                  <a:pt x="1625" y="1692"/>
                </a:lnTo>
                <a:lnTo>
                  <a:pt x="1634" y="1668"/>
                </a:lnTo>
                <a:lnTo>
                  <a:pt x="1643" y="1645"/>
                </a:lnTo>
                <a:lnTo>
                  <a:pt x="1653" y="1622"/>
                </a:lnTo>
                <a:lnTo>
                  <a:pt x="1665" y="1600"/>
                </a:lnTo>
                <a:lnTo>
                  <a:pt x="1677" y="1579"/>
                </a:lnTo>
                <a:lnTo>
                  <a:pt x="1691" y="1558"/>
                </a:lnTo>
                <a:lnTo>
                  <a:pt x="1705" y="1538"/>
                </a:lnTo>
                <a:lnTo>
                  <a:pt x="1721" y="1518"/>
                </a:lnTo>
                <a:lnTo>
                  <a:pt x="1737" y="1500"/>
                </a:lnTo>
                <a:lnTo>
                  <a:pt x="1753" y="1483"/>
                </a:lnTo>
                <a:lnTo>
                  <a:pt x="1770" y="1467"/>
                </a:lnTo>
                <a:lnTo>
                  <a:pt x="1788" y="1451"/>
                </a:lnTo>
                <a:lnTo>
                  <a:pt x="1807" y="1436"/>
                </a:lnTo>
                <a:lnTo>
                  <a:pt x="1827" y="1422"/>
                </a:lnTo>
                <a:lnTo>
                  <a:pt x="1846" y="1410"/>
                </a:lnTo>
                <a:lnTo>
                  <a:pt x="1868" y="1399"/>
                </a:lnTo>
                <a:lnTo>
                  <a:pt x="1889" y="1388"/>
                </a:lnTo>
                <a:lnTo>
                  <a:pt x="1910" y="1378"/>
                </a:lnTo>
                <a:lnTo>
                  <a:pt x="1933" y="1370"/>
                </a:lnTo>
                <a:lnTo>
                  <a:pt x="1956" y="1363"/>
                </a:lnTo>
                <a:lnTo>
                  <a:pt x="1979" y="1357"/>
                </a:lnTo>
                <a:lnTo>
                  <a:pt x="2003" y="1353"/>
                </a:lnTo>
                <a:lnTo>
                  <a:pt x="2027" y="1349"/>
                </a:lnTo>
                <a:lnTo>
                  <a:pt x="2051" y="1347"/>
                </a:lnTo>
                <a:lnTo>
                  <a:pt x="2076" y="1346"/>
                </a:lnTo>
                <a:lnTo>
                  <a:pt x="2623" y="1346"/>
                </a:lnTo>
                <a:lnTo>
                  <a:pt x="2623" y="1862"/>
                </a:lnTo>
                <a:lnTo>
                  <a:pt x="2909" y="1862"/>
                </a:lnTo>
                <a:lnTo>
                  <a:pt x="2909" y="1346"/>
                </a:lnTo>
                <a:lnTo>
                  <a:pt x="3049" y="1346"/>
                </a:lnTo>
                <a:lnTo>
                  <a:pt x="3049" y="1862"/>
                </a:lnTo>
                <a:lnTo>
                  <a:pt x="3335" y="1862"/>
                </a:lnTo>
                <a:lnTo>
                  <a:pt x="3335" y="1346"/>
                </a:lnTo>
                <a:lnTo>
                  <a:pt x="3476" y="1346"/>
                </a:lnTo>
                <a:lnTo>
                  <a:pt x="3476" y="1862"/>
                </a:lnTo>
                <a:lnTo>
                  <a:pt x="3761" y="1862"/>
                </a:lnTo>
                <a:lnTo>
                  <a:pt x="3761" y="1346"/>
                </a:lnTo>
                <a:lnTo>
                  <a:pt x="3902" y="1346"/>
                </a:lnTo>
                <a:lnTo>
                  <a:pt x="3902" y="1862"/>
                </a:lnTo>
                <a:lnTo>
                  <a:pt x="4187" y="1862"/>
                </a:lnTo>
                <a:lnTo>
                  <a:pt x="4187" y="1353"/>
                </a:lnTo>
                <a:lnTo>
                  <a:pt x="4209" y="1356"/>
                </a:lnTo>
                <a:lnTo>
                  <a:pt x="4231" y="1361"/>
                </a:lnTo>
                <a:lnTo>
                  <a:pt x="4252" y="1367"/>
                </a:lnTo>
                <a:lnTo>
                  <a:pt x="4274" y="1373"/>
                </a:lnTo>
                <a:lnTo>
                  <a:pt x="4295" y="1381"/>
                </a:lnTo>
                <a:lnTo>
                  <a:pt x="4314" y="1389"/>
                </a:lnTo>
                <a:lnTo>
                  <a:pt x="4335" y="1400"/>
                </a:lnTo>
                <a:lnTo>
                  <a:pt x="4353" y="1410"/>
                </a:lnTo>
                <a:lnTo>
                  <a:pt x="4372" y="1421"/>
                </a:lnTo>
                <a:lnTo>
                  <a:pt x="4391" y="1434"/>
                </a:lnTo>
                <a:lnTo>
                  <a:pt x="4408" y="1446"/>
                </a:lnTo>
                <a:lnTo>
                  <a:pt x="4425" y="1460"/>
                </a:lnTo>
                <a:lnTo>
                  <a:pt x="4442" y="1475"/>
                </a:lnTo>
                <a:lnTo>
                  <a:pt x="4457" y="1491"/>
                </a:lnTo>
                <a:lnTo>
                  <a:pt x="4473" y="1507"/>
                </a:lnTo>
                <a:lnTo>
                  <a:pt x="4488" y="1524"/>
                </a:lnTo>
                <a:lnTo>
                  <a:pt x="4502" y="1541"/>
                </a:lnTo>
                <a:lnTo>
                  <a:pt x="4514" y="1560"/>
                </a:lnTo>
                <a:lnTo>
                  <a:pt x="4527" y="1579"/>
                </a:lnTo>
                <a:lnTo>
                  <a:pt x="4538" y="1598"/>
                </a:lnTo>
                <a:lnTo>
                  <a:pt x="4550" y="1619"/>
                </a:lnTo>
                <a:lnTo>
                  <a:pt x="4559" y="1640"/>
                </a:lnTo>
                <a:lnTo>
                  <a:pt x="4568" y="1661"/>
                </a:lnTo>
                <a:lnTo>
                  <a:pt x="4577" y="1683"/>
                </a:lnTo>
                <a:lnTo>
                  <a:pt x="4584" y="1705"/>
                </a:lnTo>
                <a:lnTo>
                  <a:pt x="4591" y="1728"/>
                </a:lnTo>
                <a:lnTo>
                  <a:pt x="4596" y="1752"/>
                </a:lnTo>
                <a:lnTo>
                  <a:pt x="4601" y="1774"/>
                </a:lnTo>
                <a:lnTo>
                  <a:pt x="4604" y="1798"/>
                </a:lnTo>
                <a:lnTo>
                  <a:pt x="4607" y="1824"/>
                </a:lnTo>
                <a:lnTo>
                  <a:pt x="4609" y="1848"/>
                </a:lnTo>
                <a:lnTo>
                  <a:pt x="4609" y="1873"/>
                </a:lnTo>
                <a:lnTo>
                  <a:pt x="4609" y="2052"/>
                </a:lnTo>
                <a:close/>
              </a:path>
            </a:pathLst>
          </a:custGeom>
          <a:noFill/>
          <a:ln w="12700">
            <a:solidFill>
              <a:schemeClr val="bg2">
                <a:lumMod val="25000"/>
              </a:schemeClr>
            </a:solidFill>
          </a:ln>
        </p:spPr>
        <p:txBody>
          <a:bodyPr anchor="ctr">
            <a:scene3d>
              <a:camera prst="orthographicFront"/>
              <a:lightRig rig="threePt" dir="t"/>
            </a:scene3d>
            <a:sp3d>
              <a:contourClr>
                <a:srgbClr val="FFFFFF"/>
              </a:contourClr>
            </a:sp3d>
          </a:bodyPr>
          <a:lstStyle>
            <a:defPPr>
              <a:defRPr lang="zh-CN"/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1pPr>
            <a:lvl2pPr marL="4572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2pPr>
            <a:lvl3pPr marL="9144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3pPr>
            <a:lvl4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4pPr>
            <a:lvl5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  <a:cs typeface="+mn-cs"/>
              </a:defRPr>
            </a:lvl9pPr>
          </a:lstStyle>
          <a:p>
            <a:pPr algn="ctr">
              <a:defRPr/>
            </a:pPr>
            <a:endParaRPr lang="zh-CN" altLang="en-US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19" name="Subtitle 2"/>
          <p:cNvSpPr txBox="1">
            <a:spLocks/>
          </p:cNvSpPr>
          <p:nvPr/>
        </p:nvSpPr>
        <p:spPr bwMode="auto">
          <a:xfrm>
            <a:off x="1627519" y="2991106"/>
            <a:ext cx="2750331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0" name="Subtitle 2"/>
          <p:cNvSpPr txBox="1">
            <a:spLocks/>
          </p:cNvSpPr>
          <p:nvPr/>
        </p:nvSpPr>
        <p:spPr bwMode="auto">
          <a:xfrm>
            <a:off x="4568928" y="2991106"/>
            <a:ext cx="2750331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1" name="Subtitle 2"/>
          <p:cNvSpPr txBox="1">
            <a:spLocks/>
          </p:cNvSpPr>
          <p:nvPr/>
        </p:nvSpPr>
        <p:spPr bwMode="auto">
          <a:xfrm>
            <a:off x="7714222" y="2991106"/>
            <a:ext cx="2750331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2" name="Subtitle 2"/>
          <p:cNvSpPr txBox="1">
            <a:spLocks/>
          </p:cNvSpPr>
          <p:nvPr/>
        </p:nvSpPr>
        <p:spPr bwMode="auto">
          <a:xfrm>
            <a:off x="4527199" y="5264827"/>
            <a:ext cx="2750331" cy="12025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4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17" name="文本框 16"/>
          <p:cNvSpPr txBox="1"/>
          <p:nvPr/>
        </p:nvSpPr>
        <p:spPr>
          <a:xfrm>
            <a:off x="4527199" y="605638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 algn="ctr"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5708015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图片 36" descr="Photo By Volkan Olmez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2531" r="51" b="37953"/>
          <a:stretch>
            <a:fillRect/>
          </a:stretch>
        </p:blipFill>
        <p:spPr bwMode="auto">
          <a:xfrm>
            <a:off x="-14570" y="-12606"/>
            <a:ext cx="12206570" cy="2859089"/>
          </a:xfrm>
          <a:custGeom>
            <a:avLst/>
            <a:gdLst>
              <a:gd name="connsiteX0" fmla="*/ 0 w 12192001"/>
              <a:gd name="connsiteY0" fmla="*/ 0 h 2859089"/>
              <a:gd name="connsiteX1" fmla="*/ 12192001 w 12192001"/>
              <a:gd name="connsiteY1" fmla="*/ 0 h 2859089"/>
              <a:gd name="connsiteX2" fmla="*/ 12192001 w 12192001"/>
              <a:gd name="connsiteY2" fmla="*/ 2859089 h 2859089"/>
              <a:gd name="connsiteX3" fmla="*/ 0 w 12192001"/>
              <a:gd name="connsiteY3" fmla="*/ 2859089 h 2859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1" h="2859089">
                <a:moveTo>
                  <a:pt x="0" y="0"/>
                </a:moveTo>
                <a:lnTo>
                  <a:pt x="12192001" y="0"/>
                </a:lnTo>
                <a:lnTo>
                  <a:pt x="12192001" y="2859089"/>
                </a:lnTo>
                <a:lnTo>
                  <a:pt x="0" y="2859089"/>
                </a:lnTo>
                <a:close/>
              </a:path>
            </a:pathLst>
          </a:cu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6" name="矩形 25"/>
          <p:cNvSpPr/>
          <p:nvPr/>
        </p:nvSpPr>
        <p:spPr>
          <a:xfrm>
            <a:off x="4673599" y="2132799"/>
            <a:ext cx="2844800" cy="724702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7" name="矩形 26"/>
          <p:cNvSpPr/>
          <p:nvPr/>
        </p:nvSpPr>
        <p:spPr>
          <a:xfrm>
            <a:off x="4673599" y="2850121"/>
            <a:ext cx="2844800" cy="197879"/>
          </a:xfrm>
          <a:prstGeom prst="rect">
            <a:avLst/>
          </a:pr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4589779" y="2286518"/>
            <a:ext cx="30124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400" dirty="0">
                <a:solidFill>
                  <a:schemeClr val="bg1"/>
                </a:solidFill>
                <a:cs typeface="+mn-ea"/>
                <a:sym typeface="+mn-lt"/>
              </a:rPr>
              <a:t>TEAM ANALYSIS</a:t>
            </a:r>
            <a:endParaRPr lang="zh-CN" altLang="en-US" sz="24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D381874C-B6BC-4698-A4E4-E04648B64DA1}"/>
              </a:ext>
            </a:extLst>
          </p:cNvPr>
          <p:cNvGrpSpPr/>
          <p:nvPr/>
        </p:nvGrpSpPr>
        <p:grpSpPr>
          <a:xfrm>
            <a:off x="1393260" y="3788228"/>
            <a:ext cx="1007836" cy="1007836"/>
            <a:chOff x="1393260" y="3788228"/>
            <a:chExt cx="1007836" cy="1007836"/>
          </a:xfrm>
        </p:grpSpPr>
        <p:grpSp>
          <p:nvGrpSpPr>
            <p:cNvPr id="9" name="组合 8"/>
            <p:cNvGrpSpPr/>
            <p:nvPr/>
          </p:nvGrpSpPr>
          <p:grpSpPr>
            <a:xfrm>
              <a:off x="1393260" y="3788228"/>
              <a:ext cx="1007836" cy="1007836"/>
              <a:chOff x="4717143" y="3773714"/>
              <a:chExt cx="1007836" cy="1007836"/>
            </a:xfrm>
          </p:grpSpPr>
          <p:sp>
            <p:nvSpPr>
              <p:cNvPr id="5" name="椭圆 4"/>
              <p:cNvSpPr/>
              <p:nvPr/>
            </p:nvSpPr>
            <p:spPr>
              <a:xfrm>
                <a:off x="4717143" y="3773714"/>
                <a:ext cx="1007836" cy="503918"/>
              </a:xfrm>
              <a:custGeom>
                <a:avLst/>
                <a:gdLst>
                  <a:gd name="connsiteX0" fmla="*/ 0 w 1007836"/>
                  <a:gd name="connsiteY0" fmla="*/ 503918 h 1007836"/>
                  <a:gd name="connsiteX1" fmla="*/ 503918 w 1007836"/>
                  <a:gd name="connsiteY1" fmla="*/ 0 h 1007836"/>
                  <a:gd name="connsiteX2" fmla="*/ 1007836 w 1007836"/>
                  <a:gd name="connsiteY2" fmla="*/ 503918 h 1007836"/>
                  <a:gd name="connsiteX3" fmla="*/ 503918 w 1007836"/>
                  <a:gd name="connsiteY3" fmla="*/ 1007836 h 1007836"/>
                  <a:gd name="connsiteX4" fmla="*/ 0 w 1007836"/>
                  <a:gd name="connsiteY4" fmla="*/ 503918 h 1007836"/>
                  <a:gd name="connsiteX0" fmla="*/ 503918 w 1007836"/>
                  <a:gd name="connsiteY0" fmla="*/ 1007836 h 1099276"/>
                  <a:gd name="connsiteX1" fmla="*/ 0 w 1007836"/>
                  <a:gd name="connsiteY1" fmla="*/ 503918 h 1099276"/>
                  <a:gd name="connsiteX2" fmla="*/ 503918 w 1007836"/>
                  <a:gd name="connsiteY2" fmla="*/ 0 h 1099276"/>
                  <a:gd name="connsiteX3" fmla="*/ 1007836 w 1007836"/>
                  <a:gd name="connsiteY3" fmla="*/ 503918 h 1099276"/>
                  <a:gd name="connsiteX4" fmla="*/ 595358 w 1007836"/>
                  <a:gd name="connsiteY4" fmla="*/ 1099276 h 1099276"/>
                  <a:gd name="connsiteX0" fmla="*/ 503918 w 1007836"/>
                  <a:gd name="connsiteY0" fmla="*/ 1007836 h 1007836"/>
                  <a:gd name="connsiteX1" fmla="*/ 0 w 1007836"/>
                  <a:gd name="connsiteY1" fmla="*/ 503918 h 1007836"/>
                  <a:gd name="connsiteX2" fmla="*/ 503918 w 1007836"/>
                  <a:gd name="connsiteY2" fmla="*/ 0 h 1007836"/>
                  <a:gd name="connsiteX3" fmla="*/ 1007836 w 1007836"/>
                  <a:gd name="connsiteY3" fmla="*/ 503918 h 1007836"/>
                  <a:gd name="connsiteX0" fmla="*/ 0 w 1007836"/>
                  <a:gd name="connsiteY0" fmla="*/ 503918 h 503918"/>
                  <a:gd name="connsiteX1" fmla="*/ 503918 w 1007836"/>
                  <a:gd name="connsiteY1" fmla="*/ 0 h 503918"/>
                  <a:gd name="connsiteX2" fmla="*/ 1007836 w 1007836"/>
                  <a:gd name="connsiteY2" fmla="*/ 503918 h 50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7836" h="503918">
                    <a:moveTo>
                      <a:pt x="0" y="503918"/>
                    </a:moveTo>
                    <a:cubicBezTo>
                      <a:pt x="0" y="225612"/>
                      <a:pt x="225612" y="0"/>
                      <a:pt x="503918" y="0"/>
                    </a:cubicBezTo>
                    <a:cubicBezTo>
                      <a:pt x="782224" y="0"/>
                      <a:pt x="1007836" y="225612"/>
                      <a:pt x="1007836" y="503918"/>
                    </a:cubicBezTo>
                  </a:path>
                </a:pathLst>
              </a:custGeom>
              <a:noFill/>
              <a:ln w="1206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" name="椭圆 4"/>
              <p:cNvSpPr/>
              <p:nvPr/>
            </p:nvSpPr>
            <p:spPr>
              <a:xfrm flipV="1">
                <a:off x="4717143" y="4277632"/>
                <a:ext cx="1007836" cy="503918"/>
              </a:xfrm>
              <a:custGeom>
                <a:avLst/>
                <a:gdLst>
                  <a:gd name="connsiteX0" fmla="*/ 0 w 1007836"/>
                  <a:gd name="connsiteY0" fmla="*/ 503918 h 1007836"/>
                  <a:gd name="connsiteX1" fmla="*/ 503918 w 1007836"/>
                  <a:gd name="connsiteY1" fmla="*/ 0 h 1007836"/>
                  <a:gd name="connsiteX2" fmla="*/ 1007836 w 1007836"/>
                  <a:gd name="connsiteY2" fmla="*/ 503918 h 1007836"/>
                  <a:gd name="connsiteX3" fmla="*/ 503918 w 1007836"/>
                  <a:gd name="connsiteY3" fmla="*/ 1007836 h 1007836"/>
                  <a:gd name="connsiteX4" fmla="*/ 0 w 1007836"/>
                  <a:gd name="connsiteY4" fmla="*/ 503918 h 1007836"/>
                  <a:gd name="connsiteX0" fmla="*/ 503918 w 1007836"/>
                  <a:gd name="connsiteY0" fmla="*/ 1007836 h 1099276"/>
                  <a:gd name="connsiteX1" fmla="*/ 0 w 1007836"/>
                  <a:gd name="connsiteY1" fmla="*/ 503918 h 1099276"/>
                  <a:gd name="connsiteX2" fmla="*/ 503918 w 1007836"/>
                  <a:gd name="connsiteY2" fmla="*/ 0 h 1099276"/>
                  <a:gd name="connsiteX3" fmla="*/ 1007836 w 1007836"/>
                  <a:gd name="connsiteY3" fmla="*/ 503918 h 1099276"/>
                  <a:gd name="connsiteX4" fmla="*/ 595358 w 1007836"/>
                  <a:gd name="connsiteY4" fmla="*/ 1099276 h 1099276"/>
                  <a:gd name="connsiteX0" fmla="*/ 503918 w 1007836"/>
                  <a:gd name="connsiteY0" fmla="*/ 1007836 h 1007836"/>
                  <a:gd name="connsiteX1" fmla="*/ 0 w 1007836"/>
                  <a:gd name="connsiteY1" fmla="*/ 503918 h 1007836"/>
                  <a:gd name="connsiteX2" fmla="*/ 503918 w 1007836"/>
                  <a:gd name="connsiteY2" fmla="*/ 0 h 1007836"/>
                  <a:gd name="connsiteX3" fmla="*/ 1007836 w 1007836"/>
                  <a:gd name="connsiteY3" fmla="*/ 503918 h 1007836"/>
                  <a:gd name="connsiteX0" fmla="*/ 0 w 1007836"/>
                  <a:gd name="connsiteY0" fmla="*/ 503918 h 503918"/>
                  <a:gd name="connsiteX1" fmla="*/ 503918 w 1007836"/>
                  <a:gd name="connsiteY1" fmla="*/ 0 h 503918"/>
                  <a:gd name="connsiteX2" fmla="*/ 1007836 w 1007836"/>
                  <a:gd name="connsiteY2" fmla="*/ 503918 h 50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7836" h="503918">
                    <a:moveTo>
                      <a:pt x="0" y="503918"/>
                    </a:moveTo>
                    <a:cubicBezTo>
                      <a:pt x="0" y="225612"/>
                      <a:pt x="225612" y="0"/>
                      <a:pt x="503918" y="0"/>
                    </a:cubicBezTo>
                    <a:cubicBezTo>
                      <a:pt x="782224" y="0"/>
                      <a:pt x="1007836" y="225612"/>
                      <a:pt x="1007836" y="503918"/>
                    </a:cubicBezTo>
                  </a:path>
                </a:pathLst>
              </a:custGeom>
              <a:noFill/>
              <a:ln w="1206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0" name="文本框 19"/>
            <p:cNvSpPr txBox="1"/>
            <p:nvPr/>
          </p:nvSpPr>
          <p:spPr>
            <a:xfrm>
              <a:off x="1447235" y="3830481"/>
              <a:ext cx="89988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54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S</a:t>
              </a:r>
              <a:endParaRPr lang="zh-CN" altLang="en-US" sz="5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id="{F6C51E7F-5FC8-4E62-B6F5-0B8FEC5C88BF}"/>
              </a:ext>
            </a:extLst>
          </p:cNvPr>
          <p:cNvGrpSpPr/>
          <p:nvPr/>
        </p:nvGrpSpPr>
        <p:grpSpPr>
          <a:xfrm>
            <a:off x="4192474" y="3788228"/>
            <a:ext cx="1007836" cy="1007836"/>
            <a:chOff x="4192474" y="3788228"/>
            <a:chExt cx="1007836" cy="1007836"/>
          </a:xfrm>
        </p:grpSpPr>
        <p:grpSp>
          <p:nvGrpSpPr>
            <p:cNvPr id="10" name="组合 9"/>
            <p:cNvGrpSpPr/>
            <p:nvPr/>
          </p:nvGrpSpPr>
          <p:grpSpPr>
            <a:xfrm rot="5400000">
              <a:off x="4192474" y="3788228"/>
              <a:ext cx="1007836" cy="1007836"/>
              <a:chOff x="4717143" y="3773714"/>
              <a:chExt cx="1007836" cy="1007836"/>
            </a:xfrm>
          </p:grpSpPr>
          <p:sp>
            <p:nvSpPr>
              <p:cNvPr id="11" name="椭圆 4"/>
              <p:cNvSpPr/>
              <p:nvPr/>
            </p:nvSpPr>
            <p:spPr>
              <a:xfrm>
                <a:off x="4717143" y="3773714"/>
                <a:ext cx="1007836" cy="503918"/>
              </a:xfrm>
              <a:custGeom>
                <a:avLst/>
                <a:gdLst>
                  <a:gd name="connsiteX0" fmla="*/ 0 w 1007836"/>
                  <a:gd name="connsiteY0" fmla="*/ 503918 h 1007836"/>
                  <a:gd name="connsiteX1" fmla="*/ 503918 w 1007836"/>
                  <a:gd name="connsiteY1" fmla="*/ 0 h 1007836"/>
                  <a:gd name="connsiteX2" fmla="*/ 1007836 w 1007836"/>
                  <a:gd name="connsiteY2" fmla="*/ 503918 h 1007836"/>
                  <a:gd name="connsiteX3" fmla="*/ 503918 w 1007836"/>
                  <a:gd name="connsiteY3" fmla="*/ 1007836 h 1007836"/>
                  <a:gd name="connsiteX4" fmla="*/ 0 w 1007836"/>
                  <a:gd name="connsiteY4" fmla="*/ 503918 h 1007836"/>
                  <a:gd name="connsiteX0" fmla="*/ 503918 w 1007836"/>
                  <a:gd name="connsiteY0" fmla="*/ 1007836 h 1099276"/>
                  <a:gd name="connsiteX1" fmla="*/ 0 w 1007836"/>
                  <a:gd name="connsiteY1" fmla="*/ 503918 h 1099276"/>
                  <a:gd name="connsiteX2" fmla="*/ 503918 w 1007836"/>
                  <a:gd name="connsiteY2" fmla="*/ 0 h 1099276"/>
                  <a:gd name="connsiteX3" fmla="*/ 1007836 w 1007836"/>
                  <a:gd name="connsiteY3" fmla="*/ 503918 h 1099276"/>
                  <a:gd name="connsiteX4" fmla="*/ 595358 w 1007836"/>
                  <a:gd name="connsiteY4" fmla="*/ 1099276 h 1099276"/>
                  <a:gd name="connsiteX0" fmla="*/ 503918 w 1007836"/>
                  <a:gd name="connsiteY0" fmla="*/ 1007836 h 1007836"/>
                  <a:gd name="connsiteX1" fmla="*/ 0 w 1007836"/>
                  <a:gd name="connsiteY1" fmla="*/ 503918 h 1007836"/>
                  <a:gd name="connsiteX2" fmla="*/ 503918 w 1007836"/>
                  <a:gd name="connsiteY2" fmla="*/ 0 h 1007836"/>
                  <a:gd name="connsiteX3" fmla="*/ 1007836 w 1007836"/>
                  <a:gd name="connsiteY3" fmla="*/ 503918 h 1007836"/>
                  <a:gd name="connsiteX0" fmla="*/ 0 w 1007836"/>
                  <a:gd name="connsiteY0" fmla="*/ 503918 h 503918"/>
                  <a:gd name="connsiteX1" fmla="*/ 503918 w 1007836"/>
                  <a:gd name="connsiteY1" fmla="*/ 0 h 503918"/>
                  <a:gd name="connsiteX2" fmla="*/ 1007836 w 1007836"/>
                  <a:gd name="connsiteY2" fmla="*/ 503918 h 50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7836" h="503918">
                    <a:moveTo>
                      <a:pt x="0" y="503918"/>
                    </a:moveTo>
                    <a:cubicBezTo>
                      <a:pt x="0" y="225612"/>
                      <a:pt x="225612" y="0"/>
                      <a:pt x="503918" y="0"/>
                    </a:cubicBezTo>
                    <a:cubicBezTo>
                      <a:pt x="782224" y="0"/>
                      <a:pt x="1007836" y="225612"/>
                      <a:pt x="1007836" y="503918"/>
                    </a:cubicBezTo>
                  </a:path>
                </a:pathLst>
              </a:custGeom>
              <a:noFill/>
              <a:ln w="120650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椭圆 4"/>
              <p:cNvSpPr/>
              <p:nvPr/>
            </p:nvSpPr>
            <p:spPr>
              <a:xfrm flipV="1">
                <a:off x="4717143" y="4277632"/>
                <a:ext cx="1007836" cy="503918"/>
              </a:xfrm>
              <a:custGeom>
                <a:avLst/>
                <a:gdLst>
                  <a:gd name="connsiteX0" fmla="*/ 0 w 1007836"/>
                  <a:gd name="connsiteY0" fmla="*/ 503918 h 1007836"/>
                  <a:gd name="connsiteX1" fmla="*/ 503918 w 1007836"/>
                  <a:gd name="connsiteY1" fmla="*/ 0 h 1007836"/>
                  <a:gd name="connsiteX2" fmla="*/ 1007836 w 1007836"/>
                  <a:gd name="connsiteY2" fmla="*/ 503918 h 1007836"/>
                  <a:gd name="connsiteX3" fmla="*/ 503918 w 1007836"/>
                  <a:gd name="connsiteY3" fmla="*/ 1007836 h 1007836"/>
                  <a:gd name="connsiteX4" fmla="*/ 0 w 1007836"/>
                  <a:gd name="connsiteY4" fmla="*/ 503918 h 1007836"/>
                  <a:gd name="connsiteX0" fmla="*/ 503918 w 1007836"/>
                  <a:gd name="connsiteY0" fmla="*/ 1007836 h 1099276"/>
                  <a:gd name="connsiteX1" fmla="*/ 0 w 1007836"/>
                  <a:gd name="connsiteY1" fmla="*/ 503918 h 1099276"/>
                  <a:gd name="connsiteX2" fmla="*/ 503918 w 1007836"/>
                  <a:gd name="connsiteY2" fmla="*/ 0 h 1099276"/>
                  <a:gd name="connsiteX3" fmla="*/ 1007836 w 1007836"/>
                  <a:gd name="connsiteY3" fmla="*/ 503918 h 1099276"/>
                  <a:gd name="connsiteX4" fmla="*/ 595358 w 1007836"/>
                  <a:gd name="connsiteY4" fmla="*/ 1099276 h 1099276"/>
                  <a:gd name="connsiteX0" fmla="*/ 503918 w 1007836"/>
                  <a:gd name="connsiteY0" fmla="*/ 1007836 h 1007836"/>
                  <a:gd name="connsiteX1" fmla="*/ 0 w 1007836"/>
                  <a:gd name="connsiteY1" fmla="*/ 503918 h 1007836"/>
                  <a:gd name="connsiteX2" fmla="*/ 503918 w 1007836"/>
                  <a:gd name="connsiteY2" fmla="*/ 0 h 1007836"/>
                  <a:gd name="connsiteX3" fmla="*/ 1007836 w 1007836"/>
                  <a:gd name="connsiteY3" fmla="*/ 503918 h 1007836"/>
                  <a:gd name="connsiteX0" fmla="*/ 0 w 1007836"/>
                  <a:gd name="connsiteY0" fmla="*/ 503918 h 503918"/>
                  <a:gd name="connsiteX1" fmla="*/ 503918 w 1007836"/>
                  <a:gd name="connsiteY1" fmla="*/ 0 h 503918"/>
                  <a:gd name="connsiteX2" fmla="*/ 1007836 w 1007836"/>
                  <a:gd name="connsiteY2" fmla="*/ 503918 h 50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7836" h="503918">
                    <a:moveTo>
                      <a:pt x="0" y="503918"/>
                    </a:moveTo>
                    <a:cubicBezTo>
                      <a:pt x="0" y="225612"/>
                      <a:pt x="225612" y="0"/>
                      <a:pt x="503918" y="0"/>
                    </a:cubicBezTo>
                    <a:cubicBezTo>
                      <a:pt x="782224" y="0"/>
                      <a:pt x="1007836" y="225612"/>
                      <a:pt x="1007836" y="503918"/>
                    </a:cubicBezTo>
                  </a:path>
                </a:pathLst>
              </a:custGeom>
              <a:noFill/>
              <a:ln w="1206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1" name="文本框 20"/>
            <p:cNvSpPr txBox="1"/>
            <p:nvPr/>
          </p:nvSpPr>
          <p:spPr>
            <a:xfrm>
              <a:off x="4246449" y="3830481"/>
              <a:ext cx="89988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5400" dirty="0">
                  <a:solidFill>
                    <a:schemeClr val="bg2">
                      <a:lumMod val="50000"/>
                    </a:schemeClr>
                  </a:solidFill>
                  <a:cs typeface="+mn-ea"/>
                  <a:sym typeface="+mn-lt"/>
                </a:rPr>
                <a:t>W</a:t>
              </a:r>
              <a:endParaRPr lang="zh-CN" altLang="en-US" sz="5400" dirty="0">
                <a:solidFill>
                  <a:schemeClr val="bg2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id="{965DAF14-6BBC-4C0A-A760-63126D377DEC}"/>
              </a:ext>
            </a:extLst>
          </p:cNvPr>
          <p:cNvGrpSpPr/>
          <p:nvPr/>
        </p:nvGrpSpPr>
        <p:grpSpPr>
          <a:xfrm>
            <a:off x="6991690" y="3788228"/>
            <a:ext cx="1007836" cy="1007836"/>
            <a:chOff x="6991690" y="3788228"/>
            <a:chExt cx="1007836" cy="1007836"/>
          </a:xfrm>
        </p:grpSpPr>
        <p:grpSp>
          <p:nvGrpSpPr>
            <p:cNvPr id="13" name="组合 12"/>
            <p:cNvGrpSpPr/>
            <p:nvPr/>
          </p:nvGrpSpPr>
          <p:grpSpPr>
            <a:xfrm rot="10800000">
              <a:off x="6991690" y="3788228"/>
              <a:ext cx="1007836" cy="1007836"/>
              <a:chOff x="4717143" y="3773714"/>
              <a:chExt cx="1007836" cy="1007836"/>
            </a:xfrm>
          </p:grpSpPr>
          <p:sp>
            <p:nvSpPr>
              <p:cNvPr id="14" name="椭圆 4"/>
              <p:cNvSpPr/>
              <p:nvPr/>
            </p:nvSpPr>
            <p:spPr>
              <a:xfrm>
                <a:off x="4717143" y="3773714"/>
                <a:ext cx="1007836" cy="503918"/>
              </a:xfrm>
              <a:custGeom>
                <a:avLst/>
                <a:gdLst>
                  <a:gd name="connsiteX0" fmla="*/ 0 w 1007836"/>
                  <a:gd name="connsiteY0" fmla="*/ 503918 h 1007836"/>
                  <a:gd name="connsiteX1" fmla="*/ 503918 w 1007836"/>
                  <a:gd name="connsiteY1" fmla="*/ 0 h 1007836"/>
                  <a:gd name="connsiteX2" fmla="*/ 1007836 w 1007836"/>
                  <a:gd name="connsiteY2" fmla="*/ 503918 h 1007836"/>
                  <a:gd name="connsiteX3" fmla="*/ 503918 w 1007836"/>
                  <a:gd name="connsiteY3" fmla="*/ 1007836 h 1007836"/>
                  <a:gd name="connsiteX4" fmla="*/ 0 w 1007836"/>
                  <a:gd name="connsiteY4" fmla="*/ 503918 h 1007836"/>
                  <a:gd name="connsiteX0" fmla="*/ 503918 w 1007836"/>
                  <a:gd name="connsiteY0" fmla="*/ 1007836 h 1099276"/>
                  <a:gd name="connsiteX1" fmla="*/ 0 w 1007836"/>
                  <a:gd name="connsiteY1" fmla="*/ 503918 h 1099276"/>
                  <a:gd name="connsiteX2" fmla="*/ 503918 w 1007836"/>
                  <a:gd name="connsiteY2" fmla="*/ 0 h 1099276"/>
                  <a:gd name="connsiteX3" fmla="*/ 1007836 w 1007836"/>
                  <a:gd name="connsiteY3" fmla="*/ 503918 h 1099276"/>
                  <a:gd name="connsiteX4" fmla="*/ 595358 w 1007836"/>
                  <a:gd name="connsiteY4" fmla="*/ 1099276 h 1099276"/>
                  <a:gd name="connsiteX0" fmla="*/ 503918 w 1007836"/>
                  <a:gd name="connsiteY0" fmla="*/ 1007836 h 1007836"/>
                  <a:gd name="connsiteX1" fmla="*/ 0 w 1007836"/>
                  <a:gd name="connsiteY1" fmla="*/ 503918 h 1007836"/>
                  <a:gd name="connsiteX2" fmla="*/ 503918 w 1007836"/>
                  <a:gd name="connsiteY2" fmla="*/ 0 h 1007836"/>
                  <a:gd name="connsiteX3" fmla="*/ 1007836 w 1007836"/>
                  <a:gd name="connsiteY3" fmla="*/ 503918 h 1007836"/>
                  <a:gd name="connsiteX0" fmla="*/ 0 w 1007836"/>
                  <a:gd name="connsiteY0" fmla="*/ 503918 h 503918"/>
                  <a:gd name="connsiteX1" fmla="*/ 503918 w 1007836"/>
                  <a:gd name="connsiteY1" fmla="*/ 0 h 503918"/>
                  <a:gd name="connsiteX2" fmla="*/ 1007836 w 1007836"/>
                  <a:gd name="connsiteY2" fmla="*/ 503918 h 50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7836" h="503918">
                    <a:moveTo>
                      <a:pt x="0" y="503918"/>
                    </a:moveTo>
                    <a:cubicBezTo>
                      <a:pt x="0" y="225612"/>
                      <a:pt x="225612" y="0"/>
                      <a:pt x="503918" y="0"/>
                    </a:cubicBezTo>
                    <a:cubicBezTo>
                      <a:pt x="782224" y="0"/>
                      <a:pt x="1007836" y="225612"/>
                      <a:pt x="1007836" y="503918"/>
                    </a:cubicBezTo>
                  </a:path>
                </a:pathLst>
              </a:custGeom>
              <a:noFill/>
              <a:ln w="1206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椭圆 4"/>
              <p:cNvSpPr/>
              <p:nvPr/>
            </p:nvSpPr>
            <p:spPr>
              <a:xfrm flipV="1">
                <a:off x="4717143" y="4277632"/>
                <a:ext cx="1007836" cy="503918"/>
              </a:xfrm>
              <a:custGeom>
                <a:avLst/>
                <a:gdLst>
                  <a:gd name="connsiteX0" fmla="*/ 0 w 1007836"/>
                  <a:gd name="connsiteY0" fmla="*/ 503918 h 1007836"/>
                  <a:gd name="connsiteX1" fmla="*/ 503918 w 1007836"/>
                  <a:gd name="connsiteY1" fmla="*/ 0 h 1007836"/>
                  <a:gd name="connsiteX2" fmla="*/ 1007836 w 1007836"/>
                  <a:gd name="connsiteY2" fmla="*/ 503918 h 1007836"/>
                  <a:gd name="connsiteX3" fmla="*/ 503918 w 1007836"/>
                  <a:gd name="connsiteY3" fmla="*/ 1007836 h 1007836"/>
                  <a:gd name="connsiteX4" fmla="*/ 0 w 1007836"/>
                  <a:gd name="connsiteY4" fmla="*/ 503918 h 1007836"/>
                  <a:gd name="connsiteX0" fmla="*/ 503918 w 1007836"/>
                  <a:gd name="connsiteY0" fmla="*/ 1007836 h 1099276"/>
                  <a:gd name="connsiteX1" fmla="*/ 0 w 1007836"/>
                  <a:gd name="connsiteY1" fmla="*/ 503918 h 1099276"/>
                  <a:gd name="connsiteX2" fmla="*/ 503918 w 1007836"/>
                  <a:gd name="connsiteY2" fmla="*/ 0 h 1099276"/>
                  <a:gd name="connsiteX3" fmla="*/ 1007836 w 1007836"/>
                  <a:gd name="connsiteY3" fmla="*/ 503918 h 1099276"/>
                  <a:gd name="connsiteX4" fmla="*/ 595358 w 1007836"/>
                  <a:gd name="connsiteY4" fmla="*/ 1099276 h 1099276"/>
                  <a:gd name="connsiteX0" fmla="*/ 503918 w 1007836"/>
                  <a:gd name="connsiteY0" fmla="*/ 1007836 h 1007836"/>
                  <a:gd name="connsiteX1" fmla="*/ 0 w 1007836"/>
                  <a:gd name="connsiteY1" fmla="*/ 503918 h 1007836"/>
                  <a:gd name="connsiteX2" fmla="*/ 503918 w 1007836"/>
                  <a:gd name="connsiteY2" fmla="*/ 0 h 1007836"/>
                  <a:gd name="connsiteX3" fmla="*/ 1007836 w 1007836"/>
                  <a:gd name="connsiteY3" fmla="*/ 503918 h 1007836"/>
                  <a:gd name="connsiteX0" fmla="*/ 0 w 1007836"/>
                  <a:gd name="connsiteY0" fmla="*/ 503918 h 503918"/>
                  <a:gd name="connsiteX1" fmla="*/ 503918 w 1007836"/>
                  <a:gd name="connsiteY1" fmla="*/ 0 h 503918"/>
                  <a:gd name="connsiteX2" fmla="*/ 1007836 w 1007836"/>
                  <a:gd name="connsiteY2" fmla="*/ 503918 h 50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7836" h="503918">
                    <a:moveTo>
                      <a:pt x="0" y="503918"/>
                    </a:moveTo>
                    <a:cubicBezTo>
                      <a:pt x="0" y="225612"/>
                      <a:pt x="225612" y="0"/>
                      <a:pt x="503918" y="0"/>
                    </a:cubicBezTo>
                    <a:cubicBezTo>
                      <a:pt x="782224" y="0"/>
                      <a:pt x="1007836" y="225612"/>
                      <a:pt x="1007836" y="503918"/>
                    </a:cubicBezTo>
                  </a:path>
                </a:pathLst>
              </a:custGeom>
              <a:noFill/>
              <a:ln w="1206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22" name="文本框 21"/>
            <p:cNvSpPr txBox="1"/>
            <p:nvPr/>
          </p:nvSpPr>
          <p:spPr>
            <a:xfrm>
              <a:off x="7045665" y="3830481"/>
              <a:ext cx="89988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54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T</a:t>
              </a:r>
              <a:endParaRPr lang="zh-CN" altLang="en-US" sz="5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6" name="组合 5">
            <a:extLst>
              <a:ext uri="{FF2B5EF4-FFF2-40B4-BE49-F238E27FC236}">
                <a16:creationId xmlns:a16="http://schemas.microsoft.com/office/drawing/2014/main" id="{BDF53B0D-B94B-4218-ADDB-1E82A2A5E242}"/>
              </a:ext>
            </a:extLst>
          </p:cNvPr>
          <p:cNvGrpSpPr/>
          <p:nvPr/>
        </p:nvGrpSpPr>
        <p:grpSpPr>
          <a:xfrm>
            <a:off x="9790905" y="3788228"/>
            <a:ext cx="1007836" cy="1007836"/>
            <a:chOff x="9790905" y="3788228"/>
            <a:chExt cx="1007836" cy="1007836"/>
          </a:xfrm>
        </p:grpSpPr>
        <p:grpSp>
          <p:nvGrpSpPr>
            <p:cNvPr id="16" name="组合 15"/>
            <p:cNvGrpSpPr/>
            <p:nvPr/>
          </p:nvGrpSpPr>
          <p:grpSpPr>
            <a:xfrm rot="16200000">
              <a:off x="9790905" y="3788228"/>
              <a:ext cx="1007836" cy="1007836"/>
              <a:chOff x="4717143" y="3773714"/>
              <a:chExt cx="1007836" cy="1007836"/>
            </a:xfrm>
          </p:grpSpPr>
          <p:sp>
            <p:nvSpPr>
              <p:cNvPr id="17" name="椭圆 4"/>
              <p:cNvSpPr/>
              <p:nvPr/>
            </p:nvSpPr>
            <p:spPr>
              <a:xfrm>
                <a:off x="4717143" y="3773714"/>
                <a:ext cx="1007836" cy="503918"/>
              </a:xfrm>
              <a:custGeom>
                <a:avLst/>
                <a:gdLst>
                  <a:gd name="connsiteX0" fmla="*/ 0 w 1007836"/>
                  <a:gd name="connsiteY0" fmla="*/ 503918 h 1007836"/>
                  <a:gd name="connsiteX1" fmla="*/ 503918 w 1007836"/>
                  <a:gd name="connsiteY1" fmla="*/ 0 h 1007836"/>
                  <a:gd name="connsiteX2" fmla="*/ 1007836 w 1007836"/>
                  <a:gd name="connsiteY2" fmla="*/ 503918 h 1007836"/>
                  <a:gd name="connsiteX3" fmla="*/ 503918 w 1007836"/>
                  <a:gd name="connsiteY3" fmla="*/ 1007836 h 1007836"/>
                  <a:gd name="connsiteX4" fmla="*/ 0 w 1007836"/>
                  <a:gd name="connsiteY4" fmla="*/ 503918 h 1007836"/>
                  <a:gd name="connsiteX0" fmla="*/ 503918 w 1007836"/>
                  <a:gd name="connsiteY0" fmla="*/ 1007836 h 1099276"/>
                  <a:gd name="connsiteX1" fmla="*/ 0 w 1007836"/>
                  <a:gd name="connsiteY1" fmla="*/ 503918 h 1099276"/>
                  <a:gd name="connsiteX2" fmla="*/ 503918 w 1007836"/>
                  <a:gd name="connsiteY2" fmla="*/ 0 h 1099276"/>
                  <a:gd name="connsiteX3" fmla="*/ 1007836 w 1007836"/>
                  <a:gd name="connsiteY3" fmla="*/ 503918 h 1099276"/>
                  <a:gd name="connsiteX4" fmla="*/ 595358 w 1007836"/>
                  <a:gd name="connsiteY4" fmla="*/ 1099276 h 1099276"/>
                  <a:gd name="connsiteX0" fmla="*/ 503918 w 1007836"/>
                  <a:gd name="connsiteY0" fmla="*/ 1007836 h 1007836"/>
                  <a:gd name="connsiteX1" fmla="*/ 0 w 1007836"/>
                  <a:gd name="connsiteY1" fmla="*/ 503918 h 1007836"/>
                  <a:gd name="connsiteX2" fmla="*/ 503918 w 1007836"/>
                  <a:gd name="connsiteY2" fmla="*/ 0 h 1007836"/>
                  <a:gd name="connsiteX3" fmla="*/ 1007836 w 1007836"/>
                  <a:gd name="connsiteY3" fmla="*/ 503918 h 1007836"/>
                  <a:gd name="connsiteX0" fmla="*/ 0 w 1007836"/>
                  <a:gd name="connsiteY0" fmla="*/ 503918 h 503918"/>
                  <a:gd name="connsiteX1" fmla="*/ 503918 w 1007836"/>
                  <a:gd name="connsiteY1" fmla="*/ 0 h 503918"/>
                  <a:gd name="connsiteX2" fmla="*/ 1007836 w 1007836"/>
                  <a:gd name="connsiteY2" fmla="*/ 503918 h 50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7836" h="503918">
                    <a:moveTo>
                      <a:pt x="0" y="503918"/>
                    </a:moveTo>
                    <a:cubicBezTo>
                      <a:pt x="0" y="225612"/>
                      <a:pt x="225612" y="0"/>
                      <a:pt x="503918" y="0"/>
                    </a:cubicBezTo>
                    <a:cubicBezTo>
                      <a:pt x="782224" y="0"/>
                      <a:pt x="1007836" y="225612"/>
                      <a:pt x="1007836" y="503918"/>
                    </a:cubicBezTo>
                  </a:path>
                </a:pathLst>
              </a:custGeom>
              <a:noFill/>
              <a:ln w="120650">
                <a:solidFill>
                  <a:schemeClr val="bg1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8" name="椭圆 4"/>
              <p:cNvSpPr/>
              <p:nvPr/>
            </p:nvSpPr>
            <p:spPr>
              <a:xfrm flipV="1">
                <a:off x="4717143" y="4277632"/>
                <a:ext cx="1007836" cy="503918"/>
              </a:xfrm>
              <a:custGeom>
                <a:avLst/>
                <a:gdLst>
                  <a:gd name="connsiteX0" fmla="*/ 0 w 1007836"/>
                  <a:gd name="connsiteY0" fmla="*/ 503918 h 1007836"/>
                  <a:gd name="connsiteX1" fmla="*/ 503918 w 1007836"/>
                  <a:gd name="connsiteY1" fmla="*/ 0 h 1007836"/>
                  <a:gd name="connsiteX2" fmla="*/ 1007836 w 1007836"/>
                  <a:gd name="connsiteY2" fmla="*/ 503918 h 1007836"/>
                  <a:gd name="connsiteX3" fmla="*/ 503918 w 1007836"/>
                  <a:gd name="connsiteY3" fmla="*/ 1007836 h 1007836"/>
                  <a:gd name="connsiteX4" fmla="*/ 0 w 1007836"/>
                  <a:gd name="connsiteY4" fmla="*/ 503918 h 1007836"/>
                  <a:gd name="connsiteX0" fmla="*/ 503918 w 1007836"/>
                  <a:gd name="connsiteY0" fmla="*/ 1007836 h 1099276"/>
                  <a:gd name="connsiteX1" fmla="*/ 0 w 1007836"/>
                  <a:gd name="connsiteY1" fmla="*/ 503918 h 1099276"/>
                  <a:gd name="connsiteX2" fmla="*/ 503918 w 1007836"/>
                  <a:gd name="connsiteY2" fmla="*/ 0 h 1099276"/>
                  <a:gd name="connsiteX3" fmla="*/ 1007836 w 1007836"/>
                  <a:gd name="connsiteY3" fmla="*/ 503918 h 1099276"/>
                  <a:gd name="connsiteX4" fmla="*/ 595358 w 1007836"/>
                  <a:gd name="connsiteY4" fmla="*/ 1099276 h 1099276"/>
                  <a:gd name="connsiteX0" fmla="*/ 503918 w 1007836"/>
                  <a:gd name="connsiteY0" fmla="*/ 1007836 h 1007836"/>
                  <a:gd name="connsiteX1" fmla="*/ 0 w 1007836"/>
                  <a:gd name="connsiteY1" fmla="*/ 503918 h 1007836"/>
                  <a:gd name="connsiteX2" fmla="*/ 503918 w 1007836"/>
                  <a:gd name="connsiteY2" fmla="*/ 0 h 1007836"/>
                  <a:gd name="connsiteX3" fmla="*/ 1007836 w 1007836"/>
                  <a:gd name="connsiteY3" fmla="*/ 503918 h 1007836"/>
                  <a:gd name="connsiteX0" fmla="*/ 0 w 1007836"/>
                  <a:gd name="connsiteY0" fmla="*/ 503918 h 503918"/>
                  <a:gd name="connsiteX1" fmla="*/ 503918 w 1007836"/>
                  <a:gd name="connsiteY1" fmla="*/ 0 h 503918"/>
                  <a:gd name="connsiteX2" fmla="*/ 1007836 w 1007836"/>
                  <a:gd name="connsiteY2" fmla="*/ 503918 h 503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07836" h="503918">
                    <a:moveTo>
                      <a:pt x="0" y="503918"/>
                    </a:moveTo>
                    <a:cubicBezTo>
                      <a:pt x="0" y="225612"/>
                      <a:pt x="225612" y="0"/>
                      <a:pt x="503918" y="0"/>
                    </a:cubicBezTo>
                    <a:cubicBezTo>
                      <a:pt x="782224" y="0"/>
                      <a:pt x="1007836" y="225612"/>
                      <a:pt x="1007836" y="503918"/>
                    </a:cubicBezTo>
                  </a:path>
                </a:pathLst>
              </a:custGeom>
              <a:noFill/>
              <a:ln w="120650">
                <a:solidFill>
                  <a:schemeClr val="bg2">
                    <a:lumMod val="9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</p:grpSp>
        <p:sp>
          <p:nvSpPr>
            <p:cNvPr id="23" name="文本框 22"/>
            <p:cNvSpPr txBox="1"/>
            <p:nvPr/>
          </p:nvSpPr>
          <p:spPr>
            <a:xfrm>
              <a:off x="9844880" y="3830481"/>
              <a:ext cx="899886" cy="9233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zh-CN" sz="5400" dirty="0">
                  <a:solidFill>
                    <a:schemeClr val="bg1">
                      <a:lumMod val="50000"/>
                    </a:schemeClr>
                  </a:solidFill>
                  <a:cs typeface="+mn-ea"/>
                  <a:sym typeface="+mn-lt"/>
                </a:rPr>
                <a:t>O</a:t>
              </a:r>
              <a:endParaRPr lang="zh-CN" altLang="en-US" sz="5400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endParaRPr>
            </a:p>
          </p:txBody>
        </p:sp>
      </p:grpSp>
      <p:sp>
        <p:nvSpPr>
          <p:cNvPr id="33" name="Subtitle 2"/>
          <p:cNvSpPr txBox="1">
            <a:spLocks/>
          </p:cNvSpPr>
          <p:nvPr/>
        </p:nvSpPr>
        <p:spPr bwMode="auto">
          <a:xfrm>
            <a:off x="522012" y="4934206"/>
            <a:ext cx="2750331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4" name="Subtitle 2"/>
          <p:cNvSpPr txBox="1">
            <a:spLocks/>
          </p:cNvSpPr>
          <p:nvPr/>
        </p:nvSpPr>
        <p:spPr bwMode="auto">
          <a:xfrm>
            <a:off x="3345668" y="4934206"/>
            <a:ext cx="2750331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5" name="Subtitle 2"/>
          <p:cNvSpPr txBox="1">
            <a:spLocks/>
          </p:cNvSpPr>
          <p:nvPr/>
        </p:nvSpPr>
        <p:spPr bwMode="auto">
          <a:xfrm>
            <a:off x="6095999" y="4933263"/>
            <a:ext cx="2750331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6" name="Subtitle 2"/>
          <p:cNvSpPr txBox="1">
            <a:spLocks/>
          </p:cNvSpPr>
          <p:nvPr/>
        </p:nvSpPr>
        <p:spPr bwMode="auto">
          <a:xfrm>
            <a:off x="8919655" y="4933263"/>
            <a:ext cx="2750331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6517459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/>
      <p:bldP spid="34" grpId="0"/>
      <p:bldP spid="35" grpId="0"/>
      <p:bldP spid="3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9" name="Line 9"/>
          <p:cNvSpPr>
            <a:spLocks noChangeShapeType="1"/>
          </p:cNvSpPr>
          <p:nvPr/>
        </p:nvSpPr>
        <p:spPr bwMode="auto">
          <a:xfrm>
            <a:off x="0" y="483659"/>
            <a:ext cx="2946400" cy="0"/>
          </a:xfrm>
          <a:prstGeom prst="line">
            <a:avLst/>
          </a:prstGeom>
          <a:noFill/>
          <a:ln w="6350" cmpd="sng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5370" name="Line 10"/>
          <p:cNvSpPr>
            <a:spLocks noChangeShapeType="1"/>
          </p:cNvSpPr>
          <p:nvPr/>
        </p:nvSpPr>
        <p:spPr bwMode="auto">
          <a:xfrm>
            <a:off x="9245600" y="483659"/>
            <a:ext cx="2946400" cy="0"/>
          </a:xfrm>
          <a:prstGeom prst="line">
            <a:avLst/>
          </a:prstGeom>
          <a:noFill/>
          <a:ln w="6350" cmpd="sng">
            <a:solidFill>
              <a:srgbClr val="00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id="{D3524CA2-5A4A-46F8-85A9-C4E84B2E19D4}"/>
              </a:ext>
            </a:extLst>
          </p:cNvPr>
          <p:cNvGrpSpPr/>
          <p:nvPr/>
        </p:nvGrpSpPr>
        <p:grpSpPr>
          <a:xfrm>
            <a:off x="872067" y="1584326"/>
            <a:ext cx="10443634" cy="2364317"/>
            <a:chOff x="872067" y="1584326"/>
            <a:chExt cx="10443634" cy="2364317"/>
          </a:xfrm>
        </p:grpSpPr>
        <p:sp>
          <p:nvSpPr>
            <p:cNvPr id="15362" name="Oval 2"/>
            <p:cNvSpPr>
              <a:spLocks noChangeArrowheads="1"/>
            </p:cNvSpPr>
            <p:nvPr/>
          </p:nvSpPr>
          <p:spPr bwMode="auto">
            <a:xfrm>
              <a:off x="3816351" y="2483910"/>
              <a:ext cx="529167" cy="529167"/>
            </a:xfrm>
            <a:prstGeom prst="ellipse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63" name="Oval 3"/>
            <p:cNvSpPr>
              <a:spLocks noChangeArrowheads="1"/>
            </p:cNvSpPr>
            <p:nvPr/>
          </p:nvSpPr>
          <p:spPr bwMode="auto">
            <a:xfrm>
              <a:off x="5831418" y="2483910"/>
              <a:ext cx="529167" cy="529167"/>
            </a:xfrm>
            <a:prstGeom prst="ellipse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64" name="Oval 4"/>
            <p:cNvSpPr>
              <a:spLocks noChangeArrowheads="1"/>
            </p:cNvSpPr>
            <p:nvPr/>
          </p:nvSpPr>
          <p:spPr bwMode="auto">
            <a:xfrm>
              <a:off x="7863418" y="2483910"/>
              <a:ext cx="529167" cy="529167"/>
            </a:xfrm>
            <a:prstGeom prst="ellipse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65" name="Oval 5"/>
            <p:cNvSpPr>
              <a:spLocks noChangeArrowheads="1"/>
            </p:cNvSpPr>
            <p:nvPr/>
          </p:nvSpPr>
          <p:spPr bwMode="auto">
            <a:xfrm>
              <a:off x="9884834" y="2483910"/>
              <a:ext cx="529167" cy="529167"/>
            </a:xfrm>
            <a:prstGeom prst="ellipse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66" name="Oval 6"/>
            <p:cNvSpPr>
              <a:spLocks noChangeArrowheads="1"/>
            </p:cNvSpPr>
            <p:nvPr/>
          </p:nvSpPr>
          <p:spPr bwMode="auto">
            <a:xfrm>
              <a:off x="1794934" y="2483910"/>
              <a:ext cx="529167" cy="529167"/>
            </a:xfrm>
            <a:prstGeom prst="ellipse">
              <a:avLst/>
            </a:pr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71" name="Freeform 11"/>
            <p:cNvSpPr>
              <a:spLocks/>
            </p:cNvSpPr>
            <p:nvPr/>
          </p:nvSpPr>
          <p:spPr bwMode="auto">
            <a:xfrm>
              <a:off x="872067" y="2767543"/>
              <a:ext cx="2353733" cy="1181100"/>
            </a:xfrm>
            <a:custGeom>
              <a:avLst/>
              <a:gdLst>
                <a:gd name="T0" fmla="*/ 336 w 673"/>
                <a:gd name="T1" fmla="*/ 241 h 336"/>
                <a:gd name="T2" fmla="*/ 95 w 673"/>
                <a:gd name="T3" fmla="*/ 0 h 336"/>
                <a:gd name="T4" fmla="*/ 0 w 673"/>
                <a:gd name="T5" fmla="*/ 0 h 336"/>
                <a:gd name="T6" fmla="*/ 336 w 673"/>
                <a:gd name="T7" fmla="*/ 336 h 336"/>
                <a:gd name="T8" fmla="*/ 673 w 673"/>
                <a:gd name="T9" fmla="*/ 0 h 336"/>
                <a:gd name="T10" fmla="*/ 578 w 673"/>
                <a:gd name="T11" fmla="*/ 0 h 336"/>
                <a:gd name="T12" fmla="*/ 336 w 673"/>
                <a:gd name="T13" fmla="*/ 24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3" h="336">
                  <a:moveTo>
                    <a:pt x="336" y="241"/>
                  </a:moveTo>
                  <a:cubicBezTo>
                    <a:pt x="203" y="241"/>
                    <a:pt x="95" y="133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6"/>
                    <a:pt x="150" y="336"/>
                    <a:pt x="336" y="336"/>
                  </a:cubicBezTo>
                  <a:cubicBezTo>
                    <a:pt x="522" y="336"/>
                    <a:pt x="673" y="186"/>
                    <a:pt x="673" y="0"/>
                  </a:cubicBezTo>
                  <a:cubicBezTo>
                    <a:pt x="578" y="0"/>
                    <a:pt x="578" y="0"/>
                    <a:pt x="578" y="0"/>
                  </a:cubicBezTo>
                  <a:cubicBezTo>
                    <a:pt x="578" y="133"/>
                    <a:pt x="470" y="241"/>
                    <a:pt x="336" y="2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72" name="Freeform 12"/>
            <p:cNvSpPr>
              <a:spLocks/>
            </p:cNvSpPr>
            <p:nvPr/>
          </p:nvSpPr>
          <p:spPr bwMode="auto">
            <a:xfrm>
              <a:off x="2893484" y="1584326"/>
              <a:ext cx="2353733" cy="1183217"/>
            </a:xfrm>
            <a:custGeom>
              <a:avLst/>
              <a:gdLst>
                <a:gd name="T0" fmla="*/ 337 w 673"/>
                <a:gd name="T1" fmla="*/ 0 h 337"/>
                <a:gd name="T2" fmla="*/ 0 w 673"/>
                <a:gd name="T3" fmla="*/ 337 h 337"/>
                <a:gd name="T4" fmla="*/ 95 w 673"/>
                <a:gd name="T5" fmla="*/ 337 h 337"/>
                <a:gd name="T6" fmla="*/ 337 w 673"/>
                <a:gd name="T7" fmla="*/ 95 h 337"/>
                <a:gd name="T8" fmla="*/ 578 w 673"/>
                <a:gd name="T9" fmla="*/ 337 h 337"/>
                <a:gd name="T10" fmla="*/ 673 w 673"/>
                <a:gd name="T11" fmla="*/ 337 h 337"/>
                <a:gd name="T12" fmla="*/ 337 w 673"/>
                <a:gd name="T1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3" h="337">
                  <a:moveTo>
                    <a:pt x="337" y="0"/>
                  </a:moveTo>
                  <a:cubicBezTo>
                    <a:pt x="151" y="0"/>
                    <a:pt x="0" y="151"/>
                    <a:pt x="0" y="337"/>
                  </a:cubicBezTo>
                  <a:cubicBezTo>
                    <a:pt x="95" y="337"/>
                    <a:pt x="95" y="337"/>
                    <a:pt x="95" y="337"/>
                  </a:cubicBezTo>
                  <a:cubicBezTo>
                    <a:pt x="95" y="203"/>
                    <a:pt x="203" y="95"/>
                    <a:pt x="337" y="95"/>
                  </a:cubicBezTo>
                  <a:cubicBezTo>
                    <a:pt x="470" y="95"/>
                    <a:pt x="578" y="203"/>
                    <a:pt x="578" y="337"/>
                  </a:cubicBezTo>
                  <a:cubicBezTo>
                    <a:pt x="673" y="337"/>
                    <a:pt x="673" y="337"/>
                    <a:pt x="673" y="337"/>
                  </a:cubicBezTo>
                  <a:cubicBezTo>
                    <a:pt x="673" y="151"/>
                    <a:pt x="523" y="0"/>
                    <a:pt x="337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73" name="Freeform 13"/>
            <p:cNvSpPr>
              <a:spLocks/>
            </p:cNvSpPr>
            <p:nvPr/>
          </p:nvSpPr>
          <p:spPr bwMode="auto">
            <a:xfrm>
              <a:off x="4914900" y="2767543"/>
              <a:ext cx="2355851" cy="1181100"/>
            </a:xfrm>
            <a:custGeom>
              <a:avLst/>
              <a:gdLst>
                <a:gd name="T0" fmla="*/ 337 w 674"/>
                <a:gd name="T1" fmla="*/ 241 h 336"/>
                <a:gd name="T2" fmla="*/ 95 w 674"/>
                <a:gd name="T3" fmla="*/ 0 h 336"/>
                <a:gd name="T4" fmla="*/ 0 w 674"/>
                <a:gd name="T5" fmla="*/ 0 h 336"/>
                <a:gd name="T6" fmla="*/ 337 w 674"/>
                <a:gd name="T7" fmla="*/ 336 h 336"/>
                <a:gd name="T8" fmla="*/ 674 w 674"/>
                <a:gd name="T9" fmla="*/ 0 h 336"/>
                <a:gd name="T10" fmla="*/ 579 w 674"/>
                <a:gd name="T11" fmla="*/ 0 h 336"/>
                <a:gd name="T12" fmla="*/ 337 w 674"/>
                <a:gd name="T13" fmla="*/ 24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4" h="336">
                  <a:moveTo>
                    <a:pt x="337" y="241"/>
                  </a:moveTo>
                  <a:cubicBezTo>
                    <a:pt x="204" y="241"/>
                    <a:pt x="95" y="133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6"/>
                    <a:pt x="151" y="336"/>
                    <a:pt x="337" y="336"/>
                  </a:cubicBezTo>
                  <a:cubicBezTo>
                    <a:pt x="523" y="336"/>
                    <a:pt x="674" y="186"/>
                    <a:pt x="674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79" y="133"/>
                    <a:pt x="471" y="241"/>
                    <a:pt x="337" y="2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74" name="Freeform 14"/>
            <p:cNvSpPr>
              <a:spLocks/>
            </p:cNvSpPr>
            <p:nvPr/>
          </p:nvSpPr>
          <p:spPr bwMode="auto">
            <a:xfrm>
              <a:off x="6938434" y="1584326"/>
              <a:ext cx="2353733" cy="1183217"/>
            </a:xfrm>
            <a:custGeom>
              <a:avLst/>
              <a:gdLst>
                <a:gd name="T0" fmla="*/ 336 w 673"/>
                <a:gd name="T1" fmla="*/ 0 h 337"/>
                <a:gd name="T2" fmla="*/ 0 w 673"/>
                <a:gd name="T3" fmla="*/ 337 h 337"/>
                <a:gd name="T4" fmla="*/ 95 w 673"/>
                <a:gd name="T5" fmla="*/ 337 h 337"/>
                <a:gd name="T6" fmla="*/ 336 w 673"/>
                <a:gd name="T7" fmla="*/ 95 h 337"/>
                <a:gd name="T8" fmla="*/ 578 w 673"/>
                <a:gd name="T9" fmla="*/ 337 h 337"/>
                <a:gd name="T10" fmla="*/ 673 w 673"/>
                <a:gd name="T11" fmla="*/ 337 h 337"/>
                <a:gd name="T12" fmla="*/ 336 w 673"/>
                <a:gd name="T1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3" h="337">
                  <a:moveTo>
                    <a:pt x="336" y="0"/>
                  </a:moveTo>
                  <a:cubicBezTo>
                    <a:pt x="150" y="0"/>
                    <a:pt x="0" y="151"/>
                    <a:pt x="0" y="337"/>
                  </a:cubicBezTo>
                  <a:cubicBezTo>
                    <a:pt x="95" y="337"/>
                    <a:pt x="95" y="337"/>
                    <a:pt x="95" y="337"/>
                  </a:cubicBezTo>
                  <a:cubicBezTo>
                    <a:pt x="95" y="203"/>
                    <a:pt x="203" y="95"/>
                    <a:pt x="336" y="95"/>
                  </a:cubicBezTo>
                  <a:cubicBezTo>
                    <a:pt x="470" y="95"/>
                    <a:pt x="578" y="203"/>
                    <a:pt x="578" y="337"/>
                  </a:cubicBezTo>
                  <a:cubicBezTo>
                    <a:pt x="673" y="337"/>
                    <a:pt x="673" y="337"/>
                    <a:pt x="673" y="337"/>
                  </a:cubicBezTo>
                  <a:cubicBezTo>
                    <a:pt x="673" y="151"/>
                    <a:pt x="522" y="0"/>
                    <a:pt x="336" y="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75" name="Freeform 15"/>
            <p:cNvSpPr>
              <a:spLocks/>
            </p:cNvSpPr>
            <p:nvPr/>
          </p:nvSpPr>
          <p:spPr bwMode="auto">
            <a:xfrm>
              <a:off x="8959852" y="2767543"/>
              <a:ext cx="2355849" cy="1181100"/>
            </a:xfrm>
            <a:custGeom>
              <a:avLst/>
              <a:gdLst>
                <a:gd name="T0" fmla="*/ 337 w 674"/>
                <a:gd name="T1" fmla="*/ 241 h 336"/>
                <a:gd name="T2" fmla="*/ 95 w 674"/>
                <a:gd name="T3" fmla="*/ 0 h 336"/>
                <a:gd name="T4" fmla="*/ 0 w 674"/>
                <a:gd name="T5" fmla="*/ 0 h 336"/>
                <a:gd name="T6" fmla="*/ 337 w 674"/>
                <a:gd name="T7" fmla="*/ 336 h 336"/>
                <a:gd name="T8" fmla="*/ 674 w 674"/>
                <a:gd name="T9" fmla="*/ 0 h 336"/>
                <a:gd name="T10" fmla="*/ 579 w 674"/>
                <a:gd name="T11" fmla="*/ 0 h 336"/>
                <a:gd name="T12" fmla="*/ 337 w 674"/>
                <a:gd name="T13" fmla="*/ 24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4" h="336">
                  <a:moveTo>
                    <a:pt x="337" y="241"/>
                  </a:moveTo>
                  <a:cubicBezTo>
                    <a:pt x="203" y="241"/>
                    <a:pt x="95" y="133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6"/>
                    <a:pt x="151" y="336"/>
                    <a:pt x="337" y="336"/>
                  </a:cubicBezTo>
                  <a:cubicBezTo>
                    <a:pt x="523" y="336"/>
                    <a:pt x="674" y="186"/>
                    <a:pt x="674" y="0"/>
                  </a:cubicBezTo>
                  <a:cubicBezTo>
                    <a:pt x="579" y="0"/>
                    <a:pt x="579" y="0"/>
                    <a:pt x="579" y="0"/>
                  </a:cubicBezTo>
                  <a:cubicBezTo>
                    <a:pt x="579" y="133"/>
                    <a:pt x="470" y="241"/>
                    <a:pt x="337" y="241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76" name="Freeform 16"/>
            <p:cNvSpPr>
              <a:spLocks/>
            </p:cNvSpPr>
            <p:nvPr/>
          </p:nvSpPr>
          <p:spPr bwMode="auto">
            <a:xfrm>
              <a:off x="872067" y="1592793"/>
              <a:ext cx="2353733" cy="1183217"/>
            </a:xfrm>
            <a:custGeom>
              <a:avLst/>
              <a:gdLst>
                <a:gd name="T0" fmla="*/ 336 w 673"/>
                <a:gd name="T1" fmla="*/ 0 h 337"/>
                <a:gd name="T2" fmla="*/ 0 w 673"/>
                <a:gd name="T3" fmla="*/ 337 h 337"/>
                <a:gd name="T4" fmla="*/ 95 w 673"/>
                <a:gd name="T5" fmla="*/ 337 h 337"/>
                <a:gd name="T6" fmla="*/ 336 w 673"/>
                <a:gd name="T7" fmla="*/ 95 h 337"/>
                <a:gd name="T8" fmla="*/ 578 w 673"/>
                <a:gd name="T9" fmla="*/ 337 h 337"/>
                <a:gd name="T10" fmla="*/ 673 w 673"/>
                <a:gd name="T11" fmla="*/ 337 h 337"/>
                <a:gd name="T12" fmla="*/ 336 w 673"/>
                <a:gd name="T1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3" h="337">
                  <a:moveTo>
                    <a:pt x="336" y="0"/>
                  </a:moveTo>
                  <a:cubicBezTo>
                    <a:pt x="150" y="0"/>
                    <a:pt x="0" y="151"/>
                    <a:pt x="0" y="337"/>
                  </a:cubicBezTo>
                  <a:cubicBezTo>
                    <a:pt x="95" y="337"/>
                    <a:pt x="95" y="337"/>
                    <a:pt x="95" y="337"/>
                  </a:cubicBezTo>
                  <a:cubicBezTo>
                    <a:pt x="95" y="203"/>
                    <a:pt x="203" y="95"/>
                    <a:pt x="336" y="95"/>
                  </a:cubicBezTo>
                  <a:cubicBezTo>
                    <a:pt x="470" y="95"/>
                    <a:pt x="578" y="203"/>
                    <a:pt x="578" y="337"/>
                  </a:cubicBezTo>
                  <a:cubicBezTo>
                    <a:pt x="673" y="337"/>
                    <a:pt x="673" y="337"/>
                    <a:pt x="673" y="337"/>
                  </a:cubicBezTo>
                  <a:cubicBezTo>
                    <a:pt x="673" y="151"/>
                    <a:pt x="522" y="0"/>
                    <a:pt x="336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77" name="Freeform 17"/>
            <p:cNvSpPr>
              <a:spLocks/>
            </p:cNvSpPr>
            <p:nvPr/>
          </p:nvSpPr>
          <p:spPr bwMode="auto">
            <a:xfrm>
              <a:off x="2893484" y="2767543"/>
              <a:ext cx="2353733" cy="1181100"/>
            </a:xfrm>
            <a:custGeom>
              <a:avLst/>
              <a:gdLst>
                <a:gd name="T0" fmla="*/ 337 w 673"/>
                <a:gd name="T1" fmla="*/ 241 h 336"/>
                <a:gd name="T2" fmla="*/ 95 w 673"/>
                <a:gd name="T3" fmla="*/ 0 h 336"/>
                <a:gd name="T4" fmla="*/ 0 w 673"/>
                <a:gd name="T5" fmla="*/ 0 h 336"/>
                <a:gd name="T6" fmla="*/ 337 w 673"/>
                <a:gd name="T7" fmla="*/ 336 h 336"/>
                <a:gd name="T8" fmla="*/ 673 w 673"/>
                <a:gd name="T9" fmla="*/ 0 h 336"/>
                <a:gd name="T10" fmla="*/ 578 w 673"/>
                <a:gd name="T11" fmla="*/ 0 h 336"/>
                <a:gd name="T12" fmla="*/ 337 w 673"/>
                <a:gd name="T13" fmla="*/ 24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3" h="336">
                  <a:moveTo>
                    <a:pt x="337" y="241"/>
                  </a:moveTo>
                  <a:cubicBezTo>
                    <a:pt x="203" y="241"/>
                    <a:pt x="95" y="133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6"/>
                    <a:pt x="151" y="336"/>
                    <a:pt x="337" y="336"/>
                  </a:cubicBezTo>
                  <a:cubicBezTo>
                    <a:pt x="523" y="336"/>
                    <a:pt x="673" y="186"/>
                    <a:pt x="673" y="0"/>
                  </a:cubicBezTo>
                  <a:cubicBezTo>
                    <a:pt x="578" y="0"/>
                    <a:pt x="578" y="0"/>
                    <a:pt x="578" y="0"/>
                  </a:cubicBezTo>
                  <a:cubicBezTo>
                    <a:pt x="578" y="133"/>
                    <a:pt x="470" y="241"/>
                    <a:pt x="337" y="2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78" name="Freeform 18"/>
            <p:cNvSpPr>
              <a:spLocks/>
            </p:cNvSpPr>
            <p:nvPr/>
          </p:nvSpPr>
          <p:spPr bwMode="auto">
            <a:xfrm>
              <a:off x="4914900" y="1592793"/>
              <a:ext cx="2355851" cy="1183217"/>
            </a:xfrm>
            <a:custGeom>
              <a:avLst/>
              <a:gdLst>
                <a:gd name="T0" fmla="*/ 337 w 674"/>
                <a:gd name="T1" fmla="*/ 0 h 337"/>
                <a:gd name="T2" fmla="*/ 0 w 674"/>
                <a:gd name="T3" fmla="*/ 337 h 337"/>
                <a:gd name="T4" fmla="*/ 95 w 674"/>
                <a:gd name="T5" fmla="*/ 337 h 337"/>
                <a:gd name="T6" fmla="*/ 337 w 674"/>
                <a:gd name="T7" fmla="*/ 95 h 337"/>
                <a:gd name="T8" fmla="*/ 579 w 674"/>
                <a:gd name="T9" fmla="*/ 337 h 337"/>
                <a:gd name="T10" fmla="*/ 674 w 674"/>
                <a:gd name="T11" fmla="*/ 337 h 337"/>
                <a:gd name="T12" fmla="*/ 337 w 674"/>
                <a:gd name="T1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4" h="337">
                  <a:moveTo>
                    <a:pt x="337" y="0"/>
                  </a:moveTo>
                  <a:cubicBezTo>
                    <a:pt x="151" y="0"/>
                    <a:pt x="0" y="151"/>
                    <a:pt x="0" y="337"/>
                  </a:cubicBezTo>
                  <a:cubicBezTo>
                    <a:pt x="95" y="337"/>
                    <a:pt x="95" y="337"/>
                    <a:pt x="95" y="337"/>
                  </a:cubicBezTo>
                  <a:cubicBezTo>
                    <a:pt x="95" y="203"/>
                    <a:pt x="204" y="95"/>
                    <a:pt x="337" y="95"/>
                  </a:cubicBezTo>
                  <a:cubicBezTo>
                    <a:pt x="471" y="95"/>
                    <a:pt x="579" y="203"/>
                    <a:pt x="579" y="337"/>
                  </a:cubicBezTo>
                  <a:cubicBezTo>
                    <a:pt x="674" y="337"/>
                    <a:pt x="674" y="337"/>
                    <a:pt x="674" y="337"/>
                  </a:cubicBezTo>
                  <a:cubicBezTo>
                    <a:pt x="674" y="151"/>
                    <a:pt x="523" y="0"/>
                    <a:pt x="33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79" name="Freeform 19"/>
            <p:cNvSpPr>
              <a:spLocks/>
            </p:cNvSpPr>
            <p:nvPr/>
          </p:nvSpPr>
          <p:spPr bwMode="auto">
            <a:xfrm>
              <a:off x="6938434" y="2767543"/>
              <a:ext cx="2353733" cy="1181100"/>
            </a:xfrm>
            <a:custGeom>
              <a:avLst/>
              <a:gdLst>
                <a:gd name="T0" fmla="*/ 336 w 673"/>
                <a:gd name="T1" fmla="*/ 241 h 336"/>
                <a:gd name="T2" fmla="*/ 95 w 673"/>
                <a:gd name="T3" fmla="*/ 0 h 336"/>
                <a:gd name="T4" fmla="*/ 0 w 673"/>
                <a:gd name="T5" fmla="*/ 0 h 336"/>
                <a:gd name="T6" fmla="*/ 336 w 673"/>
                <a:gd name="T7" fmla="*/ 336 h 336"/>
                <a:gd name="T8" fmla="*/ 673 w 673"/>
                <a:gd name="T9" fmla="*/ 0 h 336"/>
                <a:gd name="T10" fmla="*/ 578 w 673"/>
                <a:gd name="T11" fmla="*/ 0 h 336"/>
                <a:gd name="T12" fmla="*/ 336 w 673"/>
                <a:gd name="T13" fmla="*/ 241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3" h="336">
                  <a:moveTo>
                    <a:pt x="336" y="241"/>
                  </a:moveTo>
                  <a:cubicBezTo>
                    <a:pt x="203" y="241"/>
                    <a:pt x="95" y="133"/>
                    <a:pt x="9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6"/>
                    <a:pt x="150" y="336"/>
                    <a:pt x="336" y="336"/>
                  </a:cubicBezTo>
                  <a:cubicBezTo>
                    <a:pt x="522" y="336"/>
                    <a:pt x="673" y="186"/>
                    <a:pt x="673" y="0"/>
                  </a:cubicBezTo>
                  <a:cubicBezTo>
                    <a:pt x="578" y="0"/>
                    <a:pt x="578" y="0"/>
                    <a:pt x="578" y="0"/>
                  </a:cubicBezTo>
                  <a:cubicBezTo>
                    <a:pt x="578" y="133"/>
                    <a:pt x="470" y="241"/>
                    <a:pt x="336" y="2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sp>
          <p:nvSpPr>
            <p:cNvPr id="15380" name="Freeform 20"/>
            <p:cNvSpPr>
              <a:spLocks/>
            </p:cNvSpPr>
            <p:nvPr/>
          </p:nvSpPr>
          <p:spPr bwMode="auto">
            <a:xfrm>
              <a:off x="8959852" y="1592793"/>
              <a:ext cx="2355849" cy="1183217"/>
            </a:xfrm>
            <a:custGeom>
              <a:avLst/>
              <a:gdLst>
                <a:gd name="T0" fmla="*/ 337 w 674"/>
                <a:gd name="T1" fmla="*/ 0 h 337"/>
                <a:gd name="T2" fmla="*/ 0 w 674"/>
                <a:gd name="T3" fmla="*/ 337 h 337"/>
                <a:gd name="T4" fmla="*/ 95 w 674"/>
                <a:gd name="T5" fmla="*/ 337 h 337"/>
                <a:gd name="T6" fmla="*/ 337 w 674"/>
                <a:gd name="T7" fmla="*/ 95 h 337"/>
                <a:gd name="T8" fmla="*/ 579 w 674"/>
                <a:gd name="T9" fmla="*/ 337 h 337"/>
                <a:gd name="T10" fmla="*/ 674 w 674"/>
                <a:gd name="T11" fmla="*/ 337 h 337"/>
                <a:gd name="T12" fmla="*/ 337 w 674"/>
                <a:gd name="T13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4" h="337">
                  <a:moveTo>
                    <a:pt x="337" y="0"/>
                  </a:moveTo>
                  <a:cubicBezTo>
                    <a:pt x="151" y="0"/>
                    <a:pt x="0" y="151"/>
                    <a:pt x="0" y="337"/>
                  </a:cubicBezTo>
                  <a:cubicBezTo>
                    <a:pt x="95" y="337"/>
                    <a:pt x="95" y="337"/>
                    <a:pt x="95" y="337"/>
                  </a:cubicBezTo>
                  <a:cubicBezTo>
                    <a:pt x="95" y="203"/>
                    <a:pt x="203" y="95"/>
                    <a:pt x="337" y="95"/>
                  </a:cubicBezTo>
                  <a:cubicBezTo>
                    <a:pt x="470" y="95"/>
                    <a:pt x="579" y="203"/>
                    <a:pt x="579" y="337"/>
                  </a:cubicBezTo>
                  <a:cubicBezTo>
                    <a:pt x="674" y="337"/>
                    <a:pt x="674" y="337"/>
                    <a:pt x="674" y="337"/>
                  </a:cubicBezTo>
                  <a:cubicBezTo>
                    <a:pt x="674" y="151"/>
                    <a:pt x="523" y="0"/>
                    <a:pt x="33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grpSp>
          <p:nvGrpSpPr>
            <p:cNvPr id="15381" name="Group 21"/>
            <p:cNvGrpSpPr>
              <a:grpSpLocks/>
            </p:cNvGrpSpPr>
            <p:nvPr/>
          </p:nvGrpSpPr>
          <p:grpSpPr bwMode="auto">
            <a:xfrm>
              <a:off x="10052051" y="2689225"/>
              <a:ext cx="188383" cy="137584"/>
              <a:chOff x="0" y="0"/>
              <a:chExt cx="89" cy="65"/>
            </a:xfrm>
          </p:grpSpPr>
          <p:sp>
            <p:nvSpPr>
              <p:cNvPr id="15382" name="Oval 22"/>
              <p:cNvSpPr>
                <a:spLocks noChangeArrowheads="1"/>
              </p:cNvSpPr>
              <p:nvPr/>
            </p:nvSpPr>
            <p:spPr bwMode="auto">
              <a:xfrm>
                <a:off x="32" y="23"/>
                <a:ext cx="26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 sz="2400">
                  <a:cs typeface="+mn-ea"/>
                  <a:sym typeface="+mn-lt"/>
                </a:endParaRPr>
              </a:p>
            </p:txBody>
          </p:sp>
          <p:sp>
            <p:nvSpPr>
              <p:cNvPr id="15383" name="Freeform 23"/>
              <p:cNvSpPr>
                <a:spLocks noEditPoints="1"/>
              </p:cNvSpPr>
              <p:nvPr/>
            </p:nvSpPr>
            <p:spPr bwMode="auto">
              <a:xfrm>
                <a:off x="0" y="0"/>
                <a:ext cx="89" cy="65"/>
              </a:xfrm>
              <a:custGeom>
                <a:avLst/>
                <a:gdLst>
                  <a:gd name="T0" fmla="*/ 51 w 54"/>
                  <a:gd name="T1" fmla="*/ 6 h 39"/>
                  <a:gd name="T2" fmla="*/ 38 w 54"/>
                  <a:gd name="T3" fmla="*/ 6 h 39"/>
                  <a:gd name="T4" fmla="*/ 37 w 54"/>
                  <a:gd name="T5" fmla="*/ 3 h 39"/>
                  <a:gd name="T6" fmla="*/ 34 w 54"/>
                  <a:gd name="T7" fmla="*/ 0 h 39"/>
                  <a:gd name="T8" fmla="*/ 20 w 54"/>
                  <a:gd name="T9" fmla="*/ 0 h 39"/>
                  <a:gd name="T10" fmla="*/ 16 w 54"/>
                  <a:gd name="T11" fmla="*/ 3 h 39"/>
                  <a:gd name="T12" fmla="*/ 16 w 54"/>
                  <a:gd name="T13" fmla="*/ 6 h 39"/>
                  <a:gd name="T14" fmla="*/ 2 w 54"/>
                  <a:gd name="T15" fmla="*/ 6 h 39"/>
                  <a:gd name="T16" fmla="*/ 0 w 54"/>
                  <a:gd name="T17" fmla="*/ 8 h 39"/>
                  <a:gd name="T18" fmla="*/ 0 w 54"/>
                  <a:gd name="T19" fmla="*/ 37 h 39"/>
                  <a:gd name="T20" fmla="*/ 2 w 54"/>
                  <a:gd name="T21" fmla="*/ 39 h 39"/>
                  <a:gd name="T22" fmla="*/ 51 w 54"/>
                  <a:gd name="T23" fmla="*/ 39 h 39"/>
                  <a:gd name="T24" fmla="*/ 54 w 54"/>
                  <a:gd name="T25" fmla="*/ 37 h 39"/>
                  <a:gd name="T26" fmla="*/ 54 w 54"/>
                  <a:gd name="T27" fmla="*/ 8 h 39"/>
                  <a:gd name="T28" fmla="*/ 51 w 54"/>
                  <a:gd name="T29" fmla="*/ 6 h 39"/>
                  <a:gd name="T30" fmla="*/ 27 w 54"/>
                  <a:gd name="T31" fmla="*/ 36 h 39"/>
                  <a:gd name="T32" fmla="*/ 13 w 54"/>
                  <a:gd name="T33" fmla="*/ 23 h 39"/>
                  <a:gd name="T34" fmla="*/ 27 w 54"/>
                  <a:gd name="T35" fmla="*/ 9 h 39"/>
                  <a:gd name="T36" fmla="*/ 41 w 54"/>
                  <a:gd name="T37" fmla="*/ 23 h 39"/>
                  <a:gd name="T38" fmla="*/ 27 w 54"/>
                  <a:gd name="T39" fmla="*/ 36 h 39"/>
                  <a:gd name="T40" fmla="*/ 51 w 54"/>
                  <a:gd name="T41" fmla="*/ 12 h 39"/>
                  <a:gd name="T42" fmla="*/ 39 w 54"/>
                  <a:gd name="T43" fmla="*/ 12 h 39"/>
                  <a:gd name="T44" fmla="*/ 39 w 54"/>
                  <a:gd name="T45" fmla="*/ 9 h 39"/>
                  <a:gd name="T46" fmla="*/ 51 w 54"/>
                  <a:gd name="T47" fmla="*/ 9 h 39"/>
                  <a:gd name="T48" fmla="*/ 51 w 54"/>
                  <a:gd name="T49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4" h="39">
                    <a:moveTo>
                      <a:pt x="51" y="6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1"/>
                      <a:pt x="36" y="0"/>
                      <a:pt x="3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6" y="1"/>
                      <a:pt x="16" y="3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8"/>
                      <a:pt x="1" y="39"/>
                      <a:pt x="2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3" y="39"/>
                      <a:pt x="54" y="38"/>
                      <a:pt x="54" y="37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7"/>
                      <a:pt x="53" y="6"/>
                      <a:pt x="51" y="6"/>
                    </a:cubicBezTo>
                    <a:close/>
                    <a:moveTo>
                      <a:pt x="27" y="36"/>
                    </a:moveTo>
                    <a:cubicBezTo>
                      <a:pt x="19" y="36"/>
                      <a:pt x="13" y="30"/>
                      <a:pt x="13" y="23"/>
                    </a:cubicBezTo>
                    <a:cubicBezTo>
                      <a:pt x="13" y="15"/>
                      <a:pt x="19" y="9"/>
                      <a:pt x="27" y="9"/>
                    </a:cubicBezTo>
                    <a:cubicBezTo>
                      <a:pt x="34" y="9"/>
                      <a:pt x="41" y="15"/>
                      <a:pt x="41" y="23"/>
                    </a:cubicBezTo>
                    <a:cubicBezTo>
                      <a:pt x="41" y="30"/>
                      <a:pt x="34" y="36"/>
                      <a:pt x="27" y="36"/>
                    </a:cubicBezTo>
                    <a:close/>
                    <a:moveTo>
                      <a:pt x="51" y="12"/>
                    </a:move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51" y="9"/>
                      <a:pt x="51" y="9"/>
                      <a:pt x="51" y="9"/>
                    </a:cubicBezTo>
                    <a:lnTo>
                      <a:pt x="51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 sz="2400">
                  <a:cs typeface="+mn-ea"/>
                  <a:sym typeface="+mn-lt"/>
                </a:endParaRPr>
              </a:p>
            </p:txBody>
          </p:sp>
        </p:grpSp>
        <p:sp>
          <p:nvSpPr>
            <p:cNvPr id="15384" name="Freeform 24"/>
            <p:cNvSpPr>
              <a:spLocks noEditPoints="1"/>
            </p:cNvSpPr>
            <p:nvPr/>
          </p:nvSpPr>
          <p:spPr bwMode="auto">
            <a:xfrm>
              <a:off x="8024285" y="2670176"/>
              <a:ext cx="196849" cy="192616"/>
            </a:xfrm>
            <a:custGeom>
              <a:avLst/>
              <a:gdLst>
                <a:gd name="T0" fmla="*/ 53 w 56"/>
                <a:gd name="T1" fmla="*/ 0 h 55"/>
                <a:gd name="T2" fmla="*/ 4 w 56"/>
                <a:gd name="T3" fmla="*/ 0 h 55"/>
                <a:gd name="T4" fmla="*/ 0 w 56"/>
                <a:gd name="T5" fmla="*/ 3 h 55"/>
                <a:gd name="T6" fmla="*/ 0 w 56"/>
                <a:gd name="T7" fmla="*/ 40 h 55"/>
                <a:gd name="T8" fmla="*/ 4 w 56"/>
                <a:gd name="T9" fmla="*/ 43 h 55"/>
                <a:gd name="T10" fmla="*/ 53 w 56"/>
                <a:gd name="T11" fmla="*/ 43 h 55"/>
                <a:gd name="T12" fmla="*/ 56 w 56"/>
                <a:gd name="T13" fmla="*/ 40 h 55"/>
                <a:gd name="T14" fmla="*/ 56 w 56"/>
                <a:gd name="T15" fmla="*/ 3 h 55"/>
                <a:gd name="T16" fmla="*/ 53 w 56"/>
                <a:gd name="T17" fmla="*/ 0 h 55"/>
                <a:gd name="T18" fmla="*/ 53 w 56"/>
                <a:gd name="T19" fmla="*/ 31 h 55"/>
                <a:gd name="T20" fmla="*/ 49 w 56"/>
                <a:gd name="T21" fmla="*/ 35 h 55"/>
                <a:gd name="T22" fmla="*/ 7 w 56"/>
                <a:gd name="T23" fmla="*/ 35 h 55"/>
                <a:gd name="T24" fmla="*/ 4 w 56"/>
                <a:gd name="T25" fmla="*/ 31 h 55"/>
                <a:gd name="T26" fmla="*/ 4 w 56"/>
                <a:gd name="T27" fmla="*/ 7 h 55"/>
                <a:gd name="T28" fmla="*/ 7 w 56"/>
                <a:gd name="T29" fmla="*/ 3 h 55"/>
                <a:gd name="T30" fmla="*/ 49 w 56"/>
                <a:gd name="T31" fmla="*/ 3 h 55"/>
                <a:gd name="T32" fmla="*/ 53 w 56"/>
                <a:gd name="T33" fmla="*/ 7 h 55"/>
                <a:gd name="T34" fmla="*/ 53 w 56"/>
                <a:gd name="T35" fmla="*/ 31 h 55"/>
                <a:gd name="T36" fmla="*/ 32 w 56"/>
                <a:gd name="T37" fmla="*/ 45 h 55"/>
                <a:gd name="T38" fmla="*/ 34 w 56"/>
                <a:gd name="T39" fmla="*/ 47 h 55"/>
                <a:gd name="T40" fmla="*/ 34 w 56"/>
                <a:gd name="T41" fmla="*/ 48 h 55"/>
                <a:gd name="T42" fmla="*/ 35 w 56"/>
                <a:gd name="T43" fmla="*/ 51 h 55"/>
                <a:gd name="T44" fmla="*/ 39 w 56"/>
                <a:gd name="T45" fmla="*/ 54 h 55"/>
                <a:gd name="T46" fmla="*/ 39 w 56"/>
                <a:gd name="T47" fmla="*/ 55 h 55"/>
                <a:gd name="T48" fmla="*/ 18 w 56"/>
                <a:gd name="T49" fmla="*/ 55 h 55"/>
                <a:gd name="T50" fmla="*/ 18 w 56"/>
                <a:gd name="T51" fmla="*/ 54 h 55"/>
                <a:gd name="T52" fmla="*/ 22 w 56"/>
                <a:gd name="T53" fmla="*/ 51 h 55"/>
                <a:gd name="T54" fmla="*/ 23 w 56"/>
                <a:gd name="T55" fmla="*/ 48 h 55"/>
                <a:gd name="T56" fmla="*/ 23 w 56"/>
                <a:gd name="T57" fmla="*/ 47 h 55"/>
                <a:gd name="T58" fmla="*/ 25 w 56"/>
                <a:gd name="T59" fmla="*/ 45 h 55"/>
                <a:gd name="T60" fmla="*/ 32 w 56"/>
                <a:gd name="T61" fmla="*/ 45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" h="55">
                  <a:moveTo>
                    <a:pt x="5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2" y="43"/>
                    <a:pt x="4" y="43"/>
                  </a:cubicBezTo>
                  <a:cubicBezTo>
                    <a:pt x="53" y="43"/>
                    <a:pt x="53" y="43"/>
                    <a:pt x="53" y="43"/>
                  </a:cubicBezTo>
                  <a:cubicBezTo>
                    <a:pt x="55" y="43"/>
                    <a:pt x="56" y="42"/>
                    <a:pt x="56" y="40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6" y="1"/>
                    <a:pt x="55" y="0"/>
                    <a:pt x="53" y="0"/>
                  </a:cubicBezTo>
                  <a:close/>
                  <a:moveTo>
                    <a:pt x="53" y="31"/>
                  </a:moveTo>
                  <a:cubicBezTo>
                    <a:pt x="53" y="33"/>
                    <a:pt x="51" y="35"/>
                    <a:pt x="49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5" y="35"/>
                    <a:pt x="4" y="33"/>
                    <a:pt x="4" y="31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3"/>
                    <a:pt x="7" y="3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51" y="3"/>
                    <a:pt x="53" y="5"/>
                    <a:pt x="53" y="7"/>
                  </a:cubicBezTo>
                  <a:lnTo>
                    <a:pt x="53" y="31"/>
                  </a:lnTo>
                  <a:close/>
                  <a:moveTo>
                    <a:pt x="32" y="45"/>
                  </a:moveTo>
                  <a:cubicBezTo>
                    <a:pt x="33" y="45"/>
                    <a:pt x="34" y="46"/>
                    <a:pt x="34" y="47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9"/>
                    <a:pt x="34" y="51"/>
                    <a:pt x="35" y="51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5"/>
                    <a:pt x="40" y="55"/>
                    <a:pt x="39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7" y="55"/>
                    <a:pt x="17" y="55"/>
                    <a:pt x="18" y="54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3" y="49"/>
                    <a:pt x="23" y="48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6"/>
                    <a:pt x="24" y="45"/>
                    <a:pt x="25" y="45"/>
                  </a:cubicBezTo>
                  <a:lnTo>
                    <a:pt x="32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  <p:grpSp>
          <p:nvGrpSpPr>
            <p:cNvPr id="15385" name="Group 25"/>
            <p:cNvGrpSpPr>
              <a:grpSpLocks/>
            </p:cNvGrpSpPr>
            <p:nvPr/>
          </p:nvGrpSpPr>
          <p:grpSpPr bwMode="auto">
            <a:xfrm>
              <a:off x="5977467" y="2704043"/>
              <a:ext cx="230717" cy="122767"/>
              <a:chOff x="0" y="0"/>
              <a:chExt cx="109" cy="58"/>
            </a:xfrm>
          </p:grpSpPr>
          <p:sp>
            <p:nvSpPr>
              <p:cNvPr id="15386" name="Freeform 26"/>
              <p:cNvSpPr>
                <a:spLocks/>
              </p:cNvSpPr>
              <p:nvPr/>
            </p:nvSpPr>
            <p:spPr bwMode="auto">
              <a:xfrm>
                <a:off x="36" y="0"/>
                <a:ext cx="73" cy="58"/>
              </a:xfrm>
              <a:custGeom>
                <a:avLst/>
                <a:gdLst>
                  <a:gd name="T0" fmla="*/ 0 w 44"/>
                  <a:gd name="T1" fmla="*/ 0 h 35"/>
                  <a:gd name="T2" fmla="*/ 32 w 44"/>
                  <a:gd name="T3" fmla="*/ 0 h 35"/>
                  <a:gd name="T4" fmla="*/ 34 w 44"/>
                  <a:gd name="T5" fmla="*/ 2 h 35"/>
                  <a:gd name="T6" fmla="*/ 34 w 44"/>
                  <a:gd name="T7" fmla="*/ 21 h 35"/>
                  <a:gd name="T8" fmla="*/ 44 w 44"/>
                  <a:gd name="T9" fmla="*/ 21 h 35"/>
                  <a:gd name="T10" fmla="*/ 31 w 44"/>
                  <a:gd name="T11" fmla="*/ 35 h 35"/>
                  <a:gd name="T12" fmla="*/ 30 w 44"/>
                  <a:gd name="T13" fmla="*/ 35 h 35"/>
                  <a:gd name="T14" fmla="*/ 17 w 44"/>
                  <a:gd name="T15" fmla="*/ 21 h 35"/>
                  <a:gd name="T16" fmla="*/ 27 w 44"/>
                  <a:gd name="T17" fmla="*/ 21 h 35"/>
                  <a:gd name="T18" fmla="*/ 27 w 44"/>
                  <a:gd name="T19" fmla="*/ 7 h 35"/>
                  <a:gd name="T20" fmla="*/ 7 w 44"/>
                  <a:gd name="T21" fmla="*/ 7 h 35"/>
                  <a:gd name="T22" fmla="*/ 0 w 44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35">
                    <a:moveTo>
                      <a:pt x="0" y="0"/>
                    </a:moveTo>
                    <a:cubicBezTo>
                      <a:pt x="8" y="0"/>
                      <a:pt x="25" y="0"/>
                      <a:pt x="32" y="0"/>
                    </a:cubicBezTo>
                    <a:cubicBezTo>
                      <a:pt x="33" y="0"/>
                      <a:pt x="34" y="1"/>
                      <a:pt x="34" y="2"/>
                    </a:cubicBezTo>
                    <a:cubicBezTo>
                      <a:pt x="34" y="8"/>
                      <a:pt x="34" y="14"/>
                      <a:pt x="34" y="21"/>
                    </a:cubicBezTo>
                    <a:cubicBezTo>
                      <a:pt x="38" y="21"/>
                      <a:pt x="41" y="21"/>
                      <a:pt x="44" y="21"/>
                    </a:cubicBezTo>
                    <a:cubicBezTo>
                      <a:pt x="40" y="25"/>
                      <a:pt x="35" y="30"/>
                      <a:pt x="31" y="35"/>
                    </a:cubicBezTo>
                    <a:cubicBezTo>
                      <a:pt x="31" y="35"/>
                      <a:pt x="31" y="35"/>
                      <a:pt x="30" y="35"/>
                    </a:cubicBezTo>
                    <a:cubicBezTo>
                      <a:pt x="26" y="30"/>
                      <a:pt x="22" y="25"/>
                      <a:pt x="17" y="21"/>
                    </a:cubicBezTo>
                    <a:cubicBezTo>
                      <a:pt x="21" y="21"/>
                      <a:pt x="24" y="21"/>
                      <a:pt x="27" y="21"/>
                    </a:cubicBezTo>
                    <a:cubicBezTo>
                      <a:pt x="27" y="16"/>
                      <a:pt x="27" y="12"/>
                      <a:pt x="27" y="7"/>
                    </a:cubicBezTo>
                    <a:cubicBezTo>
                      <a:pt x="24" y="7"/>
                      <a:pt x="11" y="7"/>
                      <a:pt x="7" y="7"/>
                    </a:cubicBezTo>
                    <a:cubicBezTo>
                      <a:pt x="5" y="5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 sz="2400">
                  <a:cs typeface="+mn-ea"/>
                  <a:sym typeface="+mn-lt"/>
                </a:endParaRPr>
              </a:p>
            </p:txBody>
          </p:sp>
          <p:sp>
            <p:nvSpPr>
              <p:cNvPr id="15387" name="Freeform 27"/>
              <p:cNvSpPr>
                <a:spLocks/>
              </p:cNvSpPr>
              <p:nvPr/>
            </p:nvSpPr>
            <p:spPr bwMode="auto">
              <a:xfrm>
                <a:off x="0" y="0"/>
                <a:ext cx="73" cy="58"/>
              </a:xfrm>
              <a:custGeom>
                <a:avLst/>
                <a:gdLst>
                  <a:gd name="T0" fmla="*/ 13 w 44"/>
                  <a:gd name="T1" fmla="*/ 0 h 35"/>
                  <a:gd name="T2" fmla="*/ 14 w 44"/>
                  <a:gd name="T3" fmla="*/ 0 h 35"/>
                  <a:gd name="T4" fmla="*/ 27 w 44"/>
                  <a:gd name="T5" fmla="*/ 15 h 35"/>
                  <a:gd name="T6" fmla="*/ 17 w 44"/>
                  <a:gd name="T7" fmla="*/ 15 h 35"/>
                  <a:gd name="T8" fmla="*/ 17 w 44"/>
                  <a:gd name="T9" fmla="*/ 28 h 35"/>
                  <a:gd name="T10" fmla="*/ 37 w 44"/>
                  <a:gd name="T11" fmla="*/ 28 h 35"/>
                  <a:gd name="T12" fmla="*/ 44 w 44"/>
                  <a:gd name="T13" fmla="*/ 35 h 35"/>
                  <a:gd name="T14" fmla="*/ 12 w 44"/>
                  <a:gd name="T15" fmla="*/ 35 h 35"/>
                  <a:gd name="T16" fmla="*/ 10 w 44"/>
                  <a:gd name="T17" fmla="*/ 33 h 35"/>
                  <a:gd name="T18" fmla="*/ 10 w 44"/>
                  <a:gd name="T19" fmla="*/ 15 h 35"/>
                  <a:gd name="T20" fmla="*/ 0 w 44"/>
                  <a:gd name="T21" fmla="*/ 15 h 35"/>
                  <a:gd name="T22" fmla="*/ 13 w 44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35">
                    <a:moveTo>
                      <a:pt x="13" y="0"/>
                    </a:moveTo>
                    <a:cubicBezTo>
                      <a:pt x="13" y="0"/>
                      <a:pt x="14" y="0"/>
                      <a:pt x="14" y="0"/>
                    </a:cubicBezTo>
                    <a:cubicBezTo>
                      <a:pt x="18" y="5"/>
                      <a:pt x="22" y="10"/>
                      <a:pt x="27" y="15"/>
                    </a:cubicBezTo>
                    <a:cubicBezTo>
                      <a:pt x="23" y="15"/>
                      <a:pt x="20" y="15"/>
                      <a:pt x="17" y="15"/>
                    </a:cubicBezTo>
                    <a:cubicBezTo>
                      <a:pt x="17" y="19"/>
                      <a:pt x="17" y="24"/>
                      <a:pt x="17" y="28"/>
                    </a:cubicBezTo>
                    <a:cubicBezTo>
                      <a:pt x="20" y="28"/>
                      <a:pt x="34" y="28"/>
                      <a:pt x="37" y="28"/>
                    </a:cubicBezTo>
                    <a:cubicBezTo>
                      <a:pt x="40" y="30"/>
                      <a:pt x="42" y="33"/>
                      <a:pt x="44" y="35"/>
                    </a:cubicBezTo>
                    <a:cubicBezTo>
                      <a:pt x="37" y="35"/>
                      <a:pt x="20" y="35"/>
                      <a:pt x="12" y="35"/>
                    </a:cubicBezTo>
                    <a:cubicBezTo>
                      <a:pt x="11" y="35"/>
                      <a:pt x="10" y="34"/>
                      <a:pt x="10" y="33"/>
                    </a:cubicBezTo>
                    <a:cubicBezTo>
                      <a:pt x="10" y="27"/>
                      <a:pt x="10" y="21"/>
                      <a:pt x="10" y="15"/>
                    </a:cubicBezTo>
                    <a:cubicBezTo>
                      <a:pt x="7" y="15"/>
                      <a:pt x="3" y="15"/>
                      <a:pt x="0" y="15"/>
                    </a:cubicBezTo>
                    <a:cubicBezTo>
                      <a:pt x="4" y="10"/>
                      <a:pt x="9" y="5"/>
                      <a:pt x="1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 sz="2400">
                  <a:cs typeface="+mn-ea"/>
                  <a:sym typeface="+mn-lt"/>
                </a:endParaRPr>
              </a:p>
            </p:txBody>
          </p:sp>
        </p:grpSp>
        <p:grpSp>
          <p:nvGrpSpPr>
            <p:cNvPr id="15388" name="Group 28"/>
            <p:cNvGrpSpPr>
              <a:grpSpLocks/>
            </p:cNvGrpSpPr>
            <p:nvPr/>
          </p:nvGrpSpPr>
          <p:grpSpPr bwMode="auto">
            <a:xfrm>
              <a:off x="3966634" y="2661709"/>
              <a:ext cx="209551" cy="211667"/>
              <a:chOff x="0" y="0"/>
              <a:chExt cx="99" cy="100"/>
            </a:xfrm>
          </p:grpSpPr>
          <p:sp>
            <p:nvSpPr>
              <p:cNvPr id="15389" name="Freeform 29"/>
              <p:cNvSpPr>
                <a:spLocks/>
              </p:cNvSpPr>
              <p:nvPr/>
            </p:nvSpPr>
            <p:spPr bwMode="auto">
              <a:xfrm>
                <a:off x="60" y="60"/>
                <a:ext cx="39" cy="40"/>
              </a:xfrm>
              <a:custGeom>
                <a:avLst/>
                <a:gdLst>
                  <a:gd name="T0" fmla="*/ 22 w 24"/>
                  <a:gd name="T1" fmla="*/ 14 h 24"/>
                  <a:gd name="T2" fmla="*/ 8 w 24"/>
                  <a:gd name="T3" fmla="*/ 0 h 24"/>
                  <a:gd name="T4" fmla="*/ 0 w 24"/>
                  <a:gd name="T5" fmla="*/ 8 h 24"/>
                  <a:gd name="T6" fmla="*/ 14 w 24"/>
                  <a:gd name="T7" fmla="*/ 22 h 24"/>
                  <a:gd name="T8" fmla="*/ 22 w 24"/>
                  <a:gd name="T9" fmla="*/ 22 h 24"/>
                  <a:gd name="T10" fmla="*/ 22 w 24"/>
                  <a:gd name="T11" fmla="*/ 1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4">
                    <a:moveTo>
                      <a:pt x="22" y="14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3"/>
                      <a:pt x="3" y="6"/>
                      <a:pt x="0" y="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24"/>
                      <a:pt x="20" y="24"/>
                      <a:pt x="22" y="22"/>
                    </a:cubicBezTo>
                    <a:cubicBezTo>
                      <a:pt x="24" y="19"/>
                      <a:pt x="24" y="16"/>
                      <a:pt x="2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 sz="2400">
                  <a:cs typeface="+mn-ea"/>
                  <a:sym typeface="+mn-lt"/>
                </a:endParaRPr>
              </a:p>
            </p:txBody>
          </p:sp>
          <p:sp>
            <p:nvSpPr>
              <p:cNvPr id="15390" name="Freeform 30"/>
              <p:cNvSpPr>
                <a:spLocks noEditPoints="1"/>
              </p:cNvSpPr>
              <p:nvPr/>
            </p:nvSpPr>
            <p:spPr bwMode="auto">
              <a:xfrm>
                <a:off x="0" y="0"/>
                <a:ext cx="73" cy="73"/>
              </a:xfrm>
              <a:custGeom>
                <a:avLst/>
                <a:gdLst>
                  <a:gd name="T0" fmla="*/ 44 w 44"/>
                  <a:gd name="T1" fmla="*/ 22 h 44"/>
                  <a:gd name="T2" fmla="*/ 22 w 44"/>
                  <a:gd name="T3" fmla="*/ 0 h 44"/>
                  <a:gd name="T4" fmla="*/ 0 w 44"/>
                  <a:gd name="T5" fmla="*/ 22 h 44"/>
                  <a:gd name="T6" fmla="*/ 22 w 44"/>
                  <a:gd name="T7" fmla="*/ 44 h 44"/>
                  <a:gd name="T8" fmla="*/ 44 w 44"/>
                  <a:gd name="T9" fmla="*/ 22 h 44"/>
                  <a:gd name="T10" fmla="*/ 22 w 44"/>
                  <a:gd name="T11" fmla="*/ 39 h 44"/>
                  <a:gd name="T12" fmla="*/ 5 w 44"/>
                  <a:gd name="T13" fmla="*/ 22 h 44"/>
                  <a:gd name="T14" fmla="*/ 22 w 44"/>
                  <a:gd name="T15" fmla="*/ 5 h 44"/>
                  <a:gd name="T16" fmla="*/ 39 w 44"/>
                  <a:gd name="T17" fmla="*/ 22 h 44"/>
                  <a:gd name="T18" fmla="*/ 22 w 44"/>
                  <a:gd name="T19" fmla="*/ 3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44">
                    <a:moveTo>
                      <a:pt x="44" y="22"/>
                    </a:moveTo>
                    <a:cubicBezTo>
                      <a:pt x="44" y="10"/>
                      <a:pt x="34" y="0"/>
                      <a:pt x="22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34"/>
                      <a:pt x="10" y="44"/>
                      <a:pt x="22" y="44"/>
                    </a:cubicBezTo>
                    <a:cubicBezTo>
                      <a:pt x="34" y="44"/>
                      <a:pt x="44" y="34"/>
                      <a:pt x="44" y="22"/>
                    </a:cubicBezTo>
                    <a:close/>
                    <a:moveTo>
                      <a:pt x="22" y="39"/>
                    </a:moveTo>
                    <a:cubicBezTo>
                      <a:pt x="13" y="39"/>
                      <a:pt x="5" y="31"/>
                      <a:pt x="5" y="22"/>
                    </a:cubicBezTo>
                    <a:cubicBezTo>
                      <a:pt x="5" y="13"/>
                      <a:pt x="13" y="5"/>
                      <a:pt x="22" y="5"/>
                    </a:cubicBezTo>
                    <a:cubicBezTo>
                      <a:pt x="31" y="5"/>
                      <a:pt x="39" y="13"/>
                      <a:pt x="39" y="22"/>
                    </a:cubicBezTo>
                    <a:cubicBezTo>
                      <a:pt x="39" y="31"/>
                      <a:pt x="31" y="39"/>
                      <a:pt x="22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 sz="2400">
                  <a:cs typeface="+mn-ea"/>
                  <a:sym typeface="+mn-lt"/>
                </a:endParaRPr>
              </a:p>
            </p:txBody>
          </p:sp>
          <p:sp>
            <p:nvSpPr>
              <p:cNvPr id="15391" name="Freeform 31"/>
              <p:cNvSpPr>
                <a:spLocks/>
              </p:cNvSpPr>
              <p:nvPr/>
            </p:nvSpPr>
            <p:spPr bwMode="auto">
              <a:xfrm>
                <a:off x="15" y="15"/>
                <a:ext cx="21" cy="22"/>
              </a:xfrm>
              <a:custGeom>
                <a:avLst/>
                <a:gdLst>
                  <a:gd name="T0" fmla="*/ 0 w 13"/>
                  <a:gd name="T1" fmla="*/ 13 h 13"/>
                  <a:gd name="T2" fmla="*/ 4 w 13"/>
                  <a:gd name="T3" fmla="*/ 13 h 13"/>
                  <a:gd name="T4" fmla="*/ 13 w 13"/>
                  <a:gd name="T5" fmla="*/ 4 h 13"/>
                  <a:gd name="T6" fmla="*/ 13 w 13"/>
                  <a:gd name="T7" fmla="*/ 0 h 13"/>
                  <a:gd name="T8" fmla="*/ 0 w 13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0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8"/>
                      <a:pt x="8" y="4"/>
                      <a:pt x="13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 sz="2400">
                  <a:cs typeface="+mn-ea"/>
                  <a:sym typeface="+mn-lt"/>
                </a:endParaRPr>
              </a:p>
            </p:txBody>
          </p:sp>
        </p:grpSp>
        <p:sp>
          <p:nvSpPr>
            <p:cNvPr id="15392" name="Freeform 32"/>
            <p:cNvSpPr>
              <a:spLocks/>
            </p:cNvSpPr>
            <p:nvPr/>
          </p:nvSpPr>
          <p:spPr bwMode="auto">
            <a:xfrm>
              <a:off x="1949451" y="2670176"/>
              <a:ext cx="198967" cy="192616"/>
            </a:xfrm>
            <a:custGeom>
              <a:avLst/>
              <a:gdLst>
                <a:gd name="T0" fmla="*/ 29 w 57"/>
                <a:gd name="T1" fmla="*/ 0 h 55"/>
                <a:gd name="T2" fmla="*/ 8 w 57"/>
                <a:gd name="T3" fmla="*/ 11 h 55"/>
                <a:gd name="T4" fmla="*/ 0 w 57"/>
                <a:gd name="T5" fmla="*/ 6 h 55"/>
                <a:gd name="T6" fmla="*/ 0 w 57"/>
                <a:gd name="T7" fmla="*/ 32 h 55"/>
                <a:gd name="T8" fmla="*/ 22 w 57"/>
                <a:gd name="T9" fmla="*/ 19 h 55"/>
                <a:gd name="T10" fmla="*/ 15 w 57"/>
                <a:gd name="T11" fmla="*/ 15 h 55"/>
                <a:gd name="T12" fmla="*/ 29 w 57"/>
                <a:gd name="T13" fmla="*/ 9 h 55"/>
                <a:gd name="T14" fmla="*/ 48 w 57"/>
                <a:gd name="T15" fmla="*/ 28 h 55"/>
                <a:gd name="T16" fmla="*/ 29 w 57"/>
                <a:gd name="T17" fmla="*/ 47 h 55"/>
                <a:gd name="T18" fmla="*/ 29 w 57"/>
                <a:gd name="T19" fmla="*/ 55 h 55"/>
                <a:gd name="T20" fmla="*/ 57 w 57"/>
                <a:gd name="T21" fmla="*/ 28 h 55"/>
                <a:gd name="T22" fmla="*/ 29 w 57"/>
                <a:gd name="T2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55">
                  <a:moveTo>
                    <a:pt x="29" y="0"/>
                  </a:moveTo>
                  <a:cubicBezTo>
                    <a:pt x="21" y="0"/>
                    <a:pt x="13" y="4"/>
                    <a:pt x="8" y="11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9" y="11"/>
                    <a:pt x="24" y="9"/>
                    <a:pt x="29" y="9"/>
                  </a:cubicBezTo>
                  <a:cubicBezTo>
                    <a:pt x="40" y="9"/>
                    <a:pt x="48" y="17"/>
                    <a:pt x="48" y="28"/>
                  </a:cubicBezTo>
                  <a:cubicBezTo>
                    <a:pt x="48" y="38"/>
                    <a:pt x="40" y="47"/>
                    <a:pt x="29" y="47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44" y="55"/>
                    <a:pt x="57" y="43"/>
                    <a:pt x="57" y="28"/>
                  </a:cubicBezTo>
                  <a:cubicBezTo>
                    <a:pt x="57" y="12"/>
                    <a:pt x="44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sz="2400">
                <a:cs typeface="+mn-ea"/>
                <a:sym typeface="+mn-lt"/>
              </a:endParaRPr>
            </a:p>
          </p:txBody>
        </p:sp>
      </p:grpSp>
      <p:sp>
        <p:nvSpPr>
          <p:cNvPr id="15398" name="Line 38"/>
          <p:cNvSpPr>
            <a:spLocks noChangeShapeType="1"/>
          </p:cNvSpPr>
          <p:nvPr/>
        </p:nvSpPr>
        <p:spPr bwMode="auto">
          <a:xfrm>
            <a:off x="2059517" y="4147609"/>
            <a:ext cx="0" cy="480483"/>
          </a:xfrm>
          <a:prstGeom prst="line">
            <a:avLst/>
          </a:prstGeom>
          <a:noFill/>
          <a:ln w="6350" cmpd="sng">
            <a:solidFill>
              <a:srgbClr val="C0C0C0"/>
            </a:solidFill>
            <a:prstDash val="dash"/>
            <a:round/>
            <a:headEnd/>
            <a:tailEnd type="oval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5399" name="Line 39"/>
          <p:cNvSpPr>
            <a:spLocks noChangeShapeType="1"/>
          </p:cNvSpPr>
          <p:nvPr/>
        </p:nvSpPr>
        <p:spPr bwMode="auto">
          <a:xfrm>
            <a:off x="4080933" y="4147609"/>
            <a:ext cx="0" cy="480483"/>
          </a:xfrm>
          <a:prstGeom prst="line">
            <a:avLst/>
          </a:prstGeom>
          <a:noFill/>
          <a:ln w="6350" cmpd="sng">
            <a:solidFill>
              <a:srgbClr val="C0C0C0"/>
            </a:solidFill>
            <a:prstDash val="dash"/>
            <a:round/>
            <a:headEnd/>
            <a:tailEnd type="oval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5400" name="Line 40"/>
          <p:cNvSpPr>
            <a:spLocks noChangeShapeType="1"/>
          </p:cNvSpPr>
          <p:nvPr/>
        </p:nvSpPr>
        <p:spPr bwMode="auto">
          <a:xfrm>
            <a:off x="6096000" y="4147609"/>
            <a:ext cx="0" cy="480483"/>
          </a:xfrm>
          <a:prstGeom prst="line">
            <a:avLst/>
          </a:prstGeom>
          <a:noFill/>
          <a:ln w="6350" cmpd="sng">
            <a:solidFill>
              <a:srgbClr val="C0C0C0"/>
            </a:solidFill>
            <a:prstDash val="dash"/>
            <a:round/>
            <a:headEnd/>
            <a:tailEnd type="oval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5401" name="Line 41"/>
          <p:cNvSpPr>
            <a:spLocks noChangeShapeType="1"/>
          </p:cNvSpPr>
          <p:nvPr/>
        </p:nvSpPr>
        <p:spPr bwMode="auto">
          <a:xfrm>
            <a:off x="8128000" y="4147609"/>
            <a:ext cx="0" cy="480483"/>
          </a:xfrm>
          <a:prstGeom prst="line">
            <a:avLst/>
          </a:prstGeom>
          <a:noFill/>
          <a:ln w="6350" cmpd="sng">
            <a:solidFill>
              <a:srgbClr val="C0C0C0"/>
            </a:solidFill>
            <a:prstDash val="dash"/>
            <a:round/>
            <a:headEnd/>
            <a:tailEnd type="oval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15402" name="Line 42"/>
          <p:cNvSpPr>
            <a:spLocks noChangeShapeType="1"/>
          </p:cNvSpPr>
          <p:nvPr/>
        </p:nvSpPr>
        <p:spPr bwMode="auto">
          <a:xfrm>
            <a:off x="10149417" y="4147609"/>
            <a:ext cx="0" cy="480483"/>
          </a:xfrm>
          <a:prstGeom prst="line">
            <a:avLst/>
          </a:prstGeom>
          <a:noFill/>
          <a:ln w="6350" cmpd="sng">
            <a:solidFill>
              <a:srgbClr val="C0C0C0"/>
            </a:solidFill>
            <a:prstDash val="dash"/>
            <a:round/>
            <a:headEnd/>
            <a:tailEnd type="oval" w="sm" len="sm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endParaRPr lang="zh-CN" altLang="en-US" sz="2400">
              <a:cs typeface="+mn-ea"/>
              <a:sym typeface="+mn-lt"/>
            </a:endParaRPr>
          </a:p>
        </p:txBody>
      </p:sp>
      <p:sp>
        <p:nvSpPr>
          <p:cNvPr id="44" name="文本框 43"/>
          <p:cNvSpPr txBox="1"/>
          <p:nvPr/>
        </p:nvSpPr>
        <p:spPr>
          <a:xfrm>
            <a:off x="4543116" y="234432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 algn="ctr"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3" name="Subtitle 2"/>
          <p:cNvSpPr txBox="1">
            <a:spLocks/>
          </p:cNvSpPr>
          <p:nvPr/>
        </p:nvSpPr>
        <p:spPr bwMode="auto">
          <a:xfrm>
            <a:off x="4914900" y="4849062"/>
            <a:ext cx="2538360" cy="1122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4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4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5" name="Subtitle 2"/>
          <p:cNvSpPr txBox="1">
            <a:spLocks/>
          </p:cNvSpPr>
          <p:nvPr/>
        </p:nvSpPr>
        <p:spPr bwMode="auto">
          <a:xfrm>
            <a:off x="794626" y="4849062"/>
            <a:ext cx="2538360" cy="1122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4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4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6" name="Subtitle 2"/>
          <p:cNvSpPr txBox="1">
            <a:spLocks/>
          </p:cNvSpPr>
          <p:nvPr/>
        </p:nvSpPr>
        <p:spPr bwMode="auto">
          <a:xfrm>
            <a:off x="8930217" y="4849062"/>
            <a:ext cx="2538360" cy="1122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4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4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0C50BE6-247D-3EFD-B0FD-ABE3ED1483A7}"/>
              </a:ext>
            </a:extLst>
          </p:cNvPr>
          <p:cNvSpPr txBox="1"/>
          <p:nvPr/>
        </p:nvSpPr>
        <p:spPr>
          <a:xfrm>
            <a:off x="262342" y="6641929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模板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schemeClr val="bg1"/>
              </a:solidFill>
              <a:latin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43810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圆角矩形 1"/>
          <p:cNvSpPr/>
          <p:nvPr/>
        </p:nvSpPr>
        <p:spPr>
          <a:xfrm>
            <a:off x="1007532" y="2286001"/>
            <a:ext cx="2827867" cy="4064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3" name="圆角矩形 2"/>
          <p:cNvSpPr/>
          <p:nvPr/>
        </p:nvSpPr>
        <p:spPr>
          <a:xfrm>
            <a:off x="1007532" y="2286001"/>
            <a:ext cx="2573868" cy="4064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1024716" y="1673023"/>
            <a:ext cx="12270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0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Keywords</a:t>
            </a:r>
            <a:endParaRPr lang="zh-CN" altLang="en-US" sz="2000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6" name="圆角矩形 5"/>
          <p:cNvSpPr/>
          <p:nvPr/>
        </p:nvSpPr>
        <p:spPr>
          <a:xfrm>
            <a:off x="4602932" y="2286001"/>
            <a:ext cx="2827867" cy="4064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7" name="圆角矩形 6"/>
          <p:cNvSpPr/>
          <p:nvPr/>
        </p:nvSpPr>
        <p:spPr>
          <a:xfrm>
            <a:off x="4602932" y="2286001"/>
            <a:ext cx="2017324" cy="4064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4620116" y="1673023"/>
            <a:ext cx="12270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0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Keywords</a:t>
            </a:r>
            <a:endParaRPr lang="zh-CN" altLang="en-US" sz="2000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0" name="圆角矩形 9"/>
          <p:cNvSpPr/>
          <p:nvPr/>
        </p:nvSpPr>
        <p:spPr>
          <a:xfrm>
            <a:off x="8198332" y="2286001"/>
            <a:ext cx="2827867" cy="4064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1" name="圆角矩形 10"/>
          <p:cNvSpPr/>
          <p:nvPr/>
        </p:nvSpPr>
        <p:spPr>
          <a:xfrm>
            <a:off x="8198332" y="2286001"/>
            <a:ext cx="1244251" cy="4064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8215516" y="1673023"/>
            <a:ext cx="12270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0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Keywords</a:t>
            </a:r>
            <a:endParaRPr lang="zh-CN" altLang="en-US" sz="2000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4" name="圆角矩形 13"/>
          <p:cNvSpPr/>
          <p:nvPr/>
        </p:nvSpPr>
        <p:spPr>
          <a:xfrm>
            <a:off x="1007532" y="4478379"/>
            <a:ext cx="2827867" cy="4064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5" name="圆角矩形 14"/>
          <p:cNvSpPr/>
          <p:nvPr/>
        </p:nvSpPr>
        <p:spPr>
          <a:xfrm>
            <a:off x="1007532" y="4478379"/>
            <a:ext cx="1940494" cy="4064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1024716" y="3865401"/>
            <a:ext cx="12270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0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Keywords</a:t>
            </a:r>
            <a:endParaRPr lang="zh-CN" altLang="en-US" sz="2000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18" name="圆角矩形 17"/>
          <p:cNvSpPr/>
          <p:nvPr/>
        </p:nvSpPr>
        <p:spPr>
          <a:xfrm>
            <a:off x="4602932" y="4478379"/>
            <a:ext cx="2827867" cy="4064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19" name="圆角矩形 18"/>
          <p:cNvSpPr/>
          <p:nvPr/>
        </p:nvSpPr>
        <p:spPr>
          <a:xfrm>
            <a:off x="4602932" y="4478379"/>
            <a:ext cx="1493068" cy="4064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0" name="文本框 19"/>
          <p:cNvSpPr txBox="1"/>
          <p:nvPr/>
        </p:nvSpPr>
        <p:spPr>
          <a:xfrm>
            <a:off x="4620116" y="3865401"/>
            <a:ext cx="12270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0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Keywords</a:t>
            </a:r>
            <a:endParaRPr lang="zh-CN" altLang="en-US" sz="2000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2" name="圆角矩形 21"/>
          <p:cNvSpPr/>
          <p:nvPr/>
        </p:nvSpPr>
        <p:spPr>
          <a:xfrm>
            <a:off x="8198332" y="4478379"/>
            <a:ext cx="2827867" cy="406400"/>
          </a:xfrm>
          <a:prstGeom prst="roundRect">
            <a:avLst>
              <a:gd name="adj" fmla="val 50000"/>
            </a:avLst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3" name="圆角矩形 22"/>
          <p:cNvSpPr/>
          <p:nvPr/>
        </p:nvSpPr>
        <p:spPr>
          <a:xfrm>
            <a:off x="8198332" y="4478379"/>
            <a:ext cx="1977111" cy="406400"/>
          </a:xfrm>
          <a:prstGeom prst="roundRect">
            <a:avLst>
              <a:gd name="adj" fmla="val 50000"/>
            </a:avLst>
          </a:prstGeom>
          <a:solidFill>
            <a:schemeClr val="bg1">
              <a:lumMod val="50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+mn-ea"/>
              <a:sym typeface="+mn-lt"/>
            </a:endParaRPr>
          </a:p>
        </p:txBody>
      </p:sp>
      <p:sp>
        <p:nvSpPr>
          <p:cNvPr id="24" name="文本框 23"/>
          <p:cNvSpPr txBox="1"/>
          <p:nvPr/>
        </p:nvSpPr>
        <p:spPr>
          <a:xfrm>
            <a:off x="8215516" y="3865401"/>
            <a:ext cx="122706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2000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Keywords</a:t>
            </a:r>
            <a:endParaRPr lang="zh-CN" altLang="en-US" sz="2000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2997252" y="2309225"/>
            <a:ext cx="5196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96%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7" name="文本框 26"/>
          <p:cNvSpPr txBox="1"/>
          <p:nvPr/>
        </p:nvSpPr>
        <p:spPr>
          <a:xfrm>
            <a:off x="6063352" y="2309225"/>
            <a:ext cx="5196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76%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8" name="文本框 27"/>
          <p:cNvSpPr txBox="1"/>
          <p:nvPr/>
        </p:nvSpPr>
        <p:spPr>
          <a:xfrm>
            <a:off x="8891219" y="2309225"/>
            <a:ext cx="5196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48%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2431071" y="4500203"/>
            <a:ext cx="5196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80%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5497171" y="4500203"/>
            <a:ext cx="5196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56%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9655749" y="4500203"/>
            <a:ext cx="519694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altLang="zh-CN" sz="1600" dirty="0">
                <a:solidFill>
                  <a:schemeClr val="bg1"/>
                </a:solidFill>
                <a:cs typeface="+mn-ea"/>
                <a:sym typeface="+mn-lt"/>
              </a:rPr>
              <a:t>86%</a:t>
            </a:r>
            <a:endParaRPr lang="zh-CN" altLang="en-US" sz="1600" dirty="0">
              <a:solidFill>
                <a:schemeClr val="bg1"/>
              </a:solidFill>
              <a:cs typeface="+mn-ea"/>
              <a:sym typeface="+mn-lt"/>
            </a:endParaRPr>
          </a:p>
        </p:txBody>
      </p:sp>
      <p:sp>
        <p:nvSpPr>
          <p:cNvPr id="36" name="文本框 35"/>
          <p:cNvSpPr txBox="1"/>
          <p:nvPr/>
        </p:nvSpPr>
        <p:spPr>
          <a:xfrm>
            <a:off x="1153638" y="229440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33" name="Subtitle 2"/>
          <p:cNvSpPr txBox="1">
            <a:spLocks/>
          </p:cNvSpPr>
          <p:nvPr/>
        </p:nvSpPr>
        <p:spPr bwMode="auto">
          <a:xfrm>
            <a:off x="1043040" y="2694069"/>
            <a:ext cx="2538360" cy="1122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4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4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4" name="Subtitle 2"/>
          <p:cNvSpPr txBox="1">
            <a:spLocks/>
          </p:cNvSpPr>
          <p:nvPr/>
        </p:nvSpPr>
        <p:spPr bwMode="auto">
          <a:xfrm>
            <a:off x="1007532" y="5097647"/>
            <a:ext cx="2538360" cy="1122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4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4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5" name="Subtitle 2"/>
          <p:cNvSpPr txBox="1">
            <a:spLocks/>
          </p:cNvSpPr>
          <p:nvPr/>
        </p:nvSpPr>
        <p:spPr bwMode="auto">
          <a:xfrm>
            <a:off x="4599211" y="2692401"/>
            <a:ext cx="2538360" cy="1122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4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4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7" name="Subtitle 2"/>
          <p:cNvSpPr txBox="1">
            <a:spLocks/>
          </p:cNvSpPr>
          <p:nvPr/>
        </p:nvSpPr>
        <p:spPr bwMode="auto">
          <a:xfrm>
            <a:off x="4563703" y="5095979"/>
            <a:ext cx="2538360" cy="1122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4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4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8" name="Subtitle 2"/>
          <p:cNvSpPr txBox="1">
            <a:spLocks/>
          </p:cNvSpPr>
          <p:nvPr/>
        </p:nvSpPr>
        <p:spPr bwMode="auto">
          <a:xfrm>
            <a:off x="8215516" y="2715625"/>
            <a:ext cx="2538360" cy="1122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4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4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39" name="Subtitle 2"/>
          <p:cNvSpPr txBox="1">
            <a:spLocks/>
          </p:cNvSpPr>
          <p:nvPr/>
        </p:nvSpPr>
        <p:spPr bwMode="auto">
          <a:xfrm>
            <a:off x="8180008" y="5119203"/>
            <a:ext cx="2538360" cy="1122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4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4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110928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 animBg="1"/>
      <p:bldP spid="11" grpId="0" animBg="1"/>
      <p:bldP spid="15" grpId="0" animBg="1"/>
      <p:bldP spid="19" grpId="0" animBg="1"/>
      <p:bldP spid="2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三角形 1"/>
          <p:cNvSpPr/>
          <p:nvPr/>
        </p:nvSpPr>
        <p:spPr>
          <a:xfrm rot="11995190">
            <a:off x="5566658" y="938332"/>
            <a:ext cx="6490778" cy="559549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3" name="文本框 2"/>
          <p:cNvSpPr txBox="1">
            <a:spLocks noChangeArrowheads="1"/>
          </p:cNvSpPr>
          <p:nvPr/>
        </p:nvSpPr>
        <p:spPr bwMode="auto">
          <a:xfrm>
            <a:off x="7259601" y="2043310"/>
            <a:ext cx="3606337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en-US" altLang="zh-CN" sz="44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PART</a:t>
            </a:r>
            <a:endParaRPr kumimoji="1" lang="zh-CN" altLang="en-US" sz="60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kumimoji="1" lang="en-US" altLang="zh-CN" sz="60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TWO</a:t>
            </a:r>
            <a:endParaRPr kumimoji="1" lang="zh-CN" altLang="en-US" sz="60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3262524" y="3838467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5" name="Subtitle 2"/>
          <p:cNvSpPr txBox="1">
            <a:spLocks/>
          </p:cNvSpPr>
          <p:nvPr/>
        </p:nvSpPr>
        <p:spPr bwMode="auto">
          <a:xfrm>
            <a:off x="3262524" y="4596752"/>
            <a:ext cx="3339982" cy="8384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eaLnBrk="1" hangingPunct="1">
              <a:lnSpc>
                <a:spcPct val="150000"/>
              </a:lnSpc>
              <a:buFontTx/>
              <a:buNone/>
            </a:pPr>
            <a:r>
              <a:rPr lang="en-US" altLang="zh-CN" sz="16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6" name="三角形 5"/>
          <p:cNvSpPr/>
          <p:nvPr/>
        </p:nvSpPr>
        <p:spPr>
          <a:xfrm rot="16200000">
            <a:off x="-976959" y="-1347093"/>
            <a:ext cx="3743411" cy="322707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  <p:sp>
        <p:nvSpPr>
          <p:cNvPr id="7" name="三角形 6"/>
          <p:cNvSpPr/>
          <p:nvPr/>
        </p:nvSpPr>
        <p:spPr>
          <a:xfrm rot="21314122">
            <a:off x="-1213388" y="3594129"/>
            <a:ext cx="3743411" cy="3227079"/>
          </a:xfrm>
          <a:prstGeom prst="triangle">
            <a:avLst/>
          </a:prstGeom>
          <a:solidFill>
            <a:schemeClr val="bg1"/>
          </a:solidFill>
          <a:ln>
            <a:noFill/>
          </a:ln>
          <a:effectLst>
            <a:outerShdw blurRad="469900" dist="22987" dir="5220000" sx="115000" sy="115000" algn="tl" rotWithShape="0">
              <a:srgbClr val="000000">
                <a:alpha val="1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zh-CN" altLang="en-US"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080651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25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6" grpId="0" animBg="1"/>
      <p:bldP spid="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Shape 481"/>
          <p:cNvSpPr/>
          <p:nvPr/>
        </p:nvSpPr>
        <p:spPr>
          <a:xfrm rot="592588">
            <a:off x="2506171" y="1392169"/>
            <a:ext cx="8183994" cy="51173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0" y="21600"/>
                </a:moveTo>
                <a:cubicBezTo>
                  <a:pt x="2400" y="12000"/>
                  <a:pt x="8475" y="5700"/>
                  <a:pt x="18225" y="2700"/>
                </a:cubicBezTo>
                <a:lnTo>
                  <a:pt x="18035" y="0"/>
                </a:lnTo>
                <a:lnTo>
                  <a:pt x="21600" y="4320"/>
                </a:lnTo>
                <a:lnTo>
                  <a:pt x="18795" y="10800"/>
                </a:lnTo>
                <a:lnTo>
                  <a:pt x="18605" y="8100"/>
                </a:lnTo>
                <a:cubicBezTo>
                  <a:pt x="9802" y="9300"/>
                  <a:pt x="3600" y="13800"/>
                  <a:pt x="0" y="21600"/>
                </a:cubicBezTo>
                <a:close/>
              </a:path>
            </a:pathLst>
          </a:custGeom>
          <a:solidFill>
            <a:schemeClr val="bg1">
              <a:lumMod val="50000"/>
              <a:alpha val="60000"/>
            </a:schemeClr>
          </a:solidFill>
          <a:ln w="12700">
            <a:round/>
          </a:ln>
        </p:spPr>
        <p:txBody>
          <a:bodyPr lIns="0" tIns="0" rIns="0" bIns="0"/>
          <a:lstStyle/>
          <a:p>
            <a:pPr defTabSz="228600">
              <a:defRPr sz="1200"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cs typeface="+mn-ea"/>
              <a:sym typeface="+mn-lt"/>
            </a:endParaRPr>
          </a:p>
        </p:txBody>
      </p:sp>
      <p:sp>
        <p:nvSpPr>
          <p:cNvPr id="482" name="Shape 482"/>
          <p:cNvSpPr/>
          <p:nvPr/>
        </p:nvSpPr>
        <p:spPr>
          <a:xfrm rot="592588">
            <a:off x="2856580" y="4269590"/>
            <a:ext cx="836900" cy="83675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7" y="2882"/>
                </a:moveTo>
                <a:cubicBezTo>
                  <a:pt x="20639" y="6724"/>
                  <a:pt x="20639" y="12954"/>
                  <a:pt x="16797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7" y="2882"/>
                </a:cubicBezTo>
              </a:path>
            </a:pathLst>
          </a:custGeom>
          <a:solidFill>
            <a:schemeClr val="bg1">
              <a:lumMod val="65000"/>
            </a:schemeClr>
          </a:solidFill>
          <a:ln w="25400">
            <a:solidFill>
              <a:srgbClr val="000000">
                <a:alpha val="0"/>
              </a:srgbClr>
            </a:solidFill>
            <a:miter lim="400000"/>
          </a:ln>
        </p:spPr>
        <p:txBody>
          <a:bodyPr lIns="0" tIns="0" rIns="0" bIns="0" anchor="ctr"/>
          <a:lstStyle/>
          <a:p>
            <a:pPr defTabSz="292100"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2000">
              <a:cs typeface="+mn-ea"/>
              <a:sym typeface="+mn-lt"/>
            </a:endParaRPr>
          </a:p>
        </p:txBody>
      </p:sp>
      <p:sp>
        <p:nvSpPr>
          <p:cNvPr id="483" name="Shape 483"/>
          <p:cNvSpPr/>
          <p:nvPr/>
        </p:nvSpPr>
        <p:spPr>
          <a:xfrm rot="592588">
            <a:off x="4620225" y="2814079"/>
            <a:ext cx="1612133" cy="162065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bg1">
              <a:lumMod val="65000"/>
            </a:schemeClr>
          </a:solidFill>
          <a:ln w="25400">
            <a:solidFill>
              <a:srgbClr val="000000">
                <a:alpha val="0"/>
              </a:srgbClr>
            </a:solidFill>
            <a:miter lim="400000"/>
          </a:ln>
        </p:spPr>
        <p:txBody>
          <a:bodyPr lIns="0" tIns="0" rIns="0" bIns="0" anchor="ctr"/>
          <a:lstStyle/>
          <a:p>
            <a:pPr defTabSz="292100"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2000">
              <a:cs typeface="+mn-ea"/>
              <a:sym typeface="+mn-lt"/>
            </a:endParaRPr>
          </a:p>
        </p:txBody>
      </p:sp>
      <p:sp>
        <p:nvSpPr>
          <p:cNvPr id="484" name="Shape 484"/>
          <p:cNvSpPr/>
          <p:nvPr/>
        </p:nvSpPr>
        <p:spPr>
          <a:xfrm rot="592588">
            <a:off x="7216545" y="2197169"/>
            <a:ext cx="1929274" cy="1937735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19679" h="19679" extrusionOk="0">
                <a:moveTo>
                  <a:pt x="16796" y="2882"/>
                </a:moveTo>
                <a:cubicBezTo>
                  <a:pt x="20639" y="6724"/>
                  <a:pt x="20639" y="12954"/>
                  <a:pt x="16796" y="16796"/>
                </a:cubicBezTo>
                <a:cubicBezTo>
                  <a:pt x="12954" y="20639"/>
                  <a:pt x="6724" y="20639"/>
                  <a:pt x="2882" y="16796"/>
                </a:cubicBezTo>
                <a:cubicBezTo>
                  <a:pt x="-961" y="12954"/>
                  <a:pt x="-961" y="6724"/>
                  <a:pt x="2882" y="2882"/>
                </a:cubicBezTo>
                <a:cubicBezTo>
                  <a:pt x="6724" y="-961"/>
                  <a:pt x="12954" y="-961"/>
                  <a:pt x="16796" y="2882"/>
                </a:cubicBezTo>
              </a:path>
            </a:pathLst>
          </a:custGeom>
          <a:solidFill>
            <a:schemeClr val="bg1">
              <a:lumMod val="65000"/>
            </a:schemeClr>
          </a:solidFill>
          <a:ln w="25400">
            <a:solidFill>
              <a:srgbClr val="000000">
                <a:alpha val="0"/>
              </a:srgbClr>
            </a:solidFill>
            <a:miter lim="400000"/>
          </a:ln>
        </p:spPr>
        <p:txBody>
          <a:bodyPr lIns="0" tIns="0" rIns="0" bIns="0" anchor="ctr"/>
          <a:lstStyle/>
          <a:p>
            <a:pPr defTabSz="292100">
              <a:defRPr sz="4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</a:defRPr>
            </a:pPr>
            <a:endParaRPr sz="2000">
              <a:cs typeface="+mn-ea"/>
              <a:sym typeface="+mn-lt"/>
            </a:endParaRPr>
          </a:p>
        </p:txBody>
      </p:sp>
      <p:sp>
        <p:nvSpPr>
          <p:cNvPr id="485" name="Shape 485"/>
          <p:cNvSpPr/>
          <p:nvPr/>
        </p:nvSpPr>
        <p:spPr>
          <a:xfrm>
            <a:off x="3162097" y="4454656"/>
            <a:ext cx="207095" cy="45800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25400" tIns="25400" rIns="25400" bIns="25400" anchor="ctr"/>
          <a:lstStyle>
            <a:lvl1pPr>
              <a:defRPr sz="3600" spc="-107">
                <a:solidFill>
                  <a:srgbClr val="FFFFFF"/>
                </a:solidFill>
                <a:latin typeface="Montserrat-Bold"/>
                <a:ea typeface="Montserrat-Bold"/>
                <a:cs typeface="Montserrat-Bold"/>
                <a:sym typeface="Montserrat-Bold"/>
              </a:defRPr>
            </a:lvl1pPr>
          </a:lstStyle>
          <a:p>
            <a:pPr lvl="0">
              <a:defRPr sz="1800" spc="0">
                <a:solidFill>
                  <a:srgbClr val="000000"/>
                </a:solidFill>
              </a:defRPr>
            </a:pPr>
            <a:r>
              <a:rPr sz="1800" spc="-54">
                <a:latin typeface="+mn-lt"/>
                <a:ea typeface="+mn-ea"/>
                <a:cs typeface="+mn-ea"/>
                <a:sym typeface="+mn-lt"/>
              </a:rPr>
              <a:t>1</a:t>
            </a:r>
          </a:p>
        </p:txBody>
      </p:sp>
      <p:sp>
        <p:nvSpPr>
          <p:cNvPr id="486" name="Shape 486"/>
          <p:cNvSpPr/>
          <p:nvPr/>
        </p:nvSpPr>
        <p:spPr>
          <a:xfrm>
            <a:off x="5285138" y="3393309"/>
            <a:ext cx="271157" cy="458009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25400" tIns="25400" rIns="25400" bIns="25400" anchor="ctr"/>
          <a:lstStyle>
            <a:lvl1pPr>
              <a:defRPr sz="3600" spc="-107">
                <a:solidFill>
                  <a:srgbClr val="FFFFFF"/>
                </a:solidFill>
                <a:latin typeface="Montserrat-Bold"/>
                <a:ea typeface="Montserrat-Bold"/>
                <a:cs typeface="Montserrat-Bold"/>
                <a:sym typeface="Montserrat-Bold"/>
              </a:defRPr>
            </a:lvl1pPr>
          </a:lstStyle>
          <a:p>
            <a:pPr lvl="0">
              <a:defRPr sz="1800" spc="0">
                <a:solidFill>
                  <a:srgbClr val="000000"/>
                </a:solidFill>
              </a:defRPr>
            </a:pPr>
            <a:r>
              <a:rPr sz="1800" spc="-54">
                <a:latin typeface="+mn-lt"/>
                <a:ea typeface="+mn-ea"/>
                <a:cs typeface="+mn-ea"/>
                <a:sym typeface="+mn-lt"/>
              </a:rPr>
              <a:t>2</a:t>
            </a:r>
          </a:p>
        </p:txBody>
      </p:sp>
      <p:sp>
        <p:nvSpPr>
          <p:cNvPr id="487" name="Shape 487"/>
          <p:cNvSpPr/>
          <p:nvPr/>
        </p:nvSpPr>
        <p:spPr>
          <a:xfrm>
            <a:off x="8038151" y="2935302"/>
            <a:ext cx="266714" cy="458008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lIns="25400" tIns="25400" rIns="25400" bIns="25400" anchor="ctr"/>
          <a:lstStyle>
            <a:lvl1pPr>
              <a:defRPr sz="3600" spc="-107">
                <a:solidFill>
                  <a:srgbClr val="FFFFFF"/>
                </a:solidFill>
                <a:latin typeface="Montserrat-Bold"/>
                <a:ea typeface="Montserrat-Bold"/>
                <a:cs typeface="Montserrat-Bold"/>
                <a:sym typeface="Montserrat-Bold"/>
              </a:defRPr>
            </a:lvl1pPr>
          </a:lstStyle>
          <a:p>
            <a:pPr lvl="0">
              <a:defRPr sz="1800" spc="0">
                <a:solidFill>
                  <a:srgbClr val="000000"/>
                </a:solidFill>
              </a:defRPr>
            </a:pPr>
            <a:r>
              <a:rPr sz="1800" spc="-54">
                <a:latin typeface="+mn-lt"/>
                <a:ea typeface="+mn-ea"/>
                <a:cs typeface="+mn-ea"/>
                <a:sym typeface="+mn-lt"/>
              </a:rPr>
              <a:t>3</a:t>
            </a:r>
          </a:p>
        </p:txBody>
      </p:sp>
      <p:sp>
        <p:nvSpPr>
          <p:cNvPr id="494" name="Shape 494"/>
          <p:cNvSpPr/>
          <p:nvPr/>
        </p:nvSpPr>
        <p:spPr>
          <a:xfrm>
            <a:off x="3246182" y="3333294"/>
            <a:ext cx="1" cy="804511"/>
          </a:xfrm>
          <a:prstGeom prst="line">
            <a:avLst/>
          </a:prstGeom>
          <a:ln w="25400">
            <a:solidFill>
              <a:srgbClr val="D6D6D6"/>
            </a:solidFill>
            <a:miter lim="400000"/>
            <a:headEnd type="oval"/>
            <a:tailEnd type="oval"/>
          </a:ln>
        </p:spPr>
        <p:txBody>
          <a:bodyPr lIns="0" tIns="0" rIns="0" bIns="0" anchor="ctr"/>
          <a:lstStyle/>
          <a:p>
            <a:pPr defTabSz="228600">
              <a:defRPr sz="1200"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cs typeface="+mn-ea"/>
              <a:sym typeface="+mn-lt"/>
            </a:endParaRPr>
          </a:p>
        </p:txBody>
      </p:sp>
      <p:sp>
        <p:nvSpPr>
          <p:cNvPr id="495" name="Shape 495"/>
          <p:cNvSpPr/>
          <p:nvPr/>
        </p:nvSpPr>
        <p:spPr>
          <a:xfrm>
            <a:off x="5416550" y="4507312"/>
            <a:ext cx="0" cy="359916"/>
          </a:xfrm>
          <a:prstGeom prst="line">
            <a:avLst/>
          </a:prstGeom>
          <a:ln w="25400">
            <a:solidFill>
              <a:srgbClr val="D6D6D6"/>
            </a:solidFill>
            <a:miter lim="400000"/>
            <a:headEnd type="oval"/>
            <a:tailEnd type="oval"/>
          </a:ln>
        </p:spPr>
        <p:txBody>
          <a:bodyPr lIns="0" tIns="0" rIns="0" bIns="0" anchor="ctr"/>
          <a:lstStyle/>
          <a:p>
            <a:pPr defTabSz="228600">
              <a:defRPr sz="1200"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cs typeface="+mn-ea"/>
              <a:sym typeface="+mn-lt"/>
            </a:endParaRPr>
          </a:p>
        </p:txBody>
      </p:sp>
      <p:sp>
        <p:nvSpPr>
          <p:cNvPr id="496" name="Shape 496"/>
          <p:cNvSpPr/>
          <p:nvPr/>
        </p:nvSpPr>
        <p:spPr>
          <a:xfrm>
            <a:off x="8197850" y="4284533"/>
            <a:ext cx="0" cy="563002"/>
          </a:xfrm>
          <a:prstGeom prst="line">
            <a:avLst/>
          </a:prstGeom>
          <a:ln w="25400">
            <a:solidFill>
              <a:srgbClr val="D6D6D6"/>
            </a:solidFill>
            <a:miter lim="400000"/>
            <a:headEnd type="oval"/>
            <a:tailEnd type="oval"/>
          </a:ln>
        </p:spPr>
        <p:txBody>
          <a:bodyPr lIns="0" tIns="0" rIns="0" bIns="0" anchor="ctr"/>
          <a:lstStyle/>
          <a:p>
            <a:pPr defTabSz="228600">
              <a:defRPr sz="1200">
                <a:latin typeface="Helvetica"/>
                <a:ea typeface="Helvetica"/>
                <a:cs typeface="Helvetica"/>
                <a:sym typeface="Helvetica"/>
              </a:defRPr>
            </a:pPr>
            <a:endParaRPr sz="600">
              <a:cs typeface="+mn-ea"/>
              <a:sym typeface="+mn-lt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977175" y="573416"/>
            <a:ext cx="3021101" cy="75828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>
              <a:lnSpc>
                <a:spcPct val="110000"/>
              </a:lnSpc>
            </a:pPr>
            <a:r>
              <a:rPr kumimoji="1" lang="en-US" altLang="zh-CN" sz="18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MORE THAN TEMPLATE</a:t>
            </a:r>
          </a:p>
          <a:p>
            <a:pPr>
              <a:lnSpc>
                <a:spcPct val="110000"/>
              </a:lnSpc>
            </a:pPr>
            <a:r>
              <a:rPr kumimoji="1" lang="en-US" altLang="zh-CN" sz="2067" b="1" dirty="0">
                <a:solidFill>
                  <a:schemeClr val="bg1">
                    <a:lumMod val="50000"/>
                  </a:schemeClr>
                </a:solidFill>
                <a:cs typeface="+mn-ea"/>
                <a:sym typeface="+mn-lt"/>
              </a:rPr>
              <a:t>Add title text here</a:t>
            </a:r>
            <a:endParaRPr kumimoji="1" lang="zh-CN" altLang="en-US" sz="2067" b="1" dirty="0">
              <a:solidFill>
                <a:schemeClr val="bg1">
                  <a:lumMod val="50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23" name="Subtitle 2"/>
          <p:cNvSpPr txBox="1">
            <a:spLocks/>
          </p:cNvSpPr>
          <p:nvPr/>
        </p:nvSpPr>
        <p:spPr bwMode="auto">
          <a:xfrm>
            <a:off x="1892917" y="1942473"/>
            <a:ext cx="2538360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4" name="Subtitle 2"/>
          <p:cNvSpPr txBox="1">
            <a:spLocks/>
          </p:cNvSpPr>
          <p:nvPr/>
        </p:nvSpPr>
        <p:spPr bwMode="auto">
          <a:xfrm>
            <a:off x="4157111" y="5022023"/>
            <a:ext cx="2538360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  <p:sp>
        <p:nvSpPr>
          <p:cNvPr id="25" name="Subtitle 2"/>
          <p:cNvSpPr txBox="1">
            <a:spLocks/>
          </p:cNvSpPr>
          <p:nvPr/>
        </p:nvSpPr>
        <p:spPr bwMode="auto">
          <a:xfrm>
            <a:off x="7064656" y="4992945"/>
            <a:ext cx="2538360" cy="1159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44993" tIns="72497" rIns="144993" bIns="72497">
            <a:spAutoFit/>
          </a:bodyPr>
          <a:lstStyle>
            <a:lvl1pPr defTabSz="1087438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Arial" charset="0"/>
                <a:ea typeface="宋体" charset="0"/>
              </a:defRPr>
            </a:lvl1pPr>
            <a:lvl2pPr marL="1087438" indent="-285750" defTabSz="1087438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ea typeface="宋体" charset="0"/>
              </a:defRPr>
            </a:lvl2pPr>
            <a:lvl3pPr marL="2174875" indent="-228600" defTabSz="1087438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Arial" charset="0"/>
                <a:ea typeface="宋体" charset="0"/>
              </a:defRPr>
            </a:lvl3pPr>
            <a:lvl4pPr marL="3262313" indent="-228600" defTabSz="1087438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4pPr>
            <a:lvl5pPr marL="4349750" indent="-228600" defTabSz="1087438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5pPr>
            <a:lvl6pPr marL="48069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6pPr>
            <a:lvl7pPr marL="52641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7pPr>
            <a:lvl8pPr marL="57213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8pPr>
            <a:lvl9pPr marL="6178550" indent="-228600" defTabSz="1087438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Arial" charset="0"/>
                <a:ea typeface="宋体" charset="0"/>
              </a:defRPr>
            </a:lvl9pPr>
          </a:lstStyle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600" b="1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Add title text here</a:t>
            </a:r>
            <a:endParaRPr lang="zh-CN" altLang="en-US" sz="1600" b="1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endParaRPr lang="zh-CN" altLang="en-US" sz="1200" dirty="0">
              <a:solidFill>
                <a:schemeClr val="bg1">
                  <a:lumMod val="50000"/>
                </a:schemeClr>
              </a:solidFill>
              <a:latin typeface="+mn-lt"/>
              <a:ea typeface="+mn-ea"/>
              <a:cs typeface="+mn-ea"/>
              <a:sym typeface="+mn-lt"/>
            </a:endParaRPr>
          </a:p>
          <a:p>
            <a:pPr algn="ctr" eaLnBrk="1" hangingPunct="1">
              <a:lnSpc>
                <a:spcPct val="120000"/>
              </a:lnSpc>
              <a:buFontTx/>
              <a:buNone/>
            </a:pPr>
            <a:r>
              <a:rPr lang="en-US" altLang="zh-CN" sz="1200" dirty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Click here to add content, content to match the title. </a:t>
            </a:r>
          </a:p>
        </p:txBody>
      </p:sp>
    </p:spTree>
    <p:extLst>
      <p:ext uri="{BB962C8B-B14F-4D97-AF65-F5344CB8AC3E}">
        <p14:creationId xmlns:p14="http://schemas.microsoft.com/office/powerpoint/2010/main" val="611982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Tm="2000">
        <p:random/>
      </p:transition>
    </mc:Choice>
    <mc:Fallback xmlns="">
      <p:transition spd="slow" advTm="2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1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3.0.1"/>
</p:tagLst>
</file>

<file path=ppt/theme/theme1.xml><?xml version="1.0" encoding="utf-8"?>
<a:theme xmlns:a="http://schemas.openxmlformats.org/drawingml/2006/main" name="www.freeppt7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5rmv3vrz">
      <a:majorFont>
        <a:latin typeface="Arial Narrow" panose="020F0302020204030204"/>
        <a:ea typeface="微软雅黑"/>
        <a:cs typeface=""/>
      </a:majorFont>
      <a:minorFont>
        <a:latin typeface="Arial Narrow" panose="020F0502020204030204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151</TotalTime>
  <Words>1403</Words>
  <Application>Microsoft Office PowerPoint</Application>
  <PresentationFormat>宽屏</PresentationFormat>
  <Paragraphs>297</Paragraphs>
  <Slides>26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7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26</vt:i4>
      </vt:variant>
    </vt:vector>
  </HeadingPairs>
  <TitlesOfParts>
    <vt:vector size="35" baseType="lpstr">
      <vt:lpstr>Gill Sans</vt:lpstr>
      <vt:lpstr>微软雅黑</vt:lpstr>
      <vt:lpstr>Arial</vt:lpstr>
      <vt:lpstr>Arial Narrow</vt:lpstr>
      <vt:lpstr>Arial Rounded MT Bold</vt:lpstr>
      <vt:lpstr>Calibri</vt:lpstr>
      <vt:lpstr>Helvetica</vt:lpstr>
      <vt:lpstr>www.freeppt7.com</vt:lpstr>
      <vt:lpstr>www.jpppt.com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极简白色三角形</dc:title>
  <dc:creator>第一PPT</dc:creator>
  <cp:keywords>www.1ppt.com</cp:keywords>
  <dc:description>www.1ppt.com</dc:description>
  <cp:lastModifiedBy>之灵</cp:lastModifiedBy>
  <cp:revision>23</cp:revision>
  <dcterms:created xsi:type="dcterms:W3CDTF">2017-06-16T13:38:50Z</dcterms:created>
  <dcterms:modified xsi:type="dcterms:W3CDTF">2022-12-22T13:24:59Z</dcterms:modified>
</cp:coreProperties>
</file>