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93" r:id="rId2"/>
  </p:sldMasterIdLst>
  <p:notesMasterIdLst>
    <p:notesMasterId r:id="rId28"/>
  </p:notesMasterIdLst>
  <p:handoutMasterIdLst>
    <p:handoutMasterId r:id="rId29"/>
  </p:handoutMasterIdLst>
  <p:sldIdLst>
    <p:sldId id="3288" r:id="rId3"/>
    <p:sldId id="3280" r:id="rId4"/>
    <p:sldId id="3290" r:id="rId5"/>
    <p:sldId id="3306" r:id="rId6"/>
    <p:sldId id="3311" r:id="rId7"/>
    <p:sldId id="3317" r:id="rId8"/>
    <p:sldId id="3309" r:id="rId9"/>
    <p:sldId id="3298" r:id="rId10"/>
    <p:sldId id="3300" r:id="rId11"/>
    <p:sldId id="3301" r:id="rId12"/>
    <p:sldId id="3304" r:id="rId13"/>
    <p:sldId id="3305" r:id="rId14"/>
    <p:sldId id="3297" r:id="rId15"/>
    <p:sldId id="3302" r:id="rId16"/>
    <p:sldId id="3303" r:id="rId17"/>
    <p:sldId id="3312" r:id="rId18"/>
    <p:sldId id="3314" r:id="rId19"/>
    <p:sldId id="3315" r:id="rId20"/>
    <p:sldId id="3299" r:id="rId21"/>
    <p:sldId id="3307" r:id="rId22"/>
    <p:sldId id="3310" r:id="rId23"/>
    <p:sldId id="3316" r:id="rId24"/>
    <p:sldId id="3313" r:id="rId25"/>
    <p:sldId id="3308" r:id="rId26"/>
    <p:sldId id="3296" r:id="rId27"/>
  </p:sldIdLst>
  <p:sldSz cx="9145588" cy="5145088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999" indent="-1298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256" indent="-2619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514" indent="-3940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771" indent="-526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803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96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612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285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  <p15:guide id="9" orient="horz" pos="233">
          <p15:clr>
            <a:srgbClr val="A4A3A4"/>
          </p15:clr>
        </p15:guide>
        <p15:guide id="10" orient="horz" pos="2976">
          <p15:clr>
            <a:srgbClr val="A4A3A4"/>
          </p15:clr>
        </p15:guide>
        <p15:guide id="11" pos="2881">
          <p15:clr>
            <a:srgbClr val="A4A3A4"/>
          </p15:clr>
        </p15:guide>
        <p15:guide id="12" pos="5397">
          <p15:clr>
            <a:srgbClr val="A4A3A4"/>
          </p15:clr>
        </p15:guide>
        <p15:guide id="13" pos="267">
          <p15:clr>
            <a:srgbClr val="A4A3A4"/>
          </p15:clr>
        </p15:guide>
        <p15:guide id="14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233"/>
    <a:srgbClr val="9F7B63"/>
    <a:srgbClr val="F48E77"/>
    <a:srgbClr val="A1BD70"/>
    <a:srgbClr val="889EB6"/>
    <a:srgbClr val="004236"/>
    <a:srgbClr val="169274"/>
    <a:srgbClr val="60AEA9"/>
    <a:srgbClr val="84004C"/>
    <a:srgbClr val="8B2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2986" autoAdjust="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328"/>
        <p:guide pos="4050"/>
        <p:guide orient="horz" pos="4183"/>
        <p:guide pos="7588"/>
        <p:guide pos="376"/>
        <p:guide pos="1350"/>
        <p:guide orient="horz" pos="233"/>
        <p:guide orient="horz" pos="2976"/>
        <p:guide pos="2881"/>
        <p:guide pos="5397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pPr/>
              <a:t>2022/12/23</a:t>
            </a:fld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pPr/>
              <a:t>‹#›</a:t>
            </a:fld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>
              <a:defRPr/>
            </a:pPr>
            <a:fld id="{06024D97-E667-405D-B634-E583E2108D71}" type="datetimeFigureOut">
              <a:rPr lang="zh-CN" altLang="en-US" smtClean="0"/>
              <a:pPr>
                <a:defRPr/>
              </a:pPr>
              <a:t>2022/12/23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418F03C3-53C1-4F10-8DAF-D1F318E96C6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3240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64919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97435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2995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1625443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53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62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708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784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E8CE-9CC8-49CD-83DC-F491AC292AD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1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81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54745-8413-4732-B5EB-1684930933F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859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227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263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81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581309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60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950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81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E8CE-9CC8-49CD-83DC-F491AC292AD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120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2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95287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81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55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19F8-A4CB-48C2-AA45-0E4078537C1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70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8"/>
          <p:cNvSpPr txBox="1"/>
          <p:nvPr userDrawn="1"/>
        </p:nvSpPr>
        <p:spPr>
          <a:xfrm>
            <a:off x="182299" y="276509"/>
            <a:ext cx="3008150" cy="343597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ADD RELATED TITLE WORDS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196280"/>
            <a:ext cx="18030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6381876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C44FA-BFD0-3AC8-3A45-C0D18C72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08D6F8-A1DE-20D1-B230-24486EFD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2022/12/23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D4ACC9-0BAD-83B6-464A-1397E574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645786-2EF5-FCB5-067C-F913E10F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1111460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B67806-60C4-F536-6564-6164DFA8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4C8F03-4690-F19E-0AAC-5770F0DC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2022/12/23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161383E-FAB9-BC10-FF25-32C20500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BCEEE2-4066-DEBA-FFAF-4C48898B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7695603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B06C2-A034-8C19-14BC-F414CCB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FDB79D-4176-85B9-C526-BDC2BD53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2022/12/23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327FD5-12B5-0356-0552-10896282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757A5D-2CF3-59B5-5803-8E7AF650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3315499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2FC59B-0D02-04A2-8D7B-CACCD5EF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6FAD75-626C-8D13-6BBF-699EF6FA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2022/12/23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EB2B81-6024-DA7A-6F87-CFFE2952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11581C-3B35-BBE6-BA50-75B662B1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642285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E037A-211F-C9D2-6E21-DA005036B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9C95BA-287F-F8A2-2FAE-978549D2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2022/12/23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CAE023-0695-7140-1F82-A6FA1556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16F7EC-6B3F-9837-89F6-AFB97005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9889601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206042"/>
            <a:ext cx="8231029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1200521"/>
            <a:ext cx="8231029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586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551" y="206042"/>
            <a:ext cx="2057757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206042"/>
            <a:ext cx="6020845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415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47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2022/12/23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文本框 38">
            <a:extLst>
              <a:ext uri="{FF2B5EF4-FFF2-40B4-BE49-F238E27FC236}">
                <a16:creationId xmlns:a16="http://schemas.microsoft.com/office/drawing/2014/main" id="{303EA6E2-BE31-907D-1DFD-AA2DEB887D01}"/>
              </a:ext>
            </a:extLst>
          </p:cNvPr>
          <p:cNvSpPr txBox="1"/>
          <p:nvPr userDrawn="1"/>
        </p:nvSpPr>
        <p:spPr>
          <a:xfrm>
            <a:off x="182299" y="276509"/>
            <a:ext cx="3008150" cy="343597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ADD RELATED TITLE WORDS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2022/12/23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文本框 38">
            <a:extLst>
              <a:ext uri="{FF2B5EF4-FFF2-40B4-BE49-F238E27FC236}">
                <a16:creationId xmlns:a16="http://schemas.microsoft.com/office/drawing/2014/main" id="{6D87EDF7-48F4-827F-D4FE-7353C2E150FD}"/>
              </a:ext>
            </a:extLst>
          </p:cNvPr>
          <p:cNvSpPr txBox="1"/>
          <p:nvPr userDrawn="1"/>
        </p:nvSpPr>
        <p:spPr>
          <a:xfrm>
            <a:off x="182299" y="276509"/>
            <a:ext cx="3008150" cy="343597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ADD RELATED TITLE WORDS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2022/12/23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文本框 38">
            <a:extLst>
              <a:ext uri="{FF2B5EF4-FFF2-40B4-BE49-F238E27FC236}">
                <a16:creationId xmlns:a16="http://schemas.microsoft.com/office/drawing/2014/main" id="{6BDD8A34-4383-AE61-1363-7B7559AE8F78}"/>
              </a:ext>
            </a:extLst>
          </p:cNvPr>
          <p:cNvSpPr txBox="1"/>
          <p:nvPr userDrawn="1"/>
        </p:nvSpPr>
        <p:spPr>
          <a:xfrm>
            <a:off x="182299" y="276509"/>
            <a:ext cx="3008150" cy="343597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ADD RELATED TITLE WORDS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2022/12/23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文本框 38">
            <a:extLst>
              <a:ext uri="{FF2B5EF4-FFF2-40B4-BE49-F238E27FC236}">
                <a16:creationId xmlns:a16="http://schemas.microsoft.com/office/drawing/2014/main" id="{03283C87-061B-D352-8D3B-6254EC4D10AA}"/>
              </a:ext>
            </a:extLst>
          </p:cNvPr>
          <p:cNvSpPr txBox="1"/>
          <p:nvPr userDrawn="1"/>
        </p:nvSpPr>
        <p:spPr>
          <a:xfrm>
            <a:off x="182299" y="276509"/>
            <a:ext cx="3008150" cy="343597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ADD RELATED TITLE WORDS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697747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81" y="205683"/>
            <a:ext cx="8231627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981" y="1200823"/>
            <a:ext cx="8231627" cy="339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81" y="205683"/>
            <a:ext cx="8231627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981" y="1200823"/>
            <a:ext cx="8231627" cy="339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9F27E95-7B1E-8239-5721-1B04FD44C62B}"/>
              </a:ext>
            </a:extLst>
          </p:cNvPr>
          <p:cNvSpPr txBox="1"/>
          <p:nvPr userDrawn="1"/>
        </p:nvSpPr>
        <p:spPr>
          <a:xfrm>
            <a:off x="1116410" y="478894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523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2022/12/23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83" r:id="rId2"/>
    <p:sldLayoutId id="2147483984" r:id="rId3"/>
    <p:sldLayoutId id="2147483985" r:id="rId4"/>
    <p:sldLayoutId id="2147483986" r:id="rId5"/>
    <p:sldLayoutId id="2147483979" r:id="rId6"/>
    <p:sldLayoutId id="2147483980" r:id="rId7"/>
    <p:sldLayoutId id="2147483987" r:id="rId8"/>
    <p:sldLayoutId id="2147483981" r:id="rId9"/>
    <p:sldLayoutId id="2147483988" r:id="rId10"/>
    <p:sldLayoutId id="2147483989" r:id="rId11"/>
    <p:sldLayoutId id="2147483990" r:id="rId12"/>
    <p:sldLayoutId id="2147483991" r:id="rId13"/>
    <p:sldLayoutId id="2147483992" r:id="rId14"/>
  </p:sldLayoutIdLst>
  <p:transition spd="med" advClick="0" advTm="0">
    <p:push dir="r"/>
  </p:transition>
  <p:txStyles>
    <p:titleStyle>
      <a:lvl1pPr algn="l" defTabSz="650321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162580" indent="-162580" algn="l" defTabSz="65032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487741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81290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13806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1463223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178838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54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0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386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6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32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482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64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80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96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612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285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64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</p:sldLayoutIdLst>
  <p:txStyles>
    <p:titleStyle>
      <a:lvl1pPr algn="ctr" defTabSz="685983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6859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原创设计师QQ598969553      _5"/>
          <p:cNvSpPr>
            <a:spLocks noChangeArrowheads="1"/>
          </p:cNvSpPr>
          <p:nvPr/>
        </p:nvSpPr>
        <p:spPr bwMode="auto">
          <a:xfrm>
            <a:off x="2544988" y="1363127"/>
            <a:ext cx="40572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pitchFamily="34" charset="0"/>
                <a:ea typeface="+mn-ea"/>
                <a:cs typeface="+mn-ea"/>
                <a:sym typeface="+mn-lt"/>
              </a:rPr>
              <a:t>Minimalist Summary </a:t>
            </a:r>
          </a:p>
          <a:p>
            <a:pPr algn="ctr">
              <a:defRPr/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pitchFamily="34" charset="0"/>
                <a:ea typeface="+mn-ea"/>
                <a:cs typeface="+mn-ea"/>
                <a:sym typeface="+mn-lt"/>
              </a:rPr>
              <a:t>PPT Template</a:t>
            </a:r>
          </a:p>
        </p:txBody>
      </p:sp>
      <p:sp>
        <p:nvSpPr>
          <p:cNvPr id="17" name="原创设计师QQ598969553      _6"/>
          <p:cNvSpPr>
            <a:spLocks noChangeArrowheads="1"/>
          </p:cNvSpPr>
          <p:nvPr/>
        </p:nvSpPr>
        <p:spPr bwMode="auto">
          <a:xfrm>
            <a:off x="2556319" y="2671714"/>
            <a:ext cx="40345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dist">
              <a:buFont typeface="Arial" charset="0"/>
              <a:buNone/>
            </a:pPr>
            <a:r>
              <a:rPr lang="en-US" altLang="zh-CN" dirty="0">
                <a:solidFill>
                  <a:srgbClr val="53585E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8" name="原创设计师QQ598969553      _7"/>
          <p:cNvSpPr>
            <a:spLocks noChangeShapeType="1"/>
          </p:cNvSpPr>
          <p:nvPr/>
        </p:nvSpPr>
        <p:spPr bwMode="auto">
          <a:xfrm>
            <a:off x="3060626" y="3076600"/>
            <a:ext cx="2953263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8" tIns="45729" rIns="91458" bIns="45729"/>
          <a:lstStyle/>
          <a:p>
            <a:pPr>
              <a:defRPr/>
            </a:pPr>
            <a:endParaRPr lang="zh-CN" altLang="en-US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-1115838" y="3436640"/>
            <a:ext cx="2736304" cy="2736304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7597130" y="196280"/>
            <a:ext cx="1935832" cy="1935832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7165082" y="2140496"/>
            <a:ext cx="1080120" cy="1080120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900386" y="2284512"/>
            <a:ext cx="1512168" cy="1512168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2B434E0-02C8-E581-A786-248EA29D5735}"/>
              </a:ext>
            </a:extLst>
          </p:cNvPr>
          <p:cNvGrpSpPr/>
          <p:nvPr/>
        </p:nvGrpSpPr>
        <p:grpSpPr>
          <a:xfrm>
            <a:off x="2991116" y="3398334"/>
            <a:ext cx="3388764" cy="321159"/>
            <a:chOff x="4414802" y="4701745"/>
            <a:chExt cx="3612267" cy="36461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2C54723-1FA5-A41F-C41D-CBA0FEBB901E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1C10EA8F-CC1E-D73E-ED21-F8B7BAAF9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7BB3D026-09FA-E60B-AFD3-14F8C7C695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14434C50-BEDE-6233-9DB5-6E89846968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B35252A8-4BFC-8B8D-2CD8-7886A4BABC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7A8D3A5-E1AD-AACE-1E83-FC9B34AFA2C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8E0B8F5E-7AB6-5A5F-3972-69A754BE9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1A82EE84-5C64-BC20-8189-A7D5C2212897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9" name="Freeform 12">
                  <a:extLst>
                    <a:ext uri="{FF2B5EF4-FFF2-40B4-BE49-F238E27FC236}">
                      <a16:creationId xmlns:a16="http://schemas.microsoft.com/office/drawing/2014/main" id="{FE7D9333-F9C3-6EC7-DB9C-69FCF9BA5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DDA39383-D9E2-5EF0-0069-6266A725A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EAC148F7-691B-496F-9034-E9E3072F79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16938"/>
              <a:ext cx="1081966" cy="349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DF8EAE-9A9D-46A4-74A3-D6652F7FB5D8}"/>
                </a:ext>
              </a:extLst>
            </p:cNvPr>
            <p:cNvSpPr/>
            <p:nvPr/>
          </p:nvSpPr>
          <p:spPr>
            <a:xfrm>
              <a:off x="4705028" y="4701745"/>
              <a:ext cx="2016914" cy="349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 14" descr="图片1">
            <a:extLst>
              <a:ext uri="{FF2B5EF4-FFF2-40B4-BE49-F238E27FC236}">
                <a16:creationId xmlns:a16="http://schemas.microsoft.com/office/drawing/2014/main" id="{B0DA9312-140B-3023-FAC6-8526B6886A8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6626" y="254643"/>
            <a:ext cx="1120690" cy="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1295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 animBg="1"/>
      <p:bldP spid="23" grpId="0" animBg="1"/>
      <p:bldP spid="24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3608227" y="1226283"/>
            <a:ext cx="2155198" cy="3632798"/>
            <a:chOff x="4960262" y="1937581"/>
            <a:chExt cx="2620409" cy="4416361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4960262" y="2615001"/>
              <a:ext cx="533009" cy="531697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5200510" y="2183081"/>
              <a:ext cx="727308" cy="7273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5691509" y="1937581"/>
              <a:ext cx="1098839" cy="1097526"/>
            </a:xfrm>
            <a:prstGeom prst="ellipse">
              <a:avLst/>
            </a:prstGeom>
            <a:solidFill>
              <a:schemeClr val="accent3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6485771" y="2257912"/>
              <a:ext cx="817894" cy="8139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6672193" y="2730530"/>
              <a:ext cx="908478" cy="90454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6485771" y="3467029"/>
              <a:ext cx="743062" cy="7430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6136558" y="3837247"/>
              <a:ext cx="569768" cy="571082"/>
            </a:xfrm>
            <a:prstGeom prst="ellipse">
              <a:avLst/>
            </a:prstGeom>
            <a:solidFill>
              <a:schemeClr val="accent3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5788658" y="4122131"/>
              <a:ext cx="693174" cy="6971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5772904" y="4660391"/>
              <a:ext cx="531697" cy="534322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5657375" y="5592500"/>
              <a:ext cx="762755" cy="7614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129272" y="2382331"/>
              <a:ext cx="736439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489082" y="2424107"/>
              <a:ext cx="736439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526498" y="3646353"/>
              <a:ext cx="736439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752643" y="4280652"/>
              <a:ext cx="736439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88883" y="1822758"/>
            <a:ext cx="2544636" cy="438596"/>
          </a:xfrm>
          <a:prstGeom prst="rect">
            <a:avLst/>
          </a:prstGeom>
          <a:noFill/>
          <a:effectLst/>
        </p:spPr>
        <p:txBody>
          <a:bodyPr wrap="none" lIns="68594" tIns="34297" rIns="68594" bIns="34297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940946" y="3670662"/>
            <a:ext cx="2544636" cy="438596"/>
          </a:xfrm>
          <a:prstGeom prst="rect">
            <a:avLst/>
          </a:prstGeom>
          <a:noFill/>
          <a:effectLst/>
        </p:spPr>
        <p:txBody>
          <a:bodyPr wrap="none" lIns="68594" tIns="34297" rIns="68594" bIns="34297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08244" y="3667457"/>
            <a:ext cx="2544636" cy="438596"/>
          </a:xfrm>
          <a:prstGeom prst="rect">
            <a:avLst/>
          </a:prstGeom>
          <a:noFill/>
          <a:effectLst/>
        </p:spPr>
        <p:txBody>
          <a:bodyPr wrap="none" lIns="68594" tIns="34297" rIns="68594" bIns="34297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958424" y="1822758"/>
            <a:ext cx="2544636" cy="438596"/>
          </a:xfrm>
          <a:prstGeom prst="rect">
            <a:avLst/>
          </a:prstGeom>
          <a:noFill/>
          <a:effectLst/>
        </p:spPr>
        <p:txBody>
          <a:bodyPr wrap="none" lIns="68594" tIns="34297" rIns="68594" bIns="34297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979305515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3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3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3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38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9555" y="1038719"/>
            <a:ext cx="4865385" cy="319001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42075" y="3816255"/>
            <a:ext cx="1643257" cy="48489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985332" y="3816255"/>
            <a:ext cx="1981390" cy="48489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15900" y="3920162"/>
            <a:ext cx="667251" cy="284855"/>
          </a:xfrm>
          <a:prstGeom prst="rect">
            <a:avLst/>
          </a:prstGeom>
        </p:spPr>
        <p:txBody>
          <a:bodyPr wrap="square" lIns="65036" tIns="32518" rIns="65036" bIns="32518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</a:p>
        </p:txBody>
      </p:sp>
      <p:sp>
        <p:nvSpPr>
          <p:cNvPr id="15" name="矩形 14"/>
          <p:cNvSpPr/>
          <p:nvPr/>
        </p:nvSpPr>
        <p:spPr>
          <a:xfrm>
            <a:off x="7728411" y="3920162"/>
            <a:ext cx="666744" cy="284855"/>
          </a:xfrm>
          <a:prstGeom prst="rect">
            <a:avLst/>
          </a:prstGeom>
        </p:spPr>
        <p:txBody>
          <a:bodyPr wrap="square" lIns="65036" tIns="32518" rIns="65036" bIns="32518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277855" y="1151710"/>
            <a:ext cx="1305296" cy="254489"/>
          </a:xfrm>
          <a:prstGeom prst="rect">
            <a:avLst/>
          </a:prstGeom>
        </p:spPr>
        <p:txBody>
          <a:bodyPr vert="horz" lIns="68589" tIns="34295" rIns="68589" bIns="3429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277854" y="1458153"/>
            <a:ext cx="3236646" cy="539787"/>
          </a:xfrm>
          <a:prstGeom prst="rect">
            <a:avLst/>
          </a:prstGeom>
        </p:spPr>
        <p:txBody>
          <a:bodyPr vert="horz" lIns="68589" tIns="34295" rIns="68589" bIns="3429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12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277854" y="2242967"/>
            <a:ext cx="3236646" cy="539787"/>
          </a:xfrm>
          <a:prstGeom prst="rect">
            <a:avLst/>
          </a:prstGeom>
        </p:spPr>
        <p:txBody>
          <a:bodyPr vert="horz" lIns="68589" tIns="34295" rIns="68589" bIns="3429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12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2964839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091858" y="2494141"/>
            <a:ext cx="4309620" cy="638372"/>
            <a:chOff x="2822576" y="3382963"/>
            <a:chExt cx="5745163" cy="850900"/>
          </a:xfrm>
          <a:solidFill>
            <a:schemeClr val="accent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951164" y="3709988"/>
              <a:ext cx="5616575" cy="230187"/>
            </a:xfrm>
            <a:custGeom>
              <a:avLst/>
              <a:gdLst>
                <a:gd name="T0" fmla="*/ 171 w 174"/>
                <a:gd name="T1" fmla="*/ 7 h 7"/>
                <a:gd name="T2" fmla="*/ 3 w 174"/>
                <a:gd name="T3" fmla="*/ 7 h 7"/>
                <a:gd name="T4" fmla="*/ 0 w 174"/>
                <a:gd name="T5" fmla="*/ 3 h 7"/>
                <a:gd name="T6" fmla="*/ 3 w 174"/>
                <a:gd name="T7" fmla="*/ 0 h 7"/>
                <a:gd name="T8" fmla="*/ 171 w 174"/>
                <a:gd name="T9" fmla="*/ 0 h 7"/>
                <a:gd name="T10" fmla="*/ 174 w 174"/>
                <a:gd name="T11" fmla="*/ 3 h 7"/>
                <a:gd name="T12" fmla="*/ 171 w 17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7">
                  <a:moveTo>
                    <a:pt x="17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4" y="1"/>
                    <a:pt x="174" y="3"/>
                  </a:cubicBezTo>
                  <a:cubicBezTo>
                    <a:pt x="174" y="5"/>
                    <a:pt x="173" y="7"/>
                    <a:pt x="17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2822576" y="3382963"/>
              <a:ext cx="515938" cy="850900"/>
            </a:xfrm>
            <a:custGeom>
              <a:avLst/>
              <a:gdLst>
                <a:gd name="T0" fmla="*/ 13 w 16"/>
                <a:gd name="T1" fmla="*/ 26 h 26"/>
                <a:gd name="T2" fmla="*/ 11 w 16"/>
                <a:gd name="T3" fmla="*/ 25 h 26"/>
                <a:gd name="T4" fmla="*/ 1 w 16"/>
                <a:gd name="T5" fmla="*/ 16 h 26"/>
                <a:gd name="T6" fmla="*/ 1 w 16"/>
                <a:gd name="T7" fmla="*/ 11 h 26"/>
                <a:gd name="T8" fmla="*/ 11 w 16"/>
                <a:gd name="T9" fmla="*/ 2 h 26"/>
                <a:gd name="T10" fmla="*/ 15 w 16"/>
                <a:gd name="T11" fmla="*/ 2 h 26"/>
                <a:gd name="T12" fmla="*/ 15 w 16"/>
                <a:gd name="T13" fmla="*/ 6 h 26"/>
                <a:gd name="T14" fmla="*/ 8 w 16"/>
                <a:gd name="T15" fmla="*/ 13 h 26"/>
                <a:gd name="T16" fmla="*/ 15 w 16"/>
                <a:gd name="T17" fmla="*/ 21 h 26"/>
                <a:gd name="T18" fmla="*/ 15 w 16"/>
                <a:gd name="T19" fmla="*/ 25 h 26"/>
                <a:gd name="T20" fmla="*/ 13 w 1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6">
                  <a:moveTo>
                    <a:pt x="13" y="26"/>
                  </a:moveTo>
                  <a:cubicBezTo>
                    <a:pt x="12" y="26"/>
                    <a:pt x="11" y="26"/>
                    <a:pt x="11" y="2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6" y="3"/>
                    <a:pt x="16" y="5"/>
                    <a:pt x="15" y="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4"/>
                    <a:pt x="15" y="25"/>
                  </a:cubicBezTo>
                  <a:cubicBezTo>
                    <a:pt x="14" y="26"/>
                    <a:pt x="14" y="26"/>
                    <a:pt x="1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987363" y="1954622"/>
            <a:ext cx="3511764" cy="957559"/>
            <a:chOff x="4016376" y="2663825"/>
            <a:chExt cx="4681538" cy="1276350"/>
          </a:xfrm>
          <a:solidFill>
            <a:schemeClr val="accent4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178301" y="2728913"/>
              <a:ext cx="4519613" cy="1211262"/>
            </a:xfrm>
            <a:custGeom>
              <a:avLst/>
              <a:gdLst>
                <a:gd name="T0" fmla="*/ 137 w 140"/>
                <a:gd name="T1" fmla="*/ 37 h 37"/>
                <a:gd name="T2" fmla="*/ 29 w 140"/>
                <a:gd name="T3" fmla="*/ 37 h 37"/>
                <a:gd name="T4" fmla="*/ 13 w 140"/>
                <a:gd name="T5" fmla="*/ 27 h 37"/>
                <a:gd name="T6" fmla="*/ 1 w 140"/>
                <a:gd name="T7" fmla="*/ 5 h 37"/>
                <a:gd name="T8" fmla="*/ 2 w 140"/>
                <a:gd name="T9" fmla="*/ 0 h 37"/>
                <a:gd name="T10" fmla="*/ 7 w 140"/>
                <a:gd name="T11" fmla="*/ 2 h 37"/>
                <a:gd name="T12" fmla="*/ 19 w 140"/>
                <a:gd name="T13" fmla="*/ 24 h 37"/>
                <a:gd name="T14" fmla="*/ 29 w 140"/>
                <a:gd name="T15" fmla="*/ 30 h 37"/>
                <a:gd name="T16" fmla="*/ 137 w 140"/>
                <a:gd name="T17" fmla="*/ 30 h 37"/>
                <a:gd name="T18" fmla="*/ 140 w 140"/>
                <a:gd name="T19" fmla="*/ 33 h 37"/>
                <a:gd name="T20" fmla="*/ 137 w 140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37">
                  <a:moveTo>
                    <a:pt x="137" y="37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2" y="37"/>
                    <a:pt x="16" y="33"/>
                    <a:pt x="13" y="2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1" y="28"/>
                    <a:pt x="25" y="30"/>
                    <a:pt x="29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9" y="30"/>
                    <a:pt x="140" y="32"/>
                    <a:pt x="140" y="33"/>
                  </a:cubicBezTo>
                  <a:cubicBezTo>
                    <a:pt x="140" y="35"/>
                    <a:pt x="139" y="37"/>
                    <a:pt x="13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016376" y="2663825"/>
              <a:ext cx="839788" cy="654050"/>
            </a:xfrm>
            <a:custGeom>
              <a:avLst/>
              <a:gdLst>
                <a:gd name="T0" fmla="*/ 3 w 26"/>
                <a:gd name="T1" fmla="*/ 20 h 20"/>
                <a:gd name="T2" fmla="*/ 2 w 26"/>
                <a:gd name="T3" fmla="*/ 20 h 20"/>
                <a:gd name="T4" fmla="*/ 1 w 26"/>
                <a:gd name="T5" fmla="*/ 16 h 20"/>
                <a:gd name="T6" fmla="*/ 6 w 26"/>
                <a:gd name="T7" fmla="*/ 2 h 20"/>
                <a:gd name="T8" fmla="*/ 10 w 26"/>
                <a:gd name="T9" fmla="*/ 0 h 20"/>
                <a:gd name="T10" fmla="*/ 24 w 26"/>
                <a:gd name="T11" fmla="*/ 5 h 20"/>
                <a:gd name="T12" fmla="*/ 25 w 26"/>
                <a:gd name="T13" fmla="*/ 9 h 20"/>
                <a:gd name="T14" fmla="*/ 22 w 26"/>
                <a:gd name="T15" fmla="*/ 11 h 20"/>
                <a:gd name="T16" fmla="*/ 10 w 26"/>
                <a:gd name="T17" fmla="*/ 7 h 20"/>
                <a:gd name="T18" fmla="*/ 6 w 26"/>
                <a:gd name="T19" fmla="*/ 18 h 20"/>
                <a:gd name="T20" fmla="*/ 3 w 26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0">
                  <a:moveTo>
                    <a:pt x="3" y="20"/>
                  </a:moveTo>
                  <a:cubicBezTo>
                    <a:pt x="3" y="20"/>
                    <a:pt x="3" y="20"/>
                    <a:pt x="2" y="20"/>
                  </a:cubicBezTo>
                  <a:cubicBezTo>
                    <a:pt x="1" y="19"/>
                    <a:pt x="0" y="18"/>
                    <a:pt x="1" y="1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6" y="8"/>
                    <a:pt x="25" y="9"/>
                  </a:cubicBezTo>
                  <a:cubicBezTo>
                    <a:pt x="25" y="11"/>
                    <a:pt x="23" y="12"/>
                    <a:pt x="22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5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14"/>
          <p:cNvGrpSpPr/>
          <p:nvPr/>
        </p:nvGrpSpPr>
        <p:grpSpPr>
          <a:xfrm>
            <a:off x="5125799" y="1610425"/>
            <a:ext cx="2420961" cy="1301755"/>
            <a:chOff x="5534026" y="2205038"/>
            <a:chExt cx="3227388" cy="1735137"/>
          </a:xfrm>
          <a:solidFill>
            <a:schemeClr val="accent2"/>
          </a:solidFill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5695951" y="2271713"/>
              <a:ext cx="3065463" cy="1668462"/>
            </a:xfrm>
            <a:custGeom>
              <a:avLst/>
              <a:gdLst>
                <a:gd name="T0" fmla="*/ 92 w 95"/>
                <a:gd name="T1" fmla="*/ 51 h 51"/>
                <a:gd name="T2" fmla="*/ 36 w 95"/>
                <a:gd name="T3" fmla="*/ 51 h 51"/>
                <a:gd name="T4" fmla="*/ 20 w 95"/>
                <a:gd name="T5" fmla="*/ 41 h 51"/>
                <a:gd name="T6" fmla="*/ 1 w 95"/>
                <a:gd name="T7" fmla="*/ 6 h 51"/>
                <a:gd name="T8" fmla="*/ 2 w 95"/>
                <a:gd name="T9" fmla="*/ 1 h 51"/>
                <a:gd name="T10" fmla="*/ 7 w 95"/>
                <a:gd name="T11" fmla="*/ 3 h 51"/>
                <a:gd name="T12" fmla="*/ 26 w 95"/>
                <a:gd name="T13" fmla="*/ 38 h 51"/>
                <a:gd name="T14" fmla="*/ 36 w 95"/>
                <a:gd name="T15" fmla="*/ 44 h 51"/>
                <a:gd name="T16" fmla="*/ 92 w 95"/>
                <a:gd name="T17" fmla="*/ 44 h 51"/>
                <a:gd name="T18" fmla="*/ 95 w 95"/>
                <a:gd name="T19" fmla="*/ 47 h 51"/>
                <a:gd name="T20" fmla="*/ 92 w 95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51">
                  <a:moveTo>
                    <a:pt x="92" y="51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29" y="51"/>
                    <a:pt x="23" y="47"/>
                    <a:pt x="20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42"/>
                    <a:pt x="32" y="44"/>
                    <a:pt x="36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4" y="44"/>
                    <a:pt x="95" y="46"/>
                    <a:pt x="95" y="47"/>
                  </a:cubicBezTo>
                  <a:cubicBezTo>
                    <a:pt x="95" y="49"/>
                    <a:pt x="94" y="51"/>
                    <a:pt x="9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5534026" y="2205038"/>
              <a:ext cx="806450" cy="687387"/>
            </a:xfrm>
            <a:custGeom>
              <a:avLst/>
              <a:gdLst>
                <a:gd name="T0" fmla="*/ 3 w 25"/>
                <a:gd name="T1" fmla="*/ 21 h 21"/>
                <a:gd name="T2" fmla="*/ 2 w 25"/>
                <a:gd name="T3" fmla="*/ 21 h 21"/>
                <a:gd name="T4" fmla="*/ 0 w 25"/>
                <a:gd name="T5" fmla="*/ 17 h 21"/>
                <a:gd name="T6" fmla="*/ 5 w 25"/>
                <a:gd name="T7" fmla="*/ 3 h 21"/>
                <a:gd name="T8" fmla="*/ 9 w 25"/>
                <a:gd name="T9" fmla="*/ 1 h 21"/>
                <a:gd name="T10" fmla="*/ 23 w 25"/>
                <a:gd name="T11" fmla="*/ 6 h 21"/>
                <a:gd name="T12" fmla="*/ 25 w 25"/>
                <a:gd name="T13" fmla="*/ 10 h 21"/>
                <a:gd name="T14" fmla="*/ 21 w 25"/>
                <a:gd name="T15" fmla="*/ 12 h 21"/>
                <a:gd name="T16" fmla="*/ 10 w 25"/>
                <a:gd name="T17" fmla="*/ 8 h 21"/>
                <a:gd name="T18" fmla="*/ 6 w 25"/>
                <a:gd name="T19" fmla="*/ 19 h 21"/>
                <a:gd name="T20" fmla="*/ 3 w 25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3" y="21"/>
                  </a:moveTo>
                  <a:cubicBezTo>
                    <a:pt x="3" y="21"/>
                    <a:pt x="2" y="21"/>
                    <a:pt x="2" y="21"/>
                  </a:cubicBezTo>
                  <a:cubicBezTo>
                    <a:pt x="0" y="20"/>
                    <a:pt x="0" y="18"/>
                    <a:pt x="0" y="1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7" y="0"/>
                    <a:pt x="9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7"/>
                    <a:pt x="25" y="8"/>
                    <a:pt x="25" y="10"/>
                  </a:cubicBezTo>
                  <a:cubicBezTo>
                    <a:pt x="24" y="12"/>
                    <a:pt x="23" y="12"/>
                    <a:pt x="21" y="1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4" y="21"/>
                    <a:pt x="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17"/>
          <p:cNvGrpSpPr/>
          <p:nvPr/>
        </p:nvGrpSpPr>
        <p:grpSpPr>
          <a:xfrm>
            <a:off x="4448217" y="2739485"/>
            <a:ext cx="3002086" cy="1399416"/>
            <a:chOff x="4630739" y="3709988"/>
            <a:chExt cx="4002087" cy="1865312"/>
          </a:xfrm>
          <a:solidFill>
            <a:schemeClr val="accent3"/>
          </a:solidFill>
        </p:grpSpPr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791076" y="3709988"/>
              <a:ext cx="3841750" cy="1766887"/>
            </a:xfrm>
            <a:custGeom>
              <a:avLst/>
              <a:gdLst>
                <a:gd name="T0" fmla="*/ 4 w 119"/>
                <a:gd name="T1" fmla="*/ 54 h 54"/>
                <a:gd name="T2" fmla="*/ 2 w 119"/>
                <a:gd name="T3" fmla="*/ 54 h 54"/>
                <a:gd name="T4" fmla="*/ 1 w 119"/>
                <a:gd name="T5" fmla="*/ 49 h 54"/>
                <a:gd name="T6" fmla="*/ 21 w 119"/>
                <a:gd name="T7" fmla="*/ 13 h 54"/>
                <a:gd name="T8" fmla="*/ 42 w 119"/>
                <a:gd name="T9" fmla="*/ 0 h 54"/>
                <a:gd name="T10" fmla="*/ 115 w 119"/>
                <a:gd name="T11" fmla="*/ 0 h 54"/>
                <a:gd name="T12" fmla="*/ 119 w 119"/>
                <a:gd name="T13" fmla="*/ 3 h 54"/>
                <a:gd name="T14" fmla="*/ 115 w 119"/>
                <a:gd name="T15" fmla="*/ 7 h 54"/>
                <a:gd name="T16" fmla="*/ 42 w 119"/>
                <a:gd name="T17" fmla="*/ 7 h 54"/>
                <a:gd name="T18" fmla="*/ 27 w 119"/>
                <a:gd name="T19" fmla="*/ 16 h 54"/>
                <a:gd name="T20" fmla="*/ 7 w 119"/>
                <a:gd name="T21" fmla="*/ 53 h 54"/>
                <a:gd name="T22" fmla="*/ 4 w 11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54">
                  <a:moveTo>
                    <a:pt x="4" y="54"/>
                  </a:moveTo>
                  <a:cubicBezTo>
                    <a:pt x="3" y="54"/>
                    <a:pt x="3" y="54"/>
                    <a:pt x="2" y="54"/>
                  </a:cubicBezTo>
                  <a:cubicBezTo>
                    <a:pt x="1" y="53"/>
                    <a:pt x="0" y="51"/>
                    <a:pt x="1" y="4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5" y="5"/>
                    <a:pt x="33" y="0"/>
                    <a:pt x="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7" y="0"/>
                    <a:pt x="119" y="2"/>
                    <a:pt x="119" y="3"/>
                  </a:cubicBezTo>
                  <a:cubicBezTo>
                    <a:pt x="119" y="5"/>
                    <a:pt x="117" y="7"/>
                    <a:pt x="11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35" y="7"/>
                    <a:pt x="30" y="10"/>
                    <a:pt x="27" y="16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4630739" y="4887913"/>
              <a:ext cx="806450" cy="687387"/>
            </a:xfrm>
            <a:custGeom>
              <a:avLst/>
              <a:gdLst>
                <a:gd name="T0" fmla="*/ 7 w 25"/>
                <a:gd name="T1" fmla="*/ 21 h 21"/>
                <a:gd name="T2" fmla="*/ 4 w 25"/>
                <a:gd name="T3" fmla="*/ 19 h 21"/>
                <a:gd name="T4" fmla="*/ 1 w 25"/>
                <a:gd name="T5" fmla="*/ 4 h 21"/>
                <a:gd name="T6" fmla="*/ 3 w 25"/>
                <a:gd name="T7" fmla="*/ 0 h 21"/>
                <a:gd name="T8" fmla="*/ 7 w 25"/>
                <a:gd name="T9" fmla="*/ 2 h 21"/>
                <a:gd name="T10" fmla="*/ 9 w 25"/>
                <a:gd name="T11" fmla="*/ 15 h 21"/>
                <a:gd name="T12" fmla="*/ 21 w 25"/>
                <a:gd name="T13" fmla="*/ 12 h 21"/>
                <a:gd name="T14" fmla="*/ 25 w 25"/>
                <a:gd name="T15" fmla="*/ 15 h 21"/>
                <a:gd name="T16" fmla="*/ 23 w 25"/>
                <a:gd name="T17" fmla="*/ 18 h 21"/>
                <a:gd name="T18" fmla="*/ 7 w 25"/>
                <a:gd name="T19" fmla="*/ 21 h 21"/>
                <a:gd name="T20" fmla="*/ 7 w 25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7" y="21"/>
                  </a:moveTo>
                  <a:cubicBezTo>
                    <a:pt x="5" y="21"/>
                    <a:pt x="4" y="20"/>
                    <a:pt x="4" y="1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5" y="13"/>
                    <a:pt x="25" y="15"/>
                  </a:cubicBezTo>
                  <a:cubicBezTo>
                    <a:pt x="25" y="16"/>
                    <a:pt x="24" y="18"/>
                    <a:pt x="23" y="18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任意多边形 20"/>
          <p:cNvSpPr>
            <a:spLocks/>
          </p:cNvSpPr>
          <p:nvPr/>
        </p:nvSpPr>
        <p:spPr bwMode="auto">
          <a:xfrm>
            <a:off x="5600192" y="2739486"/>
            <a:ext cx="4589147" cy="1251733"/>
          </a:xfrm>
          <a:custGeom>
            <a:avLst/>
            <a:gdLst>
              <a:gd name="connsiteX0" fmla="*/ 1368617 w 6117800"/>
              <a:gd name="connsiteY0" fmla="*/ 0 h 1668462"/>
              <a:gd name="connsiteX1" fmla="*/ 1595944 w 6117800"/>
              <a:gd name="connsiteY1" fmla="*/ 0 h 1668462"/>
              <a:gd name="connsiteX2" fmla="*/ 1714242 w 6117800"/>
              <a:gd name="connsiteY2" fmla="*/ 0 h 1668462"/>
              <a:gd name="connsiteX3" fmla="*/ 1794894 w 6117800"/>
              <a:gd name="connsiteY3" fmla="*/ 0 h 1668462"/>
              <a:gd name="connsiteX4" fmla="*/ 2660058 w 6117800"/>
              <a:gd name="connsiteY4" fmla="*/ 0 h 1668462"/>
              <a:gd name="connsiteX5" fmla="*/ 6117800 w 6117800"/>
              <a:gd name="connsiteY5" fmla="*/ 0 h 1668462"/>
              <a:gd name="connsiteX6" fmla="*/ 6117800 w 6117800"/>
              <a:gd name="connsiteY6" fmla="*/ 229268 h 1668462"/>
              <a:gd name="connsiteX7" fmla="*/ 1714242 w 6117800"/>
              <a:gd name="connsiteY7" fmla="*/ 229268 h 1668462"/>
              <a:gd name="connsiteX8" fmla="*/ 1714242 w 6117800"/>
              <a:gd name="connsiteY8" fmla="*/ 229014 h 1668462"/>
              <a:gd name="connsiteX9" fmla="*/ 1683911 w 6117800"/>
              <a:gd name="connsiteY9" fmla="*/ 229014 h 1668462"/>
              <a:gd name="connsiteX10" fmla="*/ 1368617 w 6117800"/>
              <a:gd name="connsiteY10" fmla="*/ 229014 h 1668462"/>
              <a:gd name="connsiteX11" fmla="*/ 884326 w 6117800"/>
              <a:gd name="connsiteY11" fmla="*/ 523461 h 1668462"/>
              <a:gd name="connsiteX12" fmla="*/ 414861 w 6117800"/>
              <a:gd name="connsiteY12" fmla="*/ 1415440 h 1668462"/>
              <a:gd name="connsiteX13" fmla="*/ 495482 w 6117800"/>
              <a:gd name="connsiteY13" fmla="*/ 1401850 h 1668462"/>
              <a:gd name="connsiteX14" fmla="*/ 659110 w 6117800"/>
              <a:gd name="connsiteY14" fmla="*/ 1374270 h 1668462"/>
              <a:gd name="connsiteX15" fmla="*/ 788396 w 6117800"/>
              <a:gd name="connsiteY15" fmla="*/ 1439646 h 1668462"/>
              <a:gd name="connsiteX16" fmla="*/ 723753 w 6117800"/>
              <a:gd name="connsiteY16" fmla="*/ 1570398 h 1668462"/>
              <a:gd name="connsiteX17" fmla="*/ 206609 w 6117800"/>
              <a:gd name="connsiteY17" fmla="*/ 1668462 h 1668462"/>
              <a:gd name="connsiteX18" fmla="*/ 109644 w 6117800"/>
              <a:gd name="connsiteY18" fmla="*/ 1570398 h 1668462"/>
              <a:gd name="connsiteX19" fmla="*/ 12679 w 6117800"/>
              <a:gd name="connsiteY19" fmla="*/ 1080077 h 1668462"/>
              <a:gd name="connsiteX20" fmla="*/ 77322 w 6117800"/>
              <a:gd name="connsiteY20" fmla="*/ 982013 h 1668462"/>
              <a:gd name="connsiteX21" fmla="*/ 206609 w 6117800"/>
              <a:gd name="connsiteY21" fmla="*/ 1047389 h 1668462"/>
              <a:gd name="connsiteX22" fmla="*/ 236579 w 6117800"/>
              <a:gd name="connsiteY22" fmla="*/ 1229248 h 1668462"/>
              <a:gd name="connsiteX23" fmla="*/ 243948 w 6117800"/>
              <a:gd name="connsiteY23" fmla="*/ 1273964 h 1668462"/>
              <a:gd name="connsiteX24" fmla="*/ 264964 w 6117800"/>
              <a:gd name="connsiteY24" fmla="*/ 1234034 h 1668462"/>
              <a:gd name="connsiteX25" fmla="*/ 690610 w 6117800"/>
              <a:gd name="connsiteY25" fmla="*/ 425312 h 1668462"/>
              <a:gd name="connsiteX26" fmla="*/ 1368617 w 6117800"/>
              <a:gd name="connsiteY26" fmla="*/ 0 h 166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17800" h="1668462">
                <a:moveTo>
                  <a:pt x="1368617" y="0"/>
                </a:moveTo>
                <a:cubicBezTo>
                  <a:pt x="1449332" y="0"/>
                  <a:pt x="1525003" y="0"/>
                  <a:pt x="1595944" y="0"/>
                </a:cubicBezTo>
                <a:lnTo>
                  <a:pt x="1714242" y="0"/>
                </a:lnTo>
                <a:lnTo>
                  <a:pt x="1794894" y="0"/>
                </a:lnTo>
                <a:cubicBezTo>
                  <a:pt x="2660058" y="0"/>
                  <a:pt x="2660058" y="0"/>
                  <a:pt x="2660058" y="0"/>
                </a:cubicBezTo>
                <a:lnTo>
                  <a:pt x="6117800" y="0"/>
                </a:lnTo>
                <a:lnTo>
                  <a:pt x="6117800" y="229268"/>
                </a:lnTo>
                <a:lnTo>
                  <a:pt x="1714242" y="229268"/>
                </a:lnTo>
                <a:lnTo>
                  <a:pt x="1714242" y="229014"/>
                </a:lnTo>
                <a:lnTo>
                  <a:pt x="1683911" y="229014"/>
                </a:lnTo>
                <a:cubicBezTo>
                  <a:pt x="1368617" y="229014"/>
                  <a:pt x="1368617" y="229014"/>
                  <a:pt x="1368617" y="229014"/>
                </a:cubicBezTo>
                <a:cubicBezTo>
                  <a:pt x="1174900" y="229014"/>
                  <a:pt x="981184" y="327163"/>
                  <a:pt x="884326" y="523461"/>
                </a:cubicBezTo>
                <a:lnTo>
                  <a:pt x="414861" y="1415440"/>
                </a:lnTo>
                <a:lnTo>
                  <a:pt x="495482" y="1401850"/>
                </a:lnTo>
                <a:cubicBezTo>
                  <a:pt x="659110" y="1374270"/>
                  <a:pt x="659110" y="1374270"/>
                  <a:pt x="659110" y="1374270"/>
                </a:cubicBezTo>
                <a:cubicBezTo>
                  <a:pt x="723753" y="1341582"/>
                  <a:pt x="788396" y="1374270"/>
                  <a:pt x="788396" y="1439646"/>
                </a:cubicBezTo>
                <a:cubicBezTo>
                  <a:pt x="788396" y="1505022"/>
                  <a:pt x="756075" y="1537710"/>
                  <a:pt x="723753" y="1570398"/>
                </a:cubicBezTo>
                <a:cubicBezTo>
                  <a:pt x="206609" y="1668462"/>
                  <a:pt x="206609" y="1668462"/>
                  <a:pt x="206609" y="1668462"/>
                </a:cubicBezTo>
                <a:cubicBezTo>
                  <a:pt x="141965" y="1668462"/>
                  <a:pt x="109644" y="1635774"/>
                  <a:pt x="109644" y="1570398"/>
                </a:cubicBezTo>
                <a:cubicBezTo>
                  <a:pt x="12679" y="1080077"/>
                  <a:pt x="12679" y="1080077"/>
                  <a:pt x="12679" y="1080077"/>
                </a:cubicBezTo>
                <a:cubicBezTo>
                  <a:pt x="-19642" y="1047389"/>
                  <a:pt x="12679" y="982013"/>
                  <a:pt x="77322" y="982013"/>
                </a:cubicBezTo>
                <a:cubicBezTo>
                  <a:pt x="141965" y="949325"/>
                  <a:pt x="174287" y="982013"/>
                  <a:pt x="206609" y="1047389"/>
                </a:cubicBezTo>
                <a:cubicBezTo>
                  <a:pt x="218729" y="1120937"/>
                  <a:pt x="228577" y="1180695"/>
                  <a:pt x="236579" y="1229248"/>
                </a:cubicBezTo>
                <a:lnTo>
                  <a:pt x="243948" y="1273964"/>
                </a:lnTo>
                <a:lnTo>
                  <a:pt x="264964" y="1234034"/>
                </a:lnTo>
                <a:cubicBezTo>
                  <a:pt x="690610" y="425312"/>
                  <a:pt x="690610" y="425312"/>
                  <a:pt x="690610" y="425312"/>
                </a:cubicBezTo>
                <a:cubicBezTo>
                  <a:pt x="819754" y="163582"/>
                  <a:pt x="1078042" y="0"/>
                  <a:pt x="13686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94" tIns="34297" rIns="68594" bIns="34297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6214182" y="4105160"/>
            <a:ext cx="2678891" cy="45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4" tIns="34297" rIns="68594" bIns="34297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01280" y="3603768"/>
            <a:ext cx="1325802" cy="405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TITLE</a:t>
            </a:r>
            <a:r>
              <a:rPr lang="zh-CN" altLang="en-US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 </a:t>
            </a:r>
            <a:r>
              <a:rPr lang="en-US" altLang="zh-CN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01</a:t>
            </a:r>
            <a:endParaRPr lang="zh-CN" altLang="en-US" b="1" dirty="0">
              <a:gradFill>
                <a:gsLst>
                  <a:gs pos="21000">
                    <a:schemeClr val="bg1"/>
                  </a:gs>
                  <a:gs pos="77000">
                    <a:schemeClr val="bg1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24" name="矩形 6"/>
          <p:cNvSpPr>
            <a:spLocks noChangeArrowheads="1"/>
          </p:cNvSpPr>
          <p:nvPr/>
        </p:nvSpPr>
        <p:spPr bwMode="auto">
          <a:xfrm>
            <a:off x="5886843" y="1826220"/>
            <a:ext cx="2678891" cy="45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4" tIns="34297" rIns="68594" bIns="34297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73942" y="1324829"/>
            <a:ext cx="1325802" cy="405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TITLE</a:t>
            </a:r>
            <a:r>
              <a:rPr lang="zh-CN" altLang="en-US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 </a:t>
            </a:r>
            <a:r>
              <a:rPr lang="en-US" altLang="zh-CN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02</a:t>
            </a:r>
            <a:endParaRPr lang="zh-CN" altLang="en-US" b="1" dirty="0">
              <a:gradFill>
                <a:gsLst>
                  <a:gs pos="21000">
                    <a:schemeClr val="bg1"/>
                  </a:gs>
                  <a:gs pos="77000">
                    <a:schemeClr val="bg1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2" name="矩形 6"/>
          <p:cNvSpPr>
            <a:spLocks noChangeArrowheads="1"/>
          </p:cNvSpPr>
          <p:nvPr/>
        </p:nvSpPr>
        <p:spPr bwMode="auto">
          <a:xfrm>
            <a:off x="2555544" y="4376418"/>
            <a:ext cx="2678891" cy="45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4" tIns="34297" rIns="68594" bIns="34297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642643" y="3875027"/>
            <a:ext cx="1325802" cy="405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TITLE</a:t>
            </a:r>
            <a:r>
              <a:rPr lang="zh-CN" altLang="en-US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 </a:t>
            </a:r>
            <a:r>
              <a:rPr lang="en-US" altLang="zh-CN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03</a:t>
            </a:r>
            <a:endParaRPr lang="zh-CN" altLang="en-US" b="1" dirty="0">
              <a:gradFill>
                <a:gsLst>
                  <a:gs pos="21000">
                    <a:schemeClr val="bg1"/>
                  </a:gs>
                  <a:gs pos="77000">
                    <a:schemeClr val="bg1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4" name="矩形 6"/>
          <p:cNvSpPr>
            <a:spLocks noChangeArrowheads="1"/>
          </p:cNvSpPr>
          <p:nvPr/>
        </p:nvSpPr>
        <p:spPr bwMode="auto">
          <a:xfrm>
            <a:off x="2418913" y="1417241"/>
            <a:ext cx="2678891" cy="45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4" tIns="34297" rIns="68594" bIns="34297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06011" y="915849"/>
            <a:ext cx="1325802" cy="405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TITLE</a:t>
            </a:r>
            <a:r>
              <a:rPr lang="zh-CN" altLang="en-US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 </a:t>
            </a:r>
            <a:r>
              <a:rPr lang="en-US" altLang="zh-CN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04</a:t>
            </a:r>
            <a:endParaRPr lang="zh-CN" altLang="en-US" b="1" dirty="0">
              <a:gradFill>
                <a:gsLst>
                  <a:gs pos="21000">
                    <a:schemeClr val="bg1"/>
                  </a:gs>
                  <a:gs pos="77000">
                    <a:schemeClr val="bg1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6" name="矩形 6"/>
          <p:cNvSpPr>
            <a:spLocks noChangeArrowheads="1"/>
          </p:cNvSpPr>
          <p:nvPr/>
        </p:nvSpPr>
        <p:spPr bwMode="auto">
          <a:xfrm>
            <a:off x="523037" y="2926433"/>
            <a:ext cx="2678891" cy="45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4" tIns="34297" rIns="68594" bIns="34297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10136" y="2425041"/>
            <a:ext cx="1325802" cy="405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TITLE</a:t>
            </a:r>
            <a:r>
              <a:rPr lang="zh-CN" altLang="en-US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 </a:t>
            </a:r>
            <a:r>
              <a:rPr lang="en-US" altLang="zh-CN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05</a:t>
            </a:r>
            <a:endParaRPr lang="zh-CN" altLang="en-US" b="1" dirty="0">
              <a:gradFill>
                <a:gsLst>
                  <a:gs pos="21000">
                    <a:schemeClr val="bg1"/>
                  </a:gs>
                  <a:gs pos="77000">
                    <a:schemeClr val="bg1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6879699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9" grpId="0" animBg="1"/>
      <p:bldP spid="32" grpId="0"/>
      <p:bldP spid="33" grpId="0" animBg="1"/>
      <p:bldP spid="34" grpId="0"/>
      <p:bldP spid="35" grpId="0" animBg="1"/>
      <p:bldP spid="36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同心圆 15"/>
          <p:cNvSpPr/>
          <p:nvPr/>
        </p:nvSpPr>
        <p:spPr>
          <a:xfrm>
            <a:off x="1908498" y="1852464"/>
            <a:ext cx="1656184" cy="1656184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同心圆 16"/>
          <p:cNvSpPr/>
          <p:nvPr/>
        </p:nvSpPr>
        <p:spPr>
          <a:xfrm>
            <a:off x="3564682" y="1276400"/>
            <a:ext cx="792088" cy="792088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2282" y="2356520"/>
            <a:ext cx="120637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4212754" y="2829817"/>
            <a:ext cx="294704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097154" y="2219041"/>
            <a:ext cx="317823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buNone/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zh-CN" sz="36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12754" y="2886596"/>
            <a:ext cx="889234" cy="23494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7847" y="2886596"/>
            <a:ext cx="889234" cy="23494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4212754" y="3152941"/>
            <a:ext cx="889234" cy="23494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5737847" y="3152941"/>
            <a:ext cx="889234" cy="23494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193147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>
            <a:spLocks/>
          </p:cNvSpPr>
          <p:nvPr/>
        </p:nvSpPr>
        <p:spPr bwMode="auto">
          <a:xfrm>
            <a:off x="801957" y="2921902"/>
            <a:ext cx="1638260" cy="837855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888 h 1117600"/>
              <a:gd name="T6" fmla="*/ 45765 w 2184400"/>
              <a:gd name="T7" fmla="*/ 30012 h 1117600"/>
              <a:gd name="T8" fmla="*/ 80709 w 2184400"/>
              <a:gd name="T9" fmla="*/ 888 h 1117600"/>
              <a:gd name="T10" fmla="*/ 80602 w 2184400"/>
              <a:gd name="T11" fmla="*/ 0 h 1117600"/>
              <a:gd name="T12" fmla="*/ 91477 w 2184400"/>
              <a:gd name="T13" fmla="*/ 0 h 1117600"/>
              <a:gd name="T14" fmla="*/ 91530 w 2184400"/>
              <a:gd name="T15" fmla="*/ 888 h 1117600"/>
              <a:gd name="T16" fmla="*/ 45765 w 2184400"/>
              <a:gd name="T17" fmla="*/ 39031 h 1117600"/>
              <a:gd name="T18" fmla="*/ 0 w 2184400"/>
              <a:gd name="T19" fmla="*/ 888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lIns="86405" tIns="43203" rIns="86405" bIns="43203" anchor="ctr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任意多边形 2"/>
          <p:cNvSpPr>
            <a:spLocks/>
          </p:cNvSpPr>
          <p:nvPr/>
        </p:nvSpPr>
        <p:spPr bwMode="auto">
          <a:xfrm>
            <a:off x="3709609" y="2921902"/>
            <a:ext cx="1638261" cy="837855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888 h 1117600"/>
              <a:gd name="T6" fmla="*/ 45765 w 2184400"/>
              <a:gd name="T7" fmla="*/ 30012 h 1117600"/>
              <a:gd name="T8" fmla="*/ 80710 w 2184400"/>
              <a:gd name="T9" fmla="*/ 888 h 1117600"/>
              <a:gd name="T10" fmla="*/ 80603 w 2184400"/>
              <a:gd name="T11" fmla="*/ 0 h 1117600"/>
              <a:gd name="T12" fmla="*/ 91478 w 2184400"/>
              <a:gd name="T13" fmla="*/ 0 h 1117600"/>
              <a:gd name="T14" fmla="*/ 91531 w 2184400"/>
              <a:gd name="T15" fmla="*/ 888 h 1117600"/>
              <a:gd name="T16" fmla="*/ 45765 w 2184400"/>
              <a:gd name="T17" fmla="*/ 39031 h 1117600"/>
              <a:gd name="T18" fmla="*/ 0 w 2184400"/>
              <a:gd name="T19" fmla="*/ 888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lIns="86405" tIns="43203" rIns="86405" bIns="43203" anchor="ctr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任意多边形 3"/>
          <p:cNvSpPr>
            <a:spLocks/>
          </p:cNvSpPr>
          <p:nvPr/>
        </p:nvSpPr>
        <p:spPr bwMode="auto">
          <a:xfrm>
            <a:off x="6593367" y="2921902"/>
            <a:ext cx="1638260" cy="837855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888 h 1117600"/>
              <a:gd name="T6" fmla="*/ 45765 w 2184400"/>
              <a:gd name="T7" fmla="*/ 30012 h 1117600"/>
              <a:gd name="T8" fmla="*/ 80709 w 2184400"/>
              <a:gd name="T9" fmla="*/ 888 h 1117600"/>
              <a:gd name="T10" fmla="*/ 80602 w 2184400"/>
              <a:gd name="T11" fmla="*/ 0 h 1117600"/>
              <a:gd name="T12" fmla="*/ 91477 w 2184400"/>
              <a:gd name="T13" fmla="*/ 0 h 1117600"/>
              <a:gd name="T14" fmla="*/ 91530 w 2184400"/>
              <a:gd name="T15" fmla="*/ 888 h 1117600"/>
              <a:gd name="T16" fmla="*/ 45765 w 2184400"/>
              <a:gd name="T17" fmla="*/ 39031 h 1117600"/>
              <a:gd name="T18" fmla="*/ 0 w 2184400"/>
              <a:gd name="T19" fmla="*/ 888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lIns="86405" tIns="43203" rIns="86405" bIns="43203" anchor="ctr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任意多边形 4"/>
          <p:cNvSpPr>
            <a:spLocks/>
          </p:cNvSpPr>
          <p:nvPr/>
        </p:nvSpPr>
        <p:spPr bwMode="auto">
          <a:xfrm flipV="1">
            <a:off x="2261009" y="2082537"/>
            <a:ext cx="1638261" cy="839366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910 h 1117600"/>
              <a:gd name="T6" fmla="*/ 45765 w 2184400"/>
              <a:gd name="T7" fmla="*/ 30779 h 1117600"/>
              <a:gd name="T8" fmla="*/ 80710 w 2184400"/>
              <a:gd name="T9" fmla="*/ 910 h 1117600"/>
              <a:gd name="T10" fmla="*/ 80603 w 2184400"/>
              <a:gd name="T11" fmla="*/ 0 h 1117600"/>
              <a:gd name="T12" fmla="*/ 91478 w 2184400"/>
              <a:gd name="T13" fmla="*/ 0 h 1117600"/>
              <a:gd name="T14" fmla="*/ 91531 w 2184400"/>
              <a:gd name="T15" fmla="*/ 910 h 1117600"/>
              <a:gd name="T16" fmla="*/ 45765 w 2184400"/>
              <a:gd name="T17" fmla="*/ 40029 h 1117600"/>
              <a:gd name="T18" fmla="*/ 0 w 2184400"/>
              <a:gd name="T19" fmla="*/ 910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lIns="86405" tIns="43203" rIns="86405" bIns="43203" anchor="ctr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任意多边形 5"/>
          <p:cNvSpPr>
            <a:spLocks/>
          </p:cNvSpPr>
          <p:nvPr/>
        </p:nvSpPr>
        <p:spPr bwMode="auto">
          <a:xfrm flipV="1">
            <a:off x="5158207" y="2082537"/>
            <a:ext cx="1638261" cy="839366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910 h 1117600"/>
              <a:gd name="T6" fmla="*/ 45765 w 2184400"/>
              <a:gd name="T7" fmla="*/ 30779 h 1117600"/>
              <a:gd name="T8" fmla="*/ 80710 w 2184400"/>
              <a:gd name="T9" fmla="*/ 910 h 1117600"/>
              <a:gd name="T10" fmla="*/ 80603 w 2184400"/>
              <a:gd name="T11" fmla="*/ 0 h 1117600"/>
              <a:gd name="T12" fmla="*/ 91478 w 2184400"/>
              <a:gd name="T13" fmla="*/ 0 h 1117600"/>
              <a:gd name="T14" fmla="*/ 91531 w 2184400"/>
              <a:gd name="T15" fmla="*/ 910 h 1117600"/>
              <a:gd name="T16" fmla="*/ 45765 w 2184400"/>
              <a:gd name="T17" fmla="*/ 40029 h 1117600"/>
              <a:gd name="T18" fmla="*/ 0 w 2184400"/>
              <a:gd name="T19" fmla="*/ 910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lIns="86405" tIns="43203" rIns="86405" bIns="43203" anchor="ctr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>
            <a:spLocks/>
          </p:cNvSpPr>
          <p:nvPr/>
        </p:nvSpPr>
        <p:spPr bwMode="auto">
          <a:xfrm>
            <a:off x="2247570" y="2921902"/>
            <a:ext cx="1639755" cy="837855"/>
          </a:xfrm>
          <a:custGeom>
            <a:avLst/>
            <a:gdLst>
              <a:gd name="T0" fmla="*/ 54 w 2184400"/>
              <a:gd name="T1" fmla="*/ 0 h 1117600"/>
              <a:gd name="T2" fmla="*/ 11069 w 2184400"/>
              <a:gd name="T3" fmla="*/ 0 h 1117600"/>
              <a:gd name="T4" fmla="*/ 10960 w 2184400"/>
              <a:gd name="T5" fmla="*/ 888 h 1117600"/>
              <a:gd name="T6" fmla="*/ 46353 w 2184400"/>
              <a:gd name="T7" fmla="*/ 30012 h 1117600"/>
              <a:gd name="T8" fmla="*/ 81746 w 2184400"/>
              <a:gd name="T9" fmla="*/ 888 h 1117600"/>
              <a:gd name="T10" fmla="*/ 81637 w 2184400"/>
              <a:gd name="T11" fmla="*/ 0 h 1117600"/>
              <a:gd name="T12" fmla="*/ 92652 w 2184400"/>
              <a:gd name="T13" fmla="*/ 0 h 1117600"/>
              <a:gd name="T14" fmla="*/ 92706 w 2184400"/>
              <a:gd name="T15" fmla="*/ 888 h 1117600"/>
              <a:gd name="T16" fmla="*/ 46353 w 2184400"/>
              <a:gd name="T17" fmla="*/ 39031 h 1117600"/>
              <a:gd name="T18" fmla="*/ 0 w 2184400"/>
              <a:gd name="T19" fmla="*/ 888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lIns="86405" tIns="43203" rIns="86405" bIns="43203" anchor="ctr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5146261" y="2921902"/>
            <a:ext cx="1638261" cy="837855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888 h 1117600"/>
              <a:gd name="T6" fmla="*/ 45765 w 2184400"/>
              <a:gd name="T7" fmla="*/ 30012 h 1117600"/>
              <a:gd name="T8" fmla="*/ 80710 w 2184400"/>
              <a:gd name="T9" fmla="*/ 888 h 1117600"/>
              <a:gd name="T10" fmla="*/ 80603 w 2184400"/>
              <a:gd name="T11" fmla="*/ 0 h 1117600"/>
              <a:gd name="T12" fmla="*/ 91478 w 2184400"/>
              <a:gd name="T13" fmla="*/ 0 h 1117600"/>
              <a:gd name="T14" fmla="*/ 91531 w 2184400"/>
              <a:gd name="T15" fmla="*/ 888 h 1117600"/>
              <a:gd name="T16" fmla="*/ 45765 w 2184400"/>
              <a:gd name="T17" fmla="*/ 39031 h 1117600"/>
              <a:gd name="T18" fmla="*/ 0 w 2184400"/>
              <a:gd name="T19" fmla="*/ 888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lIns="86405" tIns="43203" rIns="86405" bIns="43203" anchor="ctr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 flipV="1">
            <a:off x="801957" y="2082537"/>
            <a:ext cx="1638260" cy="839366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910 h 1117600"/>
              <a:gd name="T6" fmla="*/ 45765 w 2184400"/>
              <a:gd name="T7" fmla="*/ 30779 h 1117600"/>
              <a:gd name="T8" fmla="*/ 80709 w 2184400"/>
              <a:gd name="T9" fmla="*/ 910 h 1117600"/>
              <a:gd name="T10" fmla="*/ 80602 w 2184400"/>
              <a:gd name="T11" fmla="*/ 0 h 1117600"/>
              <a:gd name="T12" fmla="*/ 91477 w 2184400"/>
              <a:gd name="T13" fmla="*/ 0 h 1117600"/>
              <a:gd name="T14" fmla="*/ 91530 w 2184400"/>
              <a:gd name="T15" fmla="*/ 910 h 1117600"/>
              <a:gd name="T16" fmla="*/ 45765 w 2184400"/>
              <a:gd name="T17" fmla="*/ 40029 h 1117600"/>
              <a:gd name="T18" fmla="*/ 0 w 2184400"/>
              <a:gd name="T19" fmla="*/ 910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lIns="86405" tIns="43203" rIns="86405" bIns="43203" anchor="ctr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3697662" y="2082537"/>
            <a:ext cx="1638261" cy="839366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910 h 1117600"/>
              <a:gd name="T6" fmla="*/ 45765 w 2184400"/>
              <a:gd name="T7" fmla="*/ 30779 h 1117600"/>
              <a:gd name="T8" fmla="*/ 80710 w 2184400"/>
              <a:gd name="T9" fmla="*/ 910 h 1117600"/>
              <a:gd name="T10" fmla="*/ 80603 w 2184400"/>
              <a:gd name="T11" fmla="*/ 0 h 1117600"/>
              <a:gd name="T12" fmla="*/ 91478 w 2184400"/>
              <a:gd name="T13" fmla="*/ 0 h 1117600"/>
              <a:gd name="T14" fmla="*/ 91531 w 2184400"/>
              <a:gd name="T15" fmla="*/ 910 h 1117600"/>
              <a:gd name="T16" fmla="*/ 45765 w 2184400"/>
              <a:gd name="T17" fmla="*/ 40029 h 1117600"/>
              <a:gd name="T18" fmla="*/ 0 w 2184400"/>
              <a:gd name="T19" fmla="*/ 910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lIns="86405" tIns="43203" rIns="86405" bIns="43203" anchor="ctr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6593367" y="2082537"/>
            <a:ext cx="1638260" cy="839366"/>
          </a:xfrm>
          <a:custGeom>
            <a:avLst/>
            <a:gdLst>
              <a:gd name="T0" fmla="*/ 54 w 2184400"/>
              <a:gd name="T1" fmla="*/ 0 h 1117600"/>
              <a:gd name="T2" fmla="*/ 10928 w 2184400"/>
              <a:gd name="T3" fmla="*/ 0 h 1117600"/>
              <a:gd name="T4" fmla="*/ 10821 w 2184400"/>
              <a:gd name="T5" fmla="*/ 910 h 1117600"/>
              <a:gd name="T6" fmla="*/ 45765 w 2184400"/>
              <a:gd name="T7" fmla="*/ 30779 h 1117600"/>
              <a:gd name="T8" fmla="*/ 80709 w 2184400"/>
              <a:gd name="T9" fmla="*/ 910 h 1117600"/>
              <a:gd name="T10" fmla="*/ 80602 w 2184400"/>
              <a:gd name="T11" fmla="*/ 0 h 1117600"/>
              <a:gd name="T12" fmla="*/ 91477 w 2184400"/>
              <a:gd name="T13" fmla="*/ 0 h 1117600"/>
              <a:gd name="T14" fmla="*/ 91530 w 2184400"/>
              <a:gd name="T15" fmla="*/ 910 h 1117600"/>
              <a:gd name="T16" fmla="*/ 45765 w 2184400"/>
              <a:gd name="T17" fmla="*/ 40029 h 1117600"/>
              <a:gd name="T18" fmla="*/ 0 w 2184400"/>
              <a:gd name="T19" fmla="*/ 910 h 1117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4400"/>
              <a:gd name="T31" fmla="*/ 0 h 1117600"/>
              <a:gd name="T32" fmla="*/ 2184400 w 2184400"/>
              <a:gd name="T33" fmla="*/ 1117600 h 1117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4400" h="1117600">
                <a:moveTo>
                  <a:pt x="1283" y="0"/>
                </a:moveTo>
                <a:lnTo>
                  <a:pt x="260801" y="0"/>
                </a:lnTo>
                <a:lnTo>
                  <a:pt x="258240" y="25400"/>
                </a:lnTo>
                <a:cubicBezTo>
                  <a:pt x="258240" y="485983"/>
                  <a:pt x="631617" y="859360"/>
                  <a:pt x="1092200" y="859360"/>
                </a:cubicBezTo>
                <a:cubicBezTo>
                  <a:pt x="1552783" y="859360"/>
                  <a:pt x="1926160" y="485983"/>
                  <a:pt x="1926160" y="25400"/>
                </a:cubicBezTo>
                <a:lnTo>
                  <a:pt x="1923600" y="0"/>
                </a:lnTo>
                <a:lnTo>
                  <a:pt x="2183118" y="0"/>
                </a:lnTo>
                <a:lnTo>
                  <a:pt x="2184400" y="25400"/>
                </a:lnTo>
                <a:cubicBezTo>
                  <a:pt x="2184400" y="628605"/>
                  <a:pt x="1695405" y="1117600"/>
                  <a:pt x="1092200" y="1117600"/>
                </a:cubicBezTo>
                <a:cubicBezTo>
                  <a:pt x="488995" y="1117600"/>
                  <a:pt x="0" y="628605"/>
                  <a:pt x="0" y="2540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lIns="86405" tIns="43203" rIns="86405" bIns="43203" anchor="ctr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27"/>
          <p:cNvSpPr txBox="1">
            <a:spLocks noChangeArrowheads="1"/>
          </p:cNvSpPr>
          <p:nvPr/>
        </p:nvSpPr>
        <p:spPr bwMode="auto">
          <a:xfrm>
            <a:off x="1245498" y="2575570"/>
            <a:ext cx="736247" cy="70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8" tIns="34295" rIns="68588" bIns="34295">
            <a:spAutoFit/>
          </a:bodyPr>
          <a:lstStyle/>
          <a:p>
            <a:pPr algn="ctr" defTabSz="685541"/>
            <a:r>
              <a:rPr lang="en-US" altLang="zh-CN" sz="4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28"/>
          <p:cNvSpPr txBox="1">
            <a:spLocks noChangeArrowheads="1"/>
          </p:cNvSpPr>
          <p:nvPr/>
        </p:nvSpPr>
        <p:spPr bwMode="auto">
          <a:xfrm>
            <a:off x="2694096" y="2575570"/>
            <a:ext cx="736247" cy="70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8" tIns="34295" rIns="68588" bIns="34295">
            <a:spAutoFit/>
          </a:bodyPr>
          <a:lstStyle/>
          <a:p>
            <a:pPr algn="ctr" defTabSz="685541"/>
            <a:r>
              <a:rPr lang="en-US" altLang="zh-CN" sz="4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29"/>
          <p:cNvSpPr txBox="1">
            <a:spLocks noChangeArrowheads="1"/>
          </p:cNvSpPr>
          <p:nvPr/>
        </p:nvSpPr>
        <p:spPr bwMode="auto">
          <a:xfrm>
            <a:off x="4153149" y="2575570"/>
            <a:ext cx="737740" cy="70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8" tIns="34295" rIns="68588" bIns="34295">
            <a:spAutoFit/>
          </a:bodyPr>
          <a:lstStyle/>
          <a:p>
            <a:pPr algn="ctr" defTabSz="685541"/>
            <a:r>
              <a:rPr lang="en-US" altLang="zh-CN" sz="4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30"/>
          <p:cNvSpPr txBox="1">
            <a:spLocks noChangeArrowheads="1"/>
          </p:cNvSpPr>
          <p:nvPr/>
        </p:nvSpPr>
        <p:spPr bwMode="auto">
          <a:xfrm>
            <a:off x="5627136" y="2575570"/>
            <a:ext cx="737740" cy="70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8" tIns="34295" rIns="68588" bIns="34295">
            <a:spAutoFit/>
          </a:bodyPr>
          <a:lstStyle/>
          <a:p>
            <a:pPr algn="ctr" defTabSz="685541"/>
            <a:r>
              <a:rPr lang="en-US" altLang="zh-CN" sz="4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7050347" y="2575570"/>
            <a:ext cx="737740" cy="70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8" tIns="34295" rIns="68588" bIns="34295">
            <a:spAutoFit/>
          </a:bodyPr>
          <a:lstStyle/>
          <a:p>
            <a:pPr algn="ctr" defTabSz="685541"/>
            <a:r>
              <a:rPr lang="en-US" altLang="zh-CN" sz="4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4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Group 30"/>
          <p:cNvGrpSpPr>
            <a:grpSpLocks/>
          </p:cNvGrpSpPr>
          <p:nvPr/>
        </p:nvGrpSpPr>
        <p:grpSpPr bwMode="auto">
          <a:xfrm>
            <a:off x="561519" y="1270392"/>
            <a:ext cx="2068361" cy="921034"/>
            <a:chOff x="376" y="840"/>
            <a:chExt cx="1385" cy="609"/>
          </a:xfrm>
        </p:grpSpPr>
        <p:sp>
          <p:nvSpPr>
            <p:cNvPr id="18" name="文本框 32"/>
            <p:cNvSpPr txBox="1">
              <a:spLocks noChangeArrowheads="1"/>
            </p:cNvSpPr>
            <p:nvPr/>
          </p:nvSpPr>
          <p:spPr bwMode="auto">
            <a:xfrm>
              <a:off x="376" y="840"/>
              <a:ext cx="1385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85" tIns="36293" rIns="72585" bIns="36293">
              <a:spAutoFit/>
            </a:bodyPr>
            <a:lstStyle/>
            <a:p>
              <a:pPr algn="ctr" defTabSz="685541"/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矩形 33"/>
            <p:cNvSpPr>
              <a:spLocks noChangeArrowheads="1"/>
            </p:cNvSpPr>
            <p:nvPr/>
          </p:nvSpPr>
          <p:spPr bwMode="auto">
            <a:xfrm>
              <a:off x="399" y="1034"/>
              <a:ext cx="1310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85" tIns="36293" rIns="72585" bIns="36293">
              <a:spAutoFit/>
            </a:bodyPr>
            <a:lstStyle/>
            <a:p>
              <a:pPr algn="just" defTabSz="685541">
                <a:tabLst>
                  <a:tab pos="1018561" algn="l"/>
                </a:tabLst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just" defTabSz="685541">
                <a:tabLst>
                  <a:tab pos="1018561" algn="l"/>
                </a:tabLst>
              </a:pP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Group 33"/>
          <p:cNvGrpSpPr>
            <a:grpSpLocks/>
          </p:cNvGrpSpPr>
          <p:nvPr/>
        </p:nvGrpSpPr>
        <p:grpSpPr bwMode="auto">
          <a:xfrm>
            <a:off x="2075828" y="3830843"/>
            <a:ext cx="2068361" cy="881713"/>
            <a:chOff x="1390" y="2533"/>
            <a:chExt cx="1385" cy="583"/>
          </a:xfrm>
        </p:grpSpPr>
        <p:sp>
          <p:nvSpPr>
            <p:cNvPr id="21" name="文本框 34"/>
            <p:cNvSpPr txBox="1">
              <a:spLocks noChangeArrowheads="1"/>
            </p:cNvSpPr>
            <p:nvPr/>
          </p:nvSpPr>
          <p:spPr bwMode="auto">
            <a:xfrm>
              <a:off x="1390" y="2533"/>
              <a:ext cx="1385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85" tIns="36293" rIns="72585" bIns="36293">
              <a:spAutoFit/>
            </a:bodyPr>
            <a:lstStyle/>
            <a:p>
              <a:pPr algn="ctr" defTabSz="685541"/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矩形 35"/>
            <p:cNvSpPr>
              <a:spLocks noChangeArrowheads="1"/>
            </p:cNvSpPr>
            <p:nvPr/>
          </p:nvSpPr>
          <p:spPr bwMode="auto">
            <a:xfrm>
              <a:off x="1413" y="2701"/>
              <a:ext cx="1309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85" tIns="36293" rIns="72585" bIns="36293">
              <a:spAutoFit/>
            </a:bodyPr>
            <a:lstStyle/>
            <a:p>
              <a:pPr algn="just" defTabSz="685541">
                <a:tabLst>
                  <a:tab pos="1018561" algn="l"/>
                </a:tabLst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just" defTabSz="685541">
                <a:tabLst>
                  <a:tab pos="1018561" algn="l"/>
                </a:tabLst>
              </a:pP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4980493" y="3830843"/>
            <a:ext cx="2068360" cy="881713"/>
            <a:chOff x="3335" y="2533"/>
            <a:chExt cx="1385" cy="583"/>
          </a:xfrm>
        </p:grpSpPr>
        <p:sp>
          <p:nvSpPr>
            <p:cNvPr id="24" name="文本框 36"/>
            <p:cNvSpPr txBox="1">
              <a:spLocks noChangeArrowheads="1"/>
            </p:cNvSpPr>
            <p:nvPr/>
          </p:nvSpPr>
          <p:spPr bwMode="auto">
            <a:xfrm>
              <a:off x="3335" y="2533"/>
              <a:ext cx="1385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85" tIns="36293" rIns="72585" bIns="36293">
              <a:spAutoFit/>
            </a:bodyPr>
            <a:lstStyle/>
            <a:p>
              <a:pPr algn="ctr" defTabSz="685541"/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37"/>
            <p:cNvSpPr>
              <a:spLocks noChangeArrowheads="1"/>
            </p:cNvSpPr>
            <p:nvPr/>
          </p:nvSpPr>
          <p:spPr bwMode="auto">
            <a:xfrm>
              <a:off x="3358" y="2701"/>
              <a:ext cx="1309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85" tIns="36293" rIns="72585" bIns="36293">
              <a:spAutoFit/>
            </a:bodyPr>
            <a:lstStyle/>
            <a:p>
              <a:pPr algn="just" defTabSz="685541">
                <a:tabLst>
                  <a:tab pos="1018561" algn="l"/>
                </a:tabLst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just" defTabSz="685541">
                <a:tabLst>
                  <a:tab pos="1018561" algn="l"/>
                </a:tabLst>
              </a:pP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6364875" y="1270392"/>
            <a:ext cx="2068361" cy="921034"/>
            <a:chOff x="4262" y="840"/>
            <a:chExt cx="1385" cy="609"/>
          </a:xfrm>
        </p:grpSpPr>
        <p:sp>
          <p:nvSpPr>
            <p:cNvPr id="27" name="文本框 38"/>
            <p:cNvSpPr txBox="1">
              <a:spLocks noChangeArrowheads="1"/>
            </p:cNvSpPr>
            <p:nvPr/>
          </p:nvSpPr>
          <p:spPr bwMode="auto">
            <a:xfrm>
              <a:off x="4262" y="840"/>
              <a:ext cx="1385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85" tIns="36293" rIns="72585" bIns="36293">
              <a:spAutoFit/>
            </a:bodyPr>
            <a:lstStyle/>
            <a:p>
              <a:pPr algn="ctr" defTabSz="685541"/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矩形 39"/>
            <p:cNvSpPr>
              <a:spLocks noChangeArrowheads="1"/>
            </p:cNvSpPr>
            <p:nvPr/>
          </p:nvSpPr>
          <p:spPr bwMode="auto">
            <a:xfrm>
              <a:off x="4285" y="1034"/>
              <a:ext cx="1309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85" tIns="36293" rIns="72585" bIns="36293">
              <a:spAutoFit/>
            </a:bodyPr>
            <a:lstStyle/>
            <a:p>
              <a:pPr algn="just" defTabSz="685541">
                <a:tabLst>
                  <a:tab pos="1018561" algn="l"/>
                </a:tabLst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just" defTabSz="685541">
                <a:tabLst>
                  <a:tab pos="1018561" algn="l"/>
                </a:tabLst>
              </a:pP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Group 31"/>
          <p:cNvGrpSpPr>
            <a:grpSpLocks/>
          </p:cNvGrpSpPr>
          <p:nvPr/>
        </p:nvGrpSpPr>
        <p:grpSpPr bwMode="auto">
          <a:xfrm>
            <a:off x="3503520" y="1270392"/>
            <a:ext cx="2066867" cy="921034"/>
            <a:chOff x="2346" y="840"/>
            <a:chExt cx="1384" cy="609"/>
          </a:xfrm>
        </p:grpSpPr>
        <p:sp>
          <p:nvSpPr>
            <p:cNvPr id="30" name="文本框 40"/>
            <p:cNvSpPr txBox="1">
              <a:spLocks noChangeArrowheads="1"/>
            </p:cNvSpPr>
            <p:nvPr/>
          </p:nvSpPr>
          <p:spPr bwMode="auto">
            <a:xfrm>
              <a:off x="2346" y="840"/>
              <a:ext cx="138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85" tIns="36293" rIns="72585" bIns="36293">
              <a:spAutoFit/>
            </a:bodyPr>
            <a:lstStyle/>
            <a:p>
              <a:pPr algn="ctr" defTabSz="685541"/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41"/>
            <p:cNvSpPr>
              <a:spLocks noChangeArrowheads="1"/>
            </p:cNvSpPr>
            <p:nvPr/>
          </p:nvSpPr>
          <p:spPr bwMode="auto">
            <a:xfrm>
              <a:off x="2369" y="1034"/>
              <a:ext cx="1309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85" tIns="36293" rIns="72585" bIns="36293">
              <a:spAutoFit/>
            </a:bodyPr>
            <a:lstStyle/>
            <a:p>
              <a:pPr algn="just" defTabSz="685541">
                <a:tabLst>
                  <a:tab pos="1018561" algn="l"/>
                </a:tabLst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just" defTabSz="685541">
                <a:tabLst>
                  <a:tab pos="1018561" algn="l"/>
                </a:tabLst>
              </a:pP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p:transition spd="med" advClick="0" advTm="992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883498" y="1264235"/>
            <a:ext cx="2697583" cy="2666665"/>
            <a:chOff x="2882997" y="1263845"/>
            <a:chExt cx="2697115" cy="2665842"/>
          </a:xfrm>
        </p:grpSpPr>
        <p:sp>
          <p:nvSpPr>
            <p:cNvPr id="2" name="椭圆 1"/>
            <p:cNvSpPr/>
            <p:nvPr/>
          </p:nvSpPr>
          <p:spPr>
            <a:xfrm>
              <a:off x="2915816" y="1263845"/>
              <a:ext cx="2664296" cy="2664296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5378912" y="2974108"/>
              <a:ext cx="201200" cy="20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644008" y="1284212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709886" y="3754353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882997" y="2131209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" name="六边形 2"/>
          <p:cNvSpPr/>
          <p:nvPr/>
        </p:nvSpPr>
        <p:spPr>
          <a:xfrm rot="20402482">
            <a:off x="4576917" y="3447576"/>
            <a:ext cx="657698" cy="592781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六边形 6"/>
          <p:cNvSpPr/>
          <p:nvPr/>
        </p:nvSpPr>
        <p:spPr>
          <a:xfrm rot="20402482">
            <a:off x="3323713" y="1163606"/>
            <a:ext cx="657698" cy="59278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六边形 7"/>
          <p:cNvSpPr/>
          <p:nvPr/>
        </p:nvSpPr>
        <p:spPr>
          <a:xfrm rot="20305270">
            <a:off x="5151614" y="1749553"/>
            <a:ext cx="657698" cy="592781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六边形 8"/>
          <p:cNvSpPr/>
          <p:nvPr/>
        </p:nvSpPr>
        <p:spPr>
          <a:xfrm rot="19463434">
            <a:off x="2762838" y="2879898"/>
            <a:ext cx="657698" cy="592781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074" y="3614720"/>
            <a:ext cx="2312861" cy="646349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687" y="1403580"/>
            <a:ext cx="2109748" cy="646349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1184" y="2100295"/>
            <a:ext cx="2109748" cy="646349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6855" y="4142403"/>
            <a:ext cx="2503975" cy="461683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3326" y="1070946"/>
            <a:ext cx="1080781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98820" y="1791248"/>
            <a:ext cx="1080781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9821" y="3736064"/>
            <a:ext cx="1080781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3326" y="3303883"/>
            <a:ext cx="1080781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4"/>
          <p:cNvGrpSpPr/>
          <p:nvPr/>
        </p:nvGrpSpPr>
        <p:grpSpPr>
          <a:xfrm>
            <a:off x="3492487" y="1824002"/>
            <a:ext cx="1487583" cy="1487784"/>
            <a:chOff x="3491880" y="1823438"/>
            <a:chExt cx="1487325" cy="1487325"/>
          </a:xfrm>
        </p:grpSpPr>
        <p:sp>
          <p:nvSpPr>
            <p:cNvPr id="11" name="椭圆 10"/>
            <p:cNvSpPr/>
            <p:nvPr/>
          </p:nvSpPr>
          <p:spPr>
            <a:xfrm>
              <a:off x="3491880" y="1823438"/>
              <a:ext cx="1487325" cy="1487325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96383" y="2395938"/>
              <a:ext cx="1106201" cy="338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684329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4" grpId="0"/>
      <p:bldP spid="18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9763A5B2-CD65-6940-DB43-F17285E2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4" y="1132384"/>
            <a:ext cx="8644877" cy="3462828"/>
          </a:xfrm>
          <a:prstGeom prst="rect">
            <a:avLst/>
          </a:prstGeom>
        </p:spPr>
      </p:pic>
      <p:sp>
        <p:nvSpPr>
          <p:cNvPr id="14" name="菱形 13"/>
          <p:cNvSpPr/>
          <p:nvPr/>
        </p:nvSpPr>
        <p:spPr bwMode="auto">
          <a:xfrm>
            <a:off x="1115810" y="1999435"/>
            <a:ext cx="1728492" cy="1728726"/>
          </a:xfrm>
          <a:prstGeom prst="diamond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58" tIns="45729" rIns="91458" bIns="45729" anchor="ctr" anchorCtr="1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r>
              <a:rPr lang="en-US" altLang="zh-CN" sz="6000" b="1" dirty="0">
                <a:cs typeface="+mn-ea"/>
                <a:sym typeface="+mn-lt"/>
              </a:rPr>
              <a:t>T</a:t>
            </a:r>
          </a:p>
        </p:txBody>
      </p:sp>
      <p:sp>
        <p:nvSpPr>
          <p:cNvPr id="15" name="菱形 14"/>
          <p:cNvSpPr/>
          <p:nvPr/>
        </p:nvSpPr>
        <p:spPr bwMode="auto">
          <a:xfrm>
            <a:off x="2844302" y="1999435"/>
            <a:ext cx="1728492" cy="1728726"/>
          </a:xfrm>
          <a:prstGeom prst="diamond">
            <a:avLst/>
          </a:prstGeom>
          <a:solidFill>
            <a:schemeClr val="accent2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58" tIns="45729" rIns="91458" bIns="45729" anchor="ctr" anchorCtr="1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r>
              <a:rPr lang="en-US" altLang="zh-CN" sz="6000" b="1" dirty="0">
                <a:cs typeface="+mn-ea"/>
                <a:sym typeface="+mn-lt"/>
              </a:rPr>
              <a:t>E</a:t>
            </a:r>
          </a:p>
        </p:txBody>
      </p:sp>
      <p:sp>
        <p:nvSpPr>
          <p:cNvPr id="16" name="菱形 15"/>
          <p:cNvSpPr/>
          <p:nvPr/>
        </p:nvSpPr>
        <p:spPr bwMode="auto">
          <a:xfrm>
            <a:off x="4572794" y="1999435"/>
            <a:ext cx="1728492" cy="1728726"/>
          </a:xfrm>
          <a:prstGeom prst="diamond">
            <a:avLst/>
          </a:prstGeom>
          <a:solidFill>
            <a:schemeClr val="accent3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58" tIns="45729" rIns="91458" bIns="45729" anchor="ctr" anchorCtr="1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r>
              <a:rPr lang="en-US" altLang="zh-CN" sz="6000" b="1" dirty="0">
                <a:cs typeface="+mn-ea"/>
                <a:sym typeface="+mn-lt"/>
              </a:rPr>
              <a:t>A</a:t>
            </a:r>
          </a:p>
        </p:txBody>
      </p:sp>
      <p:sp>
        <p:nvSpPr>
          <p:cNvPr id="17" name="菱形 16"/>
          <p:cNvSpPr/>
          <p:nvPr/>
        </p:nvSpPr>
        <p:spPr bwMode="auto">
          <a:xfrm>
            <a:off x="6301286" y="1999435"/>
            <a:ext cx="1728492" cy="1728726"/>
          </a:xfrm>
          <a:prstGeom prst="diamond">
            <a:avLst/>
          </a:prstGeom>
          <a:solidFill>
            <a:schemeClr val="accent4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58" tIns="45729" rIns="91458" bIns="45729" anchor="ctr" anchorCtr="1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r>
              <a:rPr lang="en-US" altLang="zh-CN" sz="6000" b="1" dirty="0">
                <a:cs typeface="+mn-ea"/>
                <a:sym typeface="+mn-lt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643372015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2418896" y="2656503"/>
            <a:ext cx="771149" cy="277305"/>
          </a:xfrm>
          <a:custGeom>
            <a:avLst/>
            <a:gdLst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811" h="385011">
                <a:moveTo>
                  <a:pt x="0" y="385011"/>
                </a:moveTo>
                <a:cubicBezTo>
                  <a:pt x="48126" y="208548"/>
                  <a:pt x="156411" y="8021"/>
                  <a:pt x="324853" y="0"/>
                </a:cubicBezTo>
                <a:lnTo>
                  <a:pt x="1070811" y="0"/>
                </a:lnTo>
              </a:path>
            </a:pathLst>
          </a:custGeom>
          <a:noFill/>
          <a:ln w="14287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297" rIns="68594" bIns="34297"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089638" y="3523080"/>
            <a:ext cx="511420" cy="753922"/>
          </a:xfrm>
          <a:custGeom>
            <a:avLst/>
            <a:gdLst>
              <a:gd name="connsiteX0" fmla="*/ 709863 w 709863"/>
              <a:gd name="connsiteY0" fmla="*/ 1046747 h 1046747"/>
              <a:gd name="connsiteX1" fmla="*/ 709863 w 709863"/>
              <a:gd name="connsiteY1" fmla="*/ 854242 h 1046747"/>
              <a:gd name="connsiteX2" fmla="*/ 481263 w 709863"/>
              <a:gd name="connsiteY2" fmla="*/ 697832 h 1046747"/>
              <a:gd name="connsiteX3" fmla="*/ 336884 w 709863"/>
              <a:gd name="connsiteY3" fmla="*/ 697832 h 1046747"/>
              <a:gd name="connsiteX4" fmla="*/ 0 w 709863"/>
              <a:gd name="connsiteY4" fmla="*/ 517358 h 1046747"/>
              <a:gd name="connsiteX5" fmla="*/ 0 w 709863"/>
              <a:gd name="connsiteY5" fmla="*/ 0 h 1046747"/>
              <a:gd name="connsiteX0" fmla="*/ 711024 w 711024"/>
              <a:gd name="connsiteY0" fmla="*/ 1046747 h 1046747"/>
              <a:gd name="connsiteX1" fmla="*/ 711024 w 711024"/>
              <a:gd name="connsiteY1" fmla="*/ 854242 h 1046747"/>
              <a:gd name="connsiteX2" fmla="*/ 482424 w 711024"/>
              <a:gd name="connsiteY2" fmla="*/ 697832 h 1046747"/>
              <a:gd name="connsiteX3" fmla="*/ 338045 w 711024"/>
              <a:gd name="connsiteY3" fmla="*/ 697832 h 1046747"/>
              <a:gd name="connsiteX4" fmla="*/ 1161 w 711024"/>
              <a:gd name="connsiteY4" fmla="*/ 517358 h 1046747"/>
              <a:gd name="connsiteX5" fmla="*/ 1161 w 711024"/>
              <a:gd name="connsiteY5" fmla="*/ 0 h 1046747"/>
              <a:gd name="connsiteX0" fmla="*/ 711024 w 711024"/>
              <a:gd name="connsiteY0" fmla="*/ 1046747 h 1046747"/>
              <a:gd name="connsiteX1" fmla="*/ 711024 w 711024"/>
              <a:gd name="connsiteY1" fmla="*/ 854242 h 1046747"/>
              <a:gd name="connsiteX2" fmla="*/ 482424 w 711024"/>
              <a:gd name="connsiteY2" fmla="*/ 697832 h 1046747"/>
              <a:gd name="connsiteX3" fmla="*/ 338045 w 711024"/>
              <a:gd name="connsiteY3" fmla="*/ 697832 h 1046747"/>
              <a:gd name="connsiteX4" fmla="*/ 1161 w 711024"/>
              <a:gd name="connsiteY4" fmla="*/ 517358 h 1046747"/>
              <a:gd name="connsiteX5" fmla="*/ 1161 w 711024"/>
              <a:gd name="connsiteY5" fmla="*/ 0 h 1046747"/>
              <a:gd name="connsiteX0" fmla="*/ 711024 w 712634"/>
              <a:gd name="connsiteY0" fmla="*/ 1046747 h 1046747"/>
              <a:gd name="connsiteX1" fmla="*/ 711024 w 712634"/>
              <a:gd name="connsiteY1" fmla="*/ 854242 h 1046747"/>
              <a:gd name="connsiteX2" fmla="*/ 482424 w 712634"/>
              <a:gd name="connsiteY2" fmla="*/ 697832 h 1046747"/>
              <a:gd name="connsiteX3" fmla="*/ 338045 w 712634"/>
              <a:gd name="connsiteY3" fmla="*/ 697832 h 1046747"/>
              <a:gd name="connsiteX4" fmla="*/ 1161 w 712634"/>
              <a:gd name="connsiteY4" fmla="*/ 517358 h 1046747"/>
              <a:gd name="connsiteX5" fmla="*/ 1161 w 712634"/>
              <a:gd name="connsiteY5" fmla="*/ 0 h 1046747"/>
              <a:gd name="connsiteX0" fmla="*/ 710066 w 711676"/>
              <a:gd name="connsiteY0" fmla="*/ 1046747 h 1046747"/>
              <a:gd name="connsiteX1" fmla="*/ 710066 w 711676"/>
              <a:gd name="connsiteY1" fmla="*/ 854242 h 1046747"/>
              <a:gd name="connsiteX2" fmla="*/ 481466 w 711676"/>
              <a:gd name="connsiteY2" fmla="*/ 697832 h 1046747"/>
              <a:gd name="connsiteX3" fmla="*/ 337087 w 711676"/>
              <a:gd name="connsiteY3" fmla="*/ 697832 h 1046747"/>
              <a:gd name="connsiteX4" fmla="*/ 203 w 711676"/>
              <a:gd name="connsiteY4" fmla="*/ 517358 h 1046747"/>
              <a:gd name="connsiteX5" fmla="*/ 203 w 711676"/>
              <a:gd name="connsiteY5" fmla="*/ 0 h 1046747"/>
              <a:gd name="connsiteX0" fmla="*/ 710087 w 711697"/>
              <a:gd name="connsiteY0" fmla="*/ 1046747 h 1046747"/>
              <a:gd name="connsiteX1" fmla="*/ 710087 w 711697"/>
              <a:gd name="connsiteY1" fmla="*/ 854242 h 1046747"/>
              <a:gd name="connsiteX2" fmla="*/ 481487 w 711697"/>
              <a:gd name="connsiteY2" fmla="*/ 697832 h 1046747"/>
              <a:gd name="connsiteX3" fmla="*/ 337108 w 711697"/>
              <a:gd name="connsiteY3" fmla="*/ 697832 h 1046747"/>
              <a:gd name="connsiteX4" fmla="*/ 224 w 711697"/>
              <a:gd name="connsiteY4" fmla="*/ 517358 h 1046747"/>
              <a:gd name="connsiteX5" fmla="*/ 224 w 711697"/>
              <a:gd name="connsiteY5" fmla="*/ 0 h 1046747"/>
              <a:gd name="connsiteX0" fmla="*/ 709863 w 711473"/>
              <a:gd name="connsiteY0" fmla="*/ 1046747 h 1046747"/>
              <a:gd name="connsiteX1" fmla="*/ 709863 w 711473"/>
              <a:gd name="connsiteY1" fmla="*/ 854242 h 1046747"/>
              <a:gd name="connsiteX2" fmla="*/ 481263 w 711473"/>
              <a:gd name="connsiteY2" fmla="*/ 697832 h 1046747"/>
              <a:gd name="connsiteX3" fmla="*/ 336884 w 711473"/>
              <a:gd name="connsiteY3" fmla="*/ 697832 h 1046747"/>
              <a:gd name="connsiteX4" fmla="*/ 0 w 711473"/>
              <a:gd name="connsiteY4" fmla="*/ 517358 h 1046747"/>
              <a:gd name="connsiteX5" fmla="*/ 0 w 711473"/>
              <a:gd name="connsiteY5" fmla="*/ 0 h 1046747"/>
              <a:gd name="connsiteX0" fmla="*/ 709863 w 710152"/>
              <a:gd name="connsiteY0" fmla="*/ 1046747 h 1046747"/>
              <a:gd name="connsiteX1" fmla="*/ 709863 w 710152"/>
              <a:gd name="connsiteY1" fmla="*/ 854242 h 1046747"/>
              <a:gd name="connsiteX2" fmla="*/ 481263 w 710152"/>
              <a:gd name="connsiteY2" fmla="*/ 697832 h 1046747"/>
              <a:gd name="connsiteX3" fmla="*/ 336884 w 710152"/>
              <a:gd name="connsiteY3" fmla="*/ 697832 h 1046747"/>
              <a:gd name="connsiteX4" fmla="*/ 0 w 710152"/>
              <a:gd name="connsiteY4" fmla="*/ 517358 h 1046747"/>
              <a:gd name="connsiteX5" fmla="*/ 0 w 710152"/>
              <a:gd name="connsiteY5" fmla="*/ 0 h 104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52" h="1046747">
                <a:moveTo>
                  <a:pt x="709863" y="1046747"/>
                </a:moveTo>
                <a:lnTo>
                  <a:pt x="709863" y="854242"/>
                </a:lnTo>
                <a:cubicBezTo>
                  <a:pt x="717884" y="693820"/>
                  <a:pt x="557463" y="725905"/>
                  <a:pt x="481263" y="697832"/>
                </a:cubicBezTo>
                <a:lnTo>
                  <a:pt x="336884" y="697832"/>
                </a:lnTo>
                <a:cubicBezTo>
                  <a:pt x="200526" y="685800"/>
                  <a:pt x="4010" y="673769"/>
                  <a:pt x="0" y="517358"/>
                </a:cubicBezTo>
                <a:lnTo>
                  <a:pt x="0" y="0"/>
                </a:lnTo>
              </a:path>
            </a:pathLst>
          </a:custGeom>
          <a:noFill/>
          <a:ln w="14287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297" rIns="68594" bIns="34297"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177807" y="2864480"/>
            <a:ext cx="520314" cy="831914"/>
          </a:xfrm>
          <a:custGeom>
            <a:avLst/>
            <a:gdLst>
              <a:gd name="connsiteX0" fmla="*/ 0 w 721894"/>
              <a:gd name="connsiteY0" fmla="*/ 0 h 1155032"/>
              <a:gd name="connsiteX1" fmla="*/ 0 w 721894"/>
              <a:gd name="connsiteY1" fmla="*/ 300790 h 1155032"/>
              <a:gd name="connsiteX2" fmla="*/ 252663 w 721894"/>
              <a:gd name="connsiteY2" fmla="*/ 529390 h 1155032"/>
              <a:gd name="connsiteX3" fmla="*/ 433136 w 721894"/>
              <a:gd name="connsiteY3" fmla="*/ 529390 h 1155032"/>
              <a:gd name="connsiteX4" fmla="*/ 721894 w 721894"/>
              <a:gd name="connsiteY4" fmla="*/ 745958 h 1155032"/>
              <a:gd name="connsiteX5" fmla="*/ 721894 w 721894"/>
              <a:gd name="connsiteY5" fmla="*/ 1155032 h 1155032"/>
              <a:gd name="connsiteX0" fmla="*/ 0 w 721894"/>
              <a:gd name="connsiteY0" fmla="*/ 0 h 1155032"/>
              <a:gd name="connsiteX1" fmla="*/ 0 w 721894"/>
              <a:gd name="connsiteY1" fmla="*/ 300790 h 1155032"/>
              <a:gd name="connsiteX2" fmla="*/ 252663 w 721894"/>
              <a:gd name="connsiteY2" fmla="*/ 529390 h 1155032"/>
              <a:gd name="connsiteX3" fmla="*/ 433136 w 721894"/>
              <a:gd name="connsiteY3" fmla="*/ 529390 h 1155032"/>
              <a:gd name="connsiteX4" fmla="*/ 721894 w 721894"/>
              <a:gd name="connsiteY4" fmla="*/ 745958 h 1155032"/>
              <a:gd name="connsiteX5" fmla="*/ 721894 w 721894"/>
              <a:gd name="connsiteY5" fmla="*/ 1155032 h 1155032"/>
              <a:gd name="connsiteX0" fmla="*/ 0 w 721894"/>
              <a:gd name="connsiteY0" fmla="*/ 0 h 1155032"/>
              <a:gd name="connsiteX1" fmla="*/ 0 w 721894"/>
              <a:gd name="connsiteY1" fmla="*/ 300790 h 1155032"/>
              <a:gd name="connsiteX2" fmla="*/ 252663 w 721894"/>
              <a:gd name="connsiteY2" fmla="*/ 529390 h 1155032"/>
              <a:gd name="connsiteX3" fmla="*/ 433136 w 721894"/>
              <a:gd name="connsiteY3" fmla="*/ 529390 h 1155032"/>
              <a:gd name="connsiteX4" fmla="*/ 721894 w 721894"/>
              <a:gd name="connsiteY4" fmla="*/ 745958 h 1155032"/>
              <a:gd name="connsiteX5" fmla="*/ 721894 w 721894"/>
              <a:gd name="connsiteY5" fmla="*/ 1155032 h 1155032"/>
              <a:gd name="connsiteX0" fmla="*/ 0 w 722402"/>
              <a:gd name="connsiteY0" fmla="*/ 0 h 1155032"/>
              <a:gd name="connsiteX1" fmla="*/ 0 w 722402"/>
              <a:gd name="connsiteY1" fmla="*/ 300790 h 1155032"/>
              <a:gd name="connsiteX2" fmla="*/ 252663 w 722402"/>
              <a:gd name="connsiteY2" fmla="*/ 529390 h 1155032"/>
              <a:gd name="connsiteX3" fmla="*/ 433136 w 722402"/>
              <a:gd name="connsiteY3" fmla="*/ 529390 h 1155032"/>
              <a:gd name="connsiteX4" fmla="*/ 721894 w 722402"/>
              <a:gd name="connsiteY4" fmla="*/ 745958 h 1155032"/>
              <a:gd name="connsiteX5" fmla="*/ 721894 w 722402"/>
              <a:gd name="connsiteY5" fmla="*/ 1155032 h 1155032"/>
              <a:gd name="connsiteX0" fmla="*/ 0 w 722503"/>
              <a:gd name="connsiteY0" fmla="*/ 0 h 1155032"/>
              <a:gd name="connsiteX1" fmla="*/ 0 w 722503"/>
              <a:gd name="connsiteY1" fmla="*/ 300790 h 1155032"/>
              <a:gd name="connsiteX2" fmla="*/ 252663 w 722503"/>
              <a:gd name="connsiteY2" fmla="*/ 529390 h 1155032"/>
              <a:gd name="connsiteX3" fmla="*/ 433136 w 722503"/>
              <a:gd name="connsiteY3" fmla="*/ 529390 h 1155032"/>
              <a:gd name="connsiteX4" fmla="*/ 721894 w 722503"/>
              <a:gd name="connsiteY4" fmla="*/ 745958 h 1155032"/>
              <a:gd name="connsiteX5" fmla="*/ 721894 w 722503"/>
              <a:gd name="connsiteY5" fmla="*/ 1155032 h 11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503" h="1155032">
                <a:moveTo>
                  <a:pt x="0" y="0"/>
                </a:moveTo>
                <a:lnTo>
                  <a:pt x="0" y="300790"/>
                </a:lnTo>
                <a:cubicBezTo>
                  <a:pt x="12032" y="437148"/>
                  <a:pt x="144379" y="525379"/>
                  <a:pt x="252663" y="529390"/>
                </a:cubicBezTo>
                <a:lnTo>
                  <a:pt x="433136" y="529390"/>
                </a:lnTo>
                <a:cubicBezTo>
                  <a:pt x="565484" y="541421"/>
                  <a:pt x="733925" y="589548"/>
                  <a:pt x="721894" y="745958"/>
                </a:cubicBezTo>
                <a:lnTo>
                  <a:pt x="721894" y="1155032"/>
                </a:lnTo>
              </a:path>
            </a:pathLst>
          </a:custGeom>
          <a:noFill/>
          <a:ln w="14287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297" rIns="68594" bIns="34297"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694111" y="3505749"/>
            <a:ext cx="805808" cy="649932"/>
          </a:xfrm>
          <a:custGeom>
            <a:avLst/>
            <a:gdLst>
              <a:gd name="connsiteX0" fmla="*/ 0 w 1118937"/>
              <a:gd name="connsiteY0" fmla="*/ 902368 h 902368"/>
              <a:gd name="connsiteX1" fmla="*/ 770021 w 1118937"/>
              <a:gd name="connsiteY1" fmla="*/ 902368 h 902368"/>
              <a:gd name="connsiteX2" fmla="*/ 1118937 w 1118937"/>
              <a:gd name="connsiteY2" fmla="*/ 577516 h 902368"/>
              <a:gd name="connsiteX3" fmla="*/ 1118937 w 1118937"/>
              <a:gd name="connsiteY3" fmla="*/ 0 h 902368"/>
              <a:gd name="connsiteX0" fmla="*/ 0 w 1118937"/>
              <a:gd name="connsiteY0" fmla="*/ 902368 h 902368"/>
              <a:gd name="connsiteX1" fmla="*/ 770021 w 1118937"/>
              <a:gd name="connsiteY1" fmla="*/ 902368 h 902368"/>
              <a:gd name="connsiteX2" fmla="*/ 1118937 w 1118937"/>
              <a:gd name="connsiteY2" fmla="*/ 577516 h 902368"/>
              <a:gd name="connsiteX3" fmla="*/ 1118937 w 1118937"/>
              <a:gd name="connsiteY3" fmla="*/ 0 h 902368"/>
              <a:gd name="connsiteX0" fmla="*/ 0 w 1118937"/>
              <a:gd name="connsiteY0" fmla="*/ 902368 h 902368"/>
              <a:gd name="connsiteX1" fmla="*/ 770021 w 1118937"/>
              <a:gd name="connsiteY1" fmla="*/ 902368 h 902368"/>
              <a:gd name="connsiteX2" fmla="*/ 1118937 w 1118937"/>
              <a:gd name="connsiteY2" fmla="*/ 577516 h 902368"/>
              <a:gd name="connsiteX3" fmla="*/ 1118937 w 1118937"/>
              <a:gd name="connsiteY3" fmla="*/ 0 h 9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937" h="902368">
                <a:moveTo>
                  <a:pt x="0" y="902368"/>
                </a:moveTo>
                <a:lnTo>
                  <a:pt x="770021" y="902368"/>
                </a:lnTo>
                <a:cubicBezTo>
                  <a:pt x="934452" y="902368"/>
                  <a:pt x="1110917" y="878305"/>
                  <a:pt x="1118937" y="577516"/>
                </a:cubicBezTo>
                <a:lnTo>
                  <a:pt x="1118937" y="0"/>
                </a:lnTo>
              </a:path>
            </a:pathLst>
          </a:custGeom>
          <a:noFill/>
          <a:ln w="14287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297" rIns="68594" bIns="34297"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654667" y="2145223"/>
            <a:ext cx="0" cy="511280"/>
          </a:xfrm>
          <a:custGeom>
            <a:avLst/>
            <a:gdLst>
              <a:gd name="connsiteX0" fmla="*/ 0 w 0"/>
              <a:gd name="connsiteY0" fmla="*/ 709863 h 709863"/>
              <a:gd name="connsiteX1" fmla="*/ 0 w 0"/>
              <a:gd name="connsiteY1" fmla="*/ 0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09863">
                <a:moveTo>
                  <a:pt x="0" y="709863"/>
                </a:moveTo>
                <a:lnTo>
                  <a:pt x="0" y="0"/>
                </a:lnTo>
              </a:path>
            </a:pathLst>
          </a:custGeom>
          <a:noFill/>
          <a:ln w="14287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297" rIns="68594" bIns="34297"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2112746" y="3919101"/>
            <a:ext cx="1872434" cy="1042497"/>
            <a:chOff x="2516183" y="4995253"/>
            <a:chExt cx="2496145" cy="1389567"/>
          </a:xfrm>
        </p:grpSpPr>
        <p:sp>
          <p:nvSpPr>
            <p:cNvPr id="15" name="任意多边形 14"/>
            <p:cNvSpPr>
              <a:spLocks/>
            </p:cNvSpPr>
            <p:nvPr/>
          </p:nvSpPr>
          <p:spPr bwMode="auto">
            <a:xfrm>
              <a:off x="2516183" y="4995253"/>
              <a:ext cx="2496145" cy="1389567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107383" y="5628565"/>
              <a:ext cx="1329621" cy="410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16"/>
          <p:cNvGrpSpPr/>
          <p:nvPr/>
        </p:nvGrpSpPr>
        <p:grpSpPr>
          <a:xfrm>
            <a:off x="1491781" y="2721669"/>
            <a:ext cx="1291962" cy="719314"/>
            <a:chOff x="1688378" y="3399173"/>
            <a:chExt cx="1722317" cy="958789"/>
          </a:xfrm>
        </p:grpSpPr>
        <p:sp>
          <p:nvSpPr>
            <p:cNvPr id="18" name="任意多边形 17"/>
            <p:cNvSpPr>
              <a:spLocks/>
            </p:cNvSpPr>
            <p:nvPr/>
          </p:nvSpPr>
          <p:spPr bwMode="auto">
            <a:xfrm>
              <a:off x="1688378" y="3399173"/>
              <a:ext cx="1722317" cy="958789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003261" y="3838984"/>
              <a:ext cx="1173622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19"/>
          <p:cNvGrpSpPr/>
          <p:nvPr/>
        </p:nvGrpSpPr>
        <p:grpSpPr>
          <a:xfrm>
            <a:off x="3336675" y="2041232"/>
            <a:ext cx="1562158" cy="869748"/>
            <a:chOff x="4147803" y="2492204"/>
            <a:chExt cx="2082516" cy="1159306"/>
          </a:xfrm>
        </p:grpSpPr>
        <p:sp>
          <p:nvSpPr>
            <p:cNvPr id="21" name="任意多边形 20"/>
            <p:cNvSpPr>
              <a:spLocks/>
            </p:cNvSpPr>
            <p:nvPr/>
          </p:nvSpPr>
          <p:spPr bwMode="auto">
            <a:xfrm>
              <a:off x="4147803" y="2492204"/>
              <a:ext cx="2082516" cy="1159306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595547" y="2982121"/>
              <a:ext cx="1329621" cy="410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26"/>
          <p:cNvGrpSpPr/>
          <p:nvPr/>
        </p:nvGrpSpPr>
        <p:grpSpPr>
          <a:xfrm>
            <a:off x="4420415" y="3554836"/>
            <a:ext cx="1339097" cy="745556"/>
            <a:chOff x="5592546" y="4509719"/>
            <a:chExt cx="1785152" cy="993768"/>
          </a:xfrm>
        </p:grpSpPr>
        <p:sp>
          <p:nvSpPr>
            <p:cNvPr id="28" name="任意多边形 27"/>
            <p:cNvSpPr>
              <a:spLocks/>
            </p:cNvSpPr>
            <p:nvPr/>
          </p:nvSpPr>
          <p:spPr bwMode="auto">
            <a:xfrm>
              <a:off x="5592546" y="4509719"/>
              <a:ext cx="1785152" cy="993768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987703" y="4894775"/>
              <a:ext cx="1173621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29"/>
          <p:cNvGrpSpPr/>
          <p:nvPr/>
        </p:nvGrpSpPr>
        <p:grpSpPr>
          <a:xfrm>
            <a:off x="5845109" y="2711839"/>
            <a:ext cx="1309619" cy="729145"/>
            <a:chOff x="7491807" y="3386069"/>
            <a:chExt cx="1745856" cy="971893"/>
          </a:xfrm>
        </p:grpSpPr>
        <p:sp>
          <p:nvSpPr>
            <p:cNvPr id="31" name="任意多边形 30"/>
            <p:cNvSpPr>
              <a:spLocks/>
            </p:cNvSpPr>
            <p:nvPr/>
          </p:nvSpPr>
          <p:spPr bwMode="auto">
            <a:xfrm>
              <a:off x="7491807" y="3386069"/>
              <a:ext cx="1745856" cy="971893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859911" y="3790993"/>
              <a:ext cx="1173622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32"/>
          <p:cNvGrpSpPr/>
          <p:nvPr/>
        </p:nvGrpSpPr>
        <p:grpSpPr>
          <a:xfrm>
            <a:off x="5965721" y="1220223"/>
            <a:ext cx="1486430" cy="827586"/>
            <a:chOff x="7652596" y="1397863"/>
            <a:chExt cx="1981562" cy="1103107"/>
          </a:xfrm>
        </p:grpSpPr>
        <p:sp>
          <p:nvSpPr>
            <p:cNvPr id="34" name="任意多边形 33"/>
            <p:cNvSpPr>
              <a:spLocks/>
            </p:cNvSpPr>
            <p:nvPr/>
          </p:nvSpPr>
          <p:spPr bwMode="auto">
            <a:xfrm>
              <a:off x="7652596" y="1397863"/>
              <a:ext cx="1981562" cy="1103107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147945" y="1856667"/>
              <a:ext cx="1173621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861888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728" y="1447524"/>
            <a:ext cx="3384964" cy="2665941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794" y="3684364"/>
            <a:ext cx="432123" cy="432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4918" y="3684364"/>
            <a:ext cx="3312942" cy="4323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4572794" y="1447524"/>
            <a:ext cx="3745066" cy="69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4674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defTabSz="914674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4992610" y="2171259"/>
            <a:ext cx="3325250" cy="169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4674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defTabSz="914674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4674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defTabSz="914674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4674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20000"/>
              </a:lnSpc>
              <a:spcBef>
                <a:spcPts val="1801"/>
              </a:spcBef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  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5148958" y="3752698"/>
            <a:ext cx="3024862" cy="20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4674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4653772" y="2266690"/>
            <a:ext cx="214350" cy="138198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noFill/>
          <a:ln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653772" y="2786124"/>
            <a:ext cx="214350" cy="138198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noFill/>
          <a:ln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653772" y="3300792"/>
            <a:ext cx="214350" cy="138198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noFill/>
          <a:ln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4700064" y="3781165"/>
            <a:ext cx="177583" cy="238713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67" tIns="45734" rIns="91467" bIns="45734" numCol="1" anchor="t" anchorCtr="0" compatLnSpc="1"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同心圆 15"/>
          <p:cNvSpPr/>
          <p:nvPr/>
        </p:nvSpPr>
        <p:spPr>
          <a:xfrm>
            <a:off x="1908498" y="1852464"/>
            <a:ext cx="1656184" cy="1656184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同心圆 16"/>
          <p:cNvSpPr/>
          <p:nvPr/>
        </p:nvSpPr>
        <p:spPr>
          <a:xfrm>
            <a:off x="3564682" y="1276400"/>
            <a:ext cx="792088" cy="792088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2282" y="2356520"/>
            <a:ext cx="120637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4212754" y="2829817"/>
            <a:ext cx="294704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960726" y="2219041"/>
            <a:ext cx="317823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buNone/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zh-CN" sz="36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12754" y="2886596"/>
            <a:ext cx="889234" cy="23494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7847" y="2886596"/>
            <a:ext cx="889234" cy="23494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4212754" y="3152941"/>
            <a:ext cx="889234" cy="23494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5737847" y="3152941"/>
            <a:ext cx="889234" cy="23494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193147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同心圆 14"/>
          <p:cNvSpPr/>
          <p:nvPr/>
        </p:nvSpPr>
        <p:spPr>
          <a:xfrm>
            <a:off x="828378" y="-1603920"/>
            <a:ext cx="2736304" cy="2736304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48858" y="1908332"/>
            <a:ext cx="22963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None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Annual work summary</a:t>
            </a:r>
            <a:endParaRPr lang="zh-CN" altLang="zh-CN" sz="20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MH_Entry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0362" y="2515088"/>
            <a:ext cx="20378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buNone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completion</a:t>
            </a:r>
          </a:p>
        </p:txBody>
      </p:sp>
      <p:sp>
        <p:nvSpPr>
          <p:cNvPr id="33" name="MH_Entry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0431" y="3292969"/>
            <a:ext cx="31587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None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Successful project presentation</a:t>
            </a:r>
            <a:endParaRPr lang="zh-CN" altLang="zh-CN" sz="20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MH_Entry_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36490" y="3846136"/>
            <a:ext cx="22352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None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Work plan for next yea</a:t>
            </a:r>
          </a:p>
        </p:txBody>
      </p:sp>
      <p:sp>
        <p:nvSpPr>
          <p:cNvPr id="35" name="MH_Number_1"/>
          <p:cNvSpPr/>
          <p:nvPr>
            <p:custDataLst>
              <p:tags r:id="rId5"/>
            </p:custDataLst>
          </p:nvPr>
        </p:nvSpPr>
        <p:spPr>
          <a:xfrm rot="413314">
            <a:off x="4633311" y="1859778"/>
            <a:ext cx="345580" cy="374109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21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MH_Number_2"/>
          <p:cNvSpPr/>
          <p:nvPr>
            <p:custDataLst>
              <p:tags r:id="rId6"/>
            </p:custDataLst>
          </p:nvPr>
        </p:nvSpPr>
        <p:spPr>
          <a:xfrm rot="413314">
            <a:off x="4486559" y="2528361"/>
            <a:ext cx="345580" cy="374108"/>
          </a:xfrm>
          <a:custGeom>
            <a:avLst/>
            <a:gdLst>
              <a:gd name="connsiteX0" fmla="*/ 45161 w 370245"/>
              <a:gd name="connsiteY0" fmla="*/ 39273 h 400731"/>
              <a:gd name="connsiteX1" fmla="*/ 370245 w 370245"/>
              <a:gd name="connsiteY1" fmla="*/ 0 h 400731"/>
              <a:gd name="connsiteX2" fmla="*/ 325083 w 370245"/>
              <a:gd name="connsiteY2" fmla="*/ 361458 h 400731"/>
              <a:gd name="connsiteX3" fmla="*/ 0 w 370245"/>
              <a:gd name="connsiteY3" fmla="*/ 400731 h 40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5" h="400731">
                <a:moveTo>
                  <a:pt x="45161" y="39273"/>
                </a:moveTo>
                <a:lnTo>
                  <a:pt x="370245" y="0"/>
                </a:lnTo>
                <a:lnTo>
                  <a:pt x="325083" y="361458"/>
                </a:lnTo>
                <a:lnTo>
                  <a:pt x="0" y="4007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21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MH_Number_3"/>
          <p:cNvSpPr/>
          <p:nvPr>
            <p:custDataLst>
              <p:tags r:id="rId7"/>
            </p:custDataLst>
          </p:nvPr>
        </p:nvSpPr>
        <p:spPr>
          <a:xfrm rot="413314">
            <a:off x="4339808" y="3196942"/>
            <a:ext cx="345580" cy="374109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21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MH_Number_4"/>
          <p:cNvSpPr/>
          <p:nvPr>
            <p:custDataLst>
              <p:tags r:id="rId8"/>
            </p:custDataLst>
          </p:nvPr>
        </p:nvSpPr>
        <p:spPr>
          <a:xfrm rot="413314">
            <a:off x="4192974" y="3865525"/>
            <a:ext cx="345739" cy="372796"/>
          </a:xfrm>
          <a:custGeom>
            <a:avLst/>
            <a:gdLst>
              <a:gd name="connsiteX0" fmla="*/ 45331 w 370414"/>
              <a:gd name="connsiteY0" fmla="*/ 39273 h 399327"/>
              <a:gd name="connsiteX1" fmla="*/ 370414 w 370414"/>
              <a:gd name="connsiteY1" fmla="*/ 0 h 399327"/>
              <a:gd name="connsiteX2" fmla="*/ 325084 w 370414"/>
              <a:gd name="connsiteY2" fmla="*/ 360054 h 399327"/>
              <a:gd name="connsiteX3" fmla="*/ 0 w 370414"/>
              <a:gd name="connsiteY3" fmla="*/ 399327 h 39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414" h="399327">
                <a:moveTo>
                  <a:pt x="45331" y="39273"/>
                </a:moveTo>
                <a:lnTo>
                  <a:pt x="370414" y="0"/>
                </a:lnTo>
                <a:lnTo>
                  <a:pt x="325084" y="360054"/>
                </a:lnTo>
                <a:lnTo>
                  <a:pt x="0" y="3993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21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MH_Others_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61602" y="451991"/>
            <a:ext cx="2448272" cy="4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16" name="同心圆 15"/>
          <p:cNvSpPr/>
          <p:nvPr/>
        </p:nvSpPr>
        <p:spPr>
          <a:xfrm>
            <a:off x="8389218" y="4372744"/>
            <a:ext cx="1224136" cy="1224136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7073471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/>
          <p:cNvGrpSpPr/>
          <p:nvPr/>
        </p:nvGrpSpPr>
        <p:grpSpPr>
          <a:xfrm>
            <a:off x="1688026" y="1276449"/>
            <a:ext cx="1533991" cy="1474902"/>
            <a:chOff x="2250016" y="1701800"/>
            <a:chExt cx="2044700" cy="1966384"/>
          </a:xfrm>
          <a:solidFill>
            <a:schemeClr val="accent1"/>
          </a:solidFill>
        </p:grpSpPr>
        <p:sp>
          <p:nvSpPr>
            <p:cNvPr id="18" name="Freeform 263"/>
            <p:cNvSpPr/>
            <p:nvPr/>
          </p:nvSpPr>
          <p:spPr bwMode="auto">
            <a:xfrm>
              <a:off x="2250016" y="1701800"/>
              <a:ext cx="2044700" cy="1966384"/>
            </a:xfrm>
            <a:custGeom>
              <a:avLst/>
              <a:gdLst/>
              <a:ahLst/>
              <a:cxnLst>
                <a:cxn ang="0">
                  <a:pos x="10" y="124"/>
                </a:cxn>
                <a:cxn ang="0">
                  <a:pos x="119" y="124"/>
                </a:cxn>
                <a:cxn ang="0">
                  <a:pos x="126" y="113"/>
                </a:cxn>
                <a:cxn ang="0">
                  <a:pos x="70" y="6"/>
                </a:cxn>
                <a:cxn ang="0">
                  <a:pos x="59" y="6"/>
                </a:cxn>
                <a:cxn ang="0">
                  <a:pos x="3" y="113"/>
                </a:cxn>
                <a:cxn ang="0">
                  <a:pos x="10" y="124"/>
                </a:cxn>
              </a:cxnLst>
              <a:rect l="0" t="0" r="r" b="b"/>
              <a:pathLst>
                <a:path w="129" h="124">
                  <a:moveTo>
                    <a:pt x="10" y="124"/>
                  </a:moveTo>
                  <a:cubicBezTo>
                    <a:pt x="119" y="124"/>
                    <a:pt x="119" y="124"/>
                    <a:pt x="119" y="124"/>
                  </a:cubicBezTo>
                  <a:cubicBezTo>
                    <a:pt x="126" y="124"/>
                    <a:pt x="129" y="119"/>
                    <a:pt x="126" y="113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7" y="0"/>
                    <a:pt x="62" y="0"/>
                    <a:pt x="59" y="6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0" y="119"/>
                    <a:pt x="3" y="124"/>
                    <a:pt x="10" y="1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" name="Group 311"/>
            <p:cNvGrpSpPr/>
            <p:nvPr/>
          </p:nvGrpSpPr>
          <p:grpSpPr>
            <a:xfrm>
              <a:off x="2859316" y="2616200"/>
              <a:ext cx="819151" cy="548217"/>
              <a:chOff x="4992329" y="515938"/>
              <a:chExt cx="614363" cy="411163"/>
            </a:xfrm>
            <a:grpFill/>
          </p:grpSpPr>
          <p:sp>
            <p:nvSpPr>
              <p:cNvPr id="21" name="Freeform 59"/>
              <p:cNvSpPr/>
              <p:nvPr/>
            </p:nvSpPr>
            <p:spPr bwMode="auto">
              <a:xfrm>
                <a:off x="4992329" y="515938"/>
                <a:ext cx="436563" cy="34607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67"/>
                  </a:cxn>
                  <a:cxn ang="0">
                    <a:pos x="31" y="118"/>
                  </a:cxn>
                  <a:cxn ang="0">
                    <a:pos x="9" y="138"/>
                  </a:cxn>
                  <a:cxn ang="0">
                    <a:pos x="48" y="127"/>
                  </a:cxn>
                  <a:cxn ang="0">
                    <a:pos x="87" y="134"/>
                  </a:cxn>
                  <a:cxn ang="0">
                    <a:pos x="174" y="67"/>
                  </a:cxn>
                  <a:cxn ang="0">
                    <a:pos x="87" y="0"/>
                  </a:cxn>
                </a:cxnLst>
                <a:rect l="0" t="0" r="r" b="b"/>
                <a:pathLst>
                  <a:path w="174" h="138">
                    <a:moveTo>
                      <a:pt x="87" y="0"/>
                    </a:moveTo>
                    <a:cubicBezTo>
                      <a:pt x="39" y="0"/>
                      <a:pt x="0" y="30"/>
                      <a:pt x="0" y="67"/>
                    </a:cubicBezTo>
                    <a:cubicBezTo>
                      <a:pt x="0" y="88"/>
                      <a:pt x="12" y="106"/>
                      <a:pt x="31" y="118"/>
                    </a:cubicBezTo>
                    <a:cubicBezTo>
                      <a:pt x="21" y="133"/>
                      <a:pt x="9" y="138"/>
                      <a:pt x="9" y="138"/>
                    </a:cubicBezTo>
                    <a:cubicBezTo>
                      <a:pt x="25" y="135"/>
                      <a:pt x="38" y="131"/>
                      <a:pt x="48" y="127"/>
                    </a:cubicBezTo>
                    <a:cubicBezTo>
                      <a:pt x="59" y="132"/>
                      <a:pt x="73" y="134"/>
                      <a:pt x="87" y="134"/>
                    </a:cubicBezTo>
                    <a:cubicBezTo>
                      <a:pt x="135" y="134"/>
                      <a:pt x="174" y="104"/>
                      <a:pt x="174" y="67"/>
                    </a:cubicBezTo>
                    <a:cubicBezTo>
                      <a:pt x="174" y="30"/>
                      <a:pt x="135" y="0"/>
                      <a:pt x="8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 60"/>
              <p:cNvSpPr/>
              <p:nvPr/>
            </p:nvSpPr>
            <p:spPr bwMode="auto">
              <a:xfrm>
                <a:off x="5330467" y="700088"/>
                <a:ext cx="276225" cy="227013"/>
              </a:xfrm>
              <a:custGeom>
                <a:avLst/>
                <a:gdLst/>
                <a:ahLst/>
                <a:cxnLst>
                  <a:cxn ang="0">
                    <a:pos x="89" y="78"/>
                  </a:cxn>
                  <a:cxn ang="0">
                    <a:pos x="110" y="44"/>
                  </a:cxn>
                  <a:cxn ang="0">
                    <a:pos x="53" y="0"/>
                  </a:cxn>
                  <a:cxn ang="0">
                    <a:pos x="50" y="0"/>
                  </a:cxn>
                  <a:cxn ang="0">
                    <a:pos x="0" y="62"/>
                  </a:cxn>
                  <a:cxn ang="0">
                    <a:pos x="53" y="88"/>
                  </a:cxn>
                  <a:cxn ang="0">
                    <a:pos x="78" y="84"/>
                  </a:cxn>
                  <a:cxn ang="0">
                    <a:pos x="104" y="91"/>
                  </a:cxn>
                  <a:cxn ang="0">
                    <a:pos x="89" y="78"/>
                  </a:cxn>
                </a:cxnLst>
                <a:rect l="0" t="0" r="r" b="b"/>
                <a:pathLst>
                  <a:path w="110" h="91">
                    <a:moveTo>
                      <a:pt x="89" y="78"/>
                    </a:moveTo>
                    <a:cubicBezTo>
                      <a:pt x="102" y="70"/>
                      <a:pt x="110" y="58"/>
                      <a:pt x="110" y="44"/>
                    </a:cubicBezTo>
                    <a:cubicBezTo>
                      <a:pt x="110" y="20"/>
                      <a:pt x="84" y="0"/>
                      <a:pt x="53" y="0"/>
                    </a:cubicBezTo>
                    <a:cubicBezTo>
                      <a:pt x="52" y="0"/>
                      <a:pt x="51" y="0"/>
                      <a:pt x="50" y="0"/>
                    </a:cubicBezTo>
                    <a:cubicBezTo>
                      <a:pt x="47" y="27"/>
                      <a:pt x="28" y="49"/>
                      <a:pt x="0" y="62"/>
                    </a:cubicBezTo>
                    <a:cubicBezTo>
                      <a:pt x="9" y="77"/>
                      <a:pt x="29" y="88"/>
                      <a:pt x="53" y="88"/>
                    </a:cubicBezTo>
                    <a:cubicBezTo>
                      <a:pt x="62" y="88"/>
                      <a:pt x="71" y="87"/>
                      <a:pt x="78" y="84"/>
                    </a:cubicBezTo>
                    <a:cubicBezTo>
                      <a:pt x="85" y="86"/>
                      <a:pt x="93" y="89"/>
                      <a:pt x="104" y="91"/>
                    </a:cubicBezTo>
                    <a:cubicBezTo>
                      <a:pt x="104" y="91"/>
                      <a:pt x="96" y="87"/>
                      <a:pt x="89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0" name="Content Placeholder 2"/>
            <p:cNvSpPr txBox="1"/>
            <p:nvPr/>
          </p:nvSpPr>
          <p:spPr>
            <a:xfrm>
              <a:off x="2351316" y="3225800"/>
              <a:ext cx="18288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200" b="1" dirty="0">
                  <a:solidFill>
                    <a:prstClr val="white"/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grpSp>
        <p:nvGrpSpPr>
          <p:cNvPr id="4" name="组合 22"/>
          <p:cNvGrpSpPr/>
          <p:nvPr/>
        </p:nvGrpSpPr>
        <p:grpSpPr>
          <a:xfrm>
            <a:off x="1688026" y="2878360"/>
            <a:ext cx="1533991" cy="1486015"/>
            <a:chOff x="2250016" y="3837518"/>
            <a:chExt cx="2044700" cy="1981200"/>
          </a:xfrm>
        </p:grpSpPr>
        <p:sp>
          <p:nvSpPr>
            <p:cNvPr id="24" name="Freeform 266"/>
            <p:cNvSpPr/>
            <p:nvPr/>
          </p:nvSpPr>
          <p:spPr bwMode="auto">
            <a:xfrm>
              <a:off x="2250016" y="3837518"/>
              <a:ext cx="2044700" cy="1981200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1" y="0"/>
                </a:cxn>
                <a:cxn ang="0">
                  <a:pos x="4" y="11"/>
                </a:cxn>
                <a:cxn ang="0">
                  <a:pos x="59" y="118"/>
                </a:cxn>
                <a:cxn ang="0">
                  <a:pos x="71" y="118"/>
                </a:cxn>
                <a:cxn ang="0">
                  <a:pos x="126" y="11"/>
                </a:cxn>
                <a:cxn ang="0">
                  <a:pos x="119" y="0"/>
                </a:cxn>
              </a:cxnLst>
              <a:rect l="0" t="0" r="r" b="b"/>
              <a:pathLst>
                <a:path w="129" h="125">
                  <a:moveTo>
                    <a:pt x="11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0" y="5"/>
                    <a:pt x="4" y="11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62" y="125"/>
                    <a:pt x="67" y="125"/>
                    <a:pt x="71" y="118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9" y="5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" name="Group 315"/>
            <p:cNvGrpSpPr/>
            <p:nvPr/>
          </p:nvGrpSpPr>
          <p:grpSpPr>
            <a:xfrm>
              <a:off x="2946400" y="4445000"/>
              <a:ext cx="658284" cy="588433"/>
              <a:chOff x="6652854" y="2162175"/>
              <a:chExt cx="493713" cy="441325"/>
            </a:xfrm>
            <a:noFill/>
          </p:grpSpPr>
          <p:sp>
            <p:nvSpPr>
              <p:cNvPr id="27" name="Freeform 44"/>
              <p:cNvSpPr>
                <a:spLocks noEditPoints="1"/>
              </p:cNvSpPr>
              <p:nvPr/>
            </p:nvSpPr>
            <p:spPr bwMode="auto">
              <a:xfrm>
                <a:off x="6652854" y="2279650"/>
                <a:ext cx="285750" cy="285750"/>
              </a:xfrm>
              <a:custGeom>
                <a:avLst/>
                <a:gdLst/>
                <a:ahLst/>
                <a:cxnLst>
                  <a:cxn ang="0">
                    <a:pos x="107" y="67"/>
                  </a:cxn>
                  <a:cxn ang="0">
                    <a:pos x="114" y="59"/>
                  </a:cxn>
                  <a:cxn ang="0">
                    <a:pos x="114" y="54"/>
                  </a:cxn>
                  <a:cxn ang="0">
                    <a:pos x="107" y="47"/>
                  </a:cxn>
                  <a:cxn ang="0">
                    <a:pos x="106" y="47"/>
                  </a:cxn>
                  <a:cxn ang="0">
                    <a:pos x="97" y="42"/>
                  </a:cxn>
                  <a:cxn ang="0">
                    <a:pos x="99" y="29"/>
                  </a:cxn>
                  <a:cxn ang="0">
                    <a:pos x="99" y="29"/>
                  </a:cxn>
                  <a:cxn ang="0">
                    <a:pos x="99" y="18"/>
                  </a:cxn>
                  <a:cxn ang="0">
                    <a:pos x="96" y="15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5" y="18"/>
                  </a:cxn>
                  <a:cxn ang="0">
                    <a:pos x="67" y="8"/>
                  </a:cxn>
                  <a:cxn ang="0">
                    <a:pos x="67" y="7"/>
                  </a:cxn>
                  <a:cxn ang="0">
                    <a:pos x="60" y="0"/>
                  </a:cxn>
                  <a:cxn ang="0">
                    <a:pos x="55" y="0"/>
                  </a:cxn>
                  <a:cxn ang="0">
                    <a:pos x="47" y="7"/>
                  </a:cxn>
                  <a:cxn ang="0">
                    <a:pos x="47" y="8"/>
                  </a:cxn>
                  <a:cxn ang="0">
                    <a:pos x="43" y="17"/>
                  </a:cxn>
                  <a:cxn ang="0">
                    <a:pos x="29" y="15"/>
                  </a:cxn>
                  <a:cxn ang="0">
                    <a:pos x="29" y="15"/>
                  </a:cxn>
                  <a:cxn ang="0">
                    <a:pos x="18" y="15"/>
                  </a:cxn>
                  <a:cxn ang="0">
                    <a:pos x="15" y="18"/>
                  </a:cxn>
                  <a:cxn ang="0">
                    <a:pos x="15" y="29"/>
                  </a:cxn>
                  <a:cxn ang="0">
                    <a:pos x="15" y="29"/>
                  </a:cxn>
                  <a:cxn ang="0">
                    <a:pos x="19" y="38"/>
                  </a:cxn>
                  <a:cxn ang="0">
                    <a:pos x="8" y="47"/>
                  </a:cxn>
                  <a:cxn ang="0">
                    <a:pos x="8" y="47"/>
                  </a:cxn>
                  <a:cxn ang="0">
                    <a:pos x="0" y="54"/>
                  </a:cxn>
                  <a:cxn ang="0">
                    <a:pos x="0" y="59"/>
                  </a:cxn>
                  <a:cxn ang="0">
                    <a:pos x="8" y="67"/>
                  </a:cxn>
                  <a:cxn ang="0">
                    <a:pos x="8" y="67"/>
                  </a:cxn>
                  <a:cxn ang="0">
                    <a:pos x="17" y="71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15" y="95"/>
                  </a:cxn>
                  <a:cxn ang="0">
                    <a:pos x="18" y="99"/>
                  </a:cxn>
                  <a:cxn ang="0">
                    <a:pos x="29" y="99"/>
                  </a:cxn>
                  <a:cxn ang="0">
                    <a:pos x="29" y="99"/>
                  </a:cxn>
                  <a:cxn ang="0">
                    <a:pos x="39" y="95"/>
                  </a:cxn>
                  <a:cxn ang="0">
                    <a:pos x="47" y="106"/>
                  </a:cxn>
                  <a:cxn ang="0">
                    <a:pos x="47" y="106"/>
                  </a:cxn>
                  <a:cxn ang="0">
                    <a:pos x="55" y="114"/>
                  </a:cxn>
                  <a:cxn ang="0">
                    <a:pos x="60" y="114"/>
                  </a:cxn>
                  <a:cxn ang="0">
                    <a:pos x="67" y="106"/>
                  </a:cxn>
                  <a:cxn ang="0">
                    <a:pos x="67" y="106"/>
                  </a:cxn>
                  <a:cxn ang="0">
                    <a:pos x="71" y="97"/>
                  </a:cxn>
                  <a:cxn ang="0">
                    <a:pos x="85" y="99"/>
                  </a:cxn>
                  <a:cxn ang="0">
                    <a:pos x="85" y="99"/>
                  </a:cxn>
                  <a:cxn ang="0">
                    <a:pos x="96" y="99"/>
                  </a:cxn>
                  <a:cxn ang="0">
                    <a:pos x="99" y="95"/>
                  </a:cxn>
                  <a:cxn ang="0">
                    <a:pos x="99" y="85"/>
                  </a:cxn>
                  <a:cxn ang="0">
                    <a:pos x="99" y="85"/>
                  </a:cxn>
                  <a:cxn ang="0">
                    <a:pos x="96" y="75"/>
                  </a:cxn>
                  <a:cxn ang="0">
                    <a:pos x="106" y="67"/>
                  </a:cxn>
                  <a:cxn ang="0">
                    <a:pos x="107" y="67"/>
                  </a:cxn>
                  <a:cxn ang="0">
                    <a:pos x="57" y="85"/>
                  </a:cxn>
                  <a:cxn ang="0">
                    <a:pos x="29" y="57"/>
                  </a:cxn>
                  <a:cxn ang="0">
                    <a:pos x="57" y="28"/>
                  </a:cxn>
                  <a:cxn ang="0">
                    <a:pos x="86" y="57"/>
                  </a:cxn>
                  <a:cxn ang="0">
                    <a:pos x="57" y="85"/>
                  </a:cxn>
                </a:cxnLst>
                <a:rect l="0" t="0" r="r" b="b"/>
                <a:pathLst>
                  <a:path w="114" h="114">
                    <a:moveTo>
                      <a:pt x="107" y="67"/>
                    </a:moveTo>
                    <a:cubicBezTo>
                      <a:pt x="111" y="67"/>
                      <a:pt x="114" y="63"/>
                      <a:pt x="114" y="59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0"/>
                      <a:pt x="111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2" y="47"/>
                      <a:pt x="98" y="45"/>
                      <a:pt x="97" y="42"/>
                    </a:cubicBezTo>
                    <a:cubicBezTo>
                      <a:pt x="97" y="40"/>
                      <a:pt x="96" y="32"/>
                      <a:pt x="99" y="29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102" y="26"/>
                      <a:pt x="102" y="21"/>
                      <a:pt x="99" y="18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3" y="12"/>
                      <a:pt x="88" y="12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2" y="18"/>
                      <a:pt x="78" y="19"/>
                      <a:pt x="75" y="18"/>
                    </a:cubicBezTo>
                    <a:cubicBezTo>
                      <a:pt x="73" y="17"/>
                      <a:pt x="67" y="12"/>
                      <a:pt x="67" y="8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4" y="0"/>
                      <a:pt x="6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1" y="0"/>
                      <a:pt x="47" y="3"/>
                      <a:pt x="47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12"/>
                      <a:pt x="45" y="16"/>
                      <a:pt x="43" y="17"/>
                    </a:cubicBezTo>
                    <a:cubicBezTo>
                      <a:pt x="40" y="17"/>
                      <a:pt x="32" y="18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6" y="12"/>
                      <a:pt x="21" y="12"/>
                      <a:pt x="18" y="15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2" y="21"/>
                      <a:pt x="12" y="26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8" y="32"/>
                      <a:pt x="20" y="36"/>
                      <a:pt x="19" y="38"/>
                    </a:cubicBezTo>
                    <a:cubicBezTo>
                      <a:pt x="17" y="41"/>
                      <a:pt x="12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3" y="47"/>
                      <a:pt x="0" y="50"/>
                      <a:pt x="0" y="54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12" y="67"/>
                      <a:pt x="16" y="69"/>
                      <a:pt x="17" y="71"/>
                    </a:cubicBezTo>
                    <a:cubicBezTo>
                      <a:pt x="18" y="73"/>
                      <a:pt x="18" y="82"/>
                      <a:pt x="15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2" y="88"/>
                      <a:pt x="12" y="93"/>
                      <a:pt x="15" y="95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21" y="102"/>
                      <a:pt x="26" y="102"/>
                      <a:pt x="29" y="99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32" y="96"/>
                      <a:pt x="37" y="94"/>
                      <a:pt x="39" y="95"/>
                    </a:cubicBezTo>
                    <a:cubicBezTo>
                      <a:pt x="41" y="96"/>
                      <a:pt x="47" y="102"/>
                      <a:pt x="47" y="106"/>
                    </a:cubicBezTo>
                    <a:cubicBezTo>
                      <a:pt x="47" y="106"/>
                      <a:pt x="47" y="106"/>
                      <a:pt x="47" y="106"/>
                    </a:cubicBezTo>
                    <a:cubicBezTo>
                      <a:pt x="47" y="110"/>
                      <a:pt x="51" y="114"/>
                      <a:pt x="55" y="114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64" y="114"/>
                      <a:pt x="67" y="110"/>
                      <a:pt x="67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7" y="102"/>
                      <a:pt x="69" y="98"/>
                      <a:pt x="71" y="97"/>
                    </a:cubicBezTo>
                    <a:cubicBezTo>
                      <a:pt x="74" y="96"/>
                      <a:pt x="82" y="96"/>
                      <a:pt x="85" y="99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88" y="102"/>
                      <a:pt x="93" y="102"/>
                      <a:pt x="96" y="99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102" y="93"/>
                      <a:pt x="102" y="88"/>
                      <a:pt x="99" y="85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96" y="82"/>
                      <a:pt x="95" y="77"/>
                      <a:pt x="96" y="75"/>
                    </a:cubicBezTo>
                    <a:cubicBezTo>
                      <a:pt x="97" y="73"/>
                      <a:pt x="102" y="67"/>
                      <a:pt x="106" y="67"/>
                    </a:cubicBezTo>
                    <a:lnTo>
                      <a:pt x="107" y="67"/>
                    </a:lnTo>
                    <a:close/>
                    <a:moveTo>
                      <a:pt x="57" y="85"/>
                    </a:moveTo>
                    <a:cubicBezTo>
                      <a:pt x="41" y="85"/>
                      <a:pt x="29" y="73"/>
                      <a:pt x="29" y="57"/>
                    </a:cubicBezTo>
                    <a:cubicBezTo>
                      <a:pt x="29" y="41"/>
                      <a:pt x="41" y="28"/>
                      <a:pt x="57" y="28"/>
                    </a:cubicBezTo>
                    <a:cubicBezTo>
                      <a:pt x="73" y="28"/>
                      <a:pt x="86" y="41"/>
                      <a:pt x="86" y="57"/>
                    </a:cubicBezTo>
                    <a:cubicBezTo>
                      <a:pt x="86" y="73"/>
                      <a:pt x="73" y="85"/>
                      <a:pt x="57" y="8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45"/>
              <p:cNvSpPr>
                <a:spLocks noEditPoints="1"/>
              </p:cNvSpPr>
              <p:nvPr/>
            </p:nvSpPr>
            <p:spPr bwMode="auto">
              <a:xfrm>
                <a:off x="6914792" y="2162175"/>
                <a:ext cx="231775" cy="233363"/>
              </a:xfrm>
              <a:custGeom>
                <a:avLst/>
                <a:gdLst/>
                <a:ahLst/>
                <a:cxnLst>
                  <a:cxn ang="0">
                    <a:pos x="87" y="55"/>
                  </a:cxn>
                  <a:cxn ang="0">
                    <a:pos x="93" y="47"/>
                  </a:cxn>
                  <a:cxn ang="0">
                    <a:pos x="93" y="46"/>
                  </a:cxn>
                  <a:cxn ang="0">
                    <a:pos x="87" y="39"/>
                  </a:cxn>
                  <a:cxn ang="0">
                    <a:pos x="79" y="35"/>
                  </a:cxn>
                  <a:cxn ang="0">
                    <a:pos x="81" y="24"/>
                  </a:cxn>
                  <a:cxn ang="0">
                    <a:pos x="80" y="14"/>
                  </a:cxn>
                  <a:cxn ang="0">
                    <a:pos x="79" y="13"/>
                  </a:cxn>
                  <a:cxn ang="0">
                    <a:pos x="69" y="12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38" y="6"/>
                  </a:cxn>
                  <a:cxn ang="0">
                    <a:pos x="35" y="14"/>
                  </a:cxn>
                  <a:cxn ang="0">
                    <a:pos x="24" y="12"/>
                  </a:cxn>
                  <a:cxn ang="0">
                    <a:pos x="14" y="13"/>
                  </a:cxn>
                  <a:cxn ang="0">
                    <a:pos x="13" y="14"/>
                  </a:cxn>
                  <a:cxn ang="0">
                    <a:pos x="12" y="24"/>
                  </a:cxn>
                  <a:cxn ang="0">
                    <a:pos x="15" y="32"/>
                  </a:cxn>
                  <a:cxn ang="0">
                    <a:pos x="6" y="39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6" y="55"/>
                  </a:cxn>
                  <a:cxn ang="0">
                    <a:pos x="14" y="58"/>
                  </a:cxn>
                  <a:cxn ang="0">
                    <a:pos x="12" y="69"/>
                  </a:cxn>
                  <a:cxn ang="0">
                    <a:pos x="13" y="79"/>
                  </a:cxn>
                  <a:cxn ang="0">
                    <a:pos x="14" y="80"/>
                  </a:cxn>
                  <a:cxn ang="0">
                    <a:pos x="24" y="81"/>
                  </a:cxn>
                  <a:cxn ang="0">
                    <a:pos x="31" y="78"/>
                  </a:cxn>
                  <a:cxn ang="0">
                    <a:pos x="38" y="87"/>
                  </a:cxn>
                  <a:cxn ang="0">
                    <a:pos x="46" y="93"/>
                  </a:cxn>
                  <a:cxn ang="0">
                    <a:pos x="47" y="93"/>
                  </a:cxn>
                  <a:cxn ang="0">
                    <a:pos x="55" y="87"/>
                  </a:cxn>
                  <a:cxn ang="0">
                    <a:pos x="58" y="80"/>
                  </a:cxn>
                  <a:cxn ang="0">
                    <a:pos x="69" y="81"/>
                  </a:cxn>
                  <a:cxn ang="0">
                    <a:pos x="79" y="80"/>
                  </a:cxn>
                  <a:cxn ang="0">
                    <a:pos x="80" y="79"/>
                  </a:cxn>
                  <a:cxn ang="0">
                    <a:pos x="81" y="69"/>
                  </a:cxn>
                  <a:cxn ang="0">
                    <a:pos x="78" y="62"/>
                  </a:cxn>
                  <a:cxn ang="0">
                    <a:pos x="87" y="55"/>
                  </a:cxn>
                  <a:cxn ang="0">
                    <a:pos x="47" y="70"/>
                  </a:cxn>
                  <a:cxn ang="0">
                    <a:pos x="23" y="47"/>
                  </a:cxn>
                  <a:cxn ang="0">
                    <a:pos x="47" y="23"/>
                  </a:cxn>
                  <a:cxn ang="0">
                    <a:pos x="70" y="47"/>
                  </a:cxn>
                  <a:cxn ang="0">
                    <a:pos x="47" y="70"/>
                  </a:cxn>
                </a:cxnLst>
                <a:rect l="0" t="0" r="r" b="b"/>
                <a:pathLst>
                  <a:path w="93" h="93">
                    <a:moveTo>
                      <a:pt x="87" y="55"/>
                    </a:moveTo>
                    <a:cubicBezTo>
                      <a:pt x="90" y="55"/>
                      <a:pt x="93" y="51"/>
                      <a:pt x="93" y="47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2"/>
                      <a:pt x="90" y="39"/>
                      <a:pt x="87" y="39"/>
                    </a:cubicBezTo>
                    <a:cubicBezTo>
                      <a:pt x="83" y="39"/>
                      <a:pt x="80" y="37"/>
                      <a:pt x="79" y="35"/>
                    </a:cubicBezTo>
                    <a:cubicBezTo>
                      <a:pt x="79" y="33"/>
                      <a:pt x="78" y="26"/>
                      <a:pt x="81" y="24"/>
                    </a:cubicBezTo>
                    <a:cubicBezTo>
                      <a:pt x="83" y="21"/>
                      <a:pt x="83" y="17"/>
                      <a:pt x="80" y="14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6" y="10"/>
                      <a:pt x="72" y="10"/>
                      <a:pt x="69" y="12"/>
                    </a:cubicBezTo>
                    <a:cubicBezTo>
                      <a:pt x="67" y="15"/>
                      <a:pt x="63" y="16"/>
                      <a:pt x="62" y="15"/>
                    </a:cubicBezTo>
                    <a:cubicBezTo>
                      <a:pt x="60" y="14"/>
                      <a:pt x="55" y="10"/>
                      <a:pt x="55" y="6"/>
                    </a:cubicBezTo>
                    <a:cubicBezTo>
                      <a:pt x="55" y="3"/>
                      <a:pt x="51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2" y="0"/>
                      <a:pt x="38" y="3"/>
                      <a:pt x="38" y="6"/>
                    </a:cubicBezTo>
                    <a:cubicBezTo>
                      <a:pt x="38" y="10"/>
                      <a:pt x="37" y="13"/>
                      <a:pt x="35" y="14"/>
                    </a:cubicBezTo>
                    <a:cubicBezTo>
                      <a:pt x="33" y="14"/>
                      <a:pt x="26" y="15"/>
                      <a:pt x="24" y="12"/>
                    </a:cubicBezTo>
                    <a:cubicBezTo>
                      <a:pt x="21" y="10"/>
                      <a:pt x="17" y="10"/>
                      <a:pt x="14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0" y="17"/>
                      <a:pt x="10" y="21"/>
                      <a:pt x="12" y="24"/>
                    </a:cubicBezTo>
                    <a:cubicBezTo>
                      <a:pt x="15" y="26"/>
                      <a:pt x="16" y="30"/>
                      <a:pt x="15" y="32"/>
                    </a:cubicBezTo>
                    <a:cubicBezTo>
                      <a:pt x="14" y="33"/>
                      <a:pt x="10" y="39"/>
                      <a:pt x="6" y="39"/>
                    </a:cubicBezTo>
                    <a:cubicBezTo>
                      <a:pt x="3" y="39"/>
                      <a:pt x="0" y="42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3" y="55"/>
                      <a:pt x="6" y="55"/>
                    </a:cubicBezTo>
                    <a:cubicBezTo>
                      <a:pt x="10" y="55"/>
                      <a:pt x="13" y="56"/>
                      <a:pt x="14" y="58"/>
                    </a:cubicBezTo>
                    <a:cubicBezTo>
                      <a:pt x="14" y="60"/>
                      <a:pt x="15" y="67"/>
                      <a:pt x="12" y="69"/>
                    </a:cubicBezTo>
                    <a:cubicBezTo>
                      <a:pt x="10" y="72"/>
                      <a:pt x="10" y="76"/>
                      <a:pt x="13" y="79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7" y="83"/>
                      <a:pt x="21" y="83"/>
                      <a:pt x="24" y="81"/>
                    </a:cubicBezTo>
                    <a:cubicBezTo>
                      <a:pt x="26" y="79"/>
                      <a:pt x="30" y="77"/>
                      <a:pt x="31" y="78"/>
                    </a:cubicBezTo>
                    <a:cubicBezTo>
                      <a:pt x="33" y="79"/>
                      <a:pt x="38" y="84"/>
                      <a:pt x="38" y="87"/>
                    </a:cubicBezTo>
                    <a:cubicBezTo>
                      <a:pt x="38" y="91"/>
                      <a:pt x="42" y="93"/>
                      <a:pt x="46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51" y="93"/>
                      <a:pt x="55" y="91"/>
                      <a:pt x="55" y="87"/>
                    </a:cubicBezTo>
                    <a:cubicBezTo>
                      <a:pt x="55" y="84"/>
                      <a:pt x="56" y="80"/>
                      <a:pt x="58" y="80"/>
                    </a:cubicBezTo>
                    <a:cubicBezTo>
                      <a:pt x="60" y="79"/>
                      <a:pt x="67" y="79"/>
                      <a:pt x="69" y="81"/>
                    </a:cubicBezTo>
                    <a:cubicBezTo>
                      <a:pt x="72" y="83"/>
                      <a:pt x="76" y="83"/>
                      <a:pt x="79" y="80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3" y="76"/>
                      <a:pt x="83" y="72"/>
                      <a:pt x="81" y="69"/>
                    </a:cubicBezTo>
                    <a:cubicBezTo>
                      <a:pt x="78" y="67"/>
                      <a:pt x="77" y="64"/>
                      <a:pt x="78" y="62"/>
                    </a:cubicBezTo>
                    <a:cubicBezTo>
                      <a:pt x="79" y="60"/>
                      <a:pt x="83" y="55"/>
                      <a:pt x="87" y="55"/>
                    </a:cubicBezTo>
                    <a:close/>
                    <a:moveTo>
                      <a:pt x="47" y="70"/>
                    </a:moveTo>
                    <a:cubicBezTo>
                      <a:pt x="34" y="70"/>
                      <a:pt x="23" y="60"/>
                      <a:pt x="23" y="47"/>
                    </a:cubicBezTo>
                    <a:cubicBezTo>
                      <a:pt x="23" y="34"/>
                      <a:pt x="34" y="23"/>
                      <a:pt x="47" y="23"/>
                    </a:cubicBezTo>
                    <a:cubicBezTo>
                      <a:pt x="59" y="23"/>
                      <a:pt x="70" y="34"/>
                      <a:pt x="70" y="47"/>
                    </a:cubicBezTo>
                    <a:cubicBezTo>
                      <a:pt x="70" y="60"/>
                      <a:pt x="59" y="70"/>
                      <a:pt x="47" y="7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 46"/>
              <p:cNvSpPr>
                <a:spLocks noEditPoints="1"/>
              </p:cNvSpPr>
              <p:nvPr/>
            </p:nvSpPr>
            <p:spPr bwMode="auto">
              <a:xfrm>
                <a:off x="6938604" y="2422525"/>
                <a:ext cx="182563" cy="180975"/>
              </a:xfrm>
              <a:custGeom>
                <a:avLst/>
                <a:gdLst/>
                <a:ahLst/>
                <a:cxnLst>
                  <a:cxn ang="0">
                    <a:pos x="68" y="42"/>
                  </a:cxn>
                  <a:cxn ang="0">
                    <a:pos x="73" y="36"/>
                  </a:cxn>
                  <a:cxn ang="0">
                    <a:pos x="68" y="30"/>
                  </a:cxn>
                  <a:cxn ang="0">
                    <a:pos x="62" y="27"/>
                  </a:cxn>
                  <a:cxn ang="0">
                    <a:pos x="63" y="18"/>
                  </a:cxn>
                  <a:cxn ang="0">
                    <a:pos x="62" y="10"/>
                  </a:cxn>
                  <a:cxn ang="0">
                    <a:pos x="54" y="9"/>
                  </a:cxn>
                  <a:cxn ang="0">
                    <a:pos x="48" y="12"/>
                  </a:cxn>
                  <a:cxn ang="0">
                    <a:pos x="43" y="5"/>
                  </a:cxn>
                  <a:cxn ang="0">
                    <a:pos x="37" y="0"/>
                  </a:cxn>
                  <a:cxn ang="0">
                    <a:pos x="30" y="5"/>
                  </a:cxn>
                  <a:cxn ang="0">
                    <a:pos x="27" y="11"/>
                  </a:cxn>
                  <a:cxn ang="0">
                    <a:pos x="19" y="9"/>
                  </a:cxn>
                  <a:cxn ang="0">
                    <a:pos x="11" y="10"/>
                  </a:cxn>
                  <a:cxn ang="0">
                    <a:pos x="10" y="18"/>
                  </a:cxn>
                  <a:cxn ang="0">
                    <a:pos x="12" y="24"/>
                  </a:cxn>
                  <a:cxn ang="0">
                    <a:pos x="5" y="30"/>
                  </a:cxn>
                  <a:cxn ang="0">
                    <a:pos x="0" y="36"/>
                  </a:cxn>
                  <a:cxn ang="0">
                    <a:pos x="5" y="42"/>
                  </a:cxn>
                  <a:cxn ang="0">
                    <a:pos x="11" y="45"/>
                  </a:cxn>
                  <a:cxn ang="0">
                    <a:pos x="10" y="54"/>
                  </a:cxn>
                  <a:cxn ang="0">
                    <a:pos x="11" y="62"/>
                  </a:cxn>
                  <a:cxn ang="0">
                    <a:pos x="19" y="63"/>
                  </a:cxn>
                  <a:cxn ang="0">
                    <a:pos x="25" y="61"/>
                  </a:cxn>
                  <a:cxn ang="0">
                    <a:pos x="30" y="68"/>
                  </a:cxn>
                  <a:cxn ang="0">
                    <a:pos x="37" y="72"/>
                  </a:cxn>
                  <a:cxn ang="0">
                    <a:pos x="43" y="68"/>
                  </a:cxn>
                  <a:cxn ang="0">
                    <a:pos x="46" y="62"/>
                  </a:cxn>
                  <a:cxn ang="0">
                    <a:pos x="54" y="63"/>
                  </a:cxn>
                  <a:cxn ang="0">
                    <a:pos x="62" y="62"/>
                  </a:cxn>
                  <a:cxn ang="0">
                    <a:pos x="63" y="54"/>
                  </a:cxn>
                  <a:cxn ang="0">
                    <a:pos x="61" y="48"/>
                  </a:cxn>
                  <a:cxn ang="0">
                    <a:pos x="68" y="42"/>
                  </a:cxn>
                  <a:cxn ang="0">
                    <a:pos x="37" y="54"/>
                  </a:cxn>
                  <a:cxn ang="0">
                    <a:pos x="18" y="36"/>
                  </a:cxn>
                  <a:cxn ang="0">
                    <a:pos x="37" y="18"/>
                  </a:cxn>
                  <a:cxn ang="0">
                    <a:pos x="55" y="36"/>
                  </a:cxn>
                  <a:cxn ang="0">
                    <a:pos x="37" y="54"/>
                  </a:cxn>
                </a:cxnLst>
                <a:rect l="0" t="0" r="r" b="b"/>
                <a:pathLst>
                  <a:path w="73" h="72">
                    <a:moveTo>
                      <a:pt x="68" y="42"/>
                    </a:moveTo>
                    <a:cubicBezTo>
                      <a:pt x="71" y="42"/>
                      <a:pt x="73" y="40"/>
                      <a:pt x="73" y="36"/>
                    </a:cubicBezTo>
                    <a:cubicBezTo>
                      <a:pt x="73" y="33"/>
                      <a:pt x="71" y="30"/>
                      <a:pt x="68" y="30"/>
                    </a:cubicBezTo>
                    <a:cubicBezTo>
                      <a:pt x="65" y="30"/>
                      <a:pt x="63" y="29"/>
                      <a:pt x="62" y="27"/>
                    </a:cubicBezTo>
                    <a:cubicBezTo>
                      <a:pt x="62" y="26"/>
                      <a:pt x="61" y="20"/>
                      <a:pt x="63" y="18"/>
                    </a:cubicBezTo>
                    <a:cubicBezTo>
                      <a:pt x="65" y="16"/>
                      <a:pt x="65" y="13"/>
                      <a:pt x="62" y="10"/>
                    </a:cubicBezTo>
                    <a:cubicBezTo>
                      <a:pt x="60" y="8"/>
                      <a:pt x="56" y="7"/>
                      <a:pt x="54" y="9"/>
                    </a:cubicBezTo>
                    <a:cubicBezTo>
                      <a:pt x="52" y="11"/>
                      <a:pt x="50" y="12"/>
                      <a:pt x="48" y="12"/>
                    </a:cubicBezTo>
                    <a:cubicBezTo>
                      <a:pt x="47" y="11"/>
                      <a:pt x="43" y="7"/>
                      <a:pt x="43" y="5"/>
                    </a:cubicBezTo>
                    <a:cubicBezTo>
                      <a:pt x="43" y="2"/>
                      <a:pt x="40" y="0"/>
                      <a:pt x="37" y="0"/>
                    </a:cubicBezTo>
                    <a:cubicBezTo>
                      <a:pt x="33" y="0"/>
                      <a:pt x="30" y="2"/>
                      <a:pt x="30" y="5"/>
                    </a:cubicBezTo>
                    <a:cubicBezTo>
                      <a:pt x="30" y="7"/>
                      <a:pt x="29" y="10"/>
                      <a:pt x="27" y="11"/>
                    </a:cubicBezTo>
                    <a:cubicBezTo>
                      <a:pt x="26" y="11"/>
                      <a:pt x="21" y="11"/>
                      <a:pt x="19" y="9"/>
                    </a:cubicBezTo>
                    <a:cubicBezTo>
                      <a:pt x="17" y="7"/>
                      <a:pt x="13" y="8"/>
                      <a:pt x="11" y="10"/>
                    </a:cubicBezTo>
                    <a:cubicBezTo>
                      <a:pt x="8" y="13"/>
                      <a:pt x="8" y="16"/>
                      <a:pt x="10" y="18"/>
                    </a:cubicBezTo>
                    <a:cubicBezTo>
                      <a:pt x="12" y="20"/>
                      <a:pt x="13" y="23"/>
                      <a:pt x="12" y="24"/>
                    </a:cubicBezTo>
                    <a:cubicBezTo>
                      <a:pt x="11" y="26"/>
                      <a:pt x="8" y="30"/>
                      <a:pt x="5" y="30"/>
                    </a:cubicBezTo>
                    <a:cubicBezTo>
                      <a:pt x="2" y="30"/>
                      <a:pt x="0" y="33"/>
                      <a:pt x="0" y="36"/>
                    </a:cubicBezTo>
                    <a:cubicBezTo>
                      <a:pt x="0" y="40"/>
                      <a:pt x="2" y="42"/>
                      <a:pt x="5" y="42"/>
                    </a:cubicBezTo>
                    <a:cubicBezTo>
                      <a:pt x="8" y="42"/>
                      <a:pt x="10" y="44"/>
                      <a:pt x="11" y="45"/>
                    </a:cubicBezTo>
                    <a:cubicBezTo>
                      <a:pt x="11" y="47"/>
                      <a:pt x="12" y="52"/>
                      <a:pt x="10" y="54"/>
                    </a:cubicBezTo>
                    <a:cubicBezTo>
                      <a:pt x="8" y="56"/>
                      <a:pt x="8" y="59"/>
                      <a:pt x="11" y="62"/>
                    </a:cubicBezTo>
                    <a:cubicBezTo>
                      <a:pt x="13" y="64"/>
                      <a:pt x="17" y="65"/>
                      <a:pt x="19" y="63"/>
                    </a:cubicBezTo>
                    <a:cubicBezTo>
                      <a:pt x="21" y="61"/>
                      <a:pt x="23" y="60"/>
                      <a:pt x="25" y="61"/>
                    </a:cubicBezTo>
                    <a:cubicBezTo>
                      <a:pt x="26" y="61"/>
                      <a:pt x="30" y="65"/>
                      <a:pt x="30" y="68"/>
                    </a:cubicBezTo>
                    <a:cubicBezTo>
                      <a:pt x="30" y="70"/>
                      <a:pt x="33" y="72"/>
                      <a:pt x="37" y="72"/>
                    </a:cubicBezTo>
                    <a:cubicBezTo>
                      <a:pt x="40" y="72"/>
                      <a:pt x="43" y="70"/>
                      <a:pt x="43" y="68"/>
                    </a:cubicBezTo>
                    <a:cubicBezTo>
                      <a:pt x="43" y="65"/>
                      <a:pt x="44" y="62"/>
                      <a:pt x="46" y="62"/>
                    </a:cubicBezTo>
                    <a:cubicBezTo>
                      <a:pt x="47" y="61"/>
                      <a:pt x="52" y="61"/>
                      <a:pt x="54" y="63"/>
                    </a:cubicBezTo>
                    <a:cubicBezTo>
                      <a:pt x="56" y="65"/>
                      <a:pt x="60" y="64"/>
                      <a:pt x="62" y="62"/>
                    </a:cubicBezTo>
                    <a:cubicBezTo>
                      <a:pt x="65" y="59"/>
                      <a:pt x="65" y="56"/>
                      <a:pt x="63" y="54"/>
                    </a:cubicBezTo>
                    <a:cubicBezTo>
                      <a:pt x="61" y="52"/>
                      <a:pt x="60" y="49"/>
                      <a:pt x="61" y="48"/>
                    </a:cubicBezTo>
                    <a:cubicBezTo>
                      <a:pt x="62" y="46"/>
                      <a:pt x="65" y="42"/>
                      <a:pt x="68" y="42"/>
                    </a:cubicBezTo>
                    <a:close/>
                    <a:moveTo>
                      <a:pt x="37" y="54"/>
                    </a:moveTo>
                    <a:cubicBezTo>
                      <a:pt x="26" y="54"/>
                      <a:pt x="18" y="46"/>
                      <a:pt x="18" y="36"/>
                    </a:cubicBezTo>
                    <a:cubicBezTo>
                      <a:pt x="18" y="26"/>
                      <a:pt x="26" y="18"/>
                      <a:pt x="37" y="18"/>
                    </a:cubicBezTo>
                    <a:cubicBezTo>
                      <a:pt x="47" y="18"/>
                      <a:pt x="55" y="26"/>
                      <a:pt x="55" y="36"/>
                    </a:cubicBezTo>
                    <a:cubicBezTo>
                      <a:pt x="55" y="46"/>
                      <a:pt x="47" y="54"/>
                      <a:pt x="37" y="5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6" name="Content Placeholder 2"/>
            <p:cNvSpPr txBox="1"/>
            <p:nvPr/>
          </p:nvSpPr>
          <p:spPr>
            <a:xfrm>
              <a:off x="2336800" y="3937000"/>
              <a:ext cx="18288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Add text</a:t>
              </a:r>
              <a:endParaRPr 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29"/>
          <p:cNvGrpSpPr/>
          <p:nvPr/>
        </p:nvGrpSpPr>
        <p:grpSpPr>
          <a:xfrm>
            <a:off x="762232" y="2902174"/>
            <a:ext cx="1532403" cy="1474902"/>
            <a:chOff x="1016000" y="3869267"/>
            <a:chExt cx="2042584" cy="1966384"/>
          </a:xfrm>
        </p:grpSpPr>
        <p:sp>
          <p:nvSpPr>
            <p:cNvPr id="31" name="Freeform 264"/>
            <p:cNvSpPr/>
            <p:nvPr/>
          </p:nvSpPr>
          <p:spPr bwMode="auto">
            <a:xfrm>
              <a:off x="1016000" y="3869267"/>
              <a:ext cx="2042584" cy="196638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118" y="124"/>
                </a:cxn>
                <a:cxn ang="0">
                  <a:pos x="125" y="113"/>
                </a:cxn>
                <a:cxn ang="0">
                  <a:pos x="70" y="6"/>
                </a:cxn>
                <a:cxn ang="0">
                  <a:pos x="59" y="6"/>
                </a:cxn>
                <a:cxn ang="0">
                  <a:pos x="3" y="113"/>
                </a:cxn>
                <a:cxn ang="0">
                  <a:pos x="11" y="124"/>
                </a:cxn>
              </a:cxnLst>
              <a:rect l="0" t="0" r="r" b="b"/>
              <a:pathLst>
                <a:path w="129" h="124">
                  <a:moveTo>
                    <a:pt x="11" y="124"/>
                  </a:moveTo>
                  <a:cubicBezTo>
                    <a:pt x="118" y="124"/>
                    <a:pt x="118" y="124"/>
                    <a:pt x="118" y="124"/>
                  </a:cubicBezTo>
                  <a:cubicBezTo>
                    <a:pt x="125" y="124"/>
                    <a:pt x="129" y="119"/>
                    <a:pt x="125" y="113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7" y="0"/>
                    <a:pt x="62" y="0"/>
                    <a:pt x="59" y="6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0" y="119"/>
                    <a:pt x="3" y="124"/>
                    <a:pt x="11" y="12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63"/>
            <p:cNvSpPr>
              <a:spLocks noEditPoints="1"/>
            </p:cNvSpPr>
            <p:nvPr/>
          </p:nvSpPr>
          <p:spPr bwMode="auto">
            <a:xfrm>
              <a:off x="1727200" y="4546600"/>
              <a:ext cx="582084" cy="579967"/>
            </a:xfrm>
            <a:custGeom>
              <a:avLst/>
              <a:gdLst/>
              <a:ahLst/>
              <a:cxnLst>
                <a:cxn ang="0">
                  <a:pos x="163" y="88"/>
                </a:cxn>
                <a:cxn ang="0">
                  <a:pos x="155" y="92"/>
                </a:cxn>
                <a:cxn ang="0">
                  <a:pos x="144" y="92"/>
                </a:cxn>
                <a:cxn ang="0">
                  <a:pos x="137" y="73"/>
                </a:cxn>
                <a:cxn ang="0">
                  <a:pos x="130" y="76"/>
                </a:cxn>
                <a:cxn ang="0">
                  <a:pos x="124" y="81"/>
                </a:cxn>
                <a:cxn ang="0">
                  <a:pos x="121" y="82"/>
                </a:cxn>
                <a:cxn ang="0">
                  <a:pos x="128" y="99"/>
                </a:cxn>
                <a:cxn ang="0">
                  <a:pos x="122" y="116"/>
                </a:cxn>
                <a:cxn ang="0">
                  <a:pos x="116" y="127"/>
                </a:cxn>
                <a:cxn ang="0">
                  <a:pos x="107" y="123"/>
                </a:cxn>
                <a:cxn ang="0">
                  <a:pos x="101" y="107"/>
                </a:cxn>
                <a:cxn ang="0">
                  <a:pos x="91" y="95"/>
                </a:cxn>
                <a:cxn ang="0">
                  <a:pos x="79" y="83"/>
                </a:cxn>
                <a:cxn ang="0">
                  <a:pos x="91" y="77"/>
                </a:cxn>
                <a:cxn ang="0">
                  <a:pos x="114" y="65"/>
                </a:cxn>
                <a:cxn ang="0">
                  <a:pos x="95" y="65"/>
                </a:cxn>
                <a:cxn ang="0">
                  <a:pos x="76" y="63"/>
                </a:cxn>
                <a:cxn ang="0">
                  <a:pos x="95" y="46"/>
                </a:cxn>
                <a:cxn ang="0">
                  <a:pos x="112" y="30"/>
                </a:cxn>
                <a:cxn ang="0">
                  <a:pos x="132" y="29"/>
                </a:cxn>
                <a:cxn ang="0">
                  <a:pos x="152" y="29"/>
                </a:cxn>
                <a:cxn ang="0">
                  <a:pos x="24" y="27"/>
                </a:cxn>
                <a:cxn ang="0">
                  <a:pos x="49" y="27"/>
                </a:cxn>
                <a:cxn ang="0">
                  <a:pos x="64" y="38"/>
                </a:cxn>
                <a:cxn ang="0">
                  <a:pos x="60" y="58"/>
                </a:cxn>
                <a:cxn ang="0">
                  <a:pos x="49" y="79"/>
                </a:cxn>
                <a:cxn ang="0">
                  <a:pos x="74" y="94"/>
                </a:cxn>
                <a:cxn ang="0">
                  <a:pos x="83" y="105"/>
                </a:cxn>
                <a:cxn ang="0">
                  <a:pos x="70" y="120"/>
                </a:cxn>
                <a:cxn ang="0">
                  <a:pos x="61" y="133"/>
                </a:cxn>
                <a:cxn ang="0">
                  <a:pos x="63" y="148"/>
                </a:cxn>
                <a:cxn ang="0">
                  <a:pos x="55" y="149"/>
                </a:cxn>
                <a:cxn ang="0">
                  <a:pos x="50" y="128"/>
                </a:cxn>
                <a:cxn ang="0">
                  <a:pos x="39" y="111"/>
                </a:cxn>
                <a:cxn ang="0">
                  <a:pos x="31" y="87"/>
                </a:cxn>
                <a:cxn ang="0">
                  <a:pos x="19" y="83"/>
                </a:cxn>
                <a:cxn ang="0">
                  <a:pos x="14" y="59"/>
                </a:cxn>
                <a:cxn ang="0">
                  <a:pos x="13" y="46"/>
                </a:cxn>
                <a:cxn ang="0">
                  <a:pos x="0" y="87"/>
                </a:cxn>
                <a:cxn ang="0">
                  <a:pos x="174" y="89"/>
                </a:cxn>
                <a:cxn ang="0">
                  <a:pos x="73" y="53"/>
                </a:cxn>
                <a:cxn ang="0">
                  <a:pos x="69" y="42"/>
                </a:cxn>
                <a:cxn ang="0">
                  <a:pos x="85" y="34"/>
                </a:cxn>
                <a:cxn ang="0">
                  <a:pos x="85" y="45"/>
                </a:cxn>
                <a:cxn ang="0">
                  <a:pos x="73" y="53"/>
                </a:cxn>
              </a:cxnLst>
              <a:rect l="0" t="0" r="r" b="b"/>
              <a:pathLst>
                <a:path w="174" h="174">
                  <a:moveTo>
                    <a:pt x="167" y="92"/>
                  </a:moveTo>
                  <a:cubicBezTo>
                    <a:pt x="165" y="92"/>
                    <a:pt x="163" y="90"/>
                    <a:pt x="163" y="88"/>
                  </a:cubicBezTo>
                  <a:cubicBezTo>
                    <a:pt x="163" y="86"/>
                    <a:pt x="161" y="84"/>
                    <a:pt x="159" y="84"/>
                  </a:cubicBezTo>
                  <a:cubicBezTo>
                    <a:pt x="157" y="84"/>
                    <a:pt x="155" y="88"/>
                    <a:pt x="155" y="92"/>
                  </a:cubicBezTo>
                  <a:cubicBezTo>
                    <a:pt x="155" y="97"/>
                    <a:pt x="155" y="100"/>
                    <a:pt x="147" y="100"/>
                  </a:cubicBezTo>
                  <a:cubicBezTo>
                    <a:pt x="139" y="100"/>
                    <a:pt x="144" y="92"/>
                    <a:pt x="144" y="92"/>
                  </a:cubicBezTo>
                  <a:cubicBezTo>
                    <a:pt x="146" y="88"/>
                    <a:pt x="145" y="82"/>
                    <a:pt x="142" y="79"/>
                  </a:cubicBezTo>
                  <a:cubicBezTo>
                    <a:pt x="140" y="77"/>
                    <a:pt x="138" y="75"/>
                    <a:pt x="137" y="73"/>
                  </a:cubicBezTo>
                  <a:cubicBezTo>
                    <a:pt x="134" y="70"/>
                    <a:pt x="130" y="69"/>
                    <a:pt x="129" y="70"/>
                  </a:cubicBezTo>
                  <a:cubicBezTo>
                    <a:pt x="128" y="71"/>
                    <a:pt x="129" y="74"/>
                    <a:pt x="130" y="76"/>
                  </a:cubicBezTo>
                  <a:cubicBezTo>
                    <a:pt x="132" y="77"/>
                    <a:pt x="133" y="80"/>
                    <a:pt x="133" y="82"/>
                  </a:cubicBezTo>
                  <a:cubicBezTo>
                    <a:pt x="132" y="83"/>
                    <a:pt x="128" y="83"/>
                    <a:pt x="124" y="81"/>
                  </a:cubicBezTo>
                  <a:cubicBezTo>
                    <a:pt x="123" y="80"/>
                    <a:pt x="123" y="80"/>
                    <a:pt x="122" y="80"/>
                  </a:cubicBezTo>
                  <a:cubicBezTo>
                    <a:pt x="118" y="78"/>
                    <a:pt x="118" y="79"/>
                    <a:pt x="121" y="82"/>
                  </a:cubicBezTo>
                  <a:cubicBezTo>
                    <a:pt x="122" y="84"/>
                    <a:pt x="124" y="85"/>
                    <a:pt x="125" y="87"/>
                  </a:cubicBezTo>
                  <a:cubicBezTo>
                    <a:pt x="129" y="90"/>
                    <a:pt x="130" y="96"/>
                    <a:pt x="128" y="99"/>
                  </a:cubicBezTo>
                  <a:cubicBezTo>
                    <a:pt x="128" y="100"/>
                    <a:pt x="127" y="101"/>
                    <a:pt x="127" y="101"/>
                  </a:cubicBezTo>
                  <a:cubicBezTo>
                    <a:pt x="125" y="105"/>
                    <a:pt x="123" y="112"/>
                    <a:pt x="122" y="116"/>
                  </a:cubicBezTo>
                  <a:cubicBezTo>
                    <a:pt x="122" y="116"/>
                    <a:pt x="121" y="116"/>
                    <a:pt x="121" y="117"/>
                  </a:cubicBezTo>
                  <a:cubicBezTo>
                    <a:pt x="120" y="121"/>
                    <a:pt x="118" y="126"/>
                    <a:pt x="116" y="127"/>
                  </a:cubicBezTo>
                  <a:cubicBezTo>
                    <a:pt x="114" y="129"/>
                    <a:pt x="112" y="129"/>
                    <a:pt x="111" y="127"/>
                  </a:cubicBezTo>
                  <a:cubicBezTo>
                    <a:pt x="111" y="125"/>
                    <a:pt x="109" y="123"/>
                    <a:pt x="107" y="123"/>
                  </a:cubicBezTo>
                  <a:cubicBezTo>
                    <a:pt x="105" y="122"/>
                    <a:pt x="103" y="119"/>
                    <a:pt x="102" y="115"/>
                  </a:cubicBezTo>
                  <a:cubicBezTo>
                    <a:pt x="102" y="112"/>
                    <a:pt x="102" y="110"/>
                    <a:pt x="101" y="107"/>
                  </a:cubicBezTo>
                  <a:cubicBezTo>
                    <a:pt x="101" y="103"/>
                    <a:pt x="97" y="98"/>
                    <a:pt x="93" y="96"/>
                  </a:cubicBezTo>
                  <a:cubicBezTo>
                    <a:pt x="93" y="95"/>
                    <a:pt x="92" y="95"/>
                    <a:pt x="91" y="95"/>
                  </a:cubicBezTo>
                  <a:cubicBezTo>
                    <a:pt x="87" y="93"/>
                    <a:pt x="82" y="88"/>
                    <a:pt x="79" y="85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6" y="80"/>
                    <a:pt x="78" y="77"/>
                    <a:pt x="83" y="77"/>
                  </a:cubicBezTo>
                  <a:cubicBezTo>
                    <a:pt x="86" y="77"/>
                    <a:pt x="88" y="77"/>
                    <a:pt x="91" y="77"/>
                  </a:cubicBezTo>
                  <a:cubicBezTo>
                    <a:pt x="95" y="77"/>
                    <a:pt x="102" y="76"/>
                    <a:pt x="107" y="74"/>
                  </a:cubicBezTo>
                  <a:cubicBezTo>
                    <a:pt x="111" y="73"/>
                    <a:pt x="114" y="69"/>
                    <a:pt x="114" y="65"/>
                  </a:cubicBezTo>
                  <a:cubicBezTo>
                    <a:pt x="115" y="61"/>
                    <a:pt x="111" y="59"/>
                    <a:pt x="107" y="60"/>
                  </a:cubicBezTo>
                  <a:cubicBezTo>
                    <a:pt x="103" y="61"/>
                    <a:pt x="98" y="63"/>
                    <a:pt x="95" y="65"/>
                  </a:cubicBezTo>
                  <a:cubicBezTo>
                    <a:pt x="93" y="67"/>
                    <a:pt x="88" y="69"/>
                    <a:pt x="83" y="69"/>
                  </a:cubicBezTo>
                  <a:cubicBezTo>
                    <a:pt x="79" y="70"/>
                    <a:pt x="75" y="67"/>
                    <a:pt x="76" y="63"/>
                  </a:cubicBezTo>
                  <a:cubicBezTo>
                    <a:pt x="77" y="59"/>
                    <a:pt x="80" y="54"/>
                    <a:pt x="83" y="51"/>
                  </a:cubicBezTo>
                  <a:cubicBezTo>
                    <a:pt x="87" y="49"/>
                    <a:pt x="92" y="46"/>
                    <a:pt x="95" y="46"/>
                  </a:cubicBezTo>
                  <a:cubicBezTo>
                    <a:pt x="99" y="46"/>
                    <a:pt x="102" y="43"/>
                    <a:pt x="103" y="39"/>
                  </a:cubicBezTo>
                  <a:cubicBezTo>
                    <a:pt x="104" y="35"/>
                    <a:pt x="108" y="31"/>
                    <a:pt x="112" y="30"/>
                  </a:cubicBezTo>
                  <a:cubicBezTo>
                    <a:pt x="114" y="30"/>
                    <a:pt x="116" y="30"/>
                    <a:pt x="119" y="29"/>
                  </a:cubicBezTo>
                  <a:cubicBezTo>
                    <a:pt x="122" y="29"/>
                    <a:pt x="129" y="29"/>
                    <a:pt x="132" y="29"/>
                  </a:cubicBezTo>
                  <a:cubicBezTo>
                    <a:pt x="135" y="29"/>
                    <a:pt x="138" y="29"/>
                    <a:pt x="141" y="29"/>
                  </a:cubicBezTo>
                  <a:cubicBezTo>
                    <a:pt x="144" y="29"/>
                    <a:pt x="148" y="29"/>
                    <a:pt x="152" y="29"/>
                  </a:cubicBezTo>
                  <a:cubicBezTo>
                    <a:pt x="136" y="11"/>
                    <a:pt x="113" y="0"/>
                    <a:pt x="87" y="0"/>
                  </a:cubicBezTo>
                  <a:cubicBezTo>
                    <a:pt x="62" y="0"/>
                    <a:pt x="40" y="11"/>
                    <a:pt x="24" y="27"/>
                  </a:cubicBezTo>
                  <a:cubicBezTo>
                    <a:pt x="28" y="27"/>
                    <a:pt x="31" y="27"/>
                    <a:pt x="35" y="27"/>
                  </a:cubicBezTo>
                  <a:cubicBezTo>
                    <a:pt x="39" y="26"/>
                    <a:pt x="45" y="27"/>
                    <a:pt x="49" y="27"/>
                  </a:cubicBezTo>
                  <a:cubicBezTo>
                    <a:pt x="51" y="28"/>
                    <a:pt x="54" y="28"/>
                    <a:pt x="56" y="28"/>
                  </a:cubicBezTo>
                  <a:cubicBezTo>
                    <a:pt x="60" y="29"/>
                    <a:pt x="63" y="34"/>
                    <a:pt x="64" y="38"/>
                  </a:cubicBezTo>
                  <a:cubicBezTo>
                    <a:pt x="64" y="40"/>
                    <a:pt x="64" y="43"/>
                    <a:pt x="65" y="45"/>
                  </a:cubicBezTo>
                  <a:cubicBezTo>
                    <a:pt x="65" y="49"/>
                    <a:pt x="63" y="55"/>
                    <a:pt x="60" y="58"/>
                  </a:cubicBezTo>
                  <a:cubicBezTo>
                    <a:pt x="57" y="61"/>
                    <a:pt x="52" y="65"/>
                    <a:pt x="48" y="69"/>
                  </a:cubicBezTo>
                  <a:cubicBezTo>
                    <a:pt x="45" y="72"/>
                    <a:pt x="46" y="77"/>
                    <a:pt x="49" y="79"/>
                  </a:cubicBezTo>
                  <a:cubicBezTo>
                    <a:pt x="53" y="82"/>
                    <a:pt x="57" y="84"/>
                    <a:pt x="60" y="86"/>
                  </a:cubicBezTo>
                  <a:cubicBezTo>
                    <a:pt x="64" y="89"/>
                    <a:pt x="70" y="92"/>
                    <a:pt x="74" y="94"/>
                  </a:cubicBezTo>
                  <a:cubicBezTo>
                    <a:pt x="75" y="94"/>
                    <a:pt x="75" y="94"/>
                    <a:pt x="76" y="95"/>
                  </a:cubicBezTo>
                  <a:cubicBezTo>
                    <a:pt x="80" y="96"/>
                    <a:pt x="83" y="101"/>
                    <a:pt x="83" y="105"/>
                  </a:cubicBezTo>
                  <a:cubicBezTo>
                    <a:pt x="82" y="108"/>
                    <a:pt x="80" y="112"/>
                    <a:pt x="78" y="112"/>
                  </a:cubicBezTo>
                  <a:cubicBezTo>
                    <a:pt x="76" y="112"/>
                    <a:pt x="72" y="116"/>
                    <a:pt x="70" y="120"/>
                  </a:cubicBezTo>
                  <a:cubicBezTo>
                    <a:pt x="70" y="120"/>
                    <a:pt x="70" y="121"/>
                    <a:pt x="69" y="121"/>
                  </a:cubicBezTo>
                  <a:cubicBezTo>
                    <a:pt x="67" y="125"/>
                    <a:pt x="63" y="131"/>
                    <a:pt x="61" y="133"/>
                  </a:cubicBezTo>
                  <a:cubicBezTo>
                    <a:pt x="59" y="136"/>
                    <a:pt x="59" y="139"/>
                    <a:pt x="60" y="141"/>
                  </a:cubicBezTo>
                  <a:cubicBezTo>
                    <a:pt x="62" y="142"/>
                    <a:pt x="63" y="146"/>
                    <a:pt x="63" y="148"/>
                  </a:cubicBezTo>
                  <a:cubicBezTo>
                    <a:pt x="63" y="150"/>
                    <a:pt x="60" y="151"/>
                    <a:pt x="57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2" y="148"/>
                    <a:pt x="50" y="143"/>
                    <a:pt x="50" y="138"/>
                  </a:cubicBezTo>
                  <a:cubicBezTo>
                    <a:pt x="50" y="135"/>
                    <a:pt x="50" y="132"/>
                    <a:pt x="50" y="128"/>
                  </a:cubicBezTo>
                  <a:cubicBezTo>
                    <a:pt x="51" y="124"/>
                    <a:pt x="49" y="119"/>
                    <a:pt x="47" y="118"/>
                  </a:cubicBezTo>
                  <a:cubicBezTo>
                    <a:pt x="45" y="116"/>
                    <a:pt x="41" y="113"/>
                    <a:pt x="39" y="111"/>
                  </a:cubicBezTo>
                  <a:cubicBezTo>
                    <a:pt x="37" y="109"/>
                    <a:pt x="35" y="103"/>
                    <a:pt x="35" y="99"/>
                  </a:cubicBezTo>
                  <a:cubicBezTo>
                    <a:pt x="35" y="94"/>
                    <a:pt x="33" y="89"/>
                    <a:pt x="31" y="87"/>
                  </a:cubicBezTo>
                  <a:cubicBezTo>
                    <a:pt x="29" y="85"/>
                    <a:pt x="27" y="83"/>
                    <a:pt x="27" y="83"/>
                  </a:cubicBezTo>
                  <a:cubicBezTo>
                    <a:pt x="27" y="83"/>
                    <a:pt x="27" y="83"/>
                    <a:pt x="19" y="83"/>
                  </a:cubicBezTo>
                  <a:cubicBezTo>
                    <a:pt x="11" y="83"/>
                    <a:pt x="11" y="75"/>
                    <a:pt x="11" y="75"/>
                  </a:cubicBezTo>
                  <a:cubicBezTo>
                    <a:pt x="11" y="70"/>
                    <a:pt x="13" y="64"/>
                    <a:pt x="14" y="59"/>
                  </a:cubicBezTo>
                  <a:cubicBezTo>
                    <a:pt x="15" y="57"/>
                    <a:pt x="16" y="54"/>
                    <a:pt x="17" y="51"/>
                  </a:cubicBezTo>
                  <a:cubicBezTo>
                    <a:pt x="19" y="47"/>
                    <a:pt x="17" y="45"/>
                    <a:pt x="13" y="46"/>
                  </a:cubicBezTo>
                  <a:cubicBezTo>
                    <a:pt x="12" y="47"/>
                    <a:pt x="11" y="47"/>
                    <a:pt x="10" y="48"/>
                  </a:cubicBezTo>
                  <a:cubicBezTo>
                    <a:pt x="4" y="60"/>
                    <a:pt x="0" y="73"/>
                    <a:pt x="0" y="87"/>
                  </a:cubicBezTo>
                  <a:cubicBezTo>
                    <a:pt x="0" y="135"/>
                    <a:pt x="39" y="174"/>
                    <a:pt x="87" y="174"/>
                  </a:cubicBezTo>
                  <a:cubicBezTo>
                    <a:pt x="135" y="174"/>
                    <a:pt x="173" y="136"/>
                    <a:pt x="174" y="89"/>
                  </a:cubicBezTo>
                  <a:cubicBezTo>
                    <a:pt x="172" y="91"/>
                    <a:pt x="169" y="92"/>
                    <a:pt x="167" y="92"/>
                  </a:cubicBezTo>
                  <a:close/>
                  <a:moveTo>
                    <a:pt x="73" y="53"/>
                  </a:moveTo>
                  <a:cubicBezTo>
                    <a:pt x="72" y="55"/>
                    <a:pt x="70" y="52"/>
                    <a:pt x="69" y="49"/>
                  </a:cubicBezTo>
                  <a:cubicBezTo>
                    <a:pt x="69" y="47"/>
                    <a:pt x="69" y="44"/>
                    <a:pt x="69" y="42"/>
                  </a:cubicBezTo>
                  <a:cubicBezTo>
                    <a:pt x="69" y="39"/>
                    <a:pt x="74" y="34"/>
                    <a:pt x="77" y="34"/>
                  </a:cubicBezTo>
                  <a:cubicBezTo>
                    <a:pt x="80" y="34"/>
                    <a:pt x="82" y="34"/>
                    <a:pt x="85" y="34"/>
                  </a:cubicBezTo>
                  <a:cubicBezTo>
                    <a:pt x="88" y="34"/>
                    <a:pt x="92" y="37"/>
                    <a:pt x="92" y="38"/>
                  </a:cubicBezTo>
                  <a:cubicBezTo>
                    <a:pt x="92" y="40"/>
                    <a:pt x="89" y="43"/>
                    <a:pt x="85" y="45"/>
                  </a:cubicBezTo>
                  <a:cubicBezTo>
                    <a:pt x="85" y="45"/>
                    <a:pt x="84" y="46"/>
                    <a:pt x="83" y="46"/>
                  </a:cubicBezTo>
                  <a:cubicBezTo>
                    <a:pt x="79" y="48"/>
                    <a:pt x="75" y="51"/>
                    <a:pt x="73" y="53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Content Placeholder 2"/>
            <p:cNvSpPr txBox="1"/>
            <p:nvPr/>
          </p:nvSpPr>
          <p:spPr>
            <a:xfrm>
              <a:off x="1117600" y="5257800"/>
              <a:ext cx="18288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200" b="1" dirty="0">
                  <a:solidFill>
                    <a:prstClr val="white"/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grpSp>
        <p:nvGrpSpPr>
          <p:cNvPr id="7" name="组合 33"/>
          <p:cNvGrpSpPr/>
          <p:nvPr/>
        </p:nvGrpSpPr>
        <p:grpSpPr>
          <a:xfrm>
            <a:off x="2628112" y="2902174"/>
            <a:ext cx="1532403" cy="1474902"/>
            <a:chOff x="3503083" y="3869267"/>
            <a:chExt cx="2042584" cy="1966384"/>
          </a:xfrm>
        </p:grpSpPr>
        <p:sp>
          <p:nvSpPr>
            <p:cNvPr id="35" name="Freeform 265"/>
            <p:cNvSpPr/>
            <p:nvPr/>
          </p:nvSpPr>
          <p:spPr bwMode="auto">
            <a:xfrm>
              <a:off x="3503083" y="3869267"/>
              <a:ext cx="2042584" cy="1966384"/>
            </a:xfrm>
            <a:custGeom>
              <a:avLst/>
              <a:gdLst/>
              <a:ahLst/>
              <a:cxnLst>
                <a:cxn ang="0">
                  <a:pos x="10" y="124"/>
                </a:cxn>
                <a:cxn ang="0">
                  <a:pos x="118" y="124"/>
                </a:cxn>
                <a:cxn ang="0">
                  <a:pos x="125" y="113"/>
                </a:cxn>
                <a:cxn ang="0">
                  <a:pos x="70" y="6"/>
                </a:cxn>
                <a:cxn ang="0">
                  <a:pos x="58" y="6"/>
                </a:cxn>
                <a:cxn ang="0">
                  <a:pos x="3" y="113"/>
                </a:cxn>
                <a:cxn ang="0">
                  <a:pos x="10" y="124"/>
                </a:cxn>
              </a:cxnLst>
              <a:rect l="0" t="0" r="r" b="b"/>
              <a:pathLst>
                <a:path w="129" h="124">
                  <a:moveTo>
                    <a:pt x="10" y="124"/>
                  </a:moveTo>
                  <a:cubicBezTo>
                    <a:pt x="118" y="124"/>
                    <a:pt x="118" y="124"/>
                    <a:pt x="118" y="124"/>
                  </a:cubicBezTo>
                  <a:cubicBezTo>
                    <a:pt x="126" y="124"/>
                    <a:pt x="129" y="119"/>
                    <a:pt x="125" y="113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7" y="0"/>
                    <a:pt x="62" y="0"/>
                    <a:pt x="58" y="6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0" y="119"/>
                    <a:pt x="3" y="124"/>
                    <a:pt x="10" y="12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8" name="Group 319"/>
            <p:cNvGrpSpPr/>
            <p:nvPr/>
          </p:nvGrpSpPr>
          <p:grpSpPr>
            <a:xfrm>
              <a:off x="4093379" y="4648200"/>
              <a:ext cx="802217" cy="584200"/>
              <a:chOff x="4930417" y="3856038"/>
              <a:chExt cx="601663" cy="438150"/>
            </a:xfrm>
            <a:noFill/>
          </p:grpSpPr>
          <p:sp>
            <p:nvSpPr>
              <p:cNvPr id="38" name="Freeform 68"/>
              <p:cNvSpPr>
                <a:spLocks noEditPoints="1"/>
              </p:cNvSpPr>
              <p:nvPr/>
            </p:nvSpPr>
            <p:spPr bwMode="auto">
              <a:xfrm>
                <a:off x="4955817" y="3856038"/>
                <a:ext cx="539750" cy="387350"/>
              </a:xfrm>
              <a:custGeom>
                <a:avLst/>
                <a:gdLst/>
                <a:ahLst/>
                <a:cxnLst>
                  <a:cxn ang="0">
                    <a:pos x="216" y="13"/>
                  </a:cxn>
                  <a:cxn ang="0">
                    <a:pos x="203" y="0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143"/>
                  </a:cxn>
                  <a:cxn ang="0">
                    <a:pos x="13" y="155"/>
                  </a:cxn>
                  <a:cxn ang="0">
                    <a:pos x="203" y="155"/>
                  </a:cxn>
                  <a:cxn ang="0">
                    <a:pos x="216" y="143"/>
                  </a:cxn>
                  <a:cxn ang="0">
                    <a:pos x="216" y="13"/>
                  </a:cxn>
                  <a:cxn ang="0">
                    <a:pos x="206" y="138"/>
                  </a:cxn>
                  <a:cxn ang="0">
                    <a:pos x="14" y="138"/>
                  </a:cxn>
                  <a:cxn ang="0">
                    <a:pos x="14" y="13"/>
                  </a:cxn>
                  <a:cxn ang="0">
                    <a:pos x="206" y="13"/>
                  </a:cxn>
                  <a:cxn ang="0">
                    <a:pos x="206" y="138"/>
                  </a:cxn>
                </a:cxnLst>
                <a:rect l="0" t="0" r="r" b="b"/>
                <a:pathLst>
                  <a:path w="216" h="155">
                    <a:moveTo>
                      <a:pt x="216" y="13"/>
                    </a:moveTo>
                    <a:cubicBezTo>
                      <a:pt x="216" y="6"/>
                      <a:pt x="210" y="0"/>
                      <a:pt x="20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50"/>
                      <a:pt x="6" y="155"/>
                      <a:pt x="13" y="155"/>
                    </a:cubicBezTo>
                    <a:cubicBezTo>
                      <a:pt x="203" y="155"/>
                      <a:pt x="203" y="155"/>
                      <a:pt x="203" y="155"/>
                    </a:cubicBezTo>
                    <a:cubicBezTo>
                      <a:pt x="210" y="155"/>
                      <a:pt x="216" y="150"/>
                      <a:pt x="216" y="143"/>
                    </a:cubicBezTo>
                    <a:lnTo>
                      <a:pt x="216" y="13"/>
                    </a:lnTo>
                    <a:close/>
                    <a:moveTo>
                      <a:pt x="206" y="138"/>
                    </a:moveTo>
                    <a:cubicBezTo>
                      <a:pt x="14" y="138"/>
                      <a:pt x="14" y="138"/>
                      <a:pt x="14" y="138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206" y="13"/>
                      <a:pt x="206" y="13"/>
                      <a:pt x="206" y="13"/>
                    </a:cubicBezTo>
                    <a:lnTo>
                      <a:pt x="206" y="13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 69"/>
              <p:cNvSpPr/>
              <p:nvPr/>
            </p:nvSpPr>
            <p:spPr bwMode="auto">
              <a:xfrm>
                <a:off x="4930417" y="4251325"/>
                <a:ext cx="601663" cy="42863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39" y="7"/>
                  </a:cxn>
                  <a:cxn ang="0">
                    <a:pos x="101" y="7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25" y="17"/>
                  </a:cxn>
                  <a:cxn ang="0">
                    <a:pos x="215" y="17"/>
                  </a:cxn>
                  <a:cxn ang="0">
                    <a:pos x="240" y="0"/>
                  </a:cxn>
                  <a:cxn ang="0">
                    <a:pos x="152" y="0"/>
                  </a:cxn>
                </a:cxnLst>
                <a:rect l="0" t="0" r="r" b="b"/>
                <a:pathLst>
                  <a:path w="240" h="17">
                    <a:moveTo>
                      <a:pt x="152" y="0"/>
                    </a:moveTo>
                    <a:cubicBezTo>
                      <a:pt x="152" y="0"/>
                      <a:pt x="152" y="7"/>
                      <a:pt x="139" y="7"/>
                    </a:cubicBezTo>
                    <a:cubicBezTo>
                      <a:pt x="126" y="7"/>
                      <a:pt x="114" y="7"/>
                      <a:pt x="101" y="7"/>
                    </a:cubicBezTo>
                    <a:cubicBezTo>
                      <a:pt x="89" y="7"/>
                      <a:pt x="89" y="0"/>
                      <a:pt x="8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7"/>
                      <a:pt x="25" y="17"/>
                    </a:cubicBezTo>
                    <a:cubicBezTo>
                      <a:pt x="51" y="17"/>
                      <a:pt x="190" y="17"/>
                      <a:pt x="215" y="17"/>
                    </a:cubicBezTo>
                    <a:cubicBezTo>
                      <a:pt x="240" y="17"/>
                      <a:pt x="240" y="0"/>
                      <a:pt x="240" y="0"/>
                    </a:cubicBezTo>
                    <a:lnTo>
                      <a:pt x="15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7" name="Content Placeholder 2"/>
            <p:cNvSpPr txBox="1"/>
            <p:nvPr/>
          </p:nvSpPr>
          <p:spPr>
            <a:xfrm>
              <a:off x="3556000" y="5257800"/>
              <a:ext cx="18288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200" b="1" dirty="0">
                  <a:solidFill>
                    <a:prstClr val="white"/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4716836" y="1852241"/>
            <a:ext cx="1295794" cy="1873274"/>
          </a:xfrm>
          <a:prstGeom prst="rect">
            <a:avLst/>
          </a:prstGeom>
        </p:spPr>
        <p:txBody>
          <a:bodyPr wrap="square" lIns="68585" tIns="34292" rIns="68585" bIns="34292">
            <a:spAutoFit/>
          </a:bodyPr>
          <a:lstStyle>
            <a:defPPr>
              <a:defRPr lang="zh-CN"/>
            </a:defPPr>
            <a:lvl1pPr>
              <a:lnSpc>
                <a:spcPts val="2400"/>
              </a:lnSpc>
              <a:defRPr sz="160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5992526" y="1852241"/>
            <a:ext cx="1295794" cy="1873274"/>
          </a:xfrm>
          <a:prstGeom prst="rect">
            <a:avLst/>
          </a:prstGeom>
        </p:spPr>
        <p:txBody>
          <a:bodyPr wrap="square" lIns="68585" tIns="34292" rIns="68585" bIns="34292">
            <a:spAutoFit/>
          </a:bodyPr>
          <a:lstStyle>
            <a:defPPr>
              <a:defRPr lang="zh-CN"/>
            </a:defPPr>
            <a:lvl1pPr>
              <a:lnSpc>
                <a:spcPts val="2400"/>
              </a:lnSpc>
              <a:defRPr sz="160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7278122" y="1852241"/>
            <a:ext cx="1295794" cy="1873274"/>
          </a:xfrm>
          <a:prstGeom prst="rect">
            <a:avLst/>
          </a:prstGeom>
        </p:spPr>
        <p:txBody>
          <a:bodyPr wrap="square" lIns="68585" tIns="34292" rIns="68585" bIns="34292">
            <a:spAutoFit/>
          </a:bodyPr>
          <a:lstStyle>
            <a:defPPr>
              <a:defRPr lang="zh-CN"/>
            </a:defPPr>
            <a:lvl1pPr>
              <a:lnSpc>
                <a:spcPts val="2400"/>
              </a:lnSpc>
              <a:defRPr sz="160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0124803"/>
      </p:ext>
    </p:extLst>
  </p:cSld>
  <p:clrMapOvr>
    <a:masterClrMapping/>
  </p:clrMapOvr>
  <p:transition spd="med" advClick="0" advTm="1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5125220" y="1959424"/>
            <a:ext cx="2331479" cy="66195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16" name="Parallelogram 15"/>
          <p:cNvSpPr/>
          <p:nvPr/>
        </p:nvSpPr>
        <p:spPr>
          <a:xfrm rot="5400000">
            <a:off x="5249345" y="1835179"/>
            <a:ext cx="992925" cy="1241175"/>
          </a:xfrm>
          <a:prstGeom prst="parallelogram">
            <a:avLst>
              <a:gd name="adj" fmla="val 331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24464" y="2290399"/>
            <a:ext cx="2041932" cy="6619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11" name="Parallelogram 10"/>
          <p:cNvSpPr/>
          <p:nvPr/>
        </p:nvSpPr>
        <p:spPr>
          <a:xfrm rot="5400000">
            <a:off x="4448587" y="2166155"/>
            <a:ext cx="992925" cy="1241175"/>
          </a:xfrm>
          <a:prstGeom prst="parallelogram">
            <a:avLst>
              <a:gd name="adj" fmla="val 331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3707" y="2621516"/>
            <a:ext cx="2041932" cy="6619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9" name="Parallelogram 8"/>
          <p:cNvSpPr/>
          <p:nvPr/>
        </p:nvSpPr>
        <p:spPr>
          <a:xfrm rot="5400000">
            <a:off x="3647830" y="2497130"/>
            <a:ext cx="992925" cy="1241175"/>
          </a:xfrm>
          <a:prstGeom prst="parallelogram">
            <a:avLst>
              <a:gd name="adj" fmla="val 331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2949" y="2951662"/>
            <a:ext cx="2041932" cy="661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6" name="Parallelogram 5"/>
          <p:cNvSpPr/>
          <p:nvPr/>
        </p:nvSpPr>
        <p:spPr>
          <a:xfrm rot="5400000">
            <a:off x="2847072" y="2828105"/>
            <a:ext cx="992925" cy="1241175"/>
          </a:xfrm>
          <a:prstGeom prst="parallelogram">
            <a:avLst>
              <a:gd name="adj" fmla="val 331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3297116"/>
            <a:ext cx="3964123" cy="661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4162362" y="3105925"/>
            <a:ext cx="382309" cy="382382"/>
            <a:chOff x="8780463" y="1906588"/>
            <a:chExt cx="360363" cy="360363"/>
          </a:xfrm>
          <a:solidFill>
            <a:schemeClr val="bg1"/>
          </a:solidFill>
        </p:grpSpPr>
        <p:sp>
          <p:nvSpPr>
            <p:cNvPr id="23" name="Freeform 93"/>
            <p:cNvSpPr>
              <a:spLocks noEditPoints="1"/>
            </p:cNvSpPr>
            <p:nvPr/>
          </p:nvSpPr>
          <p:spPr bwMode="auto">
            <a:xfrm>
              <a:off x="8780463" y="1938338"/>
              <a:ext cx="328613" cy="328613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94"/>
            <p:cNvSpPr>
              <a:spLocks noEditPoints="1"/>
            </p:cNvSpPr>
            <p:nvPr/>
          </p:nvSpPr>
          <p:spPr bwMode="auto">
            <a:xfrm>
              <a:off x="8939213" y="2084388"/>
              <a:ext cx="55563" cy="57150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95"/>
            <p:cNvSpPr>
              <a:spLocks noEditPoints="1"/>
            </p:cNvSpPr>
            <p:nvPr/>
          </p:nvSpPr>
          <p:spPr bwMode="auto">
            <a:xfrm>
              <a:off x="9085263" y="1906588"/>
              <a:ext cx="55563" cy="555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96"/>
            <p:cNvSpPr>
              <a:spLocks noEditPoints="1"/>
            </p:cNvSpPr>
            <p:nvPr/>
          </p:nvSpPr>
          <p:spPr bwMode="auto">
            <a:xfrm>
              <a:off x="8872538" y="2073276"/>
              <a:ext cx="46038" cy="476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97"/>
            <p:cNvSpPr>
              <a:spLocks noEditPoints="1"/>
            </p:cNvSpPr>
            <p:nvPr/>
          </p:nvSpPr>
          <p:spPr bwMode="auto">
            <a:xfrm>
              <a:off x="8918575" y="2152651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98"/>
            <p:cNvSpPr>
              <a:spLocks noEditPoints="1"/>
            </p:cNvSpPr>
            <p:nvPr/>
          </p:nvSpPr>
          <p:spPr bwMode="auto">
            <a:xfrm>
              <a:off x="9096375" y="1985963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Freeform 131"/>
          <p:cNvSpPr>
            <a:spLocks noEditPoints="1"/>
          </p:cNvSpPr>
          <p:nvPr/>
        </p:nvSpPr>
        <p:spPr bwMode="auto">
          <a:xfrm>
            <a:off x="5048315" y="2786741"/>
            <a:ext cx="382309" cy="358798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79420" tIns="39710" rIns="79420" bIns="3971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5817271" y="2455766"/>
            <a:ext cx="382309" cy="358798"/>
            <a:chOff x="6373813" y="2717801"/>
            <a:chExt cx="360363" cy="338138"/>
          </a:xfrm>
          <a:solidFill>
            <a:schemeClr val="bg1"/>
          </a:solidFill>
        </p:grpSpPr>
        <p:sp>
          <p:nvSpPr>
            <p:cNvPr id="34" name="Freeform 132"/>
            <p:cNvSpPr>
              <a:spLocks noEditPoints="1"/>
            </p:cNvSpPr>
            <p:nvPr/>
          </p:nvSpPr>
          <p:spPr bwMode="auto">
            <a:xfrm>
              <a:off x="6373813" y="2717801"/>
              <a:ext cx="360363" cy="338138"/>
            </a:xfrm>
            <a:custGeom>
              <a:avLst/>
              <a:gdLst/>
              <a:ahLst/>
              <a:cxnLst>
                <a:cxn ang="0">
                  <a:pos x="121" y="25"/>
                </a:cxn>
                <a:cxn ang="0">
                  <a:pos x="98" y="2"/>
                </a:cxn>
                <a:cxn ang="0">
                  <a:pos x="92" y="0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04"/>
                </a:cxn>
                <a:cxn ang="0">
                  <a:pos x="12" y="115"/>
                </a:cxn>
                <a:cxn ang="0">
                  <a:pos x="111" y="115"/>
                </a:cxn>
                <a:cxn ang="0">
                  <a:pos x="123" y="104"/>
                </a:cxn>
                <a:cxn ang="0">
                  <a:pos x="123" y="31"/>
                </a:cxn>
                <a:cxn ang="0">
                  <a:pos x="121" y="25"/>
                </a:cxn>
                <a:cxn ang="0">
                  <a:pos x="115" y="104"/>
                </a:cxn>
                <a:cxn ang="0">
                  <a:pos x="111" y="107"/>
                </a:cxn>
                <a:cxn ang="0">
                  <a:pos x="12" y="107"/>
                </a:cxn>
                <a:cxn ang="0">
                  <a:pos x="8" y="104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88" y="8"/>
                </a:cxn>
                <a:cxn ang="0">
                  <a:pos x="88" y="23"/>
                </a:cxn>
                <a:cxn ang="0">
                  <a:pos x="100" y="35"/>
                </a:cxn>
                <a:cxn ang="0">
                  <a:pos x="115" y="35"/>
                </a:cxn>
                <a:cxn ang="0">
                  <a:pos x="115" y="104"/>
                </a:cxn>
                <a:cxn ang="0">
                  <a:pos x="104" y="31"/>
                </a:cxn>
                <a:cxn ang="0">
                  <a:pos x="100" y="31"/>
                </a:cxn>
                <a:cxn ang="0">
                  <a:pos x="92" y="23"/>
                </a:cxn>
                <a:cxn ang="0">
                  <a:pos x="92" y="8"/>
                </a:cxn>
                <a:cxn ang="0">
                  <a:pos x="115" y="31"/>
                </a:cxn>
                <a:cxn ang="0">
                  <a:pos x="104" y="31"/>
                </a:cxn>
                <a:cxn ang="0">
                  <a:pos x="104" y="31"/>
                </a:cxn>
                <a:cxn ang="0">
                  <a:pos x="104" y="31"/>
                </a:cxn>
              </a:cxnLst>
              <a:rect l="0" t="0" r="r" b="b"/>
              <a:pathLst>
                <a:path w="123" h="115">
                  <a:moveTo>
                    <a:pt x="121" y="25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6" y="1"/>
                    <a:pt x="94" y="0"/>
                    <a:pt x="9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5" y="115"/>
                    <a:pt x="12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8" y="115"/>
                    <a:pt x="123" y="110"/>
                    <a:pt x="123" y="10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29"/>
                    <a:pt x="122" y="27"/>
                    <a:pt x="121" y="25"/>
                  </a:cubicBezTo>
                  <a:close/>
                  <a:moveTo>
                    <a:pt x="115" y="104"/>
                  </a:moveTo>
                  <a:cubicBezTo>
                    <a:pt x="115" y="106"/>
                    <a:pt x="113" y="107"/>
                    <a:pt x="111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9" y="107"/>
                    <a:pt x="8" y="106"/>
                    <a:pt x="8" y="10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2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9"/>
                    <a:pt x="93" y="35"/>
                    <a:pt x="100" y="35"/>
                  </a:cubicBezTo>
                  <a:cubicBezTo>
                    <a:pt x="115" y="35"/>
                    <a:pt x="115" y="35"/>
                    <a:pt x="115" y="35"/>
                  </a:cubicBezTo>
                  <a:lnTo>
                    <a:pt x="115" y="104"/>
                  </a:lnTo>
                  <a:close/>
                  <a:moveTo>
                    <a:pt x="104" y="31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96" y="31"/>
                    <a:pt x="92" y="27"/>
                    <a:pt x="92" y="2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04" y="31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133"/>
            <p:cNvSpPr>
              <a:spLocks noEditPoints="1"/>
            </p:cNvSpPr>
            <p:nvPr/>
          </p:nvSpPr>
          <p:spPr bwMode="auto">
            <a:xfrm>
              <a:off x="6543675" y="2786063"/>
              <a:ext cx="66675" cy="11113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1" y="4"/>
                </a:cxn>
                <a:cxn ang="0">
                  <a:pos x="23" y="2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134"/>
            <p:cNvSpPr>
              <a:spLocks noEditPoints="1"/>
            </p:cNvSpPr>
            <p:nvPr/>
          </p:nvSpPr>
          <p:spPr bwMode="auto">
            <a:xfrm>
              <a:off x="6543675" y="2820988"/>
              <a:ext cx="66675" cy="95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1" y="3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135"/>
            <p:cNvSpPr>
              <a:spLocks noEditPoints="1"/>
            </p:cNvSpPr>
            <p:nvPr/>
          </p:nvSpPr>
          <p:spPr bwMode="auto">
            <a:xfrm>
              <a:off x="6543675" y="2852738"/>
              <a:ext cx="14287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4"/>
                </a:cxn>
                <a:cxn ang="0">
                  <a:pos x="48" y="4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9" h="4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3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136"/>
            <p:cNvSpPr>
              <a:spLocks noEditPoints="1"/>
            </p:cNvSpPr>
            <p:nvPr/>
          </p:nvSpPr>
          <p:spPr bwMode="auto">
            <a:xfrm>
              <a:off x="6418263" y="2921001"/>
              <a:ext cx="268288" cy="1111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137"/>
            <p:cNvSpPr>
              <a:spLocks noEditPoints="1"/>
            </p:cNvSpPr>
            <p:nvPr/>
          </p:nvSpPr>
          <p:spPr bwMode="auto">
            <a:xfrm>
              <a:off x="6418263" y="2955926"/>
              <a:ext cx="268288" cy="95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138"/>
            <p:cNvSpPr>
              <a:spLocks noEditPoints="1"/>
            </p:cNvSpPr>
            <p:nvPr/>
          </p:nvSpPr>
          <p:spPr bwMode="auto">
            <a:xfrm>
              <a:off x="6418263" y="2987676"/>
              <a:ext cx="268288" cy="1270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139"/>
            <p:cNvSpPr>
              <a:spLocks noEditPoints="1"/>
            </p:cNvSpPr>
            <p:nvPr/>
          </p:nvSpPr>
          <p:spPr bwMode="auto">
            <a:xfrm>
              <a:off x="6418263" y="2889251"/>
              <a:ext cx="268288" cy="793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140"/>
            <p:cNvSpPr>
              <a:spLocks noEditPoints="1"/>
            </p:cNvSpPr>
            <p:nvPr/>
          </p:nvSpPr>
          <p:spPr bwMode="auto">
            <a:xfrm>
              <a:off x="6418263" y="2774951"/>
              <a:ext cx="101600" cy="90488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31" y="31"/>
                </a:cxn>
                <a:cxn ang="0">
                  <a:pos x="35" y="27"/>
                </a:cxn>
                <a:cxn ang="0">
                  <a:pos x="35" y="4"/>
                </a:cxn>
                <a:cxn ang="0">
                  <a:pos x="3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8" y="8"/>
                </a:cxn>
                <a:cxn ang="0">
                  <a:pos x="27" y="8"/>
                </a:cxn>
                <a:cxn ang="0">
                  <a:pos x="27" y="23"/>
                </a:cxn>
                <a:cxn ang="0">
                  <a:pos x="8" y="2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35" h="31">
                  <a:moveTo>
                    <a:pt x="4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31"/>
                    <a:pt x="35" y="29"/>
                    <a:pt x="35" y="2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lose/>
                  <a:moveTo>
                    <a:pt x="8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8" y="23"/>
                    <a:pt x="8" y="23"/>
                    <a:pt x="8" y="23"/>
                  </a:cubicBezTo>
                  <a:lnTo>
                    <a:pt x="8" y="8"/>
                  </a:ln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6" name="Freeform 144"/>
          <p:cNvSpPr>
            <a:spLocks noEditPoints="1"/>
          </p:cNvSpPr>
          <p:nvPr/>
        </p:nvSpPr>
        <p:spPr bwMode="auto">
          <a:xfrm>
            <a:off x="2747794" y="3436900"/>
            <a:ext cx="390729" cy="382382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79420" tIns="39710" rIns="79420" bIns="3971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Freeform 72"/>
          <p:cNvSpPr>
            <a:spLocks noEditPoints="1"/>
          </p:cNvSpPr>
          <p:nvPr/>
        </p:nvSpPr>
        <p:spPr bwMode="auto">
          <a:xfrm>
            <a:off x="6671121" y="2112998"/>
            <a:ext cx="382309" cy="382382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79420" tIns="39710" rIns="79420" bIns="3971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2047299" y="4037678"/>
            <a:ext cx="1510057" cy="42210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794234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0" name="Text Placeholder 3"/>
          <p:cNvSpPr txBox="1">
            <a:spLocks/>
          </p:cNvSpPr>
          <p:nvPr/>
        </p:nvSpPr>
        <p:spPr>
          <a:xfrm>
            <a:off x="4856338" y="3457105"/>
            <a:ext cx="1510057" cy="42210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794234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1" name="Text Placeholder 3"/>
          <p:cNvSpPr txBox="1">
            <a:spLocks/>
          </p:cNvSpPr>
          <p:nvPr/>
        </p:nvSpPr>
        <p:spPr>
          <a:xfrm>
            <a:off x="1485454" y="2422391"/>
            <a:ext cx="1510057" cy="42210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794234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3123696" y="1745953"/>
            <a:ext cx="1510057" cy="42210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794234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5331135" y="1426644"/>
            <a:ext cx="1510057" cy="42210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794234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520003631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1" grpId="0" animBg="1"/>
      <p:bldP spid="8" grpId="0" animBg="1"/>
      <p:bldP spid="9" grpId="0" animBg="1"/>
      <p:bldP spid="7" grpId="0" animBg="1"/>
      <p:bldP spid="6" grpId="0" animBg="1"/>
      <p:bldP spid="5" grpId="0" animBg="1"/>
      <p:bldP spid="32" grpId="0" animBg="1"/>
      <p:bldP spid="46" grpId="0" animBg="1"/>
      <p:bldP spid="47" grpId="0" animBg="1"/>
      <p:bldP spid="49" grpId="0"/>
      <p:bldP spid="50" grpId="0"/>
      <p:bldP spid="51" grpId="0"/>
      <p:bldP spid="53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11666" y="1595102"/>
            <a:ext cx="1078819" cy="107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09540" y="1595102"/>
            <a:ext cx="2863255" cy="107929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853579" y="1695025"/>
            <a:ext cx="2575174" cy="90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4674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  <a:p>
            <a:pPr defTabSz="914674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1666" y="2822680"/>
            <a:ext cx="1078819" cy="1079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09540" y="2822680"/>
            <a:ext cx="2863255" cy="107929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853579" y="2922602"/>
            <a:ext cx="2575174" cy="90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4674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  <a:p>
            <a:pPr defTabSz="914674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16835" y="1595102"/>
            <a:ext cx="3815578" cy="23068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Freeform 14"/>
          <p:cNvSpPr>
            <a:spLocks noEditPoints="1"/>
          </p:cNvSpPr>
          <p:nvPr/>
        </p:nvSpPr>
        <p:spPr bwMode="auto">
          <a:xfrm>
            <a:off x="1040471" y="2001078"/>
            <a:ext cx="221209" cy="267346"/>
          </a:xfrm>
          <a:custGeom>
            <a:avLst/>
            <a:gdLst>
              <a:gd name="T0" fmla="*/ 75 w 116"/>
              <a:gd name="T1" fmla="*/ 56 h 140"/>
              <a:gd name="T2" fmla="*/ 97 w 116"/>
              <a:gd name="T3" fmla="*/ 56 h 140"/>
              <a:gd name="T4" fmla="*/ 103 w 116"/>
              <a:gd name="T5" fmla="*/ 61 h 140"/>
              <a:gd name="T6" fmla="*/ 100 w 116"/>
              <a:gd name="T7" fmla="*/ 66 h 140"/>
              <a:gd name="T8" fmla="*/ 9 w 116"/>
              <a:gd name="T9" fmla="*/ 138 h 140"/>
              <a:gd name="T10" fmla="*/ 1 w 116"/>
              <a:gd name="T11" fmla="*/ 137 h 140"/>
              <a:gd name="T12" fmla="*/ 1 w 116"/>
              <a:gd name="T13" fmla="*/ 131 h 140"/>
              <a:gd name="T14" fmla="*/ 36 w 116"/>
              <a:gd name="T15" fmla="*/ 67 h 140"/>
              <a:gd name="T16" fmla="*/ 15 w 116"/>
              <a:gd name="T17" fmla="*/ 67 h 140"/>
              <a:gd name="T18" fmla="*/ 10 w 116"/>
              <a:gd name="T19" fmla="*/ 61 h 140"/>
              <a:gd name="T20" fmla="*/ 11 w 116"/>
              <a:gd name="T21" fmla="*/ 58 h 140"/>
              <a:gd name="T22" fmla="*/ 49 w 116"/>
              <a:gd name="T23" fmla="*/ 3 h 140"/>
              <a:gd name="T24" fmla="*/ 54 w 116"/>
              <a:gd name="T25" fmla="*/ 1 h 140"/>
              <a:gd name="T26" fmla="*/ 54 w 116"/>
              <a:gd name="T27" fmla="*/ 0 h 140"/>
              <a:gd name="T28" fmla="*/ 111 w 116"/>
              <a:gd name="T29" fmla="*/ 0 h 140"/>
              <a:gd name="T30" fmla="*/ 116 w 116"/>
              <a:gd name="T31" fmla="*/ 6 h 140"/>
              <a:gd name="T32" fmla="*/ 114 w 116"/>
              <a:gd name="T33" fmla="*/ 10 h 140"/>
              <a:gd name="T34" fmla="*/ 75 w 116"/>
              <a:gd name="T35" fmla="*/ 56 h 140"/>
              <a:gd name="T36" fmla="*/ 81 w 116"/>
              <a:gd name="T37" fmla="*/ 67 h 140"/>
              <a:gd name="T38" fmla="*/ 81 w 116"/>
              <a:gd name="T39" fmla="*/ 67 h 140"/>
              <a:gd name="T40" fmla="*/ 63 w 116"/>
              <a:gd name="T41" fmla="*/ 67 h 140"/>
              <a:gd name="T42" fmla="*/ 63 w 116"/>
              <a:gd name="T43" fmla="*/ 67 h 140"/>
              <a:gd name="T44" fmla="*/ 60 w 116"/>
              <a:gd name="T45" fmla="*/ 65 h 140"/>
              <a:gd name="T46" fmla="*/ 59 w 116"/>
              <a:gd name="T47" fmla="*/ 58 h 140"/>
              <a:gd name="T48" fmla="*/ 99 w 116"/>
              <a:gd name="T49" fmla="*/ 11 h 140"/>
              <a:gd name="T50" fmla="*/ 57 w 116"/>
              <a:gd name="T51" fmla="*/ 11 h 140"/>
              <a:gd name="T52" fmla="*/ 26 w 116"/>
              <a:gd name="T53" fmla="*/ 56 h 140"/>
              <a:gd name="T54" fmla="*/ 45 w 116"/>
              <a:gd name="T55" fmla="*/ 56 h 140"/>
              <a:gd name="T56" fmla="*/ 45 w 116"/>
              <a:gd name="T57" fmla="*/ 56 h 140"/>
              <a:gd name="T58" fmla="*/ 48 w 116"/>
              <a:gd name="T59" fmla="*/ 56 h 140"/>
              <a:gd name="T60" fmla="*/ 50 w 116"/>
              <a:gd name="T61" fmla="*/ 64 h 140"/>
              <a:gd name="T62" fmla="*/ 23 w 116"/>
              <a:gd name="T63" fmla="*/ 113 h 140"/>
              <a:gd name="T64" fmla="*/ 81 w 116"/>
              <a:gd name="T65" fmla="*/ 6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6" h="140">
                <a:moveTo>
                  <a:pt x="75" y="56"/>
                </a:moveTo>
                <a:cubicBezTo>
                  <a:pt x="97" y="56"/>
                  <a:pt x="97" y="56"/>
                  <a:pt x="97" y="56"/>
                </a:cubicBezTo>
                <a:cubicBezTo>
                  <a:pt x="100" y="56"/>
                  <a:pt x="103" y="58"/>
                  <a:pt x="103" y="61"/>
                </a:cubicBezTo>
                <a:cubicBezTo>
                  <a:pt x="103" y="63"/>
                  <a:pt x="102" y="65"/>
                  <a:pt x="100" y="66"/>
                </a:cubicBezTo>
                <a:cubicBezTo>
                  <a:pt x="9" y="138"/>
                  <a:pt x="9" y="138"/>
                  <a:pt x="9" y="138"/>
                </a:cubicBezTo>
                <a:cubicBezTo>
                  <a:pt x="6" y="140"/>
                  <a:pt x="3" y="140"/>
                  <a:pt x="1" y="137"/>
                </a:cubicBezTo>
                <a:cubicBezTo>
                  <a:pt x="0" y="136"/>
                  <a:pt x="0" y="133"/>
                  <a:pt x="1" y="131"/>
                </a:cubicBezTo>
                <a:cubicBezTo>
                  <a:pt x="36" y="67"/>
                  <a:pt x="36" y="67"/>
                  <a:pt x="36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2" y="67"/>
                  <a:pt x="10" y="64"/>
                  <a:pt x="10" y="61"/>
                </a:cubicBezTo>
                <a:cubicBezTo>
                  <a:pt x="10" y="60"/>
                  <a:pt x="10" y="59"/>
                  <a:pt x="11" y="58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1"/>
                  <a:pt x="52" y="1"/>
                  <a:pt x="54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4" y="0"/>
                  <a:pt x="116" y="3"/>
                  <a:pt x="116" y="6"/>
                </a:cubicBezTo>
                <a:cubicBezTo>
                  <a:pt x="116" y="7"/>
                  <a:pt x="115" y="9"/>
                  <a:pt x="114" y="10"/>
                </a:cubicBezTo>
                <a:cubicBezTo>
                  <a:pt x="75" y="56"/>
                  <a:pt x="75" y="56"/>
                  <a:pt x="75" y="56"/>
                </a:cubicBezTo>
                <a:close/>
                <a:moveTo>
                  <a:pt x="81" y="67"/>
                </a:moveTo>
                <a:cubicBezTo>
                  <a:pt x="81" y="67"/>
                  <a:pt x="81" y="67"/>
                  <a:pt x="81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2" y="67"/>
                  <a:pt x="61" y="66"/>
                  <a:pt x="60" y="65"/>
                </a:cubicBezTo>
                <a:cubicBezTo>
                  <a:pt x="57" y="63"/>
                  <a:pt x="57" y="60"/>
                  <a:pt x="59" y="58"/>
                </a:cubicBezTo>
                <a:cubicBezTo>
                  <a:pt x="99" y="11"/>
                  <a:pt x="99" y="11"/>
                  <a:pt x="99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26" y="56"/>
                  <a:pt x="26" y="56"/>
                  <a:pt x="26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6" y="56"/>
                  <a:pt x="47" y="56"/>
                  <a:pt x="48" y="56"/>
                </a:cubicBezTo>
                <a:cubicBezTo>
                  <a:pt x="51" y="58"/>
                  <a:pt x="52" y="61"/>
                  <a:pt x="50" y="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81" y="67"/>
                  <a:pt x="81" y="67"/>
                  <a:pt x="81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67" tIns="45734" rIns="91467" bIns="45734" numCol="1" anchor="t" anchorCtr="0" compatLnSpc="1"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19"/>
          <p:cNvSpPr>
            <a:spLocks noEditPoints="1"/>
          </p:cNvSpPr>
          <p:nvPr/>
        </p:nvSpPr>
        <p:spPr bwMode="auto">
          <a:xfrm>
            <a:off x="1017866" y="3227444"/>
            <a:ext cx="267227" cy="269769"/>
          </a:xfrm>
          <a:custGeom>
            <a:avLst/>
            <a:gdLst>
              <a:gd name="T0" fmla="*/ 116 w 140"/>
              <a:gd name="T1" fmla="*/ 2 h 141"/>
              <a:gd name="T2" fmla="*/ 122 w 140"/>
              <a:gd name="T3" fmla="*/ 3 h 141"/>
              <a:gd name="T4" fmla="*/ 122 w 140"/>
              <a:gd name="T5" fmla="*/ 3 h 141"/>
              <a:gd name="T6" fmla="*/ 138 w 140"/>
              <a:gd name="T7" fmla="*/ 19 h 141"/>
              <a:gd name="T8" fmla="*/ 138 w 140"/>
              <a:gd name="T9" fmla="*/ 19 h 141"/>
              <a:gd name="T10" fmla="*/ 139 w 140"/>
              <a:gd name="T11" fmla="*/ 25 h 141"/>
              <a:gd name="T12" fmla="*/ 118 w 140"/>
              <a:gd name="T13" fmla="*/ 43 h 141"/>
              <a:gd name="T14" fmla="*/ 103 w 140"/>
              <a:gd name="T15" fmla="*/ 46 h 141"/>
              <a:gd name="T16" fmla="*/ 99 w 140"/>
              <a:gd name="T17" fmla="*/ 102 h 141"/>
              <a:gd name="T18" fmla="*/ 69 w 140"/>
              <a:gd name="T19" fmla="*/ 115 h 141"/>
              <a:gd name="T20" fmla="*/ 26 w 140"/>
              <a:gd name="T21" fmla="*/ 72 h 141"/>
              <a:gd name="T22" fmla="*/ 69 w 140"/>
              <a:gd name="T23" fmla="*/ 29 h 141"/>
              <a:gd name="T24" fmla="*/ 100 w 140"/>
              <a:gd name="T25" fmla="*/ 33 h 141"/>
              <a:gd name="T26" fmla="*/ 98 w 140"/>
              <a:gd name="T27" fmla="*/ 20 h 141"/>
              <a:gd name="T28" fmla="*/ 124 w 140"/>
              <a:gd name="T29" fmla="*/ 55 h 141"/>
              <a:gd name="T30" fmla="*/ 135 w 140"/>
              <a:gd name="T31" fmla="*/ 52 h 141"/>
              <a:gd name="T32" fmla="*/ 138 w 140"/>
              <a:gd name="T33" fmla="*/ 72 h 141"/>
              <a:gd name="T34" fmla="*/ 69 w 140"/>
              <a:gd name="T35" fmla="*/ 141 h 141"/>
              <a:gd name="T36" fmla="*/ 0 w 140"/>
              <a:gd name="T37" fmla="*/ 72 h 141"/>
              <a:gd name="T38" fmla="*/ 69 w 140"/>
              <a:gd name="T39" fmla="*/ 3 h 141"/>
              <a:gd name="T40" fmla="*/ 89 w 140"/>
              <a:gd name="T41" fmla="*/ 6 h 141"/>
              <a:gd name="T42" fmla="*/ 86 w 140"/>
              <a:gd name="T43" fmla="*/ 16 h 141"/>
              <a:gd name="T44" fmla="*/ 69 w 140"/>
              <a:gd name="T45" fmla="*/ 14 h 141"/>
              <a:gd name="T46" fmla="*/ 11 w 140"/>
              <a:gd name="T47" fmla="*/ 72 h 141"/>
              <a:gd name="T48" fmla="*/ 69 w 140"/>
              <a:gd name="T49" fmla="*/ 130 h 141"/>
              <a:gd name="T50" fmla="*/ 127 w 140"/>
              <a:gd name="T51" fmla="*/ 72 h 141"/>
              <a:gd name="T52" fmla="*/ 124 w 140"/>
              <a:gd name="T53" fmla="*/ 55 h 141"/>
              <a:gd name="T54" fmla="*/ 69 w 140"/>
              <a:gd name="T55" fmla="*/ 52 h 141"/>
              <a:gd name="T56" fmla="*/ 90 w 140"/>
              <a:gd name="T57" fmla="*/ 43 h 141"/>
              <a:gd name="T58" fmla="*/ 43 w 140"/>
              <a:gd name="T59" fmla="*/ 46 h 141"/>
              <a:gd name="T60" fmla="*/ 43 w 140"/>
              <a:gd name="T61" fmla="*/ 46 h 141"/>
              <a:gd name="T62" fmla="*/ 43 w 140"/>
              <a:gd name="T63" fmla="*/ 98 h 141"/>
              <a:gd name="T64" fmla="*/ 94 w 140"/>
              <a:gd name="T65" fmla="*/ 98 h 141"/>
              <a:gd name="T66" fmla="*/ 105 w 140"/>
              <a:gd name="T67" fmla="*/ 72 h 141"/>
              <a:gd name="T68" fmla="*/ 86 w 140"/>
              <a:gd name="T69" fmla="*/ 62 h 141"/>
              <a:gd name="T70" fmla="*/ 83 w 140"/>
              <a:gd name="T71" fmla="*/ 86 h 141"/>
              <a:gd name="T72" fmla="*/ 69 w 140"/>
              <a:gd name="T73" fmla="*/ 92 h 141"/>
              <a:gd name="T74" fmla="*/ 55 w 140"/>
              <a:gd name="T75" fmla="*/ 86 h 141"/>
              <a:gd name="T76" fmla="*/ 55 w 140"/>
              <a:gd name="T77" fmla="*/ 58 h 141"/>
              <a:gd name="T78" fmla="*/ 69 w 140"/>
              <a:gd name="T79" fmla="*/ 52 h 141"/>
              <a:gd name="T80" fmla="*/ 73 w 140"/>
              <a:gd name="T81" fmla="*/ 60 h 141"/>
              <a:gd name="T82" fmla="*/ 60 w 140"/>
              <a:gd name="T83" fmla="*/ 63 h 141"/>
              <a:gd name="T84" fmla="*/ 56 w 140"/>
              <a:gd name="T85" fmla="*/ 72 h 141"/>
              <a:gd name="T86" fmla="*/ 69 w 140"/>
              <a:gd name="T87" fmla="*/ 85 h 141"/>
              <a:gd name="T88" fmla="*/ 78 w 140"/>
              <a:gd name="T89" fmla="*/ 81 h 141"/>
              <a:gd name="T90" fmla="*/ 81 w 140"/>
              <a:gd name="T91" fmla="*/ 68 h 141"/>
              <a:gd name="T92" fmla="*/ 65 w 140"/>
              <a:gd name="T93" fmla="*/ 76 h 141"/>
              <a:gd name="T94" fmla="*/ 73 w 140"/>
              <a:gd name="T95" fmla="*/ 60 h 141"/>
              <a:gd name="T96" fmla="*/ 117 w 140"/>
              <a:gd name="T97" fmla="*/ 10 h 141"/>
              <a:gd name="T98" fmla="*/ 106 w 140"/>
              <a:gd name="T99" fmla="*/ 30 h 141"/>
              <a:gd name="T100" fmla="*/ 117 w 140"/>
              <a:gd name="T101" fmla="*/ 10 h 141"/>
              <a:gd name="T102" fmla="*/ 123 w 140"/>
              <a:gd name="T103" fmla="*/ 22 h 141"/>
              <a:gd name="T104" fmla="*/ 118 w 140"/>
              <a:gd name="T105" fmla="*/ 37 h 141"/>
              <a:gd name="T106" fmla="*/ 123 w 140"/>
              <a:gd name="T107" fmla="*/ 2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1">
                <a:moveTo>
                  <a:pt x="98" y="20"/>
                </a:moveTo>
                <a:cubicBezTo>
                  <a:pt x="116" y="2"/>
                  <a:pt x="116" y="2"/>
                  <a:pt x="116" y="2"/>
                </a:cubicBezTo>
                <a:cubicBezTo>
                  <a:pt x="118" y="0"/>
                  <a:pt x="120" y="0"/>
                  <a:pt x="121" y="2"/>
                </a:cubicBezTo>
                <a:cubicBezTo>
                  <a:pt x="121" y="2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9" y="19"/>
                  <a:pt x="139" y="20"/>
                </a:cubicBezTo>
                <a:cubicBezTo>
                  <a:pt x="140" y="21"/>
                  <a:pt x="140" y="23"/>
                  <a:pt x="139" y="25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0" y="43"/>
                  <a:pt x="119" y="44"/>
                  <a:pt x="118" y="43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8" y="53"/>
                  <a:pt x="112" y="62"/>
                  <a:pt x="112" y="72"/>
                </a:cubicBezTo>
                <a:cubicBezTo>
                  <a:pt x="112" y="84"/>
                  <a:pt x="107" y="95"/>
                  <a:pt x="99" y="102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1" y="110"/>
                  <a:pt x="81" y="115"/>
                  <a:pt x="69" y="115"/>
                </a:cubicBezTo>
                <a:cubicBezTo>
                  <a:pt x="57" y="115"/>
                  <a:pt x="46" y="110"/>
                  <a:pt x="39" y="102"/>
                </a:cubicBezTo>
                <a:cubicBezTo>
                  <a:pt x="31" y="95"/>
                  <a:pt x="26" y="84"/>
                  <a:pt x="26" y="72"/>
                </a:cubicBezTo>
                <a:cubicBezTo>
                  <a:pt x="26" y="60"/>
                  <a:pt x="31" y="50"/>
                  <a:pt x="39" y="42"/>
                </a:cubicBezTo>
                <a:cubicBezTo>
                  <a:pt x="46" y="34"/>
                  <a:pt x="57" y="29"/>
                  <a:pt x="69" y="29"/>
                </a:cubicBezTo>
                <a:cubicBezTo>
                  <a:pt x="79" y="29"/>
                  <a:pt x="88" y="33"/>
                  <a:pt x="95" y="38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8" y="23"/>
                  <a:pt x="98" y="23"/>
                  <a:pt x="98" y="23"/>
                </a:cubicBezTo>
                <a:cubicBezTo>
                  <a:pt x="97" y="22"/>
                  <a:pt x="98" y="21"/>
                  <a:pt x="98" y="20"/>
                </a:cubicBezTo>
                <a:close/>
                <a:moveTo>
                  <a:pt x="124" y="55"/>
                </a:moveTo>
                <a:cubicBezTo>
                  <a:pt x="124" y="55"/>
                  <a:pt x="124" y="55"/>
                  <a:pt x="124" y="55"/>
                </a:cubicBezTo>
                <a:cubicBezTo>
                  <a:pt x="124" y="52"/>
                  <a:pt x="125" y="49"/>
                  <a:pt x="128" y="48"/>
                </a:cubicBezTo>
                <a:cubicBezTo>
                  <a:pt x="131" y="47"/>
                  <a:pt x="134" y="49"/>
                  <a:pt x="135" y="52"/>
                </a:cubicBezTo>
                <a:cubicBezTo>
                  <a:pt x="136" y="55"/>
                  <a:pt x="137" y="58"/>
                  <a:pt x="137" y="62"/>
                </a:cubicBezTo>
                <a:cubicBezTo>
                  <a:pt x="138" y="65"/>
                  <a:pt x="138" y="69"/>
                  <a:pt x="138" y="72"/>
                </a:cubicBezTo>
                <a:cubicBezTo>
                  <a:pt x="138" y="91"/>
                  <a:pt x="130" y="108"/>
                  <a:pt x="118" y="121"/>
                </a:cubicBezTo>
                <a:cubicBezTo>
                  <a:pt x="105" y="133"/>
                  <a:pt x="88" y="141"/>
                  <a:pt x="69" y="141"/>
                </a:cubicBezTo>
                <a:cubicBezTo>
                  <a:pt x="50" y="141"/>
                  <a:pt x="33" y="133"/>
                  <a:pt x="20" y="121"/>
                </a:cubicBezTo>
                <a:cubicBezTo>
                  <a:pt x="8" y="108"/>
                  <a:pt x="0" y="91"/>
                  <a:pt x="0" y="72"/>
                </a:cubicBezTo>
                <a:cubicBezTo>
                  <a:pt x="0" y="53"/>
                  <a:pt x="8" y="36"/>
                  <a:pt x="20" y="23"/>
                </a:cubicBezTo>
                <a:cubicBezTo>
                  <a:pt x="33" y="11"/>
                  <a:pt x="50" y="3"/>
                  <a:pt x="69" y="3"/>
                </a:cubicBezTo>
                <a:cubicBezTo>
                  <a:pt x="72" y="3"/>
                  <a:pt x="76" y="3"/>
                  <a:pt x="79" y="4"/>
                </a:cubicBezTo>
                <a:cubicBezTo>
                  <a:pt x="82" y="4"/>
                  <a:pt x="86" y="5"/>
                  <a:pt x="89" y="6"/>
                </a:cubicBezTo>
                <a:cubicBezTo>
                  <a:pt x="92" y="7"/>
                  <a:pt x="93" y="10"/>
                  <a:pt x="93" y="13"/>
                </a:cubicBezTo>
                <a:cubicBezTo>
                  <a:pt x="92" y="16"/>
                  <a:pt x="89" y="17"/>
                  <a:pt x="86" y="16"/>
                </a:cubicBezTo>
                <a:cubicBezTo>
                  <a:pt x="83" y="16"/>
                  <a:pt x="80" y="15"/>
                  <a:pt x="77" y="15"/>
                </a:cubicBezTo>
                <a:cubicBezTo>
                  <a:pt x="75" y="14"/>
                  <a:pt x="72" y="14"/>
                  <a:pt x="69" y="14"/>
                </a:cubicBezTo>
                <a:cubicBezTo>
                  <a:pt x="53" y="14"/>
                  <a:pt x="38" y="21"/>
                  <a:pt x="28" y="31"/>
                </a:cubicBezTo>
                <a:cubicBezTo>
                  <a:pt x="17" y="42"/>
                  <a:pt x="11" y="56"/>
                  <a:pt x="11" y="72"/>
                </a:cubicBezTo>
                <a:cubicBezTo>
                  <a:pt x="11" y="88"/>
                  <a:pt x="17" y="103"/>
                  <a:pt x="28" y="113"/>
                </a:cubicBezTo>
                <a:cubicBezTo>
                  <a:pt x="38" y="124"/>
                  <a:pt x="53" y="130"/>
                  <a:pt x="69" y="130"/>
                </a:cubicBezTo>
                <a:cubicBezTo>
                  <a:pt x="85" y="130"/>
                  <a:pt x="99" y="124"/>
                  <a:pt x="110" y="113"/>
                </a:cubicBezTo>
                <a:cubicBezTo>
                  <a:pt x="120" y="103"/>
                  <a:pt x="127" y="88"/>
                  <a:pt x="127" y="72"/>
                </a:cubicBezTo>
                <a:cubicBezTo>
                  <a:pt x="127" y="69"/>
                  <a:pt x="127" y="66"/>
                  <a:pt x="126" y="64"/>
                </a:cubicBezTo>
                <a:cubicBezTo>
                  <a:pt x="126" y="61"/>
                  <a:pt x="125" y="58"/>
                  <a:pt x="124" y="55"/>
                </a:cubicBezTo>
                <a:close/>
                <a:moveTo>
                  <a:pt x="69" y="52"/>
                </a:moveTo>
                <a:cubicBezTo>
                  <a:pt x="69" y="52"/>
                  <a:pt x="69" y="52"/>
                  <a:pt x="69" y="52"/>
                </a:cubicBezTo>
                <a:cubicBezTo>
                  <a:pt x="72" y="52"/>
                  <a:pt x="76" y="53"/>
                  <a:pt x="78" y="55"/>
                </a:cubicBezTo>
                <a:cubicBezTo>
                  <a:pt x="90" y="43"/>
                  <a:pt x="90" y="43"/>
                  <a:pt x="90" y="43"/>
                </a:cubicBezTo>
                <a:cubicBezTo>
                  <a:pt x="84" y="38"/>
                  <a:pt x="77" y="36"/>
                  <a:pt x="69" y="36"/>
                </a:cubicBezTo>
                <a:cubicBezTo>
                  <a:pt x="59" y="36"/>
                  <a:pt x="50" y="40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37" y="53"/>
                  <a:pt x="33" y="62"/>
                  <a:pt x="33" y="72"/>
                </a:cubicBezTo>
                <a:cubicBezTo>
                  <a:pt x="33" y="82"/>
                  <a:pt x="37" y="91"/>
                  <a:pt x="43" y="98"/>
                </a:cubicBezTo>
                <a:cubicBezTo>
                  <a:pt x="50" y="104"/>
                  <a:pt x="59" y="108"/>
                  <a:pt x="69" y="108"/>
                </a:cubicBezTo>
                <a:cubicBezTo>
                  <a:pt x="79" y="108"/>
                  <a:pt x="88" y="104"/>
                  <a:pt x="94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101" y="91"/>
                  <a:pt x="105" y="82"/>
                  <a:pt x="105" y="72"/>
                </a:cubicBezTo>
                <a:cubicBezTo>
                  <a:pt x="105" y="64"/>
                  <a:pt x="103" y="57"/>
                  <a:pt x="98" y="51"/>
                </a:cubicBezTo>
                <a:cubicBezTo>
                  <a:pt x="86" y="62"/>
                  <a:pt x="86" y="62"/>
                  <a:pt x="86" y="62"/>
                </a:cubicBezTo>
                <a:cubicBezTo>
                  <a:pt x="88" y="65"/>
                  <a:pt x="89" y="69"/>
                  <a:pt x="89" y="72"/>
                </a:cubicBezTo>
                <a:cubicBezTo>
                  <a:pt x="89" y="77"/>
                  <a:pt x="86" y="82"/>
                  <a:pt x="83" y="86"/>
                </a:cubicBezTo>
                <a:cubicBezTo>
                  <a:pt x="83" y="86"/>
                  <a:pt x="83" y="86"/>
                  <a:pt x="83" y="86"/>
                </a:cubicBezTo>
                <a:cubicBezTo>
                  <a:pt x="79" y="90"/>
                  <a:pt x="74" y="92"/>
                  <a:pt x="69" y="92"/>
                </a:cubicBezTo>
                <a:cubicBezTo>
                  <a:pt x="63" y="92"/>
                  <a:pt x="59" y="90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1" y="82"/>
                  <a:pt x="49" y="78"/>
                  <a:pt x="49" y="72"/>
                </a:cubicBezTo>
                <a:cubicBezTo>
                  <a:pt x="49" y="67"/>
                  <a:pt x="51" y="62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9" y="55"/>
                  <a:pt x="63" y="52"/>
                  <a:pt x="69" y="52"/>
                </a:cubicBezTo>
                <a:close/>
                <a:moveTo>
                  <a:pt x="73" y="60"/>
                </a:moveTo>
                <a:cubicBezTo>
                  <a:pt x="73" y="60"/>
                  <a:pt x="73" y="60"/>
                  <a:pt x="73" y="60"/>
                </a:cubicBezTo>
                <a:cubicBezTo>
                  <a:pt x="72" y="59"/>
                  <a:pt x="71" y="59"/>
                  <a:pt x="69" y="59"/>
                </a:cubicBezTo>
                <a:cubicBezTo>
                  <a:pt x="65" y="59"/>
                  <a:pt x="62" y="60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57" y="65"/>
                  <a:pt x="56" y="68"/>
                  <a:pt x="56" y="72"/>
                </a:cubicBezTo>
                <a:cubicBezTo>
                  <a:pt x="56" y="76"/>
                  <a:pt x="57" y="79"/>
                  <a:pt x="60" y="81"/>
                </a:cubicBezTo>
                <a:cubicBezTo>
                  <a:pt x="62" y="84"/>
                  <a:pt x="65" y="85"/>
                  <a:pt x="69" y="85"/>
                </a:cubicBezTo>
                <a:cubicBezTo>
                  <a:pt x="73" y="85"/>
                  <a:pt x="76" y="84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81" y="79"/>
                  <a:pt x="82" y="76"/>
                  <a:pt x="82" y="72"/>
                </a:cubicBezTo>
                <a:cubicBezTo>
                  <a:pt x="82" y="70"/>
                  <a:pt x="82" y="69"/>
                  <a:pt x="81" y="68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8"/>
                  <a:pt x="67" y="78"/>
                  <a:pt x="65" y="76"/>
                </a:cubicBezTo>
                <a:cubicBezTo>
                  <a:pt x="63" y="74"/>
                  <a:pt x="63" y="70"/>
                  <a:pt x="65" y="68"/>
                </a:cubicBezTo>
                <a:cubicBezTo>
                  <a:pt x="73" y="60"/>
                  <a:pt x="73" y="60"/>
                  <a:pt x="73" y="60"/>
                </a:cubicBezTo>
                <a:close/>
                <a:moveTo>
                  <a:pt x="117" y="10"/>
                </a:moveTo>
                <a:cubicBezTo>
                  <a:pt x="117" y="10"/>
                  <a:pt x="117" y="10"/>
                  <a:pt x="117" y="10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0"/>
                  <a:pt x="117" y="10"/>
                  <a:pt x="117" y="10"/>
                </a:cubicBezTo>
                <a:close/>
                <a:moveTo>
                  <a:pt x="123" y="22"/>
                </a:moveTo>
                <a:cubicBezTo>
                  <a:pt x="123" y="22"/>
                  <a:pt x="123" y="22"/>
                  <a:pt x="123" y="22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3" y="22"/>
                  <a:pt x="123" y="22"/>
                  <a:pt x="12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67" tIns="45734" rIns="91467" bIns="45734" numCol="1" anchor="t" anchorCtr="0" compatLnSpc="1"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H="1">
            <a:off x="5883147" y="1553803"/>
            <a:ext cx="2612116" cy="814532"/>
          </a:xfrm>
          <a:prstGeom prst="rect">
            <a:avLst/>
          </a:prstGeom>
        </p:spPr>
        <p:txBody>
          <a:bodyPr wrap="square" lIns="68594" tIns="34297" rIns="68594" bIns="3429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 flipH="1">
            <a:off x="5883147" y="3366333"/>
            <a:ext cx="2612116" cy="814532"/>
          </a:xfrm>
          <a:prstGeom prst="rect">
            <a:avLst/>
          </a:prstGeom>
        </p:spPr>
        <p:txBody>
          <a:bodyPr wrap="square" lIns="68594" tIns="34297" rIns="68594" bIns="3429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709337" y="1553803"/>
            <a:ext cx="2612116" cy="814532"/>
          </a:xfrm>
          <a:prstGeom prst="rect">
            <a:avLst/>
          </a:prstGeom>
        </p:spPr>
        <p:txBody>
          <a:bodyPr wrap="square" lIns="68594" tIns="34297" rIns="68594" bIns="34297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 flipH="1">
            <a:off x="714950" y="3366333"/>
            <a:ext cx="2612116" cy="814532"/>
          </a:xfrm>
          <a:prstGeom prst="rect">
            <a:avLst/>
          </a:prstGeom>
        </p:spPr>
        <p:txBody>
          <a:bodyPr wrap="square" lIns="68594" tIns="34297" rIns="68594" bIns="34297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2981416" y="1866270"/>
            <a:ext cx="1464405" cy="1394782"/>
            <a:chOff x="3974526" y="2345091"/>
            <a:chExt cx="1952201" cy="1859135"/>
          </a:xfrm>
        </p:grpSpPr>
        <p:sp>
          <p:nvSpPr>
            <p:cNvPr id="27" name="任意多边形 26"/>
            <p:cNvSpPr/>
            <p:nvPr/>
          </p:nvSpPr>
          <p:spPr>
            <a:xfrm>
              <a:off x="4114372" y="2345091"/>
              <a:ext cx="1812355" cy="1807575"/>
            </a:xfrm>
            <a:custGeom>
              <a:avLst/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文本框 23"/>
            <p:cNvSpPr txBox="1"/>
            <p:nvPr/>
          </p:nvSpPr>
          <p:spPr>
            <a:xfrm>
              <a:off x="3974526" y="3711935"/>
              <a:ext cx="781735" cy="49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" name="组合 28"/>
            <p:cNvGrpSpPr/>
            <p:nvPr/>
          </p:nvGrpSpPr>
          <p:grpSpPr>
            <a:xfrm>
              <a:off x="5060163" y="2665369"/>
              <a:ext cx="515988" cy="517780"/>
              <a:chOff x="6085222" y="4249476"/>
              <a:chExt cx="649178" cy="651434"/>
            </a:xfrm>
          </p:grpSpPr>
          <p:sp>
            <p:nvSpPr>
              <p:cNvPr id="30" name="Freeform 116"/>
              <p:cNvSpPr>
                <a:spLocks noEditPoints="1"/>
              </p:cNvSpPr>
              <p:nvPr/>
            </p:nvSpPr>
            <p:spPr bwMode="auto">
              <a:xfrm>
                <a:off x="6085222" y="4249476"/>
                <a:ext cx="649178" cy="651434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29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7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3 w 122"/>
                  <a:gd name="T57" fmla="*/ 25 h 122"/>
                  <a:gd name="T58" fmla="*/ 95 w 122"/>
                  <a:gd name="T59" fmla="*/ 27 h 122"/>
                  <a:gd name="T60" fmla="*/ 96 w 122"/>
                  <a:gd name="T61" fmla="*/ 28 h 122"/>
                  <a:gd name="T62" fmla="*/ 98 w 122"/>
                  <a:gd name="T63" fmla="*/ 30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2"/>
                      <a:pt x="61" y="122"/>
                    </a:cubicBezTo>
                    <a:cubicBezTo>
                      <a:pt x="95" y="122"/>
                      <a:pt x="122" y="94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6" y="94"/>
                      <a:pt x="26" y="94"/>
                      <a:pt x="25" y="93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3" y="25"/>
                    </a:cubicBezTo>
                    <a:cubicBezTo>
                      <a:pt x="94" y="26"/>
                      <a:pt x="94" y="26"/>
                      <a:pt x="95" y="27"/>
                    </a:cubicBezTo>
                    <a:cubicBezTo>
                      <a:pt x="95" y="27"/>
                      <a:pt x="96" y="28"/>
                      <a:pt x="96" y="28"/>
                    </a:cubicBezTo>
                    <a:cubicBezTo>
                      <a:pt x="97" y="29"/>
                      <a:pt x="98" y="30"/>
                      <a:pt x="98" y="30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0" y="33"/>
                      <a:pt x="101" y="34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 117"/>
              <p:cNvSpPr>
                <a:spLocks noEditPoints="1"/>
              </p:cNvSpPr>
              <p:nvPr/>
            </p:nvSpPr>
            <p:spPr bwMode="auto">
              <a:xfrm>
                <a:off x="6330918" y="4409518"/>
                <a:ext cx="191598" cy="284016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1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1"/>
          <p:cNvGrpSpPr/>
          <p:nvPr/>
        </p:nvGrpSpPr>
        <p:grpSpPr>
          <a:xfrm>
            <a:off x="3954368" y="1390083"/>
            <a:ext cx="1454454" cy="1359686"/>
            <a:chOff x="5271570" y="1710372"/>
            <a:chExt cx="1938935" cy="1812355"/>
          </a:xfrm>
        </p:grpSpPr>
        <p:sp>
          <p:nvSpPr>
            <p:cNvPr id="33" name="任意多边形 32"/>
            <p:cNvSpPr/>
            <p:nvPr/>
          </p:nvSpPr>
          <p:spPr>
            <a:xfrm rot="5400000">
              <a:off x="5400540" y="1712762"/>
              <a:ext cx="1812355" cy="1807575"/>
            </a:xfrm>
            <a:custGeom>
              <a:avLst/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1"/>
            <p:cNvSpPr txBox="1"/>
            <p:nvPr/>
          </p:nvSpPr>
          <p:spPr>
            <a:xfrm>
              <a:off x="5271570" y="1796400"/>
              <a:ext cx="781735" cy="49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" name="组合 34"/>
            <p:cNvGrpSpPr/>
            <p:nvPr/>
          </p:nvGrpSpPr>
          <p:grpSpPr>
            <a:xfrm>
              <a:off x="6429175" y="2637381"/>
              <a:ext cx="381828" cy="576638"/>
              <a:chOff x="6570541" y="1509591"/>
              <a:chExt cx="311150" cy="469900"/>
            </a:xfrm>
          </p:grpSpPr>
          <p:sp>
            <p:nvSpPr>
              <p:cNvPr id="36" name="Freeform 1355"/>
              <p:cNvSpPr>
                <a:spLocks noEditPoints="1"/>
              </p:cNvSpPr>
              <p:nvPr/>
            </p:nvSpPr>
            <p:spPr bwMode="auto">
              <a:xfrm>
                <a:off x="6570541" y="1509591"/>
                <a:ext cx="311150" cy="357188"/>
              </a:xfrm>
              <a:custGeom>
                <a:avLst/>
                <a:gdLst>
                  <a:gd name="T0" fmla="*/ 83 w 83"/>
                  <a:gd name="T1" fmla="*/ 42 h 95"/>
                  <a:gd name="T2" fmla="*/ 41 w 83"/>
                  <a:gd name="T3" fmla="*/ 0 h 95"/>
                  <a:gd name="T4" fmla="*/ 0 w 83"/>
                  <a:gd name="T5" fmla="*/ 42 h 95"/>
                  <a:gd name="T6" fmla="*/ 27 w 83"/>
                  <a:gd name="T7" fmla="*/ 81 h 95"/>
                  <a:gd name="T8" fmla="*/ 24 w 83"/>
                  <a:gd name="T9" fmla="*/ 81 h 95"/>
                  <a:gd name="T10" fmla="*/ 24 w 83"/>
                  <a:gd name="T11" fmla="*/ 95 h 95"/>
                  <a:gd name="T12" fmla="*/ 59 w 83"/>
                  <a:gd name="T13" fmla="*/ 95 h 95"/>
                  <a:gd name="T14" fmla="*/ 59 w 83"/>
                  <a:gd name="T15" fmla="*/ 81 h 95"/>
                  <a:gd name="T16" fmla="*/ 56 w 83"/>
                  <a:gd name="T17" fmla="*/ 81 h 95"/>
                  <a:gd name="T18" fmla="*/ 83 w 83"/>
                  <a:gd name="T19" fmla="*/ 42 h 95"/>
                  <a:gd name="T20" fmla="*/ 41 w 83"/>
                  <a:gd name="T21" fmla="*/ 77 h 95"/>
                  <a:gd name="T22" fmla="*/ 7 w 83"/>
                  <a:gd name="T23" fmla="*/ 42 h 95"/>
                  <a:gd name="T24" fmla="*/ 41 w 83"/>
                  <a:gd name="T25" fmla="*/ 7 h 95"/>
                  <a:gd name="T26" fmla="*/ 76 w 83"/>
                  <a:gd name="T27" fmla="*/ 42 h 95"/>
                  <a:gd name="T28" fmla="*/ 41 w 83"/>
                  <a:gd name="T29" fmla="*/ 7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95">
                    <a:moveTo>
                      <a:pt x="83" y="42"/>
                    </a:moveTo>
                    <a:cubicBezTo>
                      <a:pt x="83" y="19"/>
                      <a:pt x="65" y="0"/>
                      <a:pt x="41" y="0"/>
                    </a:cubicBezTo>
                    <a:cubicBezTo>
                      <a:pt x="18" y="0"/>
                      <a:pt x="0" y="19"/>
                      <a:pt x="0" y="42"/>
                    </a:cubicBezTo>
                    <a:cubicBezTo>
                      <a:pt x="0" y="60"/>
                      <a:pt x="11" y="75"/>
                      <a:pt x="27" y="8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72" y="75"/>
                      <a:pt x="83" y="60"/>
                      <a:pt x="83" y="42"/>
                    </a:cubicBezTo>
                    <a:close/>
                    <a:moveTo>
                      <a:pt x="41" y="77"/>
                    </a:moveTo>
                    <a:cubicBezTo>
                      <a:pt x="22" y="77"/>
                      <a:pt x="7" y="61"/>
                      <a:pt x="7" y="42"/>
                    </a:cubicBezTo>
                    <a:cubicBezTo>
                      <a:pt x="7" y="23"/>
                      <a:pt x="22" y="7"/>
                      <a:pt x="41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7"/>
                      <a:pt x="41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Rectangle 1356"/>
              <p:cNvSpPr>
                <a:spLocks noChangeArrowheads="1"/>
              </p:cNvSpPr>
              <p:nvPr/>
            </p:nvSpPr>
            <p:spPr bwMode="auto">
              <a:xfrm>
                <a:off x="6659441" y="1877891"/>
                <a:ext cx="131763" cy="523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 1357"/>
              <p:cNvSpPr>
                <a:spLocks/>
              </p:cNvSpPr>
              <p:nvPr/>
            </p:nvSpPr>
            <p:spPr bwMode="auto">
              <a:xfrm>
                <a:off x="6659441" y="1941391"/>
                <a:ext cx="131763" cy="38100"/>
              </a:xfrm>
              <a:custGeom>
                <a:avLst/>
                <a:gdLst>
                  <a:gd name="T0" fmla="*/ 0 w 83"/>
                  <a:gd name="T1" fmla="*/ 14 h 24"/>
                  <a:gd name="T2" fmla="*/ 29 w 83"/>
                  <a:gd name="T3" fmla="*/ 14 h 24"/>
                  <a:gd name="T4" fmla="*/ 29 w 83"/>
                  <a:gd name="T5" fmla="*/ 24 h 24"/>
                  <a:gd name="T6" fmla="*/ 55 w 83"/>
                  <a:gd name="T7" fmla="*/ 24 h 24"/>
                  <a:gd name="T8" fmla="*/ 55 w 83"/>
                  <a:gd name="T9" fmla="*/ 14 h 24"/>
                  <a:gd name="T10" fmla="*/ 83 w 83"/>
                  <a:gd name="T11" fmla="*/ 14 h 24"/>
                  <a:gd name="T12" fmla="*/ 83 w 83"/>
                  <a:gd name="T13" fmla="*/ 0 h 24"/>
                  <a:gd name="T14" fmla="*/ 0 w 83"/>
                  <a:gd name="T15" fmla="*/ 0 h 24"/>
                  <a:gd name="T16" fmla="*/ 0 w 83"/>
                  <a:gd name="T1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24">
                    <a:moveTo>
                      <a:pt x="0" y="14"/>
                    </a:moveTo>
                    <a:lnTo>
                      <a:pt x="29" y="14"/>
                    </a:lnTo>
                    <a:lnTo>
                      <a:pt x="29" y="24"/>
                    </a:lnTo>
                    <a:lnTo>
                      <a:pt x="55" y="24"/>
                    </a:lnTo>
                    <a:lnTo>
                      <a:pt x="55" y="14"/>
                    </a:lnTo>
                    <a:lnTo>
                      <a:pt x="83" y="14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 1358"/>
              <p:cNvSpPr>
                <a:spLocks noEditPoints="1"/>
              </p:cNvSpPr>
              <p:nvPr/>
            </p:nvSpPr>
            <p:spPr bwMode="auto">
              <a:xfrm>
                <a:off x="6678491" y="1611191"/>
                <a:ext cx="93663" cy="187325"/>
              </a:xfrm>
              <a:custGeom>
                <a:avLst/>
                <a:gdLst>
                  <a:gd name="T0" fmla="*/ 57 w 59"/>
                  <a:gd name="T1" fmla="*/ 5 h 118"/>
                  <a:gd name="T2" fmla="*/ 52 w 59"/>
                  <a:gd name="T3" fmla="*/ 0 h 118"/>
                  <a:gd name="T4" fmla="*/ 29 w 59"/>
                  <a:gd name="T5" fmla="*/ 10 h 118"/>
                  <a:gd name="T6" fmla="*/ 7 w 59"/>
                  <a:gd name="T7" fmla="*/ 0 h 118"/>
                  <a:gd name="T8" fmla="*/ 0 w 59"/>
                  <a:gd name="T9" fmla="*/ 5 h 118"/>
                  <a:gd name="T10" fmla="*/ 0 w 59"/>
                  <a:gd name="T11" fmla="*/ 5 h 118"/>
                  <a:gd name="T12" fmla="*/ 0 w 59"/>
                  <a:gd name="T13" fmla="*/ 5 h 118"/>
                  <a:gd name="T14" fmla="*/ 26 w 59"/>
                  <a:gd name="T15" fmla="*/ 118 h 118"/>
                  <a:gd name="T16" fmla="*/ 33 w 59"/>
                  <a:gd name="T17" fmla="*/ 118 h 118"/>
                  <a:gd name="T18" fmla="*/ 59 w 59"/>
                  <a:gd name="T19" fmla="*/ 5 h 118"/>
                  <a:gd name="T20" fmla="*/ 59 w 59"/>
                  <a:gd name="T21" fmla="*/ 5 h 118"/>
                  <a:gd name="T22" fmla="*/ 59 w 59"/>
                  <a:gd name="T23" fmla="*/ 5 h 118"/>
                  <a:gd name="T24" fmla="*/ 59 w 59"/>
                  <a:gd name="T25" fmla="*/ 5 h 118"/>
                  <a:gd name="T26" fmla="*/ 57 w 59"/>
                  <a:gd name="T27" fmla="*/ 5 h 118"/>
                  <a:gd name="T28" fmla="*/ 29 w 59"/>
                  <a:gd name="T29" fmla="*/ 102 h 118"/>
                  <a:gd name="T30" fmla="*/ 7 w 59"/>
                  <a:gd name="T31" fmla="*/ 7 h 118"/>
                  <a:gd name="T32" fmla="*/ 29 w 59"/>
                  <a:gd name="T33" fmla="*/ 14 h 118"/>
                  <a:gd name="T34" fmla="*/ 52 w 59"/>
                  <a:gd name="T35" fmla="*/ 7 h 118"/>
                  <a:gd name="T36" fmla="*/ 29 w 59"/>
                  <a:gd name="T37" fmla="*/ 10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118">
                    <a:moveTo>
                      <a:pt x="57" y="5"/>
                    </a:moveTo>
                    <a:lnTo>
                      <a:pt x="52" y="0"/>
                    </a:lnTo>
                    <a:lnTo>
                      <a:pt x="29" y="10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6" y="118"/>
                    </a:lnTo>
                    <a:lnTo>
                      <a:pt x="33" y="118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7" y="5"/>
                    </a:lnTo>
                    <a:close/>
                    <a:moveTo>
                      <a:pt x="29" y="102"/>
                    </a:moveTo>
                    <a:lnTo>
                      <a:pt x="7" y="7"/>
                    </a:lnTo>
                    <a:lnTo>
                      <a:pt x="29" y="14"/>
                    </a:lnTo>
                    <a:lnTo>
                      <a:pt x="52" y="7"/>
                    </a:lnTo>
                    <a:lnTo>
                      <a:pt x="29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39"/>
          <p:cNvGrpSpPr/>
          <p:nvPr/>
        </p:nvGrpSpPr>
        <p:grpSpPr>
          <a:xfrm>
            <a:off x="3567815" y="2810624"/>
            <a:ext cx="1443775" cy="1399789"/>
            <a:chOff x="4756261" y="3603839"/>
            <a:chExt cx="1924698" cy="1865809"/>
          </a:xfrm>
        </p:grpSpPr>
        <p:sp>
          <p:nvSpPr>
            <p:cNvPr id="41" name="任意多边形 40"/>
            <p:cNvSpPr/>
            <p:nvPr/>
          </p:nvSpPr>
          <p:spPr>
            <a:xfrm flipH="1">
              <a:off x="4756261" y="3603839"/>
              <a:ext cx="1812355" cy="1807575"/>
            </a:xfrm>
            <a:custGeom>
              <a:avLst/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文本框 22"/>
            <p:cNvSpPr txBox="1"/>
            <p:nvPr/>
          </p:nvSpPr>
          <p:spPr>
            <a:xfrm>
              <a:off x="5899225" y="4977357"/>
              <a:ext cx="781734" cy="49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7" name="组合 42"/>
            <p:cNvGrpSpPr/>
            <p:nvPr/>
          </p:nvGrpSpPr>
          <p:grpSpPr>
            <a:xfrm>
              <a:off x="5053221" y="3941026"/>
              <a:ext cx="574676" cy="465140"/>
              <a:chOff x="2177375" y="247894"/>
              <a:chExt cx="574676" cy="465140"/>
            </a:xfrm>
          </p:grpSpPr>
          <p:sp>
            <p:nvSpPr>
              <p:cNvPr id="44" name="Freeform 5"/>
              <p:cNvSpPr>
                <a:spLocks noEditPoints="1"/>
              </p:cNvSpPr>
              <p:nvPr/>
            </p:nvSpPr>
            <p:spPr bwMode="auto">
              <a:xfrm>
                <a:off x="2177375" y="247894"/>
                <a:ext cx="574676" cy="465140"/>
              </a:xfrm>
              <a:custGeom>
                <a:avLst/>
                <a:gdLst>
                  <a:gd name="T0" fmla="*/ 78 w 153"/>
                  <a:gd name="T1" fmla="*/ 0 h 124"/>
                  <a:gd name="T2" fmla="*/ 0 w 153"/>
                  <a:gd name="T3" fmla="*/ 68 h 124"/>
                  <a:gd name="T4" fmla="*/ 15 w 153"/>
                  <a:gd name="T5" fmla="*/ 68 h 124"/>
                  <a:gd name="T6" fmla="*/ 21 w 153"/>
                  <a:gd name="T7" fmla="*/ 64 h 124"/>
                  <a:gd name="T8" fmla="*/ 21 w 153"/>
                  <a:gd name="T9" fmla="*/ 121 h 124"/>
                  <a:gd name="T10" fmla="*/ 24 w 153"/>
                  <a:gd name="T11" fmla="*/ 124 h 124"/>
                  <a:gd name="T12" fmla="*/ 63 w 153"/>
                  <a:gd name="T13" fmla="*/ 124 h 124"/>
                  <a:gd name="T14" fmla="*/ 63 w 153"/>
                  <a:gd name="T15" fmla="*/ 92 h 124"/>
                  <a:gd name="T16" fmla="*/ 67 w 153"/>
                  <a:gd name="T17" fmla="*/ 87 h 124"/>
                  <a:gd name="T18" fmla="*/ 83 w 153"/>
                  <a:gd name="T19" fmla="*/ 87 h 124"/>
                  <a:gd name="T20" fmla="*/ 89 w 153"/>
                  <a:gd name="T21" fmla="*/ 92 h 124"/>
                  <a:gd name="T22" fmla="*/ 89 w 153"/>
                  <a:gd name="T23" fmla="*/ 124 h 124"/>
                  <a:gd name="T24" fmla="*/ 127 w 153"/>
                  <a:gd name="T25" fmla="*/ 124 h 124"/>
                  <a:gd name="T26" fmla="*/ 131 w 153"/>
                  <a:gd name="T27" fmla="*/ 120 h 124"/>
                  <a:gd name="T28" fmla="*/ 131 w 153"/>
                  <a:gd name="T29" fmla="*/ 63 h 124"/>
                  <a:gd name="T30" fmla="*/ 136 w 153"/>
                  <a:gd name="T31" fmla="*/ 68 h 124"/>
                  <a:gd name="T32" fmla="*/ 153 w 153"/>
                  <a:gd name="T33" fmla="*/ 68 h 124"/>
                  <a:gd name="T34" fmla="*/ 78 w 153"/>
                  <a:gd name="T35" fmla="*/ 0 h 124"/>
                  <a:gd name="T36" fmla="*/ 76 w 153"/>
                  <a:gd name="T37" fmla="*/ 75 h 124"/>
                  <a:gd name="T38" fmla="*/ 60 w 153"/>
                  <a:gd name="T39" fmla="*/ 59 h 124"/>
                  <a:gd name="T40" fmla="*/ 76 w 153"/>
                  <a:gd name="T41" fmla="*/ 42 h 124"/>
                  <a:gd name="T42" fmla="*/ 92 w 153"/>
                  <a:gd name="T43" fmla="*/ 59 h 124"/>
                  <a:gd name="T44" fmla="*/ 76 w 153"/>
                  <a:gd name="T45" fmla="*/ 7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4">
                    <a:moveTo>
                      <a:pt x="7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5" y="77"/>
                      <a:pt x="15" y="68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4"/>
                      <a:pt x="24" y="124"/>
                    </a:cubicBezTo>
                    <a:cubicBezTo>
                      <a:pt x="28" y="124"/>
                      <a:pt x="63" y="124"/>
                      <a:pt x="63" y="124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2" y="87"/>
                      <a:pt x="67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9" y="87"/>
                      <a:pt x="89" y="92"/>
                      <a:pt x="89" y="92"/>
                    </a:cubicBezTo>
                    <a:cubicBezTo>
                      <a:pt x="89" y="124"/>
                      <a:pt x="89" y="124"/>
                      <a:pt x="89" y="124"/>
                    </a:cubicBezTo>
                    <a:cubicBezTo>
                      <a:pt x="89" y="124"/>
                      <a:pt x="121" y="124"/>
                      <a:pt x="127" y="124"/>
                    </a:cubicBezTo>
                    <a:cubicBezTo>
                      <a:pt x="131" y="124"/>
                      <a:pt x="131" y="120"/>
                      <a:pt x="131" y="120"/>
                    </a:cubicBezTo>
                    <a:cubicBezTo>
                      <a:pt x="131" y="63"/>
                      <a:pt x="131" y="63"/>
                      <a:pt x="131" y="63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49" y="77"/>
                      <a:pt x="153" y="68"/>
                      <a:pt x="153" y="68"/>
                    </a:cubicBezTo>
                    <a:lnTo>
                      <a:pt x="78" y="0"/>
                    </a:lnTo>
                    <a:close/>
                    <a:moveTo>
                      <a:pt x="76" y="75"/>
                    </a:moveTo>
                    <a:cubicBezTo>
                      <a:pt x="67" y="75"/>
                      <a:pt x="60" y="68"/>
                      <a:pt x="60" y="59"/>
                    </a:cubicBezTo>
                    <a:cubicBezTo>
                      <a:pt x="60" y="50"/>
                      <a:pt x="67" y="42"/>
                      <a:pt x="76" y="42"/>
                    </a:cubicBezTo>
                    <a:cubicBezTo>
                      <a:pt x="85" y="42"/>
                      <a:pt x="92" y="50"/>
                      <a:pt x="92" y="59"/>
                    </a:cubicBezTo>
                    <a:cubicBezTo>
                      <a:pt x="92" y="68"/>
                      <a:pt x="85" y="75"/>
                      <a:pt x="76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 6"/>
              <p:cNvSpPr>
                <a:spLocks/>
              </p:cNvSpPr>
              <p:nvPr/>
            </p:nvSpPr>
            <p:spPr bwMode="auto">
              <a:xfrm>
                <a:off x="2628226" y="303457"/>
                <a:ext cx="55563" cy="115888"/>
              </a:xfrm>
              <a:custGeom>
                <a:avLst/>
                <a:gdLst>
                  <a:gd name="T0" fmla="*/ 35 w 35"/>
                  <a:gd name="T1" fmla="*/ 73 h 73"/>
                  <a:gd name="T2" fmla="*/ 35 w 35"/>
                  <a:gd name="T3" fmla="*/ 0 h 73"/>
                  <a:gd name="T4" fmla="*/ 0 w 35"/>
                  <a:gd name="T5" fmla="*/ 0 h 73"/>
                  <a:gd name="T6" fmla="*/ 0 w 35"/>
                  <a:gd name="T7" fmla="*/ 42 h 73"/>
                  <a:gd name="T8" fmla="*/ 35 w 35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73">
                    <a:moveTo>
                      <a:pt x="35" y="73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5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2432963" y="438395"/>
                <a:ext cx="60325" cy="603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46"/>
          <p:cNvGrpSpPr/>
          <p:nvPr/>
        </p:nvGrpSpPr>
        <p:grpSpPr>
          <a:xfrm>
            <a:off x="4527233" y="2350420"/>
            <a:ext cx="1439463" cy="1359686"/>
            <a:chOff x="6035259" y="2990425"/>
            <a:chExt cx="1918951" cy="1812355"/>
          </a:xfrm>
        </p:grpSpPr>
        <p:sp>
          <p:nvSpPr>
            <p:cNvPr id="48" name="任意多边形 47"/>
            <p:cNvSpPr/>
            <p:nvPr/>
          </p:nvSpPr>
          <p:spPr>
            <a:xfrm rot="16200000" flipH="1">
              <a:off x="6032869" y="2992815"/>
              <a:ext cx="1812355" cy="1807575"/>
            </a:xfrm>
            <a:custGeom>
              <a:avLst/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文本框 18"/>
            <p:cNvSpPr txBox="1"/>
            <p:nvPr/>
          </p:nvSpPr>
          <p:spPr>
            <a:xfrm>
              <a:off x="7172475" y="3064212"/>
              <a:ext cx="781735" cy="49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9" name="组合 49"/>
            <p:cNvGrpSpPr/>
            <p:nvPr/>
          </p:nvGrpSpPr>
          <p:grpSpPr>
            <a:xfrm>
              <a:off x="6434265" y="3961773"/>
              <a:ext cx="353333" cy="460157"/>
              <a:chOff x="2966364" y="3551501"/>
              <a:chExt cx="409575" cy="533403"/>
            </a:xfrm>
          </p:grpSpPr>
          <p:sp>
            <p:nvSpPr>
              <p:cNvPr id="51" name="Freeform 128"/>
              <p:cNvSpPr>
                <a:spLocks noEditPoints="1"/>
              </p:cNvSpPr>
              <p:nvPr/>
            </p:nvSpPr>
            <p:spPr bwMode="auto">
              <a:xfrm>
                <a:off x="2966364" y="3551501"/>
                <a:ext cx="409575" cy="533403"/>
              </a:xfrm>
              <a:custGeom>
                <a:avLst/>
                <a:gdLst>
                  <a:gd name="T0" fmla="*/ 104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5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6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6 w 109"/>
                  <a:gd name="T23" fmla="*/ 142 h 142"/>
                  <a:gd name="T24" fmla="*/ 104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4 w 109"/>
                  <a:gd name="T31" fmla="*/ 68 h 142"/>
                  <a:gd name="T32" fmla="*/ 66 w 109"/>
                  <a:gd name="T33" fmla="*/ 124 h 142"/>
                  <a:gd name="T34" fmla="*/ 55 w 109"/>
                  <a:gd name="T35" fmla="*/ 136 h 142"/>
                  <a:gd name="T36" fmla="*/ 43 w 109"/>
                  <a:gd name="T37" fmla="*/ 124 h 142"/>
                  <a:gd name="T38" fmla="*/ 43 w 109"/>
                  <a:gd name="T39" fmla="*/ 103 h 142"/>
                  <a:gd name="T40" fmla="*/ 55 w 109"/>
                  <a:gd name="T41" fmla="*/ 91 h 142"/>
                  <a:gd name="T42" fmla="*/ 66 w 109"/>
                  <a:gd name="T43" fmla="*/ 103 h 142"/>
                  <a:gd name="T44" fmla="*/ 66 w 109"/>
                  <a:gd name="T45" fmla="*/ 124 h 142"/>
                  <a:gd name="T46" fmla="*/ 77 w 109"/>
                  <a:gd name="T47" fmla="*/ 68 h 142"/>
                  <a:gd name="T48" fmla="*/ 33 w 109"/>
                  <a:gd name="T49" fmla="*/ 68 h 142"/>
                  <a:gd name="T50" fmla="*/ 33 w 109"/>
                  <a:gd name="T51" fmla="*/ 44 h 142"/>
                  <a:gd name="T52" fmla="*/ 39 w 109"/>
                  <a:gd name="T53" fmla="*/ 27 h 142"/>
                  <a:gd name="T54" fmla="*/ 55 w 109"/>
                  <a:gd name="T55" fmla="*/ 20 h 142"/>
                  <a:gd name="T56" fmla="*/ 70 w 109"/>
                  <a:gd name="T57" fmla="*/ 27 h 142"/>
                  <a:gd name="T58" fmla="*/ 77 w 109"/>
                  <a:gd name="T59" fmla="*/ 44 h 142"/>
                  <a:gd name="T60" fmla="*/ 77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4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5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8"/>
                      <a:pt x="0" y="71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3" y="142"/>
                      <a:pt x="6" y="142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7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1"/>
                      <a:pt x="107" y="68"/>
                      <a:pt x="104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5" y="136"/>
                    </a:cubicBezTo>
                    <a:cubicBezTo>
                      <a:pt x="48" y="136"/>
                      <a:pt x="43" y="131"/>
                      <a:pt x="43" y="12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96"/>
                      <a:pt x="48" y="91"/>
                      <a:pt x="55" y="91"/>
                    </a:cubicBezTo>
                    <a:cubicBezTo>
                      <a:pt x="61" y="91"/>
                      <a:pt x="66" y="96"/>
                      <a:pt x="66" y="103"/>
                    </a:cubicBezTo>
                    <a:lnTo>
                      <a:pt x="66" y="124"/>
                    </a:lnTo>
                    <a:close/>
                    <a:moveTo>
                      <a:pt x="77" y="68"/>
                    </a:move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37"/>
                      <a:pt x="35" y="31"/>
                      <a:pt x="39" y="27"/>
                    </a:cubicBezTo>
                    <a:cubicBezTo>
                      <a:pt x="43" y="23"/>
                      <a:pt x="49" y="20"/>
                      <a:pt x="55" y="20"/>
                    </a:cubicBezTo>
                    <a:cubicBezTo>
                      <a:pt x="60" y="20"/>
                      <a:pt x="66" y="23"/>
                      <a:pt x="70" y="27"/>
                    </a:cubicBezTo>
                    <a:cubicBezTo>
                      <a:pt x="74" y="31"/>
                      <a:pt x="77" y="37"/>
                      <a:pt x="77" y="44"/>
                    </a:cubicBezTo>
                    <a:lnTo>
                      <a:pt x="77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 129"/>
              <p:cNvSpPr>
                <a:spLocks/>
              </p:cNvSpPr>
              <p:nvPr/>
            </p:nvSpPr>
            <p:spPr bwMode="auto">
              <a:xfrm>
                <a:off x="3145751" y="3915041"/>
                <a:ext cx="49213" cy="120651"/>
              </a:xfrm>
              <a:custGeom>
                <a:avLst/>
                <a:gdLst>
                  <a:gd name="T0" fmla="*/ 7 w 13"/>
                  <a:gd name="T1" fmla="*/ 0 h 32"/>
                  <a:gd name="T2" fmla="*/ 0 w 13"/>
                  <a:gd name="T3" fmla="*/ 7 h 32"/>
                  <a:gd name="T4" fmla="*/ 0 w 13"/>
                  <a:gd name="T5" fmla="*/ 25 h 32"/>
                  <a:gd name="T6" fmla="*/ 7 w 13"/>
                  <a:gd name="T7" fmla="*/ 32 h 32"/>
                  <a:gd name="T8" fmla="*/ 13 w 13"/>
                  <a:gd name="T9" fmla="*/ 25 h 32"/>
                  <a:gd name="T10" fmla="*/ 13 w 13"/>
                  <a:gd name="T11" fmla="*/ 7 h 32"/>
                  <a:gd name="T12" fmla="*/ 7 w 1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2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3" y="32"/>
                      <a:pt x="7" y="32"/>
                    </a:cubicBezTo>
                    <a:cubicBezTo>
                      <a:pt x="10" y="32"/>
                      <a:pt x="13" y="29"/>
                      <a:pt x="13" y="2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593040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lor 1"/>
          <p:cNvSpPr>
            <a:spLocks/>
          </p:cNvSpPr>
          <p:nvPr/>
        </p:nvSpPr>
        <p:spPr bwMode="auto">
          <a:xfrm>
            <a:off x="7146169" y="1248523"/>
            <a:ext cx="2524448" cy="150017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Color 3"/>
          <p:cNvSpPr>
            <a:spLocks/>
          </p:cNvSpPr>
          <p:nvPr/>
        </p:nvSpPr>
        <p:spPr bwMode="auto">
          <a:xfrm>
            <a:off x="4326204" y="1248523"/>
            <a:ext cx="2523053" cy="1500177"/>
          </a:xfrm>
          <a:custGeom>
            <a:avLst/>
            <a:gdLst>
              <a:gd name="T0" fmla="*/ 766 w 766"/>
              <a:gd name="T1" fmla="*/ 0 h 453"/>
              <a:gd name="T2" fmla="*/ 669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2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69" y="85"/>
                </a:cubicBezTo>
                <a:cubicBezTo>
                  <a:pt x="622" y="161"/>
                  <a:pt x="494" y="357"/>
                  <a:pt x="470" y="390"/>
                </a:cubicBezTo>
                <a:cubicBezTo>
                  <a:pt x="441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4" y="428"/>
                  <a:pt x="133" y="390"/>
                </a:cubicBezTo>
                <a:cubicBezTo>
                  <a:pt x="157" y="357"/>
                  <a:pt x="285" y="161"/>
                  <a:pt x="332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Color 2"/>
          <p:cNvSpPr>
            <a:spLocks/>
          </p:cNvSpPr>
          <p:nvPr/>
        </p:nvSpPr>
        <p:spPr bwMode="auto">
          <a:xfrm>
            <a:off x="5735490" y="1248523"/>
            <a:ext cx="2521660" cy="150017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5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Color 5"/>
          <p:cNvSpPr>
            <a:spLocks/>
          </p:cNvSpPr>
          <p:nvPr/>
        </p:nvSpPr>
        <p:spPr bwMode="auto">
          <a:xfrm>
            <a:off x="1500662" y="1248523"/>
            <a:ext cx="2524448" cy="150017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Color 4"/>
          <p:cNvSpPr>
            <a:spLocks/>
          </p:cNvSpPr>
          <p:nvPr/>
        </p:nvSpPr>
        <p:spPr bwMode="auto">
          <a:xfrm>
            <a:off x="2911343" y="1248523"/>
            <a:ext cx="2524448" cy="1500177"/>
          </a:xfrm>
          <a:custGeom>
            <a:avLst/>
            <a:gdLst>
              <a:gd name="T0" fmla="*/ 0 w 766"/>
              <a:gd name="T1" fmla="*/ 0 h 453"/>
              <a:gd name="T2" fmla="*/ 96 w 766"/>
              <a:gd name="T3" fmla="*/ 85 h 453"/>
              <a:gd name="T4" fmla="*/ 296 w 766"/>
              <a:gd name="T5" fmla="*/ 390 h 453"/>
              <a:gd name="T6" fmla="*/ 429 w 766"/>
              <a:gd name="T7" fmla="*/ 453 h 453"/>
              <a:gd name="T8" fmla="*/ 766 w 766"/>
              <a:gd name="T9" fmla="*/ 453 h 453"/>
              <a:gd name="T10" fmla="*/ 633 w 766"/>
              <a:gd name="T11" fmla="*/ 390 h 453"/>
              <a:gd name="T12" fmla="*/ 433 w 766"/>
              <a:gd name="T13" fmla="*/ 85 h 453"/>
              <a:gd name="T14" fmla="*/ 337 w 766"/>
              <a:gd name="T15" fmla="*/ 0 h 453"/>
              <a:gd name="T16" fmla="*/ 0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6" y="390"/>
                </a:cubicBezTo>
                <a:cubicBezTo>
                  <a:pt x="324" y="428"/>
                  <a:pt x="360" y="453"/>
                  <a:pt x="429" y="453"/>
                </a:cubicBezTo>
                <a:cubicBezTo>
                  <a:pt x="766" y="453"/>
                  <a:pt x="766" y="453"/>
                  <a:pt x="766" y="453"/>
                </a:cubicBezTo>
                <a:cubicBezTo>
                  <a:pt x="697" y="453"/>
                  <a:pt x="661" y="428"/>
                  <a:pt x="633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Side Color"/>
          <p:cNvSpPr>
            <a:spLocks/>
          </p:cNvSpPr>
          <p:nvPr/>
        </p:nvSpPr>
        <p:spPr bwMode="auto">
          <a:xfrm>
            <a:off x="-1319311" y="1248512"/>
            <a:ext cx="2524447" cy="890905"/>
          </a:xfrm>
          <a:custGeom>
            <a:avLst/>
            <a:gdLst>
              <a:gd name="T0" fmla="*/ 766 w 766"/>
              <a:gd name="T1" fmla="*/ 0 h 269"/>
              <a:gd name="T2" fmla="*/ 670 w 766"/>
              <a:gd name="T3" fmla="*/ 50 h 269"/>
              <a:gd name="T4" fmla="*/ 470 w 766"/>
              <a:gd name="T5" fmla="*/ 232 h 269"/>
              <a:gd name="T6" fmla="*/ 337 w 766"/>
              <a:gd name="T7" fmla="*/ 269 h 269"/>
              <a:gd name="T8" fmla="*/ 0 w 766"/>
              <a:gd name="T9" fmla="*/ 269 h 269"/>
              <a:gd name="T10" fmla="*/ 133 w 766"/>
              <a:gd name="T11" fmla="*/ 232 h 269"/>
              <a:gd name="T12" fmla="*/ 332 w 766"/>
              <a:gd name="T13" fmla="*/ 50 h 269"/>
              <a:gd name="T14" fmla="*/ 429 w 766"/>
              <a:gd name="T15" fmla="*/ 0 h 269"/>
              <a:gd name="T16" fmla="*/ 766 w 766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269">
                <a:moveTo>
                  <a:pt x="766" y="0"/>
                </a:moveTo>
                <a:cubicBezTo>
                  <a:pt x="766" y="0"/>
                  <a:pt x="720" y="1"/>
                  <a:pt x="670" y="50"/>
                </a:cubicBezTo>
                <a:cubicBezTo>
                  <a:pt x="623" y="96"/>
                  <a:pt x="495" y="212"/>
                  <a:pt x="470" y="232"/>
                </a:cubicBezTo>
                <a:cubicBezTo>
                  <a:pt x="442" y="255"/>
                  <a:pt x="406" y="269"/>
                  <a:pt x="337" y="269"/>
                </a:cubicBezTo>
                <a:cubicBezTo>
                  <a:pt x="0" y="269"/>
                  <a:pt x="0" y="269"/>
                  <a:pt x="0" y="269"/>
                </a:cubicBezTo>
                <a:cubicBezTo>
                  <a:pt x="69" y="269"/>
                  <a:pt x="104" y="255"/>
                  <a:pt x="133" y="232"/>
                </a:cubicBezTo>
                <a:cubicBezTo>
                  <a:pt x="158" y="212"/>
                  <a:pt x="285" y="96"/>
                  <a:pt x="332" y="50"/>
                </a:cubicBezTo>
                <a:cubicBezTo>
                  <a:pt x="383" y="1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Color 6"/>
          <p:cNvSpPr>
            <a:spLocks/>
          </p:cNvSpPr>
          <p:nvPr/>
        </p:nvSpPr>
        <p:spPr bwMode="auto">
          <a:xfrm>
            <a:off x="91372" y="1248521"/>
            <a:ext cx="2520266" cy="150017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9246" y="1000573"/>
            <a:ext cx="695704" cy="2005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5110" y="2799696"/>
            <a:ext cx="695704" cy="2005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4534" y="1000573"/>
            <a:ext cx="695704" cy="2005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8342" y="2799695"/>
            <a:ext cx="695704" cy="2005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27737" y="1000573"/>
            <a:ext cx="695704" cy="2005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32810" y="2799695"/>
            <a:ext cx="695704" cy="2005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>
            <a:spLocks/>
          </p:cNvSpPr>
          <p:nvPr/>
        </p:nvSpPr>
        <p:spPr>
          <a:xfrm>
            <a:off x="1877235" y="3270776"/>
            <a:ext cx="1466410" cy="200183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s-ES_tradnl" sz="12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1877234" y="3504394"/>
            <a:ext cx="2059840" cy="422103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4" name="Rounded Rectangle 11"/>
          <p:cNvSpPr>
            <a:spLocks noChangeAspect="1"/>
          </p:cNvSpPr>
          <p:nvPr/>
        </p:nvSpPr>
        <p:spPr>
          <a:xfrm>
            <a:off x="1231711" y="3280724"/>
            <a:ext cx="540023" cy="54065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 anchorCtr="0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Text Placeholder 7"/>
          <p:cNvSpPr txBox="1">
            <a:spLocks/>
          </p:cNvSpPr>
          <p:nvPr/>
        </p:nvSpPr>
        <p:spPr>
          <a:xfrm>
            <a:off x="1275011" y="3349208"/>
            <a:ext cx="437148" cy="360827"/>
          </a:xfrm>
          <a:prstGeom prst="rect">
            <a:avLst/>
          </a:prstGeom>
        </p:spPr>
        <p:txBody>
          <a:bodyPr vert="horz" lIns="0" tIns="73887" rIns="0" bIns="73887" anchor="ctr" anchorCtr="0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dirty="0">
                <a:latin typeface="+mn-lt"/>
                <a:cs typeface="+mn-ea"/>
                <a:sym typeface="+mn-lt"/>
              </a:rPr>
              <a:t>01</a:t>
            </a:r>
          </a:p>
        </p:txBody>
      </p:sp>
      <p:sp>
        <p:nvSpPr>
          <p:cNvPr id="37" name="Text Placeholder 7"/>
          <p:cNvSpPr txBox="1">
            <a:spLocks/>
          </p:cNvSpPr>
          <p:nvPr/>
        </p:nvSpPr>
        <p:spPr>
          <a:xfrm>
            <a:off x="5749736" y="3281508"/>
            <a:ext cx="2062259" cy="200183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s-ES_tradnl" sz="12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5749736" y="3515129"/>
            <a:ext cx="2062259" cy="422103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5108677" y="3291458"/>
            <a:ext cx="540023" cy="54065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 anchorCtr="0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5151977" y="3359942"/>
            <a:ext cx="437148" cy="360827"/>
          </a:xfrm>
          <a:prstGeom prst="rect">
            <a:avLst/>
          </a:prstGeom>
        </p:spPr>
        <p:txBody>
          <a:bodyPr vert="horz" lIns="0" tIns="73887" rIns="0" bIns="73887" anchor="ctr" anchorCtr="0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dirty="0">
                <a:latin typeface="+mn-lt"/>
                <a:cs typeface="+mn-ea"/>
                <a:sym typeface="+mn-lt"/>
              </a:rPr>
              <a:t>02</a:t>
            </a:r>
          </a:p>
        </p:txBody>
      </p:sp>
      <p:sp>
        <p:nvSpPr>
          <p:cNvPr id="42" name="Text Placeholder 7"/>
          <p:cNvSpPr txBox="1">
            <a:spLocks/>
          </p:cNvSpPr>
          <p:nvPr/>
        </p:nvSpPr>
        <p:spPr>
          <a:xfrm>
            <a:off x="1912169" y="4209197"/>
            <a:ext cx="2059840" cy="200183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s-ES_tradnl" sz="12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3" name="Text Placeholder 2"/>
          <p:cNvSpPr txBox="1">
            <a:spLocks/>
          </p:cNvSpPr>
          <p:nvPr/>
        </p:nvSpPr>
        <p:spPr>
          <a:xfrm>
            <a:off x="1912169" y="4442816"/>
            <a:ext cx="2059840" cy="422103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1275013" y="4219146"/>
            <a:ext cx="540023" cy="5406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 anchorCtr="0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5" name="Text Placeholder 7"/>
          <p:cNvSpPr txBox="1">
            <a:spLocks/>
          </p:cNvSpPr>
          <p:nvPr/>
        </p:nvSpPr>
        <p:spPr>
          <a:xfrm>
            <a:off x="1318312" y="4287630"/>
            <a:ext cx="437148" cy="360827"/>
          </a:xfrm>
          <a:prstGeom prst="rect">
            <a:avLst/>
          </a:prstGeom>
        </p:spPr>
        <p:txBody>
          <a:bodyPr vert="horz" lIns="0" tIns="73887" rIns="0" bIns="73887" anchor="ctr" anchorCtr="0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dirty="0">
                <a:latin typeface="+mn-lt"/>
                <a:cs typeface="+mn-ea"/>
                <a:sym typeface="+mn-lt"/>
              </a:rPr>
              <a:t>03</a:t>
            </a:r>
          </a:p>
        </p:txBody>
      </p:sp>
      <p:sp>
        <p:nvSpPr>
          <p:cNvPr id="46" name="Text Placeholder 7"/>
          <p:cNvSpPr txBox="1">
            <a:spLocks/>
          </p:cNvSpPr>
          <p:nvPr/>
        </p:nvSpPr>
        <p:spPr>
          <a:xfrm>
            <a:off x="5749736" y="4219930"/>
            <a:ext cx="2062259" cy="200183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s-ES_tradnl" sz="12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5749736" y="4453550"/>
            <a:ext cx="2062259" cy="422103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5112578" y="4229880"/>
            <a:ext cx="540023" cy="54065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 anchorCtr="0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9" name="Text Placeholder 7"/>
          <p:cNvSpPr txBox="1">
            <a:spLocks/>
          </p:cNvSpPr>
          <p:nvPr/>
        </p:nvSpPr>
        <p:spPr>
          <a:xfrm>
            <a:off x="5155877" y="4298364"/>
            <a:ext cx="437148" cy="360827"/>
          </a:xfrm>
          <a:prstGeom prst="rect">
            <a:avLst/>
          </a:prstGeom>
        </p:spPr>
        <p:txBody>
          <a:bodyPr vert="horz" lIns="0" tIns="73887" rIns="0" bIns="73887" anchor="ctr" anchorCtr="0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dirty="0">
                <a:latin typeface="+mn-lt"/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880630871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7" grpId="0"/>
      <p:bldP spid="30" grpId="0"/>
      <p:bldP spid="33" grpId="0"/>
      <p:bldP spid="36" grpId="0"/>
      <p:bldP spid="39" grpId="0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原创设计师QQ598969553      _5"/>
          <p:cNvSpPr>
            <a:spLocks noChangeArrowheads="1"/>
          </p:cNvSpPr>
          <p:nvPr/>
        </p:nvSpPr>
        <p:spPr bwMode="auto">
          <a:xfrm>
            <a:off x="2772594" y="1809490"/>
            <a:ext cx="364683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THANKS </a:t>
            </a:r>
          </a:p>
        </p:txBody>
      </p:sp>
      <p:sp>
        <p:nvSpPr>
          <p:cNvPr id="18" name="原创设计师QQ598969553      _7"/>
          <p:cNvSpPr>
            <a:spLocks noChangeShapeType="1"/>
          </p:cNvSpPr>
          <p:nvPr/>
        </p:nvSpPr>
        <p:spPr bwMode="auto">
          <a:xfrm>
            <a:off x="3098927" y="3082289"/>
            <a:ext cx="2953263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8" tIns="45729" rIns="91458" bIns="45729"/>
          <a:lstStyle/>
          <a:p>
            <a:pPr>
              <a:defRPr/>
            </a:pPr>
            <a:endParaRPr lang="zh-CN" altLang="en-US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-1115838" y="3436640"/>
            <a:ext cx="2736304" cy="2736304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7597130" y="196280"/>
            <a:ext cx="1935832" cy="1935832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7165082" y="2140496"/>
            <a:ext cx="1080120" cy="1080120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900386" y="2284512"/>
            <a:ext cx="1512168" cy="1512168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1DADDA83-9E9F-5AED-E523-7325D34B22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6626" y="254643"/>
            <a:ext cx="1120690" cy="37356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C11AE131-E25C-F853-162F-7DB6D5B2614A}"/>
              </a:ext>
            </a:extLst>
          </p:cNvPr>
          <p:cNvGrpSpPr/>
          <p:nvPr/>
        </p:nvGrpSpPr>
        <p:grpSpPr>
          <a:xfrm>
            <a:off x="2991116" y="3398334"/>
            <a:ext cx="3388764" cy="321159"/>
            <a:chOff x="4414802" y="4701745"/>
            <a:chExt cx="3612267" cy="36461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B4C9064-A6F1-3442-57B9-4332A557A587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8997D6A1-7BC9-1FC2-7C38-E5BBBE9E8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E94016BF-4B3B-A716-014F-22D0574879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4FE46424-8CD8-4A4D-40E6-6655E80100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4AC3A697-18D6-3DEB-613B-E76748C53F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676A677-6FB2-C4F3-B433-530AB4115B3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37FCF091-20BC-CD24-37FB-D8363A50B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BDAA8F3D-E8FA-CCF1-C5ED-201E375D29EB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2D22553A-8CBD-05E5-FD5D-B3C200A53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84336829-360C-FBE4-3DB5-AC101D2786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199DFF18-E151-F6B2-8544-5E46A9A499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16938"/>
              <a:ext cx="1081966" cy="349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4E60397-E446-DEBD-73DF-A0ECE84C9E2C}"/>
                </a:ext>
              </a:extLst>
            </p:cNvPr>
            <p:cNvSpPr/>
            <p:nvPr/>
          </p:nvSpPr>
          <p:spPr>
            <a:xfrm>
              <a:off x="4705028" y="4701745"/>
              <a:ext cx="2016914" cy="349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61295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同心圆 15"/>
          <p:cNvSpPr/>
          <p:nvPr/>
        </p:nvSpPr>
        <p:spPr>
          <a:xfrm>
            <a:off x="1908498" y="1852464"/>
            <a:ext cx="1656184" cy="1656184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同心圆 16"/>
          <p:cNvSpPr/>
          <p:nvPr/>
        </p:nvSpPr>
        <p:spPr>
          <a:xfrm>
            <a:off x="3564682" y="1276400"/>
            <a:ext cx="792088" cy="792088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2282" y="2356520"/>
            <a:ext cx="120637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4212754" y="2829817"/>
            <a:ext cx="294704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078509" y="2219041"/>
            <a:ext cx="317823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buNone/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zh-CN" sz="36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12754" y="2886596"/>
            <a:ext cx="889234" cy="23494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7847" y="2886596"/>
            <a:ext cx="889234" cy="23494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4212754" y="3152941"/>
            <a:ext cx="889234" cy="23494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5737847" y="3152941"/>
            <a:ext cx="889234" cy="23494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193147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577739" y="1760956"/>
            <a:ext cx="134960" cy="825336"/>
            <a:chOff x="4524245" y="3111810"/>
            <a:chExt cx="134937" cy="82508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524246" y="3111810"/>
              <a:ext cx="13493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524246" y="3111810"/>
              <a:ext cx="0" cy="746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524245" y="3852541"/>
              <a:ext cx="127498" cy="843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5"/>
          <p:cNvGrpSpPr/>
          <p:nvPr/>
        </p:nvGrpSpPr>
        <p:grpSpPr>
          <a:xfrm>
            <a:off x="3387039" y="1760956"/>
            <a:ext cx="134960" cy="825336"/>
            <a:chOff x="4524245" y="3111810"/>
            <a:chExt cx="134937" cy="825081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524246" y="3111810"/>
              <a:ext cx="13493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524246" y="3111810"/>
              <a:ext cx="0" cy="746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524245" y="3852541"/>
              <a:ext cx="127498" cy="843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1"/>
          <p:cNvGrpSpPr/>
          <p:nvPr/>
        </p:nvGrpSpPr>
        <p:grpSpPr>
          <a:xfrm>
            <a:off x="6196339" y="1760956"/>
            <a:ext cx="134960" cy="825336"/>
            <a:chOff x="4524245" y="3111810"/>
            <a:chExt cx="134937" cy="825081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4524246" y="3111810"/>
              <a:ext cx="13493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524246" y="3111810"/>
              <a:ext cx="0" cy="746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524245" y="3852541"/>
              <a:ext cx="127498" cy="843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32"/>
          <p:cNvGrpSpPr/>
          <p:nvPr/>
        </p:nvGrpSpPr>
        <p:grpSpPr>
          <a:xfrm>
            <a:off x="835087" y="2589434"/>
            <a:ext cx="754641" cy="769163"/>
            <a:chOff x="1113255" y="3451514"/>
            <a:chExt cx="1006013" cy="1025234"/>
          </a:xfrm>
          <a:solidFill>
            <a:schemeClr val="accent1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113255" y="3451514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1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291492" y="3617441"/>
              <a:ext cx="669298" cy="6768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en-US" altLang="zh-CN" sz="2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35"/>
          <p:cNvGrpSpPr/>
          <p:nvPr/>
        </p:nvGrpSpPr>
        <p:grpSpPr>
          <a:xfrm>
            <a:off x="3644388" y="2582181"/>
            <a:ext cx="754641" cy="769163"/>
            <a:chOff x="4858339" y="3441846"/>
            <a:chExt cx="1006013" cy="1025234"/>
          </a:xfrm>
          <a:solidFill>
            <a:schemeClr val="accent2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858339" y="3441846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1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036579" y="3617441"/>
              <a:ext cx="669298" cy="6768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en-US" altLang="zh-CN" sz="2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38"/>
          <p:cNvGrpSpPr/>
          <p:nvPr/>
        </p:nvGrpSpPr>
        <p:grpSpPr>
          <a:xfrm>
            <a:off x="6453689" y="2582181"/>
            <a:ext cx="754641" cy="769163"/>
            <a:chOff x="8603423" y="3441846"/>
            <a:chExt cx="1006013" cy="1025234"/>
          </a:xfrm>
          <a:solidFill>
            <a:schemeClr val="accent4"/>
          </a:solidFill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8603423" y="3441846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1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781660" y="3617441"/>
              <a:ext cx="669298" cy="6768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en-US" altLang="zh-CN" sz="2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41"/>
          <p:cNvGrpSpPr/>
          <p:nvPr/>
        </p:nvGrpSpPr>
        <p:grpSpPr>
          <a:xfrm>
            <a:off x="835086" y="1633721"/>
            <a:ext cx="2158409" cy="744264"/>
            <a:chOff x="1113255" y="2177622"/>
            <a:chExt cx="2877378" cy="992045"/>
          </a:xfrm>
        </p:grpSpPr>
        <p:sp>
          <p:nvSpPr>
            <p:cNvPr id="43" name="矩形 42"/>
            <p:cNvSpPr/>
            <p:nvPr/>
          </p:nvSpPr>
          <p:spPr>
            <a:xfrm>
              <a:off x="1113255" y="2177622"/>
              <a:ext cx="2877378" cy="992045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58508" y="2306867"/>
              <a:ext cx="2539144" cy="676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7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44"/>
          <p:cNvGrpSpPr/>
          <p:nvPr/>
        </p:nvGrpSpPr>
        <p:grpSpPr>
          <a:xfrm>
            <a:off x="3644387" y="1633721"/>
            <a:ext cx="2158409" cy="744264"/>
            <a:chOff x="4858339" y="2177622"/>
            <a:chExt cx="2877378" cy="992045"/>
          </a:xfrm>
        </p:grpSpPr>
        <p:sp>
          <p:nvSpPr>
            <p:cNvPr id="46" name="矩形 45"/>
            <p:cNvSpPr/>
            <p:nvPr/>
          </p:nvSpPr>
          <p:spPr>
            <a:xfrm>
              <a:off x="4858339" y="2177622"/>
              <a:ext cx="2877378" cy="992045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041315" y="2290408"/>
              <a:ext cx="2539144" cy="676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7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7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47"/>
          <p:cNvGrpSpPr/>
          <p:nvPr/>
        </p:nvGrpSpPr>
        <p:grpSpPr>
          <a:xfrm>
            <a:off x="6453687" y="1633721"/>
            <a:ext cx="2158409" cy="744264"/>
            <a:chOff x="8603423" y="2177622"/>
            <a:chExt cx="2877378" cy="992045"/>
          </a:xfrm>
        </p:grpSpPr>
        <p:sp>
          <p:nvSpPr>
            <p:cNvPr id="49" name="矩形 48"/>
            <p:cNvSpPr/>
            <p:nvPr/>
          </p:nvSpPr>
          <p:spPr>
            <a:xfrm>
              <a:off x="8603423" y="2177622"/>
              <a:ext cx="2877378" cy="992045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771662" y="2306867"/>
              <a:ext cx="2539144" cy="676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7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7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1" name="TextBox 12"/>
          <p:cNvSpPr txBox="1"/>
          <p:nvPr/>
        </p:nvSpPr>
        <p:spPr>
          <a:xfrm>
            <a:off x="1484387" y="3690395"/>
            <a:ext cx="6176815" cy="391981"/>
          </a:xfrm>
          <a:prstGeom prst="rect">
            <a:avLst/>
          </a:prstGeom>
          <a:noFill/>
        </p:spPr>
        <p:txBody>
          <a:bodyPr wrap="square" lIns="68594" tIns="34297" rIns="68594" bIns="342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2324114344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/>
          </p:cNvSpPr>
          <p:nvPr/>
        </p:nvSpPr>
        <p:spPr bwMode="auto">
          <a:xfrm>
            <a:off x="3428959" y="1958706"/>
            <a:ext cx="1098400" cy="93902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599" y="21600"/>
                </a:moveTo>
                <a:cubicBezTo>
                  <a:pt x="0" y="14674"/>
                  <a:pt x="0" y="14674"/>
                  <a:pt x="0" y="14674"/>
                </a:cubicBezTo>
                <a:cubicBezTo>
                  <a:pt x="4517" y="6100"/>
                  <a:pt x="12282" y="577"/>
                  <a:pt x="20894" y="0"/>
                </a:cubicBezTo>
                <a:cubicBezTo>
                  <a:pt x="21599" y="13190"/>
                  <a:pt x="21599" y="13190"/>
                  <a:pt x="21599" y="13190"/>
                </a:cubicBezTo>
                <a:cubicBezTo>
                  <a:pt x="16517" y="13520"/>
                  <a:pt x="12141" y="16818"/>
                  <a:pt x="9599" y="216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" tIns="17145" rIns="17145" bIns="17145"/>
          <a:lstStyle/>
          <a:p>
            <a:pPr algn="ctr">
              <a:lnSpc>
                <a:spcPct val="120000"/>
              </a:lnSpc>
            </a:pP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5259028" y="2679797"/>
            <a:ext cx="662017" cy="1240326"/>
          </a:xfrm>
          <a:custGeom>
            <a:avLst/>
            <a:gdLst>
              <a:gd name="T0" fmla="*/ 10026 w 20053"/>
              <a:gd name="T1" fmla="*/ 10800 h 21600"/>
              <a:gd name="T2" fmla="*/ 10026 w 20053"/>
              <a:gd name="T3" fmla="*/ 10800 h 21600"/>
              <a:gd name="T4" fmla="*/ 10026 w 20053"/>
              <a:gd name="T5" fmla="*/ 10800 h 21600"/>
              <a:gd name="T6" fmla="*/ 10026 w 20053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53" h="21600">
                <a:moveTo>
                  <a:pt x="0" y="4619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599" y="6742"/>
                  <a:pt x="21599" y="14857"/>
                  <a:pt x="15413" y="21599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6" y="15169"/>
                  <a:pt x="2605" y="13047"/>
                  <a:pt x="2605" y="10800"/>
                </a:cubicBezTo>
                <a:cubicBezTo>
                  <a:pt x="2605" y="8552"/>
                  <a:pt x="1736" y="6492"/>
                  <a:pt x="0" y="46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17145" tIns="17145" rIns="17145" bIns="17145"/>
          <a:lstStyle/>
          <a:p>
            <a:pPr algn="ctr" defTabSz="342935">
              <a:lnSpc>
                <a:spcPct val="120000"/>
              </a:lnSpc>
              <a:defRPr/>
            </a:pPr>
            <a:endParaRPr lang="es-ES" sz="7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>
            <a:off x="4616064" y="1975378"/>
            <a:ext cx="1101376" cy="9324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2" y="0"/>
                  <a:pt x="562" y="0"/>
                  <a:pt x="562" y="0"/>
                </a:cubicBezTo>
                <a:cubicBezTo>
                  <a:pt x="9216" y="498"/>
                  <a:pt x="17026" y="5981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4"/>
                  <a:pt x="5065" y="13624"/>
                  <a:pt x="0" y="132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7145" tIns="17145" rIns="17145" bIns="17145"/>
          <a:lstStyle/>
          <a:p>
            <a:pPr algn="ctr" defTabSz="342935">
              <a:lnSpc>
                <a:spcPct val="120000"/>
              </a:lnSpc>
              <a:defRPr/>
            </a:pPr>
            <a:endParaRPr lang="es-ES" sz="7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AutoShape 8"/>
          <p:cNvSpPr>
            <a:spLocks/>
          </p:cNvSpPr>
          <p:nvPr/>
        </p:nvSpPr>
        <p:spPr bwMode="auto">
          <a:xfrm>
            <a:off x="3230115" y="2694088"/>
            <a:ext cx="664993" cy="1240326"/>
          </a:xfrm>
          <a:custGeom>
            <a:avLst/>
            <a:gdLst>
              <a:gd name="T0" fmla="*/ 2147483647 w 20023"/>
              <a:gd name="T1" fmla="*/ 2147483647 h 21600"/>
              <a:gd name="T2" fmla="*/ 2147483647 w 20023"/>
              <a:gd name="T3" fmla="*/ 2147483647 h 21600"/>
              <a:gd name="T4" fmla="*/ 2147483647 w 20023"/>
              <a:gd name="T5" fmla="*/ 2147483647 h 21600"/>
              <a:gd name="T6" fmla="*/ 2147483647 w 20023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4" y="21599"/>
                  <a:pt x="4794" y="21599"/>
                  <a:pt x="4794" y="21599"/>
                </a:cubicBezTo>
                <a:cubicBezTo>
                  <a:pt x="-1470" y="14857"/>
                  <a:pt x="-1577" y="6804"/>
                  <a:pt x="4363" y="0"/>
                </a:cubicBezTo>
                <a:cubicBezTo>
                  <a:pt x="19806" y="4494"/>
                  <a:pt x="19806" y="4494"/>
                  <a:pt x="19806" y="4494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2"/>
                  <a:pt x="20023" y="16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" tIns="17145" rIns="17145" bIns="17145"/>
          <a:lstStyle/>
          <a:p>
            <a:pPr algn="ctr">
              <a:lnSpc>
                <a:spcPct val="120000"/>
              </a:lnSpc>
            </a:pP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AutoShape 10"/>
          <p:cNvSpPr>
            <a:spLocks/>
          </p:cNvSpPr>
          <p:nvPr/>
        </p:nvSpPr>
        <p:spPr bwMode="auto">
          <a:xfrm>
            <a:off x="3777231" y="2292754"/>
            <a:ext cx="600101" cy="228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1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25%</a:t>
            </a:r>
          </a:p>
        </p:txBody>
      </p:sp>
      <p:sp>
        <p:nvSpPr>
          <p:cNvPr id="21" name="AutoShape 11"/>
          <p:cNvSpPr>
            <a:spLocks/>
          </p:cNvSpPr>
          <p:nvPr/>
        </p:nvSpPr>
        <p:spPr bwMode="auto">
          <a:xfrm>
            <a:off x="4821455" y="2294539"/>
            <a:ext cx="600101" cy="228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1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29%</a:t>
            </a:r>
          </a:p>
        </p:txBody>
      </p:sp>
      <p:sp>
        <p:nvSpPr>
          <p:cNvPr id="22" name="AutoShape 12"/>
          <p:cNvSpPr>
            <a:spLocks/>
          </p:cNvSpPr>
          <p:nvPr/>
        </p:nvSpPr>
        <p:spPr bwMode="auto">
          <a:xfrm>
            <a:off x="5329874" y="3200222"/>
            <a:ext cx="599506" cy="228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1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17%</a:t>
            </a:r>
          </a:p>
        </p:txBody>
      </p:sp>
      <p:sp>
        <p:nvSpPr>
          <p:cNvPr id="23" name="AutoShape 13"/>
          <p:cNvSpPr>
            <a:spLocks/>
          </p:cNvSpPr>
          <p:nvPr/>
        </p:nvSpPr>
        <p:spPr bwMode="auto">
          <a:xfrm>
            <a:off x="3230116" y="3184144"/>
            <a:ext cx="599505" cy="228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1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73%</a:t>
            </a: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1571779" y="1728539"/>
            <a:ext cx="973392" cy="254514"/>
          </a:xfrm>
          <a:prstGeom prst="rect">
            <a:avLst/>
          </a:prstGeom>
        </p:spPr>
        <p:txBody>
          <a:bodyPr vert="horz" lIns="0" tIns="73887" rIns="0" bIns="73887" anchor="ctr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s-ES_tradnl" sz="12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596900" y="1949750"/>
            <a:ext cx="1948273" cy="4470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Rounded Rectangle 11"/>
          <p:cNvSpPr>
            <a:spLocks noChangeAspect="1"/>
          </p:cNvSpPr>
          <p:nvPr/>
        </p:nvSpPr>
        <p:spPr>
          <a:xfrm>
            <a:off x="2687930" y="1781856"/>
            <a:ext cx="540023" cy="54065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2731229" y="1850339"/>
            <a:ext cx="437148" cy="360827"/>
          </a:xfrm>
          <a:prstGeom prst="rect">
            <a:avLst/>
          </a:prstGeom>
        </p:spPr>
        <p:txBody>
          <a:bodyPr vert="horz" lIns="0" tIns="73887" rIns="0" bIns="73887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b="0" dirty="0">
                <a:latin typeface="+mn-lt"/>
                <a:cs typeface="+mn-ea"/>
                <a:sym typeface="+mn-lt"/>
              </a:rPr>
              <a:t>01</a:t>
            </a: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6653063" y="1728539"/>
            <a:ext cx="996105" cy="254514"/>
          </a:xfrm>
          <a:prstGeom prst="rect">
            <a:avLst/>
          </a:prstGeom>
        </p:spPr>
        <p:txBody>
          <a:bodyPr vert="horz" lIns="0" tIns="73887" rIns="0" bIns="73887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s-ES_tradnl" sz="12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6623954" y="1949750"/>
            <a:ext cx="1847211" cy="4301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1" name="Rounded Rectangle 23"/>
          <p:cNvSpPr>
            <a:spLocks noChangeAspect="1"/>
          </p:cNvSpPr>
          <p:nvPr/>
        </p:nvSpPr>
        <p:spPr>
          <a:xfrm>
            <a:off x="6012005" y="1781856"/>
            <a:ext cx="540023" cy="54065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6055304" y="1850339"/>
            <a:ext cx="437148" cy="360827"/>
          </a:xfrm>
          <a:prstGeom prst="rect">
            <a:avLst/>
          </a:prstGeom>
        </p:spPr>
        <p:txBody>
          <a:bodyPr vert="horz" lIns="0" tIns="73887" rIns="0" bIns="73887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b="0" dirty="0">
                <a:latin typeface="+mn-lt"/>
                <a:cs typeface="+mn-ea"/>
                <a:sym typeface="+mn-lt"/>
              </a:rPr>
              <a:t>02</a:t>
            </a: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1571779" y="3828241"/>
            <a:ext cx="973392" cy="254514"/>
          </a:xfrm>
          <a:prstGeom prst="rect">
            <a:avLst/>
          </a:prstGeom>
        </p:spPr>
        <p:txBody>
          <a:bodyPr vert="horz" lIns="0" tIns="73887" rIns="0" bIns="73887" anchor="ctr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s-ES_tradnl" sz="12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596900" y="4049451"/>
            <a:ext cx="1948273" cy="4470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5" name="Rounded Rectangle 27"/>
          <p:cNvSpPr>
            <a:spLocks noChangeAspect="1"/>
          </p:cNvSpPr>
          <p:nvPr/>
        </p:nvSpPr>
        <p:spPr>
          <a:xfrm>
            <a:off x="2651322" y="3881557"/>
            <a:ext cx="540023" cy="54065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2694622" y="3950040"/>
            <a:ext cx="437148" cy="360827"/>
          </a:xfrm>
          <a:prstGeom prst="rect">
            <a:avLst/>
          </a:prstGeom>
        </p:spPr>
        <p:txBody>
          <a:bodyPr vert="horz" lIns="0" tIns="73887" rIns="0" bIns="73887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b="0" dirty="0">
                <a:latin typeface="+mn-lt"/>
                <a:cs typeface="+mn-ea"/>
                <a:sym typeface="+mn-lt"/>
              </a:rPr>
              <a:t>03</a:t>
            </a:r>
          </a:p>
        </p:txBody>
      </p:sp>
      <p:sp>
        <p:nvSpPr>
          <p:cNvPr id="37" name="Text Placeholder 7"/>
          <p:cNvSpPr txBox="1">
            <a:spLocks/>
          </p:cNvSpPr>
          <p:nvPr/>
        </p:nvSpPr>
        <p:spPr>
          <a:xfrm>
            <a:off x="6649163" y="3828241"/>
            <a:ext cx="996105" cy="254514"/>
          </a:xfrm>
          <a:prstGeom prst="rect">
            <a:avLst/>
          </a:prstGeom>
        </p:spPr>
        <p:txBody>
          <a:bodyPr vert="horz" lIns="0" tIns="73887" rIns="0" bIns="73887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s-ES_tradnl" sz="12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6620055" y="4049451"/>
            <a:ext cx="1847211" cy="4301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3" name="Rounded Rectangle 16"/>
          <p:cNvSpPr>
            <a:spLocks noChangeAspect="1"/>
          </p:cNvSpPr>
          <p:nvPr/>
        </p:nvSpPr>
        <p:spPr>
          <a:xfrm>
            <a:off x="6012005" y="3881557"/>
            <a:ext cx="540023" cy="540651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Text Placeholder 7"/>
          <p:cNvSpPr txBox="1">
            <a:spLocks/>
          </p:cNvSpPr>
          <p:nvPr/>
        </p:nvSpPr>
        <p:spPr>
          <a:xfrm>
            <a:off x="6055304" y="3950040"/>
            <a:ext cx="437148" cy="360827"/>
          </a:xfrm>
          <a:prstGeom prst="rect">
            <a:avLst/>
          </a:prstGeom>
        </p:spPr>
        <p:txBody>
          <a:bodyPr vert="horz" lIns="0" tIns="73887" rIns="0" bIns="73887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b="0" dirty="0">
                <a:latin typeface="+mn-lt"/>
                <a:cs typeface="+mn-ea"/>
                <a:sym typeface="+mn-lt"/>
              </a:rPr>
              <a:t>04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60C0C0B-DD1C-B6E5-28C3-1F7C06CC6D5E}"/>
              </a:ext>
            </a:extLst>
          </p:cNvPr>
          <p:cNvSpPr txBox="1"/>
          <p:nvPr/>
        </p:nvSpPr>
        <p:spPr>
          <a:xfrm>
            <a:off x="180306" y="4948808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3765694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utoUpdateAnimBg="0"/>
      <p:bldP spid="21" grpId="0" autoUpdateAnimBg="0"/>
      <p:bldP spid="22" grpId="0" autoUpdateAnimBg="0"/>
      <p:bldP spid="23" grpId="0" autoUpdateAnimBg="0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1195712" y="1111560"/>
            <a:ext cx="6754164" cy="3486395"/>
            <a:chOff x="1195504" y="1110874"/>
            <a:chExt cx="6752991" cy="3484244"/>
          </a:xfrm>
        </p:grpSpPr>
        <p:grpSp>
          <p:nvGrpSpPr>
            <p:cNvPr id="3" name="组合 6"/>
            <p:cNvGrpSpPr/>
            <p:nvPr/>
          </p:nvGrpSpPr>
          <p:grpSpPr>
            <a:xfrm>
              <a:off x="1195504" y="1110874"/>
              <a:ext cx="6752991" cy="245553"/>
              <a:chOff x="1195504" y="1043941"/>
              <a:chExt cx="6752991" cy="245553"/>
            </a:xfrm>
          </p:grpSpPr>
          <p:sp>
            <p:nvSpPr>
              <p:cNvPr id="9" name="Freeform 7"/>
              <p:cNvSpPr/>
              <p:nvPr/>
            </p:nvSpPr>
            <p:spPr bwMode="auto">
              <a:xfrm>
                <a:off x="1195504" y="1043941"/>
                <a:ext cx="6752991" cy="245553"/>
              </a:xfrm>
              <a:custGeom>
                <a:avLst/>
                <a:gdLst>
                  <a:gd name="T0" fmla="*/ 5903 w 5951"/>
                  <a:gd name="T1" fmla="*/ 0 h 216"/>
                  <a:gd name="T2" fmla="*/ 48 w 5951"/>
                  <a:gd name="T3" fmla="*/ 0 h 216"/>
                  <a:gd name="T4" fmla="*/ 0 w 5951"/>
                  <a:gd name="T5" fmla="*/ 48 h 216"/>
                  <a:gd name="T6" fmla="*/ 0 w 5951"/>
                  <a:gd name="T7" fmla="*/ 216 h 216"/>
                  <a:gd name="T8" fmla="*/ 5951 w 5951"/>
                  <a:gd name="T9" fmla="*/ 216 h 216"/>
                  <a:gd name="T10" fmla="*/ 5951 w 5951"/>
                  <a:gd name="T11" fmla="*/ 48 h 216"/>
                  <a:gd name="T12" fmla="*/ 5903 w 5951"/>
                  <a:gd name="T1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51" h="216">
                    <a:moveTo>
                      <a:pt x="5903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2"/>
                      <a:pt x="0" y="48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5951" y="216"/>
                      <a:pt x="5951" y="216"/>
                      <a:pt x="5951" y="216"/>
                    </a:cubicBezTo>
                    <a:cubicBezTo>
                      <a:pt x="5951" y="48"/>
                      <a:pt x="5951" y="48"/>
                      <a:pt x="5951" y="48"/>
                    </a:cubicBezTo>
                    <a:cubicBezTo>
                      <a:pt x="5951" y="22"/>
                      <a:pt x="5930" y="0"/>
                      <a:pt x="5903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4E4E4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305521" y="1138079"/>
                <a:ext cx="72588" cy="7315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417806" y="1138079"/>
                <a:ext cx="72588" cy="7315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1531226" y="1138079"/>
                <a:ext cx="73156" cy="7315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>
                <a:off x="7710315" y="1132408"/>
                <a:ext cx="79394" cy="84498"/>
              </a:xfrm>
              <a:custGeom>
                <a:avLst/>
                <a:gdLst>
                  <a:gd name="T0" fmla="*/ 67 w 70"/>
                  <a:gd name="T1" fmla="*/ 25 h 74"/>
                  <a:gd name="T2" fmla="*/ 65 w 70"/>
                  <a:gd name="T3" fmla="*/ 24 h 74"/>
                  <a:gd name="T4" fmla="*/ 64 w 70"/>
                  <a:gd name="T5" fmla="*/ 26 h 74"/>
                  <a:gd name="T6" fmla="*/ 67 w 70"/>
                  <a:gd name="T7" fmla="*/ 39 h 74"/>
                  <a:gd name="T8" fmla="*/ 35 w 70"/>
                  <a:gd name="T9" fmla="*/ 71 h 74"/>
                  <a:gd name="T10" fmla="*/ 3 w 70"/>
                  <a:gd name="T11" fmla="*/ 39 h 74"/>
                  <a:gd name="T12" fmla="*/ 16 w 70"/>
                  <a:gd name="T13" fmla="*/ 13 h 74"/>
                  <a:gd name="T14" fmla="*/ 19 w 70"/>
                  <a:gd name="T15" fmla="*/ 23 h 74"/>
                  <a:gd name="T16" fmla="*/ 35 w 70"/>
                  <a:gd name="T17" fmla="*/ 5 h 74"/>
                  <a:gd name="T18" fmla="*/ 12 w 70"/>
                  <a:gd name="T19" fmla="*/ 0 h 74"/>
                  <a:gd name="T20" fmla="*/ 15 w 70"/>
                  <a:gd name="T21" fmla="*/ 10 h 74"/>
                  <a:gd name="T22" fmla="*/ 0 w 70"/>
                  <a:gd name="T23" fmla="*/ 39 h 74"/>
                  <a:gd name="T24" fmla="*/ 35 w 70"/>
                  <a:gd name="T25" fmla="*/ 74 h 74"/>
                  <a:gd name="T26" fmla="*/ 70 w 70"/>
                  <a:gd name="T27" fmla="*/ 39 h 74"/>
                  <a:gd name="T28" fmla="*/ 67 w 70"/>
                  <a:gd name="T29" fmla="*/ 2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74">
                    <a:moveTo>
                      <a:pt x="67" y="25"/>
                    </a:moveTo>
                    <a:cubicBezTo>
                      <a:pt x="67" y="24"/>
                      <a:pt x="66" y="24"/>
                      <a:pt x="65" y="24"/>
                    </a:cubicBezTo>
                    <a:cubicBezTo>
                      <a:pt x="64" y="24"/>
                      <a:pt x="64" y="25"/>
                      <a:pt x="64" y="26"/>
                    </a:cubicBezTo>
                    <a:cubicBezTo>
                      <a:pt x="66" y="30"/>
                      <a:pt x="67" y="34"/>
                      <a:pt x="67" y="39"/>
                    </a:cubicBezTo>
                    <a:cubicBezTo>
                      <a:pt x="67" y="57"/>
                      <a:pt x="53" y="71"/>
                      <a:pt x="35" y="71"/>
                    </a:cubicBezTo>
                    <a:cubicBezTo>
                      <a:pt x="18" y="71"/>
                      <a:pt x="3" y="57"/>
                      <a:pt x="3" y="39"/>
                    </a:cubicBezTo>
                    <a:cubicBezTo>
                      <a:pt x="3" y="29"/>
                      <a:pt x="8" y="19"/>
                      <a:pt x="16" y="1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6" y="17"/>
                      <a:pt x="0" y="28"/>
                      <a:pt x="0" y="39"/>
                    </a:cubicBezTo>
                    <a:cubicBezTo>
                      <a:pt x="0" y="58"/>
                      <a:pt x="16" y="74"/>
                      <a:pt x="35" y="74"/>
                    </a:cubicBezTo>
                    <a:cubicBezTo>
                      <a:pt x="54" y="74"/>
                      <a:pt x="70" y="58"/>
                      <a:pt x="70" y="39"/>
                    </a:cubicBezTo>
                    <a:cubicBezTo>
                      <a:pt x="70" y="34"/>
                      <a:pt x="69" y="29"/>
                      <a:pt x="67" y="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 bwMode="auto">
            <a:xfrm>
              <a:off x="1195504" y="1356427"/>
              <a:ext cx="6752991" cy="3238691"/>
            </a:xfrm>
            <a:custGeom>
              <a:avLst/>
              <a:gdLst>
                <a:gd name="T0" fmla="*/ 0 w 11908"/>
                <a:gd name="T1" fmla="*/ 0 h 5711"/>
                <a:gd name="T2" fmla="*/ 0 w 11908"/>
                <a:gd name="T3" fmla="*/ 144 h 5711"/>
                <a:gd name="T4" fmla="*/ 0 w 11908"/>
                <a:gd name="T5" fmla="*/ 5711 h 5711"/>
                <a:gd name="T6" fmla="*/ 11908 w 11908"/>
                <a:gd name="T7" fmla="*/ 5711 h 5711"/>
                <a:gd name="T8" fmla="*/ 11908 w 11908"/>
                <a:gd name="T9" fmla="*/ 144 h 5711"/>
                <a:gd name="T10" fmla="*/ 11908 w 11908"/>
                <a:gd name="T11" fmla="*/ 0 h 5711"/>
                <a:gd name="T12" fmla="*/ 0 w 11908"/>
                <a:gd name="T13" fmla="*/ 0 h 5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08" h="5711">
                  <a:moveTo>
                    <a:pt x="0" y="0"/>
                  </a:moveTo>
                  <a:lnTo>
                    <a:pt x="0" y="144"/>
                  </a:lnTo>
                  <a:lnTo>
                    <a:pt x="0" y="5711"/>
                  </a:lnTo>
                  <a:lnTo>
                    <a:pt x="11908" y="5711"/>
                  </a:lnTo>
                  <a:lnTo>
                    <a:pt x="11908" y="144"/>
                  </a:lnTo>
                  <a:lnTo>
                    <a:pt x="119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17"/>
          <p:cNvGrpSpPr/>
          <p:nvPr/>
        </p:nvGrpSpPr>
        <p:grpSpPr>
          <a:xfrm>
            <a:off x="1018747" y="2706086"/>
            <a:ext cx="352795" cy="354655"/>
            <a:chOff x="1018570" y="2637483"/>
            <a:chExt cx="352734" cy="354436"/>
          </a:xfrm>
        </p:grpSpPr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1018570" y="2637483"/>
              <a:ext cx="352734" cy="354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1147868" y="2749769"/>
              <a:ext cx="95272" cy="132701"/>
            </a:xfrm>
            <a:custGeom>
              <a:avLst/>
              <a:gdLst>
                <a:gd name="T0" fmla="*/ 75 w 84"/>
                <a:gd name="T1" fmla="*/ 117 h 117"/>
                <a:gd name="T2" fmla="*/ 70 w 84"/>
                <a:gd name="T3" fmla="*/ 115 h 117"/>
                <a:gd name="T4" fmla="*/ 3 w 84"/>
                <a:gd name="T5" fmla="*/ 65 h 117"/>
                <a:gd name="T6" fmla="*/ 0 w 84"/>
                <a:gd name="T7" fmla="*/ 59 h 117"/>
                <a:gd name="T8" fmla="*/ 3 w 84"/>
                <a:gd name="T9" fmla="*/ 52 h 117"/>
                <a:gd name="T10" fmla="*/ 70 w 84"/>
                <a:gd name="T11" fmla="*/ 3 h 117"/>
                <a:gd name="T12" fmla="*/ 82 w 84"/>
                <a:gd name="T13" fmla="*/ 5 h 117"/>
                <a:gd name="T14" fmla="*/ 80 w 84"/>
                <a:gd name="T15" fmla="*/ 16 h 117"/>
                <a:gd name="T16" fmla="*/ 21 w 84"/>
                <a:gd name="T17" fmla="*/ 59 h 117"/>
                <a:gd name="T18" fmla="*/ 80 w 84"/>
                <a:gd name="T19" fmla="*/ 102 h 117"/>
                <a:gd name="T20" fmla="*/ 82 w 84"/>
                <a:gd name="T21" fmla="*/ 113 h 117"/>
                <a:gd name="T22" fmla="*/ 75 w 84"/>
                <a:gd name="T2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7">
                  <a:moveTo>
                    <a:pt x="75" y="117"/>
                  </a:moveTo>
                  <a:cubicBezTo>
                    <a:pt x="73" y="117"/>
                    <a:pt x="72" y="116"/>
                    <a:pt x="70" y="11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4"/>
                    <a:pt x="0" y="61"/>
                    <a:pt x="0" y="59"/>
                  </a:cubicBezTo>
                  <a:cubicBezTo>
                    <a:pt x="0" y="56"/>
                    <a:pt x="1" y="54"/>
                    <a:pt x="3" y="5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4" y="0"/>
                    <a:pt x="79" y="1"/>
                    <a:pt x="82" y="5"/>
                  </a:cubicBezTo>
                  <a:cubicBezTo>
                    <a:pt x="84" y="8"/>
                    <a:pt x="83" y="13"/>
                    <a:pt x="80" y="16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3" y="105"/>
                    <a:pt x="84" y="110"/>
                    <a:pt x="82" y="113"/>
                  </a:cubicBezTo>
                  <a:cubicBezTo>
                    <a:pt x="80" y="116"/>
                    <a:pt x="78" y="117"/>
                    <a:pt x="75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20"/>
          <p:cNvGrpSpPr/>
          <p:nvPr/>
        </p:nvGrpSpPr>
        <p:grpSpPr>
          <a:xfrm>
            <a:off x="7772911" y="2706086"/>
            <a:ext cx="353930" cy="354655"/>
            <a:chOff x="7771561" y="2637483"/>
            <a:chExt cx="353869" cy="354436"/>
          </a:xfrm>
        </p:grpSpPr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7771561" y="2637483"/>
              <a:ext cx="353869" cy="354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900860" y="2746366"/>
              <a:ext cx="95272" cy="132701"/>
            </a:xfrm>
            <a:custGeom>
              <a:avLst/>
              <a:gdLst>
                <a:gd name="T0" fmla="*/ 9 w 84"/>
                <a:gd name="T1" fmla="*/ 0 h 117"/>
                <a:gd name="T2" fmla="*/ 13 w 84"/>
                <a:gd name="T3" fmla="*/ 2 h 117"/>
                <a:gd name="T4" fmla="*/ 81 w 84"/>
                <a:gd name="T5" fmla="*/ 52 h 117"/>
                <a:gd name="T6" fmla="*/ 84 w 84"/>
                <a:gd name="T7" fmla="*/ 58 h 117"/>
                <a:gd name="T8" fmla="*/ 81 w 84"/>
                <a:gd name="T9" fmla="*/ 65 h 117"/>
                <a:gd name="T10" fmla="*/ 13 w 84"/>
                <a:gd name="T11" fmla="*/ 114 h 117"/>
                <a:gd name="T12" fmla="*/ 2 w 84"/>
                <a:gd name="T13" fmla="*/ 112 h 117"/>
                <a:gd name="T14" fmla="*/ 4 w 84"/>
                <a:gd name="T15" fmla="*/ 101 h 117"/>
                <a:gd name="T16" fmla="*/ 62 w 84"/>
                <a:gd name="T17" fmla="*/ 58 h 117"/>
                <a:gd name="T18" fmla="*/ 4 w 84"/>
                <a:gd name="T19" fmla="*/ 15 h 117"/>
                <a:gd name="T20" fmla="*/ 2 w 84"/>
                <a:gd name="T21" fmla="*/ 4 h 117"/>
                <a:gd name="T22" fmla="*/ 9 w 84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7">
                  <a:moveTo>
                    <a:pt x="9" y="0"/>
                  </a:moveTo>
                  <a:cubicBezTo>
                    <a:pt x="10" y="0"/>
                    <a:pt x="12" y="1"/>
                    <a:pt x="13" y="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3" y="53"/>
                    <a:pt x="84" y="56"/>
                    <a:pt x="84" y="58"/>
                  </a:cubicBezTo>
                  <a:cubicBezTo>
                    <a:pt x="84" y="61"/>
                    <a:pt x="83" y="63"/>
                    <a:pt x="81" y="6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0" y="117"/>
                    <a:pt x="5" y="116"/>
                    <a:pt x="2" y="112"/>
                  </a:cubicBezTo>
                  <a:cubicBezTo>
                    <a:pt x="0" y="109"/>
                    <a:pt x="0" y="104"/>
                    <a:pt x="4" y="101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2"/>
                    <a:pt x="0" y="7"/>
                    <a:pt x="2" y="4"/>
                  </a:cubicBezTo>
                  <a:cubicBezTo>
                    <a:pt x="4" y="1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Freeform 8"/>
          <p:cNvSpPr/>
          <p:nvPr/>
        </p:nvSpPr>
        <p:spPr bwMode="auto">
          <a:xfrm>
            <a:off x="1598929" y="1635861"/>
            <a:ext cx="1934889" cy="1610618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91467" tIns="45734" rIns="91467" bIns="45734" numCol="1" anchor="t" anchorCtr="0" compatLnSpc="1"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650792" y="3763889"/>
            <a:ext cx="1807090" cy="3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501" indent="-171501">
              <a:lnSpc>
                <a:spcPct val="12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927099" y="3382755"/>
            <a:ext cx="1254474" cy="2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927099" y="3653713"/>
            <a:ext cx="125447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直角三角形 27"/>
          <p:cNvSpPr/>
          <p:nvPr/>
        </p:nvSpPr>
        <p:spPr>
          <a:xfrm rot="5400000">
            <a:off x="1598817" y="1635973"/>
            <a:ext cx="504367" cy="50414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6629" y="1669885"/>
            <a:ext cx="300137" cy="246250"/>
          </a:xfrm>
          <a:prstGeom prst="rect">
            <a:avLst/>
          </a:prstGeom>
          <a:noFill/>
        </p:spPr>
        <p:txBody>
          <a:bodyPr wrap="none" lIns="91467" tIns="45734" rIns="91467" bIns="45734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Freeform 8"/>
          <p:cNvSpPr/>
          <p:nvPr/>
        </p:nvSpPr>
        <p:spPr bwMode="auto">
          <a:xfrm>
            <a:off x="3626864" y="1635861"/>
            <a:ext cx="1934889" cy="1610618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91467" tIns="45734" rIns="91467" bIns="45734" numCol="1" anchor="t" anchorCtr="0" compatLnSpc="1"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3678727" y="3763889"/>
            <a:ext cx="1807090" cy="3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501" indent="-171501">
              <a:lnSpc>
                <a:spcPct val="12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955034" y="3382755"/>
            <a:ext cx="1254474" cy="2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3955034" y="3653713"/>
            <a:ext cx="125447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直角三角形 33"/>
          <p:cNvSpPr/>
          <p:nvPr/>
        </p:nvSpPr>
        <p:spPr>
          <a:xfrm rot="5400000">
            <a:off x="3626752" y="1635973"/>
            <a:ext cx="504367" cy="50414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24564" y="1669885"/>
            <a:ext cx="300137" cy="246250"/>
          </a:xfrm>
          <a:prstGeom prst="rect">
            <a:avLst/>
          </a:prstGeom>
          <a:noFill/>
        </p:spPr>
        <p:txBody>
          <a:bodyPr wrap="none" lIns="91467" tIns="45734" rIns="91467" bIns="45734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Freeform 8"/>
          <p:cNvSpPr/>
          <p:nvPr/>
        </p:nvSpPr>
        <p:spPr bwMode="auto">
          <a:xfrm>
            <a:off x="5654798" y="1635861"/>
            <a:ext cx="1934889" cy="1610618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91467" tIns="45734" rIns="91467" bIns="45734" numCol="1" anchor="t" anchorCtr="0" compatLnSpc="1"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5706661" y="3763889"/>
            <a:ext cx="1807090" cy="3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501" indent="-171501">
              <a:lnSpc>
                <a:spcPct val="12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5982968" y="3382755"/>
            <a:ext cx="1254474" cy="2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982968" y="3653713"/>
            <a:ext cx="125447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直角三角形 39"/>
          <p:cNvSpPr/>
          <p:nvPr/>
        </p:nvSpPr>
        <p:spPr>
          <a:xfrm rot="5400000">
            <a:off x="5654686" y="1635973"/>
            <a:ext cx="504367" cy="50414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2498" y="1669885"/>
            <a:ext cx="300137" cy="246250"/>
          </a:xfrm>
          <a:prstGeom prst="rect">
            <a:avLst/>
          </a:prstGeom>
          <a:noFill/>
        </p:spPr>
        <p:txBody>
          <a:bodyPr wrap="none" lIns="91467" tIns="45734" rIns="91467" bIns="45734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8" grpId="0" animBg="1"/>
      <p:bldP spid="29" grpId="0"/>
      <p:bldP spid="30" grpId="0" animBg="1"/>
      <p:bldP spid="31" grpId="0"/>
      <p:bldP spid="32" grpId="0"/>
      <p:bldP spid="34" grpId="0" animBg="1"/>
      <p:bldP spid="35" grpId="0"/>
      <p:bldP spid="36" grpId="0" animBg="1"/>
      <p:bldP spid="37" grpId="0"/>
      <p:bldP spid="38" grpId="0"/>
      <p:bldP spid="40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nut 28"/>
          <p:cNvSpPr/>
          <p:nvPr/>
        </p:nvSpPr>
        <p:spPr>
          <a:xfrm>
            <a:off x="4225655" y="1035885"/>
            <a:ext cx="890298" cy="890466"/>
          </a:xfrm>
          <a:prstGeom prst="donut">
            <a:avLst>
              <a:gd name="adj" fmla="val 105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Donut 27"/>
          <p:cNvSpPr/>
          <p:nvPr/>
        </p:nvSpPr>
        <p:spPr>
          <a:xfrm>
            <a:off x="4478908" y="1585272"/>
            <a:ext cx="1046619" cy="1046815"/>
          </a:xfrm>
          <a:prstGeom prst="donut">
            <a:avLst>
              <a:gd name="adj" fmla="val 105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Donut 26"/>
          <p:cNvSpPr/>
          <p:nvPr/>
        </p:nvSpPr>
        <p:spPr>
          <a:xfrm>
            <a:off x="4754571" y="2341327"/>
            <a:ext cx="1037934" cy="1038131"/>
          </a:xfrm>
          <a:prstGeom prst="donut">
            <a:avLst>
              <a:gd name="adj" fmla="val 105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Freeform 174"/>
          <p:cNvSpPr>
            <a:spLocks noEditPoints="1"/>
          </p:cNvSpPr>
          <p:nvPr/>
        </p:nvSpPr>
        <p:spPr bwMode="auto">
          <a:xfrm>
            <a:off x="5069954" y="2718394"/>
            <a:ext cx="407157" cy="283993"/>
          </a:xfrm>
          <a:custGeom>
            <a:avLst/>
            <a:gdLst/>
            <a:ahLst/>
            <a:cxnLst>
              <a:cxn ang="0">
                <a:pos x="64" y="20"/>
              </a:cxn>
              <a:cxn ang="0">
                <a:pos x="35" y="9"/>
              </a:cxn>
              <a:cxn ang="0">
                <a:pos x="7" y="20"/>
              </a:cxn>
              <a:cxn ang="0">
                <a:pos x="6" y="20"/>
              </a:cxn>
              <a:cxn ang="0">
                <a:pos x="0" y="14"/>
              </a:cxn>
              <a:cxn ang="0">
                <a:pos x="1" y="13"/>
              </a:cxn>
              <a:cxn ang="0">
                <a:pos x="35" y="0"/>
              </a:cxn>
              <a:cxn ang="0">
                <a:pos x="70" y="13"/>
              </a:cxn>
              <a:cxn ang="0">
                <a:pos x="70" y="14"/>
              </a:cxn>
              <a:cxn ang="0">
                <a:pos x="64" y="20"/>
              </a:cxn>
              <a:cxn ang="0">
                <a:pos x="64" y="20"/>
              </a:cxn>
              <a:cxn ang="0">
                <a:pos x="54" y="30"/>
              </a:cxn>
              <a:cxn ang="0">
                <a:pos x="35" y="22"/>
              </a:cxn>
              <a:cxn ang="0">
                <a:pos x="16" y="30"/>
              </a:cxn>
              <a:cxn ang="0">
                <a:pos x="10" y="24"/>
              </a:cxn>
              <a:cxn ang="0">
                <a:pos x="10" y="23"/>
              </a:cxn>
              <a:cxn ang="0">
                <a:pos x="35" y="13"/>
              </a:cxn>
              <a:cxn ang="0">
                <a:pos x="60" y="23"/>
              </a:cxn>
              <a:cxn ang="0">
                <a:pos x="61" y="24"/>
              </a:cxn>
              <a:cxn ang="0">
                <a:pos x="55" y="30"/>
              </a:cxn>
              <a:cxn ang="0">
                <a:pos x="54" y="30"/>
              </a:cxn>
              <a:cxn ang="0">
                <a:pos x="35" y="36"/>
              </a:cxn>
              <a:cxn ang="0">
                <a:pos x="26" y="40"/>
              </a:cxn>
              <a:cxn ang="0">
                <a:pos x="20" y="34"/>
              </a:cxn>
              <a:cxn ang="0">
                <a:pos x="20" y="33"/>
              </a:cxn>
              <a:cxn ang="0">
                <a:pos x="35" y="27"/>
              </a:cxn>
              <a:cxn ang="0">
                <a:pos x="51" y="33"/>
              </a:cxn>
              <a:cxn ang="0">
                <a:pos x="51" y="34"/>
              </a:cxn>
              <a:cxn ang="0">
                <a:pos x="45" y="40"/>
              </a:cxn>
              <a:cxn ang="0">
                <a:pos x="35" y="36"/>
              </a:cxn>
              <a:cxn ang="0">
                <a:pos x="29" y="43"/>
              </a:cxn>
              <a:cxn ang="0">
                <a:pos x="35" y="41"/>
              </a:cxn>
              <a:cxn ang="0">
                <a:pos x="41" y="43"/>
              </a:cxn>
              <a:cxn ang="0">
                <a:pos x="35" y="49"/>
              </a:cxn>
              <a:cxn ang="0">
                <a:pos x="29" y="43"/>
              </a:cxn>
            </a:cxnLst>
            <a:rect l="0" t="0" r="r" b="b"/>
            <a:pathLst>
              <a:path w="70" h="49">
                <a:moveTo>
                  <a:pt x="64" y="20"/>
                </a:moveTo>
                <a:cubicBezTo>
                  <a:pt x="55" y="13"/>
                  <a:pt x="46" y="9"/>
                  <a:pt x="35" y="9"/>
                </a:cubicBezTo>
                <a:cubicBezTo>
                  <a:pt x="24" y="9"/>
                  <a:pt x="15" y="13"/>
                  <a:pt x="7" y="20"/>
                </a:cubicBezTo>
                <a:cubicBezTo>
                  <a:pt x="7" y="20"/>
                  <a:pt x="7" y="20"/>
                  <a:pt x="6" y="20"/>
                </a:cubicBezTo>
                <a:cubicBezTo>
                  <a:pt x="5" y="20"/>
                  <a:pt x="0" y="15"/>
                  <a:pt x="0" y="14"/>
                </a:cubicBezTo>
                <a:cubicBezTo>
                  <a:pt x="0" y="14"/>
                  <a:pt x="0" y="14"/>
                  <a:pt x="1" y="13"/>
                </a:cubicBezTo>
                <a:cubicBezTo>
                  <a:pt x="10" y="4"/>
                  <a:pt x="23" y="0"/>
                  <a:pt x="35" y="0"/>
                </a:cubicBezTo>
                <a:cubicBezTo>
                  <a:pt x="48" y="0"/>
                  <a:pt x="61" y="4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5"/>
                  <a:pt x="65" y="20"/>
                  <a:pt x="64" y="20"/>
                </a:cubicBezTo>
                <a:cubicBezTo>
                  <a:pt x="64" y="20"/>
                  <a:pt x="64" y="20"/>
                  <a:pt x="64" y="20"/>
                </a:cubicBezTo>
                <a:close/>
                <a:moveTo>
                  <a:pt x="54" y="30"/>
                </a:moveTo>
                <a:cubicBezTo>
                  <a:pt x="48" y="25"/>
                  <a:pt x="43" y="22"/>
                  <a:pt x="35" y="22"/>
                </a:cubicBezTo>
                <a:cubicBezTo>
                  <a:pt x="25" y="22"/>
                  <a:pt x="16" y="30"/>
                  <a:pt x="16" y="30"/>
                </a:cubicBezTo>
                <a:cubicBezTo>
                  <a:pt x="15" y="30"/>
                  <a:pt x="10" y="25"/>
                  <a:pt x="10" y="24"/>
                </a:cubicBezTo>
                <a:cubicBezTo>
                  <a:pt x="10" y="24"/>
                  <a:pt x="10" y="23"/>
                  <a:pt x="10" y="23"/>
                </a:cubicBezTo>
                <a:cubicBezTo>
                  <a:pt x="17" y="17"/>
                  <a:pt x="26" y="13"/>
                  <a:pt x="35" y="13"/>
                </a:cubicBezTo>
                <a:cubicBezTo>
                  <a:pt x="44" y="13"/>
                  <a:pt x="54" y="17"/>
                  <a:pt x="60" y="23"/>
                </a:cubicBezTo>
                <a:cubicBezTo>
                  <a:pt x="61" y="23"/>
                  <a:pt x="61" y="24"/>
                  <a:pt x="61" y="24"/>
                </a:cubicBezTo>
                <a:cubicBezTo>
                  <a:pt x="61" y="25"/>
                  <a:pt x="56" y="30"/>
                  <a:pt x="55" y="30"/>
                </a:cubicBezTo>
                <a:cubicBezTo>
                  <a:pt x="54" y="30"/>
                  <a:pt x="54" y="30"/>
                  <a:pt x="54" y="30"/>
                </a:cubicBezTo>
                <a:close/>
                <a:moveTo>
                  <a:pt x="35" y="36"/>
                </a:moveTo>
                <a:cubicBezTo>
                  <a:pt x="30" y="36"/>
                  <a:pt x="26" y="40"/>
                  <a:pt x="26" y="40"/>
                </a:cubicBezTo>
                <a:cubicBezTo>
                  <a:pt x="25" y="40"/>
                  <a:pt x="20" y="35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4" y="29"/>
                  <a:pt x="30" y="27"/>
                  <a:pt x="35" y="27"/>
                </a:cubicBezTo>
                <a:cubicBezTo>
                  <a:pt x="41" y="27"/>
                  <a:pt x="47" y="29"/>
                  <a:pt x="51" y="33"/>
                </a:cubicBezTo>
                <a:cubicBezTo>
                  <a:pt x="51" y="33"/>
                  <a:pt x="51" y="33"/>
                  <a:pt x="51" y="34"/>
                </a:cubicBezTo>
                <a:cubicBezTo>
                  <a:pt x="51" y="35"/>
                  <a:pt x="46" y="40"/>
                  <a:pt x="45" y="40"/>
                </a:cubicBezTo>
                <a:cubicBezTo>
                  <a:pt x="44" y="40"/>
                  <a:pt x="41" y="36"/>
                  <a:pt x="35" y="36"/>
                </a:cubicBezTo>
                <a:close/>
                <a:moveTo>
                  <a:pt x="29" y="43"/>
                </a:moveTo>
                <a:cubicBezTo>
                  <a:pt x="29" y="42"/>
                  <a:pt x="34" y="41"/>
                  <a:pt x="35" y="41"/>
                </a:cubicBezTo>
                <a:cubicBezTo>
                  <a:pt x="37" y="41"/>
                  <a:pt x="41" y="42"/>
                  <a:pt x="41" y="43"/>
                </a:cubicBezTo>
                <a:cubicBezTo>
                  <a:pt x="41" y="44"/>
                  <a:pt x="36" y="49"/>
                  <a:pt x="35" y="49"/>
                </a:cubicBezTo>
                <a:cubicBezTo>
                  <a:pt x="34" y="49"/>
                  <a:pt x="29" y="44"/>
                  <a:pt x="29" y="43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Freeform 101"/>
          <p:cNvSpPr>
            <a:spLocks noEditPoints="1"/>
          </p:cNvSpPr>
          <p:nvPr/>
        </p:nvSpPr>
        <p:spPr bwMode="auto">
          <a:xfrm>
            <a:off x="4841006" y="1983552"/>
            <a:ext cx="322418" cy="298348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Freeform 145"/>
          <p:cNvSpPr>
            <a:spLocks/>
          </p:cNvSpPr>
          <p:nvPr/>
        </p:nvSpPr>
        <p:spPr bwMode="auto">
          <a:xfrm>
            <a:off x="4530981" y="1343853"/>
            <a:ext cx="272537" cy="235057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Donut 25"/>
          <p:cNvSpPr/>
          <p:nvPr/>
        </p:nvSpPr>
        <p:spPr>
          <a:xfrm>
            <a:off x="4160662" y="2879583"/>
            <a:ext cx="1189631" cy="1189857"/>
          </a:xfrm>
          <a:prstGeom prst="donut">
            <a:avLst>
              <a:gd name="adj" fmla="val 105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Donut 24"/>
          <p:cNvSpPr/>
          <p:nvPr/>
        </p:nvSpPr>
        <p:spPr>
          <a:xfrm>
            <a:off x="3202572" y="3199007"/>
            <a:ext cx="1405203" cy="1405470"/>
          </a:xfrm>
          <a:prstGeom prst="donut">
            <a:avLst>
              <a:gd name="adj" fmla="val 105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Donut 23"/>
          <p:cNvSpPr/>
          <p:nvPr/>
        </p:nvSpPr>
        <p:spPr>
          <a:xfrm>
            <a:off x="1899068" y="3071235"/>
            <a:ext cx="1660693" cy="1661009"/>
          </a:xfrm>
          <a:prstGeom prst="donut">
            <a:avLst>
              <a:gd name="adj" fmla="val 105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Freeform 66"/>
          <p:cNvSpPr>
            <a:spLocks noEditPoints="1"/>
          </p:cNvSpPr>
          <p:nvPr/>
        </p:nvSpPr>
        <p:spPr bwMode="auto">
          <a:xfrm>
            <a:off x="2557548" y="3670517"/>
            <a:ext cx="395834" cy="462450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72"/>
          <p:cNvSpPr>
            <a:spLocks noEditPoints="1"/>
          </p:cNvSpPr>
          <p:nvPr/>
        </p:nvSpPr>
        <p:spPr bwMode="auto">
          <a:xfrm>
            <a:off x="3705669" y="3743831"/>
            <a:ext cx="399011" cy="315823"/>
          </a:xfrm>
          <a:custGeom>
            <a:avLst/>
            <a:gdLst/>
            <a:ahLst/>
            <a:cxnLst>
              <a:cxn ang="0">
                <a:pos x="50" y="41"/>
              </a:cxn>
              <a:cxn ang="0">
                <a:pos x="40" y="51"/>
              </a:cxn>
              <a:cxn ang="0">
                <a:pos x="10" y="51"/>
              </a:cxn>
              <a:cxn ang="0">
                <a:pos x="0" y="41"/>
              </a:cxn>
              <a:cxn ang="0">
                <a:pos x="0" y="11"/>
              </a:cxn>
              <a:cxn ang="0">
                <a:pos x="10" y="1"/>
              </a:cxn>
              <a:cxn ang="0">
                <a:pos x="40" y="1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3" y="5"/>
              </a:cxn>
              <a:cxn ang="0">
                <a:pos x="41" y="5"/>
              </a:cxn>
              <a:cxn ang="0">
                <a:pos x="40" y="5"/>
              </a:cxn>
              <a:cxn ang="0">
                <a:pos x="10" y="5"/>
              </a:cxn>
              <a:cxn ang="0">
                <a:pos x="4" y="11"/>
              </a:cxn>
              <a:cxn ang="0">
                <a:pos x="4" y="41"/>
              </a:cxn>
              <a:cxn ang="0">
                <a:pos x="10" y="46"/>
              </a:cxn>
              <a:cxn ang="0">
                <a:pos x="40" y="46"/>
              </a:cxn>
              <a:cxn ang="0">
                <a:pos x="45" y="41"/>
              </a:cxn>
              <a:cxn ang="0">
                <a:pos x="45" y="36"/>
              </a:cxn>
              <a:cxn ang="0">
                <a:pos x="46" y="35"/>
              </a:cxn>
              <a:cxn ang="0">
                <a:pos x="48" y="33"/>
              </a:cxn>
              <a:cxn ang="0">
                <a:pos x="49" y="33"/>
              </a:cxn>
              <a:cxn ang="0">
                <a:pos x="50" y="34"/>
              </a:cxn>
              <a:cxn ang="0">
                <a:pos x="50" y="41"/>
              </a:cxn>
              <a:cxn ang="0">
                <a:pos x="57" y="18"/>
              </a:cxn>
              <a:cxn ang="0">
                <a:pos x="33" y="42"/>
              </a:cxn>
              <a:cxn ang="0">
                <a:pos x="23" y="42"/>
              </a:cxn>
              <a:cxn ang="0">
                <a:pos x="23" y="31"/>
              </a:cxn>
              <a:cxn ang="0">
                <a:pos x="47" y="7"/>
              </a:cxn>
              <a:cxn ang="0">
                <a:pos x="57" y="18"/>
              </a:cxn>
              <a:cxn ang="0">
                <a:pos x="36" y="34"/>
              </a:cxn>
              <a:cxn ang="0">
                <a:pos x="30" y="29"/>
              </a:cxn>
              <a:cxn ang="0">
                <a:pos x="26" y="33"/>
              </a:cxn>
              <a:cxn ang="0">
                <a:pos x="26" y="35"/>
              </a:cxn>
              <a:cxn ang="0">
                <a:pos x="29" y="35"/>
              </a:cxn>
              <a:cxn ang="0">
                <a:pos x="29" y="38"/>
              </a:cxn>
              <a:cxn ang="0">
                <a:pos x="31" y="38"/>
              </a:cxn>
              <a:cxn ang="0">
                <a:pos x="36" y="34"/>
              </a:cxn>
              <a:cxn ang="0">
                <a:pos x="46" y="13"/>
              </a:cxn>
              <a:cxn ang="0">
                <a:pos x="34" y="25"/>
              </a:cxn>
              <a:cxn ang="0">
                <a:pos x="33" y="26"/>
              </a:cxn>
              <a:cxn ang="0">
                <a:pos x="35" y="26"/>
              </a:cxn>
              <a:cxn ang="0">
                <a:pos x="47" y="14"/>
              </a:cxn>
              <a:cxn ang="0">
                <a:pos x="47" y="13"/>
              </a:cxn>
              <a:cxn ang="0">
                <a:pos x="46" y="13"/>
              </a:cxn>
              <a:cxn ang="0">
                <a:pos x="59" y="15"/>
              </a:cxn>
              <a:cxn ang="0">
                <a:pos x="49" y="5"/>
              </a:cxn>
              <a:cxn ang="0">
                <a:pos x="52" y="2"/>
              </a:cxn>
              <a:cxn ang="0">
                <a:pos x="57" y="2"/>
              </a:cxn>
              <a:cxn ang="0">
                <a:pos x="62" y="7"/>
              </a:cxn>
              <a:cxn ang="0">
                <a:pos x="62" y="12"/>
              </a:cxn>
              <a:cxn ang="0">
                <a:pos x="59" y="15"/>
              </a:cxn>
            </a:cxnLst>
            <a:rect l="0" t="0" r="r" b="b"/>
            <a:pathLst>
              <a:path w="64" h="51">
                <a:moveTo>
                  <a:pt x="50" y="41"/>
                </a:moveTo>
                <a:cubicBezTo>
                  <a:pt x="50" y="46"/>
                  <a:pt x="45" y="51"/>
                  <a:pt x="4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4" y="51"/>
                  <a:pt x="0" y="46"/>
                  <a:pt x="0" y="4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1"/>
                  <a:pt x="1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1"/>
                  <a:pt x="43" y="1"/>
                  <a:pt x="44" y="1"/>
                </a:cubicBezTo>
                <a:cubicBezTo>
                  <a:pt x="44" y="2"/>
                  <a:pt x="44" y="2"/>
                  <a:pt x="45" y="2"/>
                </a:cubicBezTo>
                <a:cubicBezTo>
                  <a:pt x="45" y="3"/>
                  <a:pt x="45" y="3"/>
                  <a:pt x="44" y="3"/>
                </a:cubicBezTo>
                <a:cubicBezTo>
                  <a:pt x="43" y="5"/>
                  <a:pt x="43" y="5"/>
                  <a:pt x="43" y="5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5"/>
                  <a:pt x="4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8"/>
                  <a:pt x="4" y="1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4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4"/>
                  <a:pt x="45" y="41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9" y="33"/>
                  <a:pt x="49" y="33"/>
                </a:cubicBezTo>
                <a:cubicBezTo>
                  <a:pt x="50" y="33"/>
                  <a:pt x="50" y="33"/>
                  <a:pt x="50" y="34"/>
                </a:cubicBezTo>
                <a:lnTo>
                  <a:pt x="50" y="41"/>
                </a:lnTo>
                <a:close/>
                <a:moveTo>
                  <a:pt x="57" y="18"/>
                </a:moveTo>
                <a:cubicBezTo>
                  <a:pt x="33" y="42"/>
                  <a:pt x="33" y="42"/>
                  <a:pt x="33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8"/>
                </a:lnTo>
                <a:close/>
                <a:moveTo>
                  <a:pt x="36" y="34"/>
                </a:moveTo>
                <a:cubicBezTo>
                  <a:pt x="30" y="29"/>
                  <a:pt x="30" y="29"/>
                  <a:pt x="30" y="29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5"/>
                  <a:pt x="26" y="35"/>
                  <a:pt x="26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4"/>
                </a:lnTo>
                <a:close/>
                <a:moveTo>
                  <a:pt x="46" y="13"/>
                </a:move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4" y="27"/>
                  <a:pt x="34" y="27"/>
                  <a:pt x="35" y="26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2"/>
                  <a:pt x="46" y="12"/>
                  <a:pt x="46" y="13"/>
                </a:cubicBezTo>
                <a:close/>
                <a:moveTo>
                  <a:pt x="59" y="15"/>
                </a:moveTo>
                <a:cubicBezTo>
                  <a:pt x="49" y="5"/>
                  <a:pt x="49" y="5"/>
                  <a:pt x="49" y="5"/>
                </a:cubicBezTo>
                <a:cubicBezTo>
                  <a:pt x="52" y="2"/>
                  <a:pt x="52" y="2"/>
                  <a:pt x="52" y="2"/>
                </a:cubicBezTo>
                <a:cubicBezTo>
                  <a:pt x="53" y="0"/>
                  <a:pt x="56" y="0"/>
                  <a:pt x="57" y="2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9"/>
                  <a:pt x="64" y="11"/>
                  <a:pt x="62" y="12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126"/>
          <p:cNvSpPr>
            <a:spLocks/>
          </p:cNvSpPr>
          <p:nvPr/>
        </p:nvSpPr>
        <p:spPr bwMode="auto">
          <a:xfrm>
            <a:off x="4603977" y="3279491"/>
            <a:ext cx="303002" cy="390049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ooter Text"/>
          <p:cNvSpPr txBox="1"/>
          <p:nvPr/>
        </p:nvSpPr>
        <p:spPr>
          <a:xfrm>
            <a:off x="1639915" y="2546255"/>
            <a:ext cx="1772377" cy="422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8" name="Footer Text"/>
          <p:cNvSpPr txBox="1"/>
          <p:nvPr/>
        </p:nvSpPr>
        <p:spPr>
          <a:xfrm>
            <a:off x="4603976" y="4257280"/>
            <a:ext cx="1759349" cy="422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Footer Text"/>
          <p:cNvSpPr txBox="1"/>
          <p:nvPr/>
        </p:nvSpPr>
        <p:spPr>
          <a:xfrm>
            <a:off x="5449324" y="3413207"/>
            <a:ext cx="1759349" cy="422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Footer Text"/>
          <p:cNvSpPr txBox="1"/>
          <p:nvPr/>
        </p:nvSpPr>
        <p:spPr>
          <a:xfrm>
            <a:off x="5867327" y="2537166"/>
            <a:ext cx="1759349" cy="422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1" name="Footer Text"/>
          <p:cNvSpPr txBox="1"/>
          <p:nvPr/>
        </p:nvSpPr>
        <p:spPr>
          <a:xfrm>
            <a:off x="5619680" y="1721808"/>
            <a:ext cx="1759349" cy="422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Footer Text"/>
          <p:cNvSpPr txBox="1"/>
          <p:nvPr/>
        </p:nvSpPr>
        <p:spPr>
          <a:xfrm>
            <a:off x="2411215" y="1150207"/>
            <a:ext cx="1774921" cy="422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287570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14" grpId="0" animBg="1"/>
      <p:bldP spid="15" grpId="0" animBg="1"/>
      <p:bldP spid="16" grpId="0" animBg="1"/>
      <p:bldP spid="26" grpId="0" animBg="1"/>
      <p:bldP spid="25" grpId="0" animBg="1"/>
      <p:bldP spid="24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同心圆 15"/>
          <p:cNvSpPr/>
          <p:nvPr/>
        </p:nvSpPr>
        <p:spPr>
          <a:xfrm>
            <a:off x="1908498" y="1852464"/>
            <a:ext cx="1656184" cy="1656184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同心圆 16"/>
          <p:cNvSpPr/>
          <p:nvPr/>
        </p:nvSpPr>
        <p:spPr>
          <a:xfrm>
            <a:off x="3564682" y="1276400"/>
            <a:ext cx="792088" cy="792088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2282" y="2356520"/>
            <a:ext cx="120637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4212754" y="2829817"/>
            <a:ext cx="294704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981555" y="2200543"/>
            <a:ext cx="317823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buNone/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zh-CN" sz="36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12754" y="2886596"/>
            <a:ext cx="889234" cy="23494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7847" y="2886596"/>
            <a:ext cx="889234" cy="23494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4212754" y="3152941"/>
            <a:ext cx="889234" cy="23494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5737847" y="3152941"/>
            <a:ext cx="889234" cy="23494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193147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3">
            <a:extLst>
              <a:ext uri="{FF2B5EF4-FFF2-40B4-BE49-F238E27FC236}">
                <a16:creationId xmlns:a16="http://schemas.microsoft.com/office/drawing/2014/main" id="{00A9D1F3-C5A7-4734-8722-066BB8F09B9D}"/>
              </a:ext>
            </a:extLst>
          </p:cNvPr>
          <p:cNvCxnSpPr>
            <a:cxnSpLocks noChangeShapeType="1"/>
            <a:stCxn id="22" idx="7"/>
            <a:endCxn id="20" idx="3"/>
          </p:cNvCxnSpPr>
          <p:nvPr/>
        </p:nvCxnSpPr>
        <p:spPr bwMode="auto">
          <a:xfrm flipV="1">
            <a:off x="2279801" y="2951645"/>
            <a:ext cx="322124" cy="261563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直接连接符 17">
            <a:extLst>
              <a:ext uri="{FF2B5EF4-FFF2-40B4-BE49-F238E27FC236}">
                <a16:creationId xmlns:a16="http://schemas.microsoft.com/office/drawing/2014/main" id="{EF4A9506-BBFC-4FE6-9143-0C9CB7E68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0459" y="2803852"/>
            <a:ext cx="608103" cy="438063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94" tIns="34297" rIns="68594" bIns="34297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9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" name="直接连接符 20">
            <a:extLst>
              <a:ext uri="{FF2B5EF4-FFF2-40B4-BE49-F238E27FC236}">
                <a16:creationId xmlns:a16="http://schemas.microsoft.com/office/drawing/2014/main" id="{A5B55B3D-0E76-4679-BB2D-647212002BE5}"/>
              </a:ext>
            </a:extLst>
          </p:cNvPr>
          <p:cNvCxnSpPr>
            <a:cxnSpLocks noChangeShapeType="1"/>
            <a:stCxn id="18" idx="7"/>
            <a:endCxn id="16" idx="3"/>
          </p:cNvCxnSpPr>
          <p:nvPr/>
        </p:nvCxnSpPr>
        <p:spPr bwMode="auto">
          <a:xfrm flipV="1">
            <a:off x="4866363" y="2752816"/>
            <a:ext cx="557073" cy="490163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23">
            <a:extLst>
              <a:ext uri="{FF2B5EF4-FFF2-40B4-BE49-F238E27FC236}">
                <a16:creationId xmlns:a16="http://schemas.microsoft.com/office/drawing/2014/main" id="{B7542721-E3FA-4173-BAA7-34A173834970}"/>
              </a:ext>
            </a:extLst>
          </p:cNvPr>
          <p:cNvCxnSpPr>
            <a:cxnSpLocks noChangeShapeType="1"/>
            <a:stCxn id="13" idx="5"/>
            <a:endCxn id="22" idx="1"/>
          </p:cNvCxnSpPr>
          <p:nvPr/>
        </p:nvCxnSpPr>
        <p:spPr bwMode="auto">
          <a:xfrm>
            <a:off x="1411234" y="3022884"/>
            <a:ext cx="266842" cy="190324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43">
            <a:extLst>
              <a:ext uri="{FF2B5EF4-FFF2-40B4-BE49-F238E27FC236}">
                <a16:creationId xmlns:a16="http://schemas.microsoft.com/office/drawing/2014/main" id="{F8849A8C-4069-49EA-8AE6-4FC7516DD15B}"/>
              </a:ext>
            </a:extLst>
          </p:cNvPr>
          <p:cNvCxnSpPr>
            <a:cxnSpLocks noChangeShapeType="1"/>
            <a:stCxn id="14" idx="7"/>
            <a:endCxn id="18" idx="3"/>
          </p:cNvCxnSpPr>
          <p:nvPr/>
        </p:nvCxnSpPr>
        <p:spPr bwMode="auto">
          <a:xfrm flipV="1">
            <a:off x="3859592" y="3980882"/>
            <a:ext cx="268969" cy="248803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72">
            <a:extLst>
              <a:ext uri="{FF2B5EF4-FFF2-40B4-BE49-F238E27FC236}">
                <a16:creationId xmlns:a16="http://schemas.microsoft.com/office/drawing/2014/main" id="{EAF41050-0538-40B9-ABF5-D2B397473230}"/>
              </a:ext>
            </a:extLst>
          </p:cNvPr>
          <p:cNvCxnSpPr>
            <a:cxnSpLocks noChangeShapeType="1"/>
            <a:stCxn id="16" idx="6"/>
            <a:endCxn id="15" idx="1"/>
          </p:cNvCxnSpPr>
          <p:nvPr/>
        </p:nvCxnSpPr>
        <p:spPr bwMode="auto">
          <a:xfrm>
            <a:off x="6731070" y="2211617"/>
            <a:ext cx="373155" cy="250929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椭圆 56">
            <a:extLst>
              <a:ext uri="{FF2B5EF4-FFF2-40B4-BE49-F238E27FC236}">
                <a16:creationId xmlns:a16="http://schemas.microsoft.com/office/drawing/2014/main" id="{731E4B3B-FC17-449C-BF3A-D51715E1FA90}"/>
              </a:ext>
            </a:extLst>
          </p:cNvPr>
          <p:cNvSpPr>
            <a:spLocks noChangeArrowheads="1"/>
          </p:cNvSpPr>
          <p:nvPr/>
        </p:nvSpPr>
        <p:spPr bwMode="auto">
          <a:xfrm rot="21019160">
            <a:off x="1099741" y="2752815"/>
            <a:ext cx="343387" cy="3423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80661" tIns="40331" rIns="80661" bIns="4033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椭圆 58">
            <a:extLst>
              <a:ext uri="{FF2B5EF4-FFF2-40B4-BE49-F238E27FC236}">
                <a16:creationId xmlns:a16="http://schemas.microsoft.com/office/drawing/2014/main" id="{8F44A915-9714-48AC-A8C6-FB166F753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249" y="4164827"/>
            <a:ext cx="440130" cy="4412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80661" tIns="40331" rIns="80661" bIns="4033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椭圆 70">
            <a:extLst>
              <a:ext uri="{FF2B5EF4-FFF2-40B4-BE49-F238E27FC236}">
                <a16:creationId xmlns:a16="http://schemas.microsoft.com/office/drawing/2014/main" id="{95B95264-63FD-444C-9246-F7BE3D5B4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807" y="2388118"/>
            <a:ext cx="509232" cy="5093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80661" tIns="40331" rIns="80661" bIns="4033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23">
            <a:extLst>
              <a:ext uri="{FF2B5EF4-FFF2-40B4-BE49-F238E27FC236}">
                <a16:creationId xmlns:a16="http://schemas.microsoft.com/office/drawing/2014/main" id="{F69A9127-5FFA-4ED5-9B45-45A78DD05840}"/>
              </a:ext>
            </a:extLst>
          </p:cNvPr>
          <p:cNvGrpSpPr/>
          <p:nvPr/>
        </p:nvGrpSpPr>
        <p:grpSpPr>
          <a:xfrm>
            <a:off x="5301251" y="3295286"/>
            <a:ext cx="3027769" cy="933211"/>
            <a:chOff x="7440093" y="3942239"/>
            <a:chExt cx="4521218" cy="1393331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EDD2FBB-5523-4F9E-B166-07C07A9D7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2465" y="3942239"/>
              <a:ext cx="2525342" cy="550615"/>
            </a:xfrm>
            <a:custGeom>
              <a:avLst/>
              <a:gdLst>
                <a:gd name="T0" fmla="*/ 0 w 4466"/>
                <a:gd name="T1" fmla="*/ 0 h 1312"/>
                <a:gd name="T2" fmla="*/ 4466 w 4466"/>
                <a:gd name="T3" fmla="*/ 0 h 1312"/>
                <a:gd name="T4" fmla="*/ 4185 w 4466"/>
                <a:gd name="T5" fmla="*/ 656 h 1312"/>
                <a:gd name="T6" fmla="*/ 4466 w 4466"/>
                <a:gd name="T7" fmla="*/ 1312 h 1312"/>
                <a:gd name="T8" fmla="*/ 0 w 4466"/>
                <a:gd name="T9" fmla="*/ 1312 h 1312"/>
                <a:gd name="T10" fmla="*/ 282 w 4466"/>
                <a:gd name="T11" fmla="*/ 656 h 1312"/>
                <a:gd name="T12" fmla="*/ 0 w 4466"/>
                <a:gd name="T13" fmla="*/ 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6" h="1312">
                  <a:moveTo>
                    <a:pt x="0" y="0"/>
                  </a:moveTo>
                  <a:lnTo>
                    <a:pt x="4466" y="0"/>
                  </a:lnTo>
                  <a:lnTo>
                    <a:pt x="4185" y="656"/>
                  </a:lnTo>
                  <a:lnTo>
                    <a:pt x="4466" y="1312"/>
                  </a:lnTo>
                  <a:lnTo>
                    <a:pt x="0" y="1312"/>
                  </a:lnTo>
                  <a:lnTo>
                    <a:pt x="282" y="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矩形 19">
              <a:extLst>
                <a:ext uri="{FF2B5EF4-FFF2-40B4-BE49-F238E27FC236}">
                  <a16:creationId xmlns:a16="http://schemas.microsoft.com/office/drawing/2014/main" id="{421434E5-672B-4532-BCD7-0C1781CD4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688" y="3970020"/>
              <a:ext cx="1717482" cy="499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文本框 18">
              <a:extLst>
                <a:ext uri="{FF2B5EF4-FFF2-40B4-BE49-F238E27FC236}">
                  <a16:creationId xmlns:a16="http://schemas.microsoft.com/office/drawing/2014/main" id="{913BC03E-5087-4FD3-AA21-652B7AC84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0093" y="4646281"/>
              <a:ext cx="4521218" cy="68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5">
            <a:extLst>
              <a:ext uri="{FF2B5EF4-FFF2-40B4-BE49-F238E27FC236}">
                <a16:creationId xmlns:a16="http://schemas.microsoft.com/office/drawing/2014/main" id="{31B5A0FE-0B04-48FC-9C95-D9E5DCA34524}"/>
              </a:ext>
            </a:extLst>
          </p:cNvPr>
          <p:cNvGrpSpPr/>
          <p:nvPr/>
        </p:nvGrpSpPr>
        <p:grpSpPr>
          <a:xfrm>
            <a:off x="5199120" y="1446069"/>
            <a:ext cx="1531951" cy="1531096"/>
            <a:chOff x="6930955" y="1927496"/>
            <a:chExt cx="2042247" cy="2040830"/>
          </a:xfrm>
          <a:solidFill>
            <a:schemeClr val="accent4"/>
          </a:solidFill>
        </p:grpSpPr>
        <p:grpSp>
          <p:nvGrpSpPr>
            <p:cNvPr id="4" name="Group 21">
              <a:extLst>
                <a:ext uri="{FF2B5EF4-FFF2-40B4-BE49-F238E27FC236}">
                  <a16:creationId xmlns:a16="http://schemas.microsoft.com/office/drawing/2014/main" id="{D08D1D68-1626-4C7D-884F-07E07EDFCF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0955" y="1927496"/>
              <a:ext cx="2042247" cy="2040830"/>
              <a:chOff x="0" y="0"/>
              <a:chExt cx="1080120" cy="1080120"/>
            </a:xfrm>
            <a:grpFill/>
          </p:grpSpPr>
          <p:sp>
            <p:nvSpPr>
              <p:cNvPr id="16" name="椭圆 38">
                <a:extLst>
                  <a:ext uri="{FF2B5EF4-FFF2-40B4-BE49-F238E27FC236}">
                    <a16:creationId xmlns:a16="http://schemas.microsoft.com/office/drawing/2014/main" id="{F8F44E80-8973-4C8C-B3F3-610143C09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椭圆 39">
                <a:extLst>
                  <a:ext uri="{FF2B5EF4-FFF2-40B4-BE49-F238E27FC236}">
                    <a16:creationId xmlns:a16="http://schemas.microsoft.com/office/drawing/2014/main" id="{B19FE7AD-B7C5-4AEA-AE0D-BF7FE344D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8" name="矩形 19">
              <a:extLst>
                <a:ext uri="{FF2B5EF4-FFF2-40B4-BE49-F238E27FC236}">
                  <a16:creationId xmlns:a16="http://schemas.microsoft.com/office/drawing/2014/main" id="{F170AE4A-77C4-4951-9406-4EEDF0B34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737" y="2685522"/>
              <a:ext cx="1639482" cy="6877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34">
            <a:extLst>
              <a:ext uri="{FF2B5EF4-FFF2-40B4-BE49-F238E27FC236}">
                <a16:creationId xmlns:a16="http://schemas.microsoft.com/office/drawing/2014/main" id="{BAC6665C-C3AF-438E-A5A8-EF91A2D4584E}"/>
              </a:ext>
            </a:extLst>
          </p:cNvPr>
          <p:cNvGrpSpPr/>
          <p:nvPr/>
        </p:nvGrpSpPr>
        <p:grpSpPr>
          <a:xfrm>
            <a:off x="3975472" y="3088806"/>
            <a:ext cx="1045044" cy="1045185"/>
            <a:chOff x="5299708" y="4117137"/>
            <a:chExt cx="1393150" cy="1393149"/>
          </a:xfrm>
          <a:solidFill>
            <a:schemeClr val="accent3"/>
          </a:solidFill>
        </p:grpSpPr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id="{46F4B36E-9F9A-417E-AA67-D5964404B2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9708" y="4117137"/>
              <a:ext cx="1393150" cy="1393149"/>
              <a:chOff x="0" y="0"/>
              <a:chExt cx="1080120" cy="1080120"/>
            </a:xfrm>
            <a:grpFill/>
          </p:grpSpPr>
          <p:sp>
            <p:nvSpPr>
              <p:cNvPr id="18" name="椭圆 32">
                <a:extLst>
                  <a:ext uri="{FF2B5EF4-FFF2-40B4-BE49-F238E27FC236}">
                    <a16:creationId xmlns:a16="http://schemas.microsoft.com/office/drawing/2014/main" id="{8CC3BAB2-5EF3-482D-87FB-BEA74F340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椭圆 33">
                <a:extLst>
                  <a:ext uri="{FF2B5EF4-FFF2-40B4-BE49-F238E27FC236}">
                    <a16:creationId xmlns:a16="http://schemas.microsoft.com/office/drawing/2014/main" id="{ECDB0275-A7EF-44EB-845E-E54815E39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9" name="矩形 19">
              <a:extLst>
                <a:ext uri="{FF2B5EF4-FFF2-40B4-BE49-F238E27FC236}">
                  <a16:creationId xmlns:a16="http://schemas.microsoft.com/office/drawing/2014/main" id="{3698FE58-290E-4753-81D0-FD0BB821B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0074" y="4637424"/>
              <a:ext cx="1092417" cy="4188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31">
            <a:extLst>
              <a:ext uri="{FF2B5EF4-FFF2-40B4-BE49-F238E27FC236}">
                <a16:creationId xmlns:a16="http://schemas.microsoft.com/office/drawing/2014/main" id="{10020944-54DB-4EB2-B7E9-7ABDB91669D6}"/>
              </a:ext>
            </a:extLst>
          </p:cNvPr>
          <p:cNvGrpSpPr/>
          <p:nvPr/>
        </p:nvGrpSpPr>
        <p:grpSpPr>
          <a:xfrm>
            <a:off x="2431826" y="1956434"/>
            <a:ext cx="1166240" cy="1166397"/>
            <a:chOff x="3241871" y="2607773"/>
            <a:chExt cx="1554716" cy="1554716"/>
          </a:xfrm>
          <a:solidFill>
            <a:schemeClr val="accent2"/>
          </a:solidFill>
        </p:grpSpPr>
        <p:grpSp>
          <p:nvGrpSpPr>
            <p:cNvPr id="32" name="Group 11">
              <a:extLst>
                <a:ext uri="{FF2B5EF4-FFF2-40B4-BE49-F238E27FC236}">
                  <a16:creationId xmlns:a16="http://schemas.microsoft.com/office/drawing/2014/main" id="{5FA6D9C7-9671-40A6-A0AB-E69B150828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1871" y="2607773"/>
              <a:ext cx="1554716" cy="1554716"/>
              <a:chOff x="0" y="0"/>
              <a:chExt cx="1080120" cy="1080120"/>
            </a:xfrm>
            <a:grpFill/>
          </p:grpSpPr>
          <p:sp>
            <p:nvSpPr>
              <p:cNvPr id="20" name="椭圆 27">
                <a:extLst>
                  <a:ext uri="{FF2B5EF4-FFF2-40B4-BE49-F238E27FC236}">
                    <a16:creationId xmlns:a16="http://schemas.microsoft.com/office/drawing/2014/main" id="{9F27E906-AF76-4AF4-8BC6-3CFA6BCDE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椭圆 28">
                <a:extLst>
                  <a:ext uri="{FF2B5EF4-FFF2-40B4-BE49-F238E27FC236}">
                    <a16:creationId xmlns:a16="http://schemas.microsoft.com/office/drawing/2014/main" id="{8D775C17-5C94-480A-B565-10782517A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0" name="矩形 19">
              <a:extLst>
                <a:ext uri="{FF2B5EF4-FFF2-40B4-BE49-F238E27FC236}">
                  <a16:creationId xmlns:a16="http://schemas.microsoft.com/office/drawing/2014/main" id="{05256BE6-8620-4AE5-B72C-16C1BBA3B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484" y="3154068"/>
              <a:ext cx="1173622" cy="4457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1">
            <a:extLst>
              <a:ext uri="{FF2B5EF4-FFF2-40B4-BE49-F238E27FC236}">
                <a16:creationId xmlns:a16="http://schemas.microsoft.com/office/drawing/2014/main" id="{63DA33A6-1A5E-4C1A-9D17-C95EB8340663}"/>
              </a:ext>
            </a:extLst>
          </p:cNvPr>
          <p:cNvGrpSpPr/>
          <p:nvPr/>
        </p:nvGrpSpPr>
        <p:grpSpPr>
          <a:xfrm>
            <a:off x="1553691" y="3088806"/>
            <a:ext cx="850494" cy="851671"/>
            <a:chOff x="2071228" y="4117137"/>
            <a:chExt cx="1133794" cy="1135211"/>
          </a:xfrm>
          <a:solidFill>
            <a:schemeClr val="accent1"/>
          </a:solidFill>
        </p:grpSpPr>
        <p:grpSp>
          <p:nvGrpSpPr>
            <p:cNvPr id="34" name="Group 6">
              <a:extLst>
                <a:ext uri="{FF2B5EF4-FFF2-40B4-BE49-F238E27FC236}">
                  <a16:creationId xmlns:a16="http://schemas.microsoft.com/office/drawing/2014/main" id="{DAC47C00-02B2-4943-AF07-F7BDF1D55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1228" y="4117137"/>
              <a:ext cx="1133794" cy="1135211"/>
              <a:chOff x="0" y="0"/>
              <a:chExt cx="1080120" cy="1080120"/>
            </a:xfrm>
            <a:grpFill/>
          </p:grpSpPr>
          <p:sp>
            <p:nvSpPr>
              <p:cNvPr id="22" name="椭圆 6">
                <a:extLst>
                  <a:ext uri="{FF2B5EF4-FFF2-40B4-BE49-F238E27FC236}">
                    <a16:creationId xmlns:a16="http://schemas.microsoft.com/office/drawing/2014/main" id="{8ACCF9ED-F99B-453A-BC4E-F4293A0BA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椭圆 5">
                <a:extLst>
                  <a:ext uri="{FF2B5EF4-FFF2-40B4-BE49-F238E27FC236}">
                    <a16:creationId xmlns:a16="http://schemas.microsoft.com/office/drawing/2014/main" id="{92AD1C22-A475-4F28-A1DB-9F7939BAA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 19">
              <a:extLst>
                <a:ext uri="{FF2B5EF4-FFF2-40B4-BE49-F238E27FC236}">
                  <a16:creationId xmlns:a16="http://schemas.microsoft.com/office/drawing/2014/main" id="{6D24F104-79AC-4D00-BB69-024673F32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608" y="4548729"/>
              <a:ext cx="936418" cy="3651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685570"/>
      </p:ext>
    </p:extLst>
  </p:cSld>
  <p:clrMapOvr>
    <a:masterClrMapping/>
  </p:clrMapOvr>
  <p:transition spd="med" advClick="0" advTm="35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FDE6F3-C2C1-497D-9AC0-D418F52504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641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NUMBER"/>
  <p:tag name="ID" val="547130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OTHERS"/>
  <p:tag name="ID" val="5471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ENTRY"/>
  <p:tag name="ID" val="547130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ENTRY"/>
  <p:tag name="ID" val="547130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ENTRY"/>
  <p:tag name="ID" val="547130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ENTRY"/>
  <p:tag name="ID" val="547130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NUMBER"/>
  <p:tag name="ID" val="547130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NUMBER"/>
  <p:tag name="ID" val="547130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NUMBER"/>
  <p:tag name="ID" val="547130"/>
  <p:tag name="MH_ORDER" val="3"/>
</p:tagLst>
</file>

<file path=ppt/theme/theme1.xml><?xml version="1.0" encoding="utf-8"?>
<a:theme xmlns:a="http://schemas.openxmlformats.org/drawingml/2006/main" name="www.freeppt7.com">
  <a:themeElements>
    <a:clrScheme name="自定义 1195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53548A"/>
      </a:accent3>
      <a:accent4>
        <a:srgbClr val="438086"/>
      </a:accent4>
      <a:accent5>
        <a:srgbClr val="53548A"/>
      </a:accent5>
      <a:accent6>
        <a:srgbClr val="438086"/>
      </a:accent6>
      <a:hlink>
        <a:srgbClr val="67AFBD"/>
      </a:hlink>
      <a:folHlink>
        <a:srgbClr val="C2A874"/>
      </a:folHlink>
    </a:clrScheme>
    <a:fontScheme name="mwas23jh">
      <a:majorFont>
        <a:latin typeface="Arial Narrow"/>
        <a:ea typeface="微软雅黑"/>
        <a:cs typeface=""/>
      </a:majorFont>
      <a:minorFont>
        <a:latin typeface="Arial Narrow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1172</Words>
  <Application>Microsoft Office PowerPoint</Application>
  <PresentationFormat>自定义</PresentationFormat>
  <Paragraphs>227</Paragraphs>
  <Slides>25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微软雅黑</vt:lpstr>
      <vt:lpstr>字魂59号-创粗黑</vt:lpstr>
      <vt:lpstr>Arial</vt:lpstr>
      <vt:lpstr>Arial Narrow</vt:lpstr>
      <vt:lpstr>Berlin Sans FB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极简圆圈</dc:title>
  <dc:creator/>
  <cp:keywords>www.1ppt.com</cp:keywords>
  <dc:description>www.1ppt.com</dc:description>
  <cp:lastModifiedBy/>
  <cp:revision>1</cp:revision>
  <dcterms:created xsi:type="dcterms:W3CDTF">2016-10-17T14:00:15Z</dcterms:created>
  <dcterms:modified xsi:type="dcterms:W3CDTF">2022-12-23T08:46:41Z</dcterms:modified>
</cp:coreProperties>
</file>