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7104063" cy="10234613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8B46"/>
    <a:srgbClr val="CF8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7B726-FB8B-4642-9923-48D9315F4E5B}" type="datetimeFigureOut">
              <a:rPr lang="zh-CN" altLang="en-US" smtClean="0"/>
              <a:t>2022/12/24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CCEC8-75C3-4AC3-8DB8-C46C8B699A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13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CCEC8-75C3-4AC3-8DB8-C46C8B699A2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620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CCEC8-75C3-4AC3-8DB8-C46C8B699A2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683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CCEC8-75C3-4AC3-8DB8-C46C8B699A2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514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CCEC8-75C3-4AC3-8DB8-C46C8B699A2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978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CCEC8-75C3-4AC3-8DB8-C46C8B699A2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056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CCEC8-75C3-4AC3-8DB8-C46C8B699A2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027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CCEC8-75C3-4AC3-8DB8-C46C8B699A2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017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CCEC8-75C3-4AC3-8DB8-C46C8B699A2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198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CCEC8-75C3-4AC3-8DB8-C46C8B699A2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025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CCEC8-75C3-4AC3-8DB8-C46C8B699A2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111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CCEC8-75C3-4AC3-8DB8-C46C8B699A2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03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CCEC8-75C3-4AC3-8DB8-C46C8B699A2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245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CCEC8-75C3-4AC3-8DB8-C46C8B699A2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358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CCEC8-75C3-4AC3-8DB8-C46C8B699A2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0225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CCEC8-75C3-4AC3-8DB8-C46C8B699A2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69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CCEC8-75C3-4AC3-8DB8-C46C8B699A2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059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CCEC8-75C3-4AC3-8DB8-C46C8B699A2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675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CCEC8-75C3-4AC3-8DB8-C46C8B699A2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796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CCEC8-75C3-4AC3-8DB8-C46C8B699A2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107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CCEC8-75C3-4AC3-8DB8-C46C8B699A2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867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CCEC8-75C3-4AC3-8DB8-C46C8B699A2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202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CCEC8-75C3-4AC3-8DB8-C46C8B699A2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402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CCEC8-75C3-4AC3-8DB8-C46C8B699A2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467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CCEC8-75C3-4AC3-8DB8-C46C8B699A2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606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CCEC8-75C3-4AC3-8DB8-C46C8B699A2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99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161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653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95FC8935-3C15-753D-089B-585A771D1F0B}"/>
              </a:ext>
            </a:extLst>
          </p:cNvPr>
          <p:cNvSpPr txBox="1"/>
          <p:nvPr userDrawn="1"/>
        </p:nvSpPr>
        <p:spPr>
          <a:xfrm>
            <a:off x="1489720" y="672619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97501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9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7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emf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3.jpe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microsoft.com/office/2007/relationships/hdphoto" Target="../media/hdphoto1.wdp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1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:\素材\科技\包图网_72224人工智能科技宣传海报\2.jpg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970" y="-10160"/>
            <a:ext cx="12225655" cy="6866255"/>
          </a:xfrm>
          <a:prstGeom prst="rect">
            <a:avLst/>
          </a:prstGeom>
        </p:spPr>
      </p:pic>
      <p:pic>
        <p:nvPicPr>
          <p:cNvPr id="8" name="图片 7" descr="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970" y="481965"/>
            <a:ext cx="5570220" cy="6374130"/>
          </a:xfrm>
          <a:prstGeom prst="rect">
            <a:avLst/>
          </a:prstGeom>
        </p:spPr>
      </p:pic>
      <p:sp>
        <p:nvSpPr>
          <p:cNvPr id="10" name="TextBox 3"/>
          <p:cNvSpPr txBox="1"/>
          <p:nvPr/>
        </p:nvSpPr>
        <p:spPr>
          <a:xfrm>
            <a:off x="6309360" y="3468975"/>
            <a:ext cx="493903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dist"/>
            <a:r>
              <a:rPr lang="en-US" altLang="zh-CN" sz="2000" b="1" dirty="0">
                <a:ln/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E33FEEF1-ED01-791F-FBD8-77F9F6096E7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19611" y="268605"/>
            <a:ext cx="1280160" cy="426720"/>
          </a:xfrm>
          <a:prstGeom prst="rect">
            <a:avLst/>
          </a:prstGeom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065A2C75-B6CA-970A-5B3D-1091289A08DD}"/>
              </a:ext>
            </a:extLst>
          </p:cNvPr>
          <p:cNvSpPr txBox="1"/>
          <p:nvPr/>
        </p:nvSpPr>
        <p:spPr>
          <a:xfrm>
            <a:off x="6074410" y="1289376"/>
            <a:ext cx="5173980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66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pPr algn="r"/>
            <a:r>
              <a:rPr lang="en-US" sz="66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66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0B1EACE-097A-9552-73C4-B4B327845BD7}"/>
              </a:ext>
            </a:extLst>
          </p:cNvPr>
          <p:cNvGrpSpPr/>
          <p:nvPr/>
        </p:nvGrpSpPr>
        <p:grpSpPr>
          <a:xfrm>
            <a:off x="6422473" y="4428559"/>
            <a:ext cx="3667957" cy="318653"/>
            <a:chOff x="4414802" y="4741055"/>
            <a:chExt cx="3667957" cy="318653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28757A2-06F8-9EE4-E807-E7EE80327129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20" name="Oval 15">
                <a:extLst>
                  <a:ext uri="{FF2B5EF4-FFF2-40B4-BE49-F238E27FC236}">
                    <a16:creationId xmlns:a16="http://schemas.microsoft.com/office/drawing/2014/main" id="{AADB40FB-F931-9F91-9054-419A6F1AF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1" name="Group 16">
                <a:extLst>
                  <a:ext uri="{FF2B5EF4-FFF2-40B4-BE49-F238E27FC236}">
                    <a16:creationId xmlns:a16="http://schemas.microsoft.com/office/drawing/2014/main" id="{ECE28E9E-F6D4-1D39-3896-7965ECB054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22" name="Freeform 17">
                  <a:extLst>
                    <a:ext uri="{FF2B5EF4-FFF2-40B4-BE49-F238E27FC236}">
                      <a16:creationId xmlns:a16="http://schemas.microsoft.com/office/drawing/2014/main" id="{267EFD2D-A0A1-1ADE-C14E-661B8A90B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3145B3FB-71F1-6856-3729-8E1436FCCF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54E44D7D-C2B5-934D-86F6-A97FAA51E725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6" name="Oval 10">
                <a:extLst>
                  <a:ext uri="{FF2B5EF4-FFF2-40B4-BE49-F238E27FC236}">
                    <a16:creationId xmlns:a16="http://schemas.microsoft.com/office/drawing/2014/main" id="{390EDB2E-CD71-3422-B5E5-B1B55CF06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110D64E7-B9EC-DE43-A196-1DCFFCA1788E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8" name="Freeform 12">
                  <a:extLst>
                    <a:ext uri="{FF2B5EF4-FFF2-40B4-BE49-F238E27FC236}">
                      <a16:creationId xmlns:a16="http://schemas.microsoft.com/office/drawing/2014/main" id="{BA7E3522-6374-65FF-3A35-4D22447AAF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id="{3EC78848-2EDD-E69F-564E-3EDD2D7076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CF314F8A-48E1-BC9A-BA6F-902B4FA0599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0150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6E370D8-C6DF-5333-D021-9D457236631B}"/>
                </a:ext>
              </a:extLst>
            </p:cNvPr>
            <p:cNvSpPr/>
            <p:nvPr/>
          </p:nvSpPr>
          <p:spPr>
            <a:xfrm>
              <a:off x="4680881" y="4741055"/>
              <a:ext cx="196720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Tm="5429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46" y="87495"/>
            <a:ext cx="598694" cy="669961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0278319" y="225452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985520" y="810227"/>
            <a:ext cx="1057943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原创设计师QQ598969553      _14"/>
          <p:cNvSpPr>
            <a:spLocks noChangeArrowheads="1"/>
          </p:cNvSpPr>
          <p:nvPr/>
        </p:nvSpPr>
        <p:spPr bwMode="gray">
          <a:xfrm>
            <a:off x="869707" y="165236"/>
            <a:ext cx="3169857" cy="679091"/>
          </a:xfrm>
          <a:prstGeom prst="roundRect">
            <a:avLst/>
          </a:prstGeom>
          <a:noFill/>
          <a:ln>
            <a:noFill/>
          </a:ln>
        </p:spPr>
        <p:txBody>
          <a:bodyPr wrap="square" lIns="121844" tIns="60922" rIns="121844" bIns="60922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4255900" y="2097903"/>
            <a:ext cx="3722840" cy="3722683"/>
            <a:chOff x="4255300" y="2097903"/>
            <a:chExt cx="3722840" cy="3722682"/>
          </a:xfrm>
        </p:grpSpPr>
        <p:grpSp>
          <p:nvGrpSpPr>
            <p:cNvPr id="2" name="Group 1"/>
            <p:cNvGrpSpPr/>
            <p:nvPr/>
          </p:nvGrpSpPr>
          <p:grpSpPr>
            <a:xfrm>
              <a:off x="4297681" y="2137013"/>
              <a:ext cx="3596640" cy="3640296"/>
              <a:chOff x="4297681" y="2137013"/>
              <a:chExt cx="3596640" cy="3640296"/>
            </a:xfrm>
          </p:grpSpPr>
          <p:sp>
            <p:nvSpPr>
              <p:cNvPr id="8" name="Line 699"/>
              <p:cNvSpPr>
                <a:spLocks noChangeShapeType="1"/>
              </p:cNvSpPr>
              <p:nvPr/>
            </p:nvSpPr>
            <p:spPr bwMode="auto">
              <a:xfrm flipH="1" flipV="1">
                <a:off x="6010042" y="2137013"/>
                <a:ext cx="971473" cy="229223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cs typeface="+mn-ea"/>
                  <a:sym typeface="+mn-lt"/>
                </a:endParaRPr>
              </a:p>
            </p:txBody>
          </p:sp>
          <p:sp>
            <p:nvSpPr>
              <p:cNvPr id="3" name="Freeform 700"/>
              <p:cNvSpPr/>
              <p:nvPr/>
            </p:nvSpPr>
            <p:spPr bwMode="auto">
              <a:xfrm>
                <a:off x="6981517" y="2366236"/>
                <a:ext cx="912804" cy="1547262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" name="Freeform 701"/>
              <p:cNvSpPr/>
              <p:nvPr/>
            </p:nvSpPr>
            <p:spPr bwMode="auto">
              <a:xfrm>
                <a:off x="5240505" y="3913500"/>
                <a:ext cx="2653816" cy="1863809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Line 702"/>
              <p:cNvSpPr>
                <a:spLocks noChangeShapeType="1"/>
              </p:cNvSpPr>
              <p:nvPr/>
            </p:nvSpPr>
            <p:spPr bwMode="auto">
              <a:xfrm>
                <a:off x="4440949" y="4633919"/>
                <a:ext cx="799556" cy="1020592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cs typeface="+mn-ea"/>
                  <a:sym typeface="+mn-lt"/>
                </a:endParaRPr>
              </a:p>
            </p:txBody>
          </p:sp>
          <p:sp>
            <p:nvSpPr>
              <p:cNvPr id="5" name="Freeform 703"/>
              <p:cNvSpPr/>
              <p:nvPr/>
            </p:nvSpPr>
            <p:spPr bwMode="auto">
              <a:xfrm>
                <a:off x="4297681" y="3149337"/>
                <a:ext cx="143268" cy="1484584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-1" fmla="*/ 12868 w 12868"/>
                  <a:gd name="connsiteY0-2" fmla="*/ 0 h 9028"/>
                  <a:gd name="connsiteX1-3" fmla="*/ 10018 w 12868"/>
                  <a:gd name="connsiteY1-4" fmla="*/ 386 h 9028"/>
                  <a:gd name="connsiteX2-5" fmla="*/ 5140 w 12868"/>
                  <a:gd name="connsiteY2-6" fmla="*/ 1461 h 9028"/>
                  <a:gd name="connsiteX3-7" fmla="*/ 854 w 12868"/>
                  <a:gd name="connsiteY3-8" fmla="*/ 2274 h 9028"/>
                  <a:gd name="connsiteX4-9" fmla="*/ 0 w 12868"/>
                  <a:gd name="connsiteY4-10" fmla="*/ 6055 h 9028"/>
                  <a:gd name="connsiteX5-11" fmla="*/ 1724 w 12868"/>
                  <a:gd name="connsiteY5-12" fmla="*/ 9028 h 9028"/>
                  <a:gd name="connsiteX0-13" fmla="*/ 7785 w 7785"/>
                  <a:gd name="connsiteY0-14" fmla="*/ 0 h 9572"/>
                  <a:gd name="connsiteX1-15" fmla="*/ 3994 w 7785"/>
                  <a:gd name="connsiteY1-16" fmla="*/ 1190 h 9572"/>
                  <a:gd name="connsiteX2-17" fmla="*/ 664 w 7785"/>
                  <a:gd name="connsiteY2-18" fmla="*/ 2091 h 9572"/>
                  <a:gd name="connsiteX3-19" fmla="*/ 0 w 7785"/>
                  <a:gd name="connsiteY3-20" fmla="*/ 6279 h 9572"/>
                  <a:gd name="connsiteX4-21" fmla="*/ 1340 w 7785"/>
                  <a:gd name="connsiteY4-22" fmla="*/ 9572 h 9572"/>
                  <a:gd name="connsiteX0-23" fmla="*/ 5130 w 5130"/>
                  <a:gd name="connsiteY0-24" fmla="*/ 0 h 8757"/>
                  <a:gd name="connsiteX1-25" fmla="*/ 853 w 5130"/>
                  <a:gd name="connsiteY1-26" fmla="*/ 941 h 8757"/>
                  <a:gd name="connsiteX2-27" fmla="*/ 0 w 5130"/>
                  <a:gd name="connsiteY2-28" fmla="*/ 5317 h 8757"/>
                  <a:gd name="connsiteX3-29" fmla="*/ 1721 w 5130"/>
                  <a:gd name="connsiteY3-30" fmla="*/ 8757 h 8757"/>
                  <a:gd name="connsiteX0-31" fmla="*/ 1663 w 3355"/>
                  <a:gd name="connsiteY0-32" fmla="*/ 0 h 8925"/>
                  <a:gd name="connsiteX1-33" fmla="*/ 0 w 3355"/>
                  <a:gd name="connsiteY1-34" fmla="*/ 4997 h 8925"/>
                  <a:gd name="connsiteX2-35" fmla="*/ 3355 w 3355"/>
                  <a:gd name="connsiteY2-36" fmla="*/ 8925 h 89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Line 704"/>
              <p:cNvSpPr>
                <a:spLocks noChangeShapeType="1"/>
              </p:cNvSpPr>
              <p:nvPr/>
            </p:nvSpPr>
            <p:spPr bwMode="auto">
              <a:xfrm flipH="1">
                <a:off x="5114925" y="2137013"/>
                <a:ext cx="895116" cy="296625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cs typeface="+mn-ea"/>
                  <a:sym typeface="+mn-lt"/>
                </a:endParaRPr>
              </a:p>
            </p:txBody>
          </p:sp>
          <p:sp>
            <p:nvSpPr>
              <p:cNvPr id="15" name="Freeform 705"/>
              <p:cNvSpPr/>
              <p:nvPr/>
            </p:nvSpPr>
            <p:spPr bwMode="auto">
              <a:xfrm>
                <a:off x="5114925" y="2340343"/>
                <a:ext cx="1871166" cy="103615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-1" fmla="*/ 0 w 10000"/>
                  <a:gd name="connsiteY0-2" fmla="*/ 5798 h 5798"/>
                  <a:gd name="connsiteX1-3" fmla="*/ 0 w 10000"/>
                  <a:gd name="connsiteY1-4" fmla="*/ 5798 h 5798"/>
                  <a:gd name="connsiteX2-5" fmla="*/ 4953 w 10000"/>
                  <a:gd name="connsiteY2-6" fmla="*/ 0 h 5798"/>
                  <a:gd name="connsiteX3-7" fmla="*/ 4953 w 10000"/>
                  <a:gd name="connsiteY3-8" fmla="*/ 0 h 5798"/>
                  <a:gd name="connsiteX4-9" fmla="*/ 10000 w 10000"/>
                  <a:gd name="connsiteY4-10" fmla="*/ 1092 h 57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706"/>
              <p:cNvSpPr/>
              <p:nvPr/>
            </p:nvSpPr>
            <p:spPr bwMode="auto">
              <a:xfrm>
                <a:off x="4997636" y="4060857"/>
                <a:ext cx="242869" cy="1593654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707"/>
              <p:cNvSpPr/>
              <p:nvPr/>
            </p:nvSpPr>
            <p:spPr bwMode="auto">
              <a:xfrm>
                <a:off x="4997636" y="2442645"/>
                <a:ext cx="180104" cy="1618213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708"/>
              <p:cNvSpPr/>
              <p:nvPr/>
            </p:nvSpPr>
            <p:spPr bwMode="auto">
              <a:xfrm>
                <a:off x="5963651" y="4745799"/>
                <a:ext cx="409345" cy="1031510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-1" fmla="*/ 0 w 7538"/>
                  <a:gd name="connsiteY0-2" fmla="*/ 0 h 10000"/>
                  <a:gd name="connsiteX1-3" fmla="*/ 5503 w 7538"/>
                  <a:gd name="connsiteY1-4" fmla="*/ 7817 h 10000"/>
                  <a:gd name="connsiteX2-5" fmla="*/ 7538 w 7538"/>
                  <a:gd name="connsiteY2-6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709"/>
              <p:cNvSpPr/>
              <p:nvPr/>
            </p:nvSpPr>
            <p:spPr bwMode="auto">
              <a:xfrm>
                <a:off x="5963652" y="2348500"/>
                <a:ext cx="450260" cy="2397304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7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Line 710"/>
              <p:cNvSpPr>
                <a:spLocks noChangeShapeType="1"/>
              </p:cNvSpPr>
              <p:nvPr/>
            </p:nvSpPr>
            <p:spPr bwMode="auto">
              <a:xfrm>
                <a:off x="6010042" y="2137015"/>
                <a:ext cx="24560" cy="211488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cs typeface="+mn-ea"/>
                  <a:sym typeface="+mn-lt"/>
                </a:endParaRPr>
              </a:p>
            </p:txBody>
          </p:sp>
          <p:sp>
            <p:nvSpPr>
              <p:cNvPr id="21" name="Line 711"/>
              <p:cNvSpPr>
                <a:spLocks noChangeShapeType="1"/>
              </p:cNvSpPr>
              <p:nvPr/>
            </p:nvSpPr>
            <p:spPr bwMode="auto">
              <a:xfrm flipH="1">
                <a:off x="4368632" y="2434349"/>
                <a:ext cx="751816" cy="715072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cs typeface="+mn-ea"/>
                  <a:sym typeface="+mn-lt"/>
                </a:endParaRPr>
              </a:p>
            </p:txBody>
          </p:sp>
          <p:sp>
            <p:nvSpPr>
              <p:cNvPr id="22" name="Line 712"/>
              <p:cNvSpPr>
                <a:spLocks noChangeShapeType="1"/>
              </p:cNvSpPr>
              <p:nvPr/>
            </p:nvSpPr>
            <p:spPr bwMode="auto">
              <a:xfrm flipH="1" flipV="1">
                <a:off x="7681469" y="3816627"/>
                <a:ext cx="212851" cy="96875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cs typeface="+mn-ea"/>
                  <a:sym typeface="+mn-lt"/>
                </a:endParaRPr>
              </a:p>
            </p:txBody>
          </p:sp>
          <p:sp>
            <p:nvSpPr>
              <p:cNvPr id="6" name="Line 713"/>
              <p:cNvSpPr>
                <a:spLocks noChangeShapeType="1"/>
              </p:cNvSpPr>
              <p:nvPr/>
            </p:nvSpPr>
            <p:spPr bwMode="auto">
              <a:xfrm flipH="1" flipV="1">
                <a:off x="6972417" y="2367473"/>
                <a:ext cx="242415" cy="630496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cs typeface="+mn-ea"/>
                  <a:sym typeface="+mn-lt"/>
                </a:endParaRPr>
              </a:p>
            </p:txBody>
          </p:sp>
          <p:sp>
            <p:nvSpPr>
              <p:cNvPr id="24" name="Line 714"/>
              <p:cNvSpPr>
                <a:spLocks noChangeShapeType="1"/>
              </p:cNvSpPr>
              <p:nvPr/>
            </p:nvSpPr>
            <p:spPr bwMode="auto">
              <a:xfrm flipH="1" flipV="1">
                <a:off x="7214834" y="2997969"/>
                <a:ext cx="466634" cy="818657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cs typeface="+mn-ea"/>
                  <a:sym typeface="+mn-lt"/>
                </a:endParaRPr>
              </a:p>
            </p:txBody>
          </p:sp>
          <p:sp>
            <p:nvSpPr>
              <p:cNvPr id="25" name="Line 715"/>
              <p:cNvSpPr>
                <a:spLocks noChangeShapeType="1"/>
              </p:cNvSpPr>
              <p:nvPr/>
            </p:nvSpPr>
            <p:spPr bwMode="auto">
              <a:xfrm flipH="1" flipV="1">
                <a:off x="7681469" y="3816627"/>
                <a:ext cx="20465" cy="1102458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cs typeface="+mn-ea"/>
                  <a:sym typeface="+mn-lt"/>
                </a:endParaRPr>
              </a:p>
            </p:txBody>
          </p:sp>
          <p:sp>
            <p:nvSpPr>
              <p:cNvPr id="26" name="Freeform 716"/>
              <p:cNvSpPr/>
              <p:nvPr/>
            </p:nvSpPr>
            <p:spPr bwMode="auto">
              <a:xfrm>
                <a:off x="5963652" y="4745802"/>
                <a:ext cx="1738283" cy="328828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Line 717"/>
              <p:cNvSpPr>
                <a:spLocks noChangeShapeType="1"/>
              </p:cNvSpPr>
              <p:nvPr/>
            </p:nvSpPr>
            <p:spPr bwMode="auto">
              <a:xfrm>
                <a:off x="4997636" y="4060859"/>
                <a:ext cx="966016" cy="684944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cs typeface="+mn-ea"/>
                  <a:sym typeface="+mn-lt"/>
                </a:endParaRPr>
              </a:p>
            </p:txBody>
          </p:sp>
          <p:sp>
            <p:nvSpPr>
              <p:cNvPr id="28" name="Line 718"/>
              <p:cNvSpPr>
                <a:spLocks noChangeShapeType="1"/>
              </p:cNvSpPr>
              <p:nvPr/>
            </p:nvSpPr>
            <p:spPr bwMode="auto">
              <a:xfrm>
                <a:off x="4368632" y="3149421"/>
                <a:ext cx="629002" cy="911438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cs typeface="+mn-ea"/>
                  <a:sym typeface="+mn-lt"/>
                </a:endParaRPr>
              </a:p>
            </p:txBody>
          </p:sp>
          <p:sp>
            <p:nvSpPr>
              <p:cNvPr id="29" name="Line 719"/>
              <p:cNvSpPr>
                <a:spLocks noChangeShapeType="1"/>
              </p:cNvSpPr>
              <p:nvPr/>
            </p:nvSpPr>
            <p:spPr bwMode="auto">
              <a:xfrm flipH="1">
                <a:off x="4368634" y="2944756"/>
                <a:ext cx="809106" cy="204665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cs typeface="+mn-ea"/>
                  <a:sym typeface="+mn-lt"/>
                </a:endParaRPr>
              </a:p>
            </p:txBody>
          </p:sp>
          <p:sp>
            <p:nvSpPr>
              <p:cNvPr id="30" name="Line 720"/>
              <p:cNvSpPr>
                <a:spLocks noChangeShapeType="1"/>
              </p:cNvSpPr>
              <p:nvPr/>
            </p:nvSpPr>
            <p:spPr bwMode="auto">
              <a:xfrm flipH="1">
                <a:off x="5177742" y="2348501"/>
                <a:ext cx="856862" cy="596256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cs typeface="+mn-ea"/>
                  <a:sym typeface="+mn-lt"/>
                </a:endParaRPr>
              </a:p>
            </p:txBody>
          </p:sp>
          <p:sp>
            <p:nvSpPr>
              <p:cNvPr id="31" name="Line 721"/>
              <p:cNvSpPr>
                <a:spLocks noChangeShapeType="1"/>
              </p:cNvSpPr>
              <p:nvPr/>
            </p:nvSpPr>
            <p:spPr bwMode="auto">
              <a:xfrm flipH="1" flipV="1">
                <a:off x="6034604" y="2348500"/>
                <a:ext cx="1180232" cy="649470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cs typeface="+mn-ea"/>
                  <a:sym typeface="+mn-lt"/>
                </a:endParaRPr>
              </a:p>
            </p:txBody>
          </p:sp>
          <p:sp>
            <p:nvSpPr>
              <p:cNvPr id="32" name="Freeform 722"/>
              <p:cNvSpPr/>
              <p:nvPr/>
            </p:nvSpPr>
            <p:spPr bwMode="auto">
              <a:xfrm>
                <a:off x="7214833" y="2997968"/>
                <a:ext cx="573059" cy="798191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723"/>
              <p:cNvSpPr/>
              <p:nvPr/>
            </p:nvSpPr>
            <p:spPr bwMode="auto">
              <a:xfrm>
                <a:off x="7193002" y="2997968"/>
                <a:ext cx="491195" cy="2076661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Line 724"/>
              <p:cNvSpPr>
                <a:spLocks noChangeShapeType="1"/>
              </p:cNvSpPr>
              <p:nvPr/>
            </p:nvSpPr>
            <p:spPr bwMode="auto">
              <a:xfrm flipV="1">
                <a:off x="6413914" y="2997968"/>
                <a:ext cx="800921" cy="256512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cs typeface="+mn-ea"/>
                  <a:sym typeface="+mn-lt"/>
                </a:endParaRPr>
              </a:p>
            </p:txBody>
          </p:sp>
          <p:sp>
            <p:nvSpPr>
              <p:cNvPr id="35" name="Line 725"/>
              <p:cNvSpPr>
                <a:spLocks noChangeShapeType="1"/>
              </p:cNvSpPr>
              <p:nvPr/>
            </p:nvSpPr>
            <p:spPr bwMode="auto">
              <a:xfrm flipV="1">
                <a:off x="4997634" y="3254480"/>
                <a:ext cx="1416278" cy="817292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cs typeface="+mn-ea"/>
                  <a:sym typeface="+mn-lt"/>
                </a:endParaRPr>
              </a:p>
            </p:txBody>
          </p:sp>
          <p:sp>
            <p:nvSpPr>
              <p:cNvPr id="36" name="Freeform 726"/>
              <p:cNvSpPr/>
              <p:nvPr/>
            </p:nvSpPr>
            <p:spPr bwMode="auto">
              <a:xfrm>
                <a:off x="4440949" y="4071773"/>
                <a:ext cx="753165" cy="1069713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Line 728"/>
              <p:cNvSpPr>
                <a:spLocks noChangeShapeType="1"/>
              </p:cNvSpPr>
              <p:nvPr/>
            </p:nvSpPr>
            <p:spPr bwMode="auto">
              <a:xfrm flipH="1">
                <a:off x="5194114" y="4745801"/>
                <a:ext cx="769538" cy="395684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cs typeface="+mn-ea"/>
                  <a:sym typeface="+mn-lt"/>
                </a:endParaRPr>
              </a:p>
            </p:txBody>
          </p:sp>
          <p:sp>
            <p:nvSpPr>
              <p:cNvPr id="38" name="Freeform 729"/>
              <p:cNvSpPr/>
              <p:nvPr/>
            </p:nvSpPr>
            <p:spPr bwMode="auto">
              <a:xfrm>
                <a:off x="5963654" y="3816625"/>
                <a:ext cx="1717818" cy="929177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730"/>
              <p:cNvSpPr/>
              <p:nvPr/>
            </p:nvSpPr>
            <p:spPr bwMode="auto">
              <a:xfrm>
                <a:off x="5254151" y="5500332"/>
                <a:ext cx="1756021" cy="158273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6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731"/>
              <p:cNvSpPr/>
              <p:nvPr/>
            </p:nvSpPr>
            <p:spPr bwMode="auto">
              <a:xfrm>
                <a:off x="5194116" y="5074626"/>
                <a:ext cx="2009806" cy="477551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Line 732"/>
              <p:cNvSpPr>
                <a:spLocks noChangeShapeType="1"/>
              </p:cNvSpPr>
              <p:nvPr/>
            </p:nvSpPr>
            <p:spPr bwMode="auto">
              <a:xfrm>
                <a:off x="6413918" y="3254481"/>
                <a:ext cx="780454" cy="753166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cs typeface="+mn-ea"/>
                  <a:sym typeface="+mn-lt"/>
                </a:endParaRPr>
              </a:p>
            </p:txBody>
          </p:sp>
          <p:sp>
            <p:nvSpPr>
              <p:cNvPr id="42" name="Line 733"/>
              <p:cNvSpPr>
                <a:spLocks noChangeShapeType="1"/>
              </p:cNvSpPr>
              <p:nvPr/>
            </p:nvSpPr>
            <p:spPr bwMode="auto">
              <a:xfrm>
                <a:off x="5177745" y="2944750"/>
                <a:ext cx="1236173" cy="309725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cs typeface="+mn-ea"/>
                  <a:sym typeface="+mn-lt"/>
                </a:endParaRPr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4328325" y="3121840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976150" y="2097903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6007107" y="2316978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145094" y="2917053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255300" y="3956865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4972850" y="4042590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4407700" y="4610915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7163600" y="3975915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7646200" y="3791765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7865275" y="3890190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7182650" y="2972615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7179475" y="5042715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947700" y="2324915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5166525" y="5114946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228563" y="5519759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6992944" y="5472134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6340482" y="5755503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6059496" y="2905148"/>
              <a:ext cx="703254" cy="703254"/>
              <a:chOff x="6059496" y="2905148"/>
              <a:chExt cx="703254" cy="703254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6059496" y="2905148"/>
                <a:ext cx="703254" cy="703254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6216454" y="3034890"/>
                <a:ext cx="389338" cy="443770"/>
                <a:chOff x="4021138" y="1814513"/>
                <a:chExt cx="669925" cy="763588"/>
              </a:xfrm>
              <a:solidFill>
                <a:schemeClr val="bg1"/>
              </a:solidFill>
            </p:grpSpPr>
            <p:sp>
              <p:nvSpPr>
                <p:cNvPr id="70" name="Freeform 69"/>
                <p:cNvSpPr>
                  <a:spLocks noEditPoints="1"/>
                </p:cNvSpPr>
                <p:nvPr/>
              </p:nvSpPr>
              <p:spPr bwMode="auto">
                <a:xfrm>
                  <a:off x="4140200" y="1938338"/>
                  <a:ext cx="431800" cy="639763"/>
                </a:xfrm>
                <a:custGeom>
                  <a:avLst/>
                  <a:gdLst>
                    <a:gd name="T0" fmla="*/ 96 w 272"/>
                    <a:gd name="T1" fmla="*/ 7 h 403"/>
                    <a:gd name="T2" fmla="*/ 40 w 272"/>
                    <a:gd name="T3" fmla="*/ 40 h 403"/>
                    <a:gd name="T4" fmla="*/ 5 w 272"/>
                    <a:gd name="T5" fmla="*/ 97 h 403"/>
                    <a:gd name="T6" fmla="*/ 1 w 272"/>
                    <a:gd name="T7" fmla="*/ 148 h 403"/>
                    <a:gd name="T8" fmla="*/ 29 w 272"/>
                    <a:gd name="T9" fmla="*/ 232 h 403"/>
                    <a:gd name="T10" fmla="*/ 55 w 272"/>
                    <a:gd name="T11" fmla="*/ 273 h 403"/>
                    <a:gd name="T12" fmla="*/ 63 w 272"/>
                    <a:gd name="T13" fmla="*/ 314 h 403"/>
                    <a:gd name="T14" fmla="*/ 55 w 272"/>
                    <a:gd name="T15" fmla="*/ 329 h 403"/>
                    <a:gd name="T16" fmla="*/ 55 w 272"/>
                    <a:gd name="T17" fmla="*/ 349 h 403"/>
                    <a:gd name="T18" fmla="*/ 55 w 272"/>
                    <a:gd name="T19" fmla="*/ 364 h 403"/>
                    <a:gd name="T20" fmla="*/ 61 w 272"/>
                    <a:gd name="T21" fmla="*/ 384 h 403"/>
                    <a:gd name="T22" fmla="*/ 80 w 272"/>
                    <a:gd name="T23" fmla="*/ 402 h 403"/>
                    <a:gd name="T24" fmla="*/ 189 w 272"/>
                    <a:gd name="T25" fmla="*/ 403 h 403"/>
                    <a:gd name="T26" fmla="*/ 206 w 272"/>
                    <a:gd name="T27" fmla="*/ 387 h 403"/>
                    <a:gd name="T28" fmla="*/ 217 w 272"/>
                    <a:gd name="T29" fmla="*/ 370 h 403"/>
                    <a:gd name="T30" fmla="*/ 217 w 272"/>
                    <a:gd name="T31" fmla="*/ 349 h 403"/>
                    <a:gd name="T32" fmla="*/ 217 w 272"/>
                    <a:gd name="T33" fmla="*/ 334 h 403"/>
                    <a:gd name="T34" fmla="*/ 212 w 272"/>
                    <a:gd name="T35" fmla="*/ 316 h 403"/>
                    <a:gd name="T36" fmla="*/ 214 w 272"/>
                    <a:gd name="T37" fmla="*/ 278 h 403"/>
                    <a:gd name="T38" fmla="*/ 236 w 272"/>
                    <a:gd name="T39" fmla="*/ 243 h 403"/>
                    <a:gd name="T40" fmla="*/ 269 w 272"/>
                    <a:gd name="T41" fmla="*/ 161 h 403"/>
                    <a:gd name="T42" fmla="*/ 270 w 272"/>
                    <a:gd name="T43" fmla="*/ 110 h 403"/>
                    <a:gd name="T44" fmla="*/ 241 w 272"/>
                    <a:gd name="T45" fmla="*/ 50 h 403"/>
                    <a:gd name="T46" fmla="*/ 189 w 272"/>
                    <a:gd name="T47" fmla="*/ 11 h 403"/>
                    <a:gd name="T48" fmla="*/ 136 w 272"/>
                    <a:gd name="T49" fmla="*/ 0 h 403"/>
                    <a:gd name="T50" fmla="*/ 201 w 272"/>
                    <a:gd name="T51" fmla="*/ 367 h 403"/>
                    <a:gd name="T52" fmla="*/ 202 w 272"/>
                    <a:gd name="T53" fmla="*/ 373 h 403"/>
                    <a:gd name="T54" fmla="*/ 192 w 272"/>
                    <a:gd name="T55" fmla="*/ 385 h 403"/>
                    <a:gd name="T56" fmla="*/ 87 w 272"/>
                    <a:gd name="T57" fmla="*/ 389 h 403"/>
                    <a:gd name="T58" fmla="*/ 79 w 272"/>
                    <a:gd name="T59" fmla="*/ 381 h 403"/>
                    <a:gd name="T60" fmla="*/ 69 w 272"/>
                    <a:gd name="T61" fmla="*/ 370 h 403"/>
                    <a:gd name="T62" fmla="*/ 71 w 272"/>
                    <a:gd name="T63" fmla="*/ 353 h 403"/>
                    <a:gd name="T64" fmla="*/ 70 w 272"/>
                    <a:gd name="T65" fmla="*/ 347 h 403"/>
                    <a:gd name="T66" fmla="*/ 70 w 272"/>
                    <a:gd name="T67" fmla="*/ 332 h 403"/>
                    <a:gd name="T68" fmla="*/ 72 w 272"/>
                    <a:gd name="T69" fmla="*/ 324 h 403"/>
                    <a:gd name="T70" fmla="*/ 203 w 272"/>
                    <a:gd name="T71" fmla="*/ 329 h 403"/>
                    <a:gd name="T72" fmla="*/ 203 w 272"/>
                    <a:gd name="T73" fmla="*/ 347 h 403"/>
                    <a:gd name="T74" fmla="*/ 92 w 272"/>
                    <a:gd name="T75" fmla="*/ 196 h 403"/>
                    <a:gd name="T76" fmla="*/ 148 w 272"/>
                    <a:gd name="T77" fmla="*/ 186 h 403"/>
                    <a:gd name="T78" fmla="*/ 109 w 272"/>
                    <a:gd name="T79" fmla="*/ 310 h 403"/>
                    <a:gd name="T80" fmla="*/ 197 w 272"/>
                    <a:gd name="T81" fmla="*/ 285 h 403"/>
                    <a:gd name="T82" fmla="*/ 185 w 272"/>
                    <a:gd name="T83" fmla="*/ 170 h 403"/>
                    <a:gd name="T84" fmla="*/ 148 w 272"/>
                    <a:gd name="T85" fmla="*/ 168 h 403"/>
                    <a:gd name="T86" fmla="*/ 92 w 272"/>
                    <a:gd name="T87" fmla="*/ 178 h 403"/>
                    <a:gd name="T88" fmla="*/ 77 w 272"/>
                    <a:gd name="T89" fmla="*/ 310 h 403"/>
                    <a:gd name="T90" fmla="*/ 68 w 272"/>
                    <a:gd name="T91" fmla="*/ 265 h 403"/>
                    <a:gd name="T92" fmla="*/ 41 w 272"/>
                    <a:gd name="T93" fmla="*/ 225 h 403"/>
                    <a:gd name="T94" fmla="*/ 15 w 272"/>
                    <a:gd name="T95" fmla="*/ 147 h 403"/>
                    <a:gd name="T96" fmla="*/ 19 w 272"/>
                    <a:gd name="T97" fmla="*/ 101 h 403"/>
                    <a:gd name="T98" fmla="*/ 49 w 272"/>
                    <a:gd name="T99" fmla="*/ 51 h 403"/>
                    <a:gd name="T100" fmla="*/ 99 w 272"/>
                    <a:gd name="T101" fmla="*/ 21 h 403"/>
                    <a:gd name="T102" fmla="*/ 149 w 272"/>
                    <a:gd name="T103" fmla="*/ 16 h 403"/>
                    <a:gd name="T104" fmla="*/ 204 w 272"/>
                    <a:gd name="T105" fmla="*/ 36 h 403"/>
                    <a:gd name="T106" fmla="*/ 244 w 272"/>
                    <a:gd name="T107" fmla="*/ 79 h 403"/>
                    <a:gd name="T108" fmla="*/ 258 w 272"/>
                    <a:gd name="T109" fmla="*/ 138 h 403"/>
                    <a:gd name="T110" fmla="*/ 245 w 272"/>
                    <a:gd name="T111" fmla="*/ 194 h 403"/>
                    <a:gd name="T112" fmla="*/ 208 w 272"/>
                    <a:gd name="T113" fmla="*/ 260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72" h="403">
                      <a:moveTo>
                        <a:pt x="136" y="0"/>
                      </a:moveTo>
                      <a:lnTo>
                        <a:pt x="136" y="0"/>
                      </a:lnTo>
                      <a:lnTo>
                        <a:pt x="122" y="2"/>
                      </a:lnTo>
                      <a:lnTo>
                        <a:pt x="109" y="4"/>
                      </a:lnTo>
                      <a:lnTo>
                        <a:pt x="96" y="7"/>
                      </a:lnTo>
                      <a:lnTo>
                        <a:pt x="83" y="11"/>
                      </a:lnTo>
                      <a:lnTo>
                        <a:pt x="71" y="18"/>
                      </a:lnTo>
                      <a:lnTo>
                        <a:pt x="59" y="24"/>
                      </a:lnTo>
                      <a:lnTo>
                        <a:pt x="49" y="32"/>
                      </a:lnTo>
                      <a:lnTo>
                        <a:pt x="40" y="40"/>
                      </a:lnTo>
                      <a:lnTo>
                        <a:pt x="31" y="50"/>
                      </a:lnTo>
                      <a:lnTo>
                        <a:pt x="22" y="61"/>
                      </a:lnTo>
                      <a:lnTo>
                        <a:pt x="16" y="73"/>
                      </a:lnTo>
                      <a:lnTo>
                        <a:pt x="11" y="85"/>
                      </a:lnTo>
                      <a:lnTo>
                        <a:pt x="5" y="97"/>
                      </a:lnTo>
                      <a:lnTo>
                        <a:pt x="2" y="110"/>
                      </a:lnTo>
                      <a:lnTo>
                        <a:pt x="0" y="124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1" y="148"/>
                      </a:lnTo>
                      <a:lnTo>
                        <a:pt x="3" y="161"/>
                      </a:lnTo>
                      <a:lnTo>
                        <a:pt x="6" y="178"/>
                      </a:lnTo>
                      <a:lnTo>
                        <a:pt x="13" y="198"/>
                      </a:lnTo>
                      <a:lnTo>
                        <a:pt x="22" y="220"/>
                      </a:lnTo>
                      <a:lnTo>
                        <a:pt x="29" y="232"/>
                      </a:lnTo>
                      <a:lnTo>
                        <a:pt x="35" y="243"/>
                      </a:lnTo>
                      <a:lnTo>
                        <a:pt x="44" y="255"/>
                      </a:lnTo>
                      <a:lnTo>
                        <a:pt x="53" y="268"/>
                      </a:lnTo>
                      <a:lnTo>
                        <a:pt x="53" y="268"/>
                      </a:lnTo>
                      <a:lnTo>
                        <a:pt x="55" y="273"/>
                      </a:lnTo>
                      <a:lnTo>
                        <a:pt x="58" y="277"/>
                      </a:lnTo>
                      <a:lnTo>
                        <a:pt x="60" y="289"/>
                      </a:lnTo>
                      <a:lnTo>
                        <a:pt x="62" y="301"/>
                      </a:lnTo>
                      <a:lnTo>
                        <a:pt x="63" y="314"/>
                      </a:lnTo>
                      <a:lnTo>
                        <a:pt x="63" y="314"/>
                      </a:lnTo>
                      <a:lnTo>
                        <a:pt x="59" y="316"/>
                      </a:lnTo>
                      <a:lnTo>
                        <a:pt x="57" y="319"/>
                      </a:lnTo>
                      <a:lnTo>
                        <a:pt x="55" y="323"/>
                      </a:lnTo>
                      <a:lnTo>
                        <a:pt x="55" y="329"/>
                      </a:lnTo>
                      <a:lnTo>
                        <a:pt x="55" y="329"/>
                      </a:lnTo>
                      <a:lnTo>
                        <a:pt x="55" y="334"/>
                      </a:lnTo>
                      <a:lnTo>
                        <a:pt x="58" y="339"/>
                      </a:lnTo>
                      <a:lnTo>
                        <a:pt x="58" y="339"/>
                      </a:lnTo>
                      <a:lnTo>
                        <a:pt x="55" y="344"/>
                      </a:lnTo>
                      <a:lnTo>
                        <a:pt x="55" y="349"/>
                      </a:lnTo>
                      <a:lnTo>
                        <a:pt x="55" y="349"/>
                      </a:lnTo>
                      <a:lnTo>
                        <a:pt x="55" y="355"/>
                      </a:lnTo>
                      <a:lnTo>
                        <a:pt x="58" y="360"/>
                      </a:lnTo>
                      <a:lnTo>
                        <a:pt x="58" y="360"/>
                      </a:lnTo>
                      <a:lnTo>
                        <a:pt x="55" y="364"/>
                      </a:lnTo>
                      <a:lnTo>
                        <a:pt x="55" y="370"/>
                      </a:lnTo>
                      <a:lnTo>
                        <a:pt x="55" y="370"/>
                      </a:lnTo>
                      <a:lnTo>
                        <a:pt x="55" y="375"/>
                      </a:lnTo>
                      <a:lnTo>
                        <a:pt x="57" y="381"/>
                      </a:lnTo>
                      <a:lnTo>
                        <a:pt x="61" y="384"/>
                      </a:lnTo>
                      <a:lnTo>
                        <a:pt x="66" y="387"/>
                      </a:lnTo>
                      <a:lnTo>
                        <a:pt x="66" y="387"/>
                      </a:lnTo>
                      <a:lnTo>
                        <a:pt x="68" y="394"/>
                      </a:lnTo>
                      <a:lnTo>
                        <a:pt x="73" y="399"/>
                      </a:lnTo>
                      <a:lnTo>
                        <a:pt x="80" y="402"/>
                      </a:lnTo>
                      <a:lnTo>
                        <a:pt x="83" y="403"/>
                      </a:lnTo>
                      <a:lnTo>
                        <a:pt x="87" y="403"/>
                      </a:lnTo>
                      <a:lnTo>
                        <a:pt x="185" y="403"/>
                      </a:lnTo>
                      <a:lnTo>
                        <a:pt x="185" y="403"/>
                      </a:lnTo>
                      <a:lnTo>
                        <a:pt x="189" y="403"/>
                      </a:lnTo>
                      <a:lnTo>
                        <a:pt x="192" y="402"/>
                      </a:lnTo>
                      <a:lnTo>
                        <a:pt x="198" y="399"/>
                      </a:lnTo>
                      <a:lnTo>
                        <a:pt x="204" y="394"/>
                      </a:lnTo>
                      <a:lnTo>
                        <a:pt x="206" y="387"/>
                      </a:lnTo>
                      <a:lnTo>
                        <a:pt x="206" y="387"/>
                      </a:lnTo>
                      <a:lnTo>
                        <a:pt x="210" y="384"/>
                      </a:lnTo>
                      <a:lnTo>
                        <a:pt x="215" y="381"/>
                      </a:lnTo>
                      <a:lnTo>
                        <a:pt x="217" y="375"/>
                      </a:lnTo>
                      <a:lnTo>
                        <a:pt x="217" y="370"/>
                      </a:lnTo>
                      <a:lnTo>
                        <a:pt x="217" y="370"/>
                      </a:lnTo>
                      <a:lnTo>
                        <a:pt x="217" y="364"/>
                      </a:lnTo>
                      <a:lnTo>
                        <a:pt x="214" y="360"/>
                      </a:lnTo>
                      <a:lnTo>
                        <a:pt x="214" y="360"/>
                      </a:lnTo>
                      <a:lnTo>
                        <a:pt x="217" y="355"/>
                      </a:lnTo>
                      <a:lnTo>
                        <a:pt x="217" y="349"/>
                      </a:lnTo>
                      <a:lnTo>
                        <a:pt x="217" y="349"/>
                      </a:lnTo>
                      <a:lnTo>
                        <a:pt x="217" y="344"/>
                      </a:lnTo>
                      <a:lnTo>
                        <a:pt x="214" y="339"/>
                      </a:lnTo>
                      <a:lnTo>
                        <a:pt x="214" y="339"/>
                      </a:lnTo>
                      <a:lnTo>
                        <a:pt x="217" y="334"/>
                      </a:lnTo>
                      <a:lnTo>
                        <a:pt x="217" y="329"/>
                      </a:lnTo>
                      <a:lnTo>
                        <a:pt x="217" y="329"/>
                      </a:lnTo>
                      <a:lnTo>
                        <a:pt x="217" y="323"/>
                      </a:lnTo>
                      <a:lnTo>
                        <a:pt x="215" y="319"/>
                      </a:lnTo>
                      <a:lnTo>
                        <a:pt x="212" y="316"/>
                      </a:lnTo>
                      <a:lnTo>
                        <a:pt x="208" y="313"/>
                      </a:lnTo>
                      <a:lnTo>
                        <a:pt x="208" y="313"/>
                      </a:lnTo>
                      <a:lnTo>
                        <a:pt x="209" y="303"/>
                      </a:lnTo>
                      <a:lnTo>
                        <a:pt x="210" y="290"/>
                      </a:lnTo>
                      <a:lnTo>
                        <a:pt x="214" y="278"/>
                      </a:lnTo>
                      <a:lnTo>
                        <a:pt x="216" y="273"/>
                      </a:lnTo>
                      <a:lnTo>
                        <a:pt x="219" y="268"/>
                      </a:lnTo>
                      <a:lnTo>
                        <a:pt x="219" y="268"/>
                      </a:lnTo>
                      <a:lnTo>
                        <a:pt x="228" y="255"/>
                      </a:lnTo>
                      <a:lnTo>
                        <a:pt x="236" y="243"/>
                      </a:lnTo>
                      <a:lnTo>
                        <a:pt x="243" y="232"/>
                      </a:lnTo>
                      <a:lnTo>
                        <a:pt x="249" y="220"/>
                      </a:lnTo>
                      <a:lnTo>
                        <a:pt x="259" y="198"/>
                      </a:lnTo>
                      <a:lnTo>
                        <a:pt x="265" y="178"/>
                      </a:lnTo>
                      <a:lnTo>
                        <a:pt x="269" y="161"/>
                      </a:lnTo>
                      <a:lnTo>
                        <a:pt x="271" y="148"/>
                      </a:lnTo>
                      <a:lnTo>
                        <a:pt x="272" y="138"/>
                      </a:lnTo>
                      <a:lnTo>
                        <a:pt x="272" y="138"/>
                      </a:lnTo>
                      <a:lnTo>
                        <a:pt x="272" y="124"/>
                      </a:lnTo>
                      <a:lnTo>
                        <a:pt x="270" y="110"/>
                      </a:lnTo>
                      <a:lnTo>
                        <a:pt x="266" y="97"/>
                      </a:lnTo>
                      <a:lnTo>
                        <a:pt x="261" y="85"/>
                      </a:lnTo>
                      <a:lnTo>
                        <a:pt x="256" y="73"/>
                      </a:lnTo>
                      <a:lnTo>
                        <a:pt x="249" y="61"/>
                      </a:lnTo>
                      <a:lnTo>
                        <a:pt x="241" y="50"/>
                      </a:lnTo>
                      <a:lnTo>
                        <a:pt x="232" y="40"/>
                      </a:lnTo>
                      <a:lnTo>
                        <a:pt x="222" y="32"/>
                      </a:lnTo>
                      <a:lnTo>
                        <a:pt x="212" y="24"/>
                      </a:lnTo>
                      <a:lnTo>
                        <a:pt x="201" y="18"/>
                      </a:lnTo>
                      <a:lnTo>
                        <a:pt x="189" y="11"/>
                      </a:lnTo>
                      <a:lnTo>
                        <a:pt x="177" y="7"/>
                      </a:lnTo>
                      <a:lnTo>
                        <a:pt x="163" y="4"/>
                      </a:lnTo>
                      <a:lnTo>
                        <a:pt x="150" y="2"/>
                      </a:lnTo>
                      <a:lnTo>
                        <a:pt x="136" y="0"/>
                      </a:lnTo>
                      <a:lnTo>
                        <a:pt x="136" y="0"/>
                      </a:lnTo>
                      <a:close/>
                      <a:moveTo>
                        <a:pt x="203" y="349"/>
                      </a:moveTo>
                      <a:lnTo>
                        <a:pt x="203" y="349"/>
                      </a:lnTo>
                      <a:lnTo>
                        <a:pt x="203" y="351"/>
                      </a:lnTo>
                      <a:lnTo>
                        <a:pt x="201" y="353"/>
                      </a:lnTo>
                      <a:lnTo>
                        <a:pt x="201" y="367"/>
                      </a:lnTo>
                      <a:lnTo>
                        <a:pt x="201" y="367"/>
                      </a:lnTo>
                      <a:lnTo>
                        <a:pt x="203" y="368"/>
                      </a:lnTo>
                      <a:lnTo>
                        <a:pt x="203" y="370"/>
                      </a:lnTo>
                      <a:lnTo>
                        <a:pt x="203" y="370"/>
                      </a:lnTo>
                      <a:lnTo>
                        <a:pt x="202" y="373"/>
                      </a:lnTo>
                      <a:lnTo>
                        <a:pt x="200" y="374"/>
                      </a:lnTo>
                      <a:lnTo>
                        <a:pt x="193" y="381"/>
                      </a:lnTo>
                      <a:lnTo>
                        <a:pt x="193" y="382"/>
                      </a:lnTo>
                      <a:lnTo>
                        <a:pt x="193" y="382"/>
                      </a:lnTo>
                      <a:lnTo>
                        <a:pt x="192" y="385"/>
                      </a:lnTo>
                      <a:lnTo>
                        <a:pt x="191" y="387"/>
                      </a:lnTo>
                      <a:lnTo>
                        <a:pt x="188" y="389"/>
                      </a:lnTo>
                      <a:lnTo>
                        <a:pt x="185" y="389"/>
                      </a:lnTo>
                      <a:lnTo>
                        <a:pt x="87" y="389"/>
                      </a:lnTo>
                      <a:lnTo>
                        <a:pt x="87" y="389"/>
                      </a:lnTo>
                      <a:lnTo>
                        <a:pt x="84" y="389"/>
                      </a:lnTo>
                      <a:lnTo>
                        <a:pt x="82" y="387"/>
                      </a:lnTo>
                      <a:lnTo>
                        <a:pt x="80" y="385"/>
                      </a:lnTo>
                      <a:lnTo>
                        <a:pt x="79" y="382"/>
                      </a:lnTo>
                      <a:lnTo>
                        <a:pt x="79" y="381"/>
                      </a:lnTo>
                      <a:lnTo>
                        <a:pt x="72" y="374"/>
                      </a:lnTo>
                      <a:lnTo>
                        <a:pt x="72" y="374"/>
                      </a:lnTo>
                      <a:lnTo>
                        <a:pt x="70" y="373"/>
                      </a:lnTo>
                      <a:lnTo>
                        <a:pt x="69" y="370"/>
                      </a:lnTo>
                      <a:lnTo>
                        <a:pt x="69" y="370"/>
                      </a:lnTo>
                      <a:lnTo>
                        <a:pt x="69" y="369"/>
                      </a:lnTo>
                      <a:lnTo>
                        <a:pt x="71" y="367"/>
                      </a:lnTo>
                      <a:lnTo>
                        <a:pt x="176" y="367"/>
                      </a:lnTo>
                      <a:lnTo>
                        <a:pt x="176" y="353"/>
                      </a:lnTo>
                      <a:lnTo>
                        <a:pt x="71" y="353"/>
                      </a:lnTo>
                      <a:lnTo>
                        <a:pt x="71" y="353"/>
                      </a:lnTo>
                      <a:lnTo>
                        <a:pt x="69" y="351"/>
                      </a:lnTo>
                      <a:lnTo>
                        <a:pt x="69" y="349"/>
                      </a:lnTo>
                      <a:lnTo>
                        <a:pt x="69" y="349"/>
                      </a:lnTo>
                      <a:lnTo>
                        <a:pt x="70" y="347"/>
                      </a:lnTo>
                      <a:lnTo>
                        <a:pt x="71" y="346"/>
                      </a:lnTo>
                      <a:lnTo>
                        <a:pt x="176" y="346"/>
                      </a:lnTo>
                      <a:lnTo>
                        <a:pt x="176" y="332"/>
                      </a:lnTo>
                      <a:lnTo>
                        <a:pt x="70" y="332"/>
                      </a:lnTo>
                      <a:lnTo>
                        <a:pt x="70" y="332"/>
                      </a:lnTo>
                      <a:lnTo>
                        <a:pt x="69" y="330"/>
                      </a:lnTo>
                      <a:lnTo>
                        <a:pt x="69" y="329"/>
                      </a:lnTo>
                      <a:lnTo>
                        <a:pt x="69" y="329"/>
                      </a:lnTo>
                      <a:lnTo>
                        <a:pt x="70" y="326"/>
                      </a:lnTo>
                      <a:lnTo>
                        <a:pt x="72" y="324"/>
                      </a:lnTo>
                      <a:lnTo>
                        <a:pt x="200" y="324"/>
                      </a:lnTo>
                      <a:lnTo>
                        <a:pt x="200" y="324"/>
                      </a:lnTo>
                      <a:lnTo>
                        <a:pt x="202" y="326"/>
                      </a:lnTo>
                      <a:lnTo>
                        <a:pt x="203" y="329"/>
                      </a:lnTo>
                      <a:lnTo>
                        <a:pt x="203" y="329"/>
                      </a:lnTo>
                      <a:lnTo>
                        <a:pt x="203" y="331"/>
                      </a:lnTo>
                      <a:lnTo>
                        <a:pt x="201" y="332"/>
                      </a:lnTo>
                      <a:lnTo>
                        <a:pt x="201" y="346"/>
                      </a:lnTo>
                      <a:lnTo>
                        <a:pt x="201" y="346"/>
                      </a:lnTo>
                      <a:lnTo>
                        <a:pt x="203" y="347"/>
                      </a:lnTo>
                      <a:lnTo>
                        <a:pt x="203" y="349"/>
                      </a:lnTo>
                      <a:lnTo>
                        <a:pt x="203" y="349"/>
                      </a:lnTo>
                      <a:close/>
                      <a:moveTo>
                        <a:pt x="109" y="310"/>
                      </a:moveTo>
                      <a:lnTo>
                        <a:pt x="90" y="195"/>
                      </a:lnTo>
                      <a:lnTo>
                        <a:pt x="92" y="196"/>
                      </a:lnTo>
                      <a:lnTo>
                        <a:pt x="103" y="186"/>
                      </a:lnTo>
                      <a:lnTo>
                        <a:pt x="114" y="196"/>
                      </a:lnTo>
                      <a:lnTo>
                        <a:pt x="125" y="186"/>
                      </a:lnTo>
                      <a:lnTo>
                        <a:pt x="137" y="196"/>
                      </a:lnTo>
                      <a:lnTo>
                        <a:pt x="148" y="186"/>
                      </a:lnTo>
                      <a:lnTo>
                        <a:pt x="158" y="196"/>
                      </a:lnTo>
                      <a:lnTo>
                        <a:pt x="170" y="186"/>
                      </a:lnTo>
                      <a:lnTo>
                        <a:pt x="181" y="196"/>
                      </a:lnTo>
                      <a:lnTo>
                        <a:pt x="163" y="310"/>
                      </a:lnTo>
                      <a:lnTo>
                        <a:pt x="109" y="310"/>
                      </a:lnTo>
                      <a:close/>
                      <a:moveTo>
                        <a:pt x="208" y="260"/>
                      </a:moveTo>
                      <a:lnTo>
                        <a:pt x="208" y="260"/>
                      </a:lnTo>
                      <a:lnTo>
                        <a:pt x="204" y="265"/>
                      </a:lnTo>
                      <a:lnTo>
                        <a:pt x="202" y="272"/>
                      </a:lnTo>
                      <a:lnTo>
                        <a:pt x="197" y="285"/>
                      </a:lnTo>
                      <a:lnTo>
                        <a:pt x="195" y="299"/>
                      </a:lnTo>
                      <a:lnTo>
                        <a:pt x="194" y="310"/>
                      </a:lnTo>
                      <a:lnTo>
                        <a:pt x="177" y="310"/>
                      </a:lnTo>
                      <a:lnTo>
                        <a:pt x="200" y="172"/>
                      </a:lnTo>
                      <a:lnTo>
                        <a:pt x="185" y="170"/>
                      </a:lnTo>
                      <a:lnTo>
                        <a:pt x="184" y="174"/>
                      </a:lnTo>
                      <a:lnTo>
                        <a:pt x="181" y="178"/>
                      </a:lnTo>
                      <a:lnTo>
                        <a:pt x="170" y="168"/>
                      </a:lnTo>
                      <a:lnTo>
                        <a:pt x="158" y="178"/>
                      </a:lnTo>
                      <a:lnTo>
                        <a:pt x="148" y="168"/>
                      </a:lnTo>
                      <a:lnTo>
                        <a:pt x="137" y="178"/>
                      </a:lnTo>
                      <a:lnTo>
                        <a:pt x="125" y="168"/>
                      </a:lnTo>
                      <a:lnTo>
                        <a:pt x="114" y="178"/>
                      </a:lnTo>
                      <a:lnTo>
                        <a:pt x="103" y="168"/>
                      </a:lnTo>
                      <a:lnTo>
                        <a:pt x="92" y="178"/>
                      </a:lnTo>
                      <a:lnTo>
                        <a:pt x="86" y="173"/>
                      </a:lnTo>
                      <a:lnTo>
                        <a:pt x="86" y="170"/>
                      </a:lnTo>
                      <a:lnTo>
                        <a:pt x="72" y="172"/>
                      </a:lnTo>
                      <a:lnTo>
                        <a:pt x="95" y="310"/>
                      </a:lnTo>
                      <a:lnTo>
                        <a:pt x="77" y="310"/>
                      </a:lnTo>
                      <a:lnTo>
                        <a:pt x="77" y="310"/>
                      </a:lnTo>
                      <a:lnTo>
                        <a:pt x="76" y="299"/>
                      </a:lnTo>
                      <a:lnTo>
                        <a:pt x="74" y="285"/>
                      </a:lnTo>
                      <a:lnTo>
                        <a:pt x="71" y="272"/>
                      </a:lnTo>
                      <a:lnTo>
                        <a:pt x="68" y="265"/>
                      </a:lnTo>
                      <a:lnTo>
                        <a:pt x="63" y="260"/>
                      </a:lnTo>
                      <a:lnTo>
                        <a:pt x="63" y="260"/>
                      </a:lnTo>
                      <a:lnTo>
                        <a:pt x="55" y="248"/>
                      </a:lnTo>
                      <a:lnTo>
                        <a:pt x="47" y="236"/>
                      </a:lnTo>
                      <a:lnTo>
                        <a:pt x="41" y="225"/>
                      </a:lnTo>
                      <a:lnTo>
                        <a:pt x="35" y="214"/>
                      </a:lnTo>
                      <a:lnTo>
                        <a:pt x="27" y="194"/>
                      </a:lnTo>
                      <a:lnTo>
                        <a:pt x="20" y="175"/>
                      </a:lnTo>
                      <a:lnTo>
                        <a:pt x="17" y="159"/>
                      </a:lnTo>
                      <a:lnTo>
                        <a:pt x="15" y="147"/>
                      </a:lnTo>
                      <a:lnTo>
                        <a:pt x="14" y="138"/>
                      </a:lnTo>
                      <a:lnTo>
                        <a:pt x="14" y="138"/>
                      </a:lnTo>
                      <a:lnTo>
                        <a:pt x="14" y="125"/>
                      </a:lnTo>
                      <a:lnTo>
                        <a:pt x="16" y="113"/>
                      </a:lnTo>
                      <a:lnTo>
                        <a:pt x="19" y="101"/>
                      </a:lnTo>
                      <a:lnTo>
                        <a:pt x="23" y="90"/>
                      </a:lnTo>
                      <a:lnTo>
                        <a:pt x="29" y="79"/>
                      </a:lnTo>
                      <a:lnTo>
                        <a:pt x="34" y="69"/>
                      </a:lnTo>
                      <a:lnTo>
                        <a:pt x="42" y="60"/>
                      </a:lnTo>
                      <a:lnTo>
                        <a:pt x="49" y="51"/>
                      </a:lnTo>
                      <a:lnTo>
                        <a:pt x="58" y="43"/>
                      </a:lnTo>
                      <a:lnTo>
                        <a:pt x="68" y="36"/>
                      </a:lnTo>
                      <a:lnTo>
                        <a:pt x="77" y="30"/>
                      </a:lnTo>
                      <a:lnTo>
                        <a:pt x="88" y="24"/>
                      </a:lnTo>
                      <a:lnTo>
                        <a:pt x="99" y="21"/>
                      </a:lnTo>
                      <a:lnTo>
                        <a:pt x="111" y="18"/>
                      </a:lnTo>
                      <a:lnTo>
                        <a:pt x="123" y="16"/>
                      </a:lnTo>
                      <a:lnTo>
                        <a:pt x="136" y="16"/>
                      </a:lnTo>
                      <a:lnTo>
                        <a:pt x="136" y="16"/>
                      </a:lnTo>
                      <a:lnTo>
                        <a:pt x="149" y="16"/>
                      </a:lnTo>
                      <a:lnTo>
                        <a:pt x="161" y="18"/>
                      </a:lnTo>
                      <a:lnTo>
                        <a:pt x="173" y="21"/>
                      </a:lnTo>
                      <a:lnTo>
                        <a:pt x="183" y="24"/>
                      </a:lnTo>
                      <a:lnTo>
                        <a:pt x="194" y="30"/>
                      </a:lnTo>
                      <a:lnTo>
                        <a:pt x="204" y="36"/>
                      </a:lnTo>
                      <a:lnTo>
                        <a:pt x="214" y="43"/>
                      </a:lnTo>
                      <a:lnTo>
                        <a:pt x="222" y="51"/>
                      </a:lnTo>
                      <a:lnTo>
                        <a:pt x="230" y="60"/>
                      </a:lnTo>
                      <a:lnTo>
                        <a:pt x="237" y="69"/>
                      </a:lnTo>
                      <a:lnTo>
                        <a:pt x="244" y="79"/>
                      </a:lnTo>
                      <a:lnTo>
                        <a:pt x="248" y="90"/>
                      </a:lnTo>
                      <a:lnTo>
                        <a:pt x="252" y="101"/>
                      </a:lnTo>
                      <a:lnTo>
                        <a:pt x="256" y="113"/>
                      </a:lnTo>
                      <a:lnTo>
                        <a:pt x="258" y="125"/>
                      </a:lnTo>
                      <a:lnTo>
                        <a:pt x="258" y="138"/>
                      </a:lnTo>
                      <a:lnTo>
                        <a:pt x="258" y="138"/>
                      </a:lnTo>
                      <a:lnTo>
                        <a:pt x="257" y="147"/>
                      </a:lnTo>
                      <a:lnTo>
                        <a:pt x="255" y="159"/>
                      </a:lnTo>
                      <a:lnTo>
                        <a:pt x="251" y="175"/>
                      </a:lnTo>
                      <a:lnTo>
                        <a:pt x="245" y="194"/>
                      </a:lnTo>
                      <a:lnTo>
                        <a:pt x="236" y="214"/>
                      </a:lnTo>
                      <a:lnTo>
                        <a:pt x="231" y="225"/>
                      </a:lnTo>
                      <a:lnTo>
                        <a:pt x="224" y="236"/>
                      </a:lnTo>
                      <a:lnTo>
                        <a:pt x="217" y="248"/>
                      </a:lnTo>
                      <a:lnTo>
                        <a:pt x="208" y="260"/>
                      </a:lnTo>
                      <a:lnTo>
                        <a:pt x="208" y="26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Rectangle 70"/>
                <p:cNvSpPr>
                  <a:spLocks noChangeArrowheads="1"/>
                </p:cNvSpPr>
                <p:nvPr/>
              </p:nvSpPr>
              <p:spPr bwMode="auto">
                <a:xfrm>
                  <a:off x="4338638" y="1814513"/>
                  <a:ext cx="23813" cy="68263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71"/>
                <p:cNvSpPr/>
                <p:nvPr/>
              </p:nvSpPr>
              <p:spPr bwMode="auto">
                <a:xfrm>
                  <a:off x="4173538" y="1855788"/>
                  <a:ext cx="55563" cy="71438"/>
                </a:xfrm>
                <a:custGeom>
                  <a:avLst/>
                  <a:gdLst>
                    <a:gd name="T0" fmla="*/ 35 w 35"/>
                    <a:gd name="T1" fmla="*/ 37 h 45"/>
                    <a:gd name="T2" fmla="*/ 12 w 35"/>
                    <a:gd name="T3" fmla="*/ 0 h 45"/>
                    <a:gd name="T4" fmla="*/ 0 w 35"/>
                    <a:gd name="T5" fmla="*/ 7 h 45"/>
                    <a:gd name="T6" fmla="*/ 22 w 35"/>
                    <a:gd name="T7" fmla="*/ 45 h 45"/>
                    <a:gd name="T8" fmla="*/ 35 w 35"/>
                    <a:gd name="T9" fmla="*/ 3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45">
                      <a:moveTo>
                        <a:pt x="35" y="37"/>
                      </a:moveTo>
                      <a:lnTo>
                        <a:pt x="12" y="0"/>
                      </a:lnTo>
                      <a:lnTo>
                        <a:pt x="0" y="7"/>
                      </a:lnTo>
                      <a:lnTo>
                        <a:pt x="22" y="45"/>
                      </a:lnTo>
                      <a:lnTo>
                        <a:pt x="35" y="37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72"/>
                <p:cNvSpPr/>
                <p:nvPr/>
              </p:nvSpPr>
              <p:spPr bwMode="auto">
                <a:xfrm>
                  <a:off x="4057650" y="1976438"/>
                  <a:ext cx="69850" cy="53975"/>
                </a:xfrm>
                <a:custGeom>
                  <a:avLst/>
                  <a:gdLst>
                    <a:gd name="T0" fmla="*/ 44 w 44"/>
                    <a:gd name="T1" fmla="*/ 22 h 34"/>
                    <a:gd name="T2" fmla="*/ 7 w 44"/>
                    <a:gd name="T3" fmla="*/ 0 h 34"/>
                    <a:gd name="T4" fmla="*/ 0 w 44"/>
                    <a:gd name="T5" fmla="*/ 12 h 34"/>
                    <a:gd name="T6" fmla="*/ 38 w 44"/>
                    <a:gd name="T7" fmla="*/ 34 h 34"/>
                    <a:gd name="T8" fmla="*/ 44 w 44"/>
                    <a:gd name="T9" fmla="*/ 2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34">
                      <a:moveTo>
                        <a:pt x="44" y="22"/>
                      </a:move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38" y="34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Rectangle 73"/>
                <p:cNvSpPr>
                  <a:spLocks noChangeArrowheads="1"/>
                </p:cNvSpPr>
                <p:nvPr/>
              </p:nvSpPr>
              <p:spPr bwMode="auto">
                <a:xfrm>
                  <a:off x="4021138" y="2143125"/>
                  <a:ext cx="68263" cy="2222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4621213" y="2133600"/>
                  <a:ext cx="69850" cy="2222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 75"/>
                <p:cNvSpPr/>
                <p:nvPr/>
              </p:nvSpPr>
              <p:spPr bwMode="auto">
                <a:xfrm>
                  <a:off x="4578350" y="1966913"/>
                  <a:ext cx="69850" cy="53975"/>
                </a:xfrm>
                <a:custGeom>
                  <a:avLst/>
                  <a:gdLst>
                    <a:gd name="T0" fmla="*/ 44 w 44"/>
                    <a:gd name="T1" fmla="*/ 13 h 34"/>
                    <a:gd name="T2" fmla="*/ 38 w 44"/>
                    <a:gd name="T3" fmla="*/ 0 h 34"/>
                    <a:gd name="T4" fmla="*/ 0 w 44"/>
                    <a:gd name="T5" fmla="*/ 22 h 34"/>
                    <a:gd name="T6" fmla="*/ 7 w 44"/>
                    <a:gd name="T7" fmla="*/ 34 h 34"/>
                    <a:gd name="T8" fmla="*/ 44 w 44"/>
                    <a:gd name="T9" fmla="*/ 1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34">
                      <a:moveTo>
                        <a:pt x="44" y="13"/>
                      </a:moveTo>
                      <a:lnTo>
                        <a:pt x="38" y="0"/>
                      </a:lnTo>
                      <a:lnTo>
                        <a:pt x="0" y="22"/>
                      </a:lnTo>
                      <a:lnTo>
                        <a:pt x="7" y="34"/>
                      </a:lnTo>
                      <a:lnTo>
                        <a:pt x="44" y="13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 76"/>
                <p:cNvSpPr/>
                <p:nvPr/>
              </p:nvSpPr>
              <p:spPr bwMode="auto">
                <a:xfrm>
                  <a:off x="4473575" y="1849438"/>
                  <a:ext cx="55563" cy="73025"/>
                </a:xfrm>
                <a:custGeom>
                  <a:avLst/>
                  <a:gdLst>
                    <a:gd name="T0" fmla="*/ 35 w 35"/>
                    <a:gd name="T1" fmla="*/ 8 h 46"/>
                    <a:gd name="T2" fmla="*/ 23 w 35"/>
                    <a:gd name="T3" fmla="*/ 0 h 46"/>
                    <a:gd name="T4" fmla="*/ 0 w 35"/>
                    <a:gd name="T5" fmla="*/ 38 h 46"/>
                    <a:gd name="T6" fmla="*/ 13 w 35"/>
                    <a:gd name="T7" fmla="*/ 46 h 46"/>
                    <a:gd name="T8" fmla="*/ 35 w 35"/>
                    <a:gd name="T9" fmla="*/ 8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46">
                      <a:moveTo>
                        <a:pt x="35" y="8"/>
                      </a:moveTo>
                      <a:lnTo>
                        <a:pt x="23" y="0"/>
                      </a:lnTo>
                      <a:lnTo>
                        <a:pt x="0" y="38"/>
                      </a:lnTo>
                      <a:lnTo>
                        <a:pt x="13" y="46"/>
                      </a:lnTo>
                      <a:lnTo>
                        <a:pt x="35" y="8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77"/>
                <p:cNvSpPr/>
                <p:nvPr/>
              </p:nvSpPr>
              <p:spPr bwMode="auto">
                <a:xfrm>
                  <a:off x="4579938" y="2271713"/>
                  <a:ext cx="73025" cy="52388"/>
                </a:xfrm>
                <a:custGeom>
                  <a:avLst/>
                  <a:gdLst>
                    <a:gd name="T0" fmla="*/ 0 w 46"/>
                    <a:gd name="T1" fmla="*/ 12 h 33"/>
                    <a:gd name="T2" fmla="*/ 38 w 46"/>
                    <a:gd name="T3" fmla="*/ 33 h 33"/>
                    <a:gd name="T4" fmla="*/ 46 w 46"/>
                    <a:gd name="T5" fmla="*/ 22 h 33"/>
                    <a:gd name="T6" fmla="*/ 8 w 46"/>
                    <a:gd name="T7" fmla="*/ 0 h 33"/>
                    <a:gd name="T8" fmla="*/ 0 w 46"/>
                    <a:gd name="T9" fmla="*/ 1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3">
                      <a:moveTo>
                        <a:pt x="0" y="12"/>
                      </a:moveTo>
                      <a:lnTo>
                        <a:pt x="38" y="33"/>
                      </a:lnTo>
                      <a:lnTo>
                        <a:pt x="46" y="22"/>
                      </a:lnTo>
                      <a:lnTo>
                        <a:pt x="8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78"/>
                <p:cNvSpPr/>
                <p:nvPr/>
              </p:nvSpPr>
              <p:spPr bwMode="auto">
                <a:xfrm>
                  <a:off x="4059238" y="2279650"/>
                  <a:ext cx="71438" cy="53975"/>
                </a:xfrm>
                <a:custGeom>
                  <a:avLst/>
                  <a:gdLst>
                    <a:gd name="T0" fmla="*/ 0 w 45"/>
                    <a:gd name="T1" fmla="*/ 22 h 34"/>
                    <a:gd name="T2" fmla="*/ 8 w 45"/>
                    <a:gd name="T3" fmla="*/ 34 h 34"/>
                    <a:gd name="T4" fmla="*/ 45 w 45"/>
                    <a:gd name="T5" fmla="*/ 12 h 34"/>
                    <a:gd name="T6" fmla="*/ 38 w 45"/>
                    <a:gd name="T7" fmla="*/ 0 h 34"/>
                    <a:gd name="T8" fmla="*/ 0 w 45"/>
                    <a:gd name="T9" fmla="*/ 2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34">
                      <a:moveTo>
                        <a:pt x="0" y="22"/>
                      </a:moveTo>
                      <a:lnTo>
                        <a:pt x="8" y="34"/>
                      </a:lnTo>
                      <a:lnTo>
                        <a:pt x="45" y="12"/>
                      </a:lnTo>
                      <a:lnTo>
                        <a:pt x="38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6" name="Group 125"/>
            <p:cNvGrpSpPr/>
            <p:nvPr/>
          </p:nvGrpSpPr>
          <p:grpSpPr>
            <a:xfrm>
              <a:off x="4708532" y="3803672"/>
              <a:ext cx="568318" cy="568318"/>
              <a:chOff x="4708532" y="3803672"/>
              <a:chExt cx="568318" cy="568318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4708532" y="3803672"/>
                <a:ext cx="568318" cy="568318"/>
              </a:xfrm>
              <a:prstGeom prst="ellipse">
                <a:avLst/>
              </a:prstGeom>
              <a:solidFill>
                <a:schemeClr val="bg1">
                  <a:alpha val="17000"/>
                </a:schemeClr>
              </a:soli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>
                <a:off x="4853752" y="3921175"/>
                <a:ext cx="277878" cy="333313"/>
                <a:chOff x="4051300" y="3109913"/>
                <a:chExt cx="628650" cy="754063"/>
              </a:xfrm>
              <a:solidFill>
                <a:schemeClr val="bg1"/>
              </a:solidFill>
            </p:grpSpPr>
            <p:sp>
              <p:nvSpPr>
                <p:cNvPr id="87" name="Freeform 86"/>
                <p:cNvSpPr>
                  <a:spLocks noEditPoints="1"/>
                </p:cNvSpPr>
                <p:nvPr/>
              </p:nvSpPr>
              <p:spPr bwMode="auto">
                <a:xfrm>
                  <a:off x="4051300" y="3109913"/>
                  <a:ext cx="628650" cy="754063"/>
                </a:xfrm>
                <a:custGeom>
                  <a:avLst/>
                  <a:gdLst>
                    <a:gd name="T0" fmla="*/ 376 w 396"/>
                    <a:gd name="T1" fmla="*/ 361 h 475"/>
                    <a:gd name="T2" fmla="*/ 287 w 396"/>
                    <a:gd name="T3" fmla="*/ 265 h 475"/>
                    <a:gd name="T4" fmla="*/ 258 w 396"/>
                    <a:gd name="T5" fmla="*/ 133 h 475"/>
                    <a:gd name="T6" fmla="*/ 244 w 396"/>
                    <a:gd name="T7" fmla="*/ 70 h 475"/>
                    <a:gd name="T8" fmla="*/ 237 w 396"/>
                    <a:gd name="T9" fmla="*/ 52 h 475"/>
                    <a:gd name="T10" fmla="*/ 233 w 396"/>
                    <a:gd name="T11" fmla="*/ 39 h 475"/>
                    <a:gd name="T12" fmla="*/ 226 w 396"/>
                    <a:gd name="T13" fmla="*/ 27 h 475"/>
                    <a:gd name="T14" fmla="*/ 220 w 396"/>
                    <a:gd name="T15" fmla="*/ 17 h 475"/>
                    <a:gd name="T16" fmla="*/ 213 w 396"/>
                    <a:gd name="T17" fmla="*/ 10 h 475"/>
                    <a:gd name="T18" fmla="*/ 189 w 396"/>
                    <a:gd name="T19" fmla="*/ 6 h 475"/>
                    <a:gd name="T20" fmla="*/ 182 w 396"/>
                    <a:gd name="T21" fmla="*/ 11 h 475"/>
                    <a:gd name="T22" fmla="*/ 176 w 396"/>
                    <a:gd name="T23" fmla="*/ 18 h 475"/>
                    <a:gd name="T24" fmla="*/ 169 w 396"/>
                    <a:gd name="T25" fmla="*/ 28 h 475"/>
                    <a:gd name="T26" fmla="*/ 164 w 396"/>
                    <a:gd name="T27" fmla="*/ 41 h 475"/>
                    <a:gd name="T28" fmla="*/ 157 w 396"/>
                    <a:gd name="T29" fmla="*/ 55 h 475"/>
                    <a:gd name="T30" fmla="*/ 152 w 396"/>
                    <a:gd name="T31" fmla="*/ 70 h 475"/>
                    <a:gd name="T32" fmla="*/ 139 w 396"/>
                    <a:gd name="T33" fmla="*/ 144 h 475"/>
                    <a:gd name="T34" fmla="*/ 102 w 396"/>
                    <a:gd name="T35" fmla="*/ 278 h 475"/>
                    <a:gd name="T36" fmla="*/ 19 w 396"/>
                    <a:gd name="T37" fmla="*/ 362 h 475"/>
                    <a:gd name="T38" fmla="*/ 1 w 396"/>
                    <a:gd name="T39" fmla="*/ 438 h 475"/>
                    <a:gd name="T40" fmla="*/ 124 w 396"/>
                    <a:gd name="T41" fmla="*/ 474 h 475"/>
                    <a:gd name="T42" fmla="*/ 258 w 396"/>
                    <a:gd name="T43" fmla="*/ 469 h 475"/>
                    <a:gd name="T44" fmla="*/ 339 w 396"/>
                    <a:gd name="T45" fmla="*/ 461 h 475"/>
                    <a:gd name="T46" fmla="*/ 374 w 396"/>
                    <a:gd name="T47" fmla="*/ 378 h 475"/>
                    <a:gd name="T48" fmla="*/ 328 w 396"/>
                    <a:gd name="T49" fmla="*/ 355 h 475"/>
                    <a:gd name="T50" fmla="*/ 262 w 396"/>
                    <a:gd name="T51" fmla="*/ 259 h 475"/>
                    <a:gd name="T52" fmla="*/ 351 w 396"/>
                    <a:gd name="T53" fmla="*/ 360 h 475"/>
                    <a:gd name="T54" fmla="*/ 168 w 396"/>
                    <a:gd name="T55" fmla="*/ 68 h 475"/>
                    <a:gd name="T56" fmla="*/ 172 w 396"/>
                    <a:gd name="T57" fmla="*/ 55 h 475"/>
                    <a:gd name="T58" fmla="*/ 178 w 396"/>
                    <a:gd name="T59" fmla="*/ 43 h 475"/>
                    <a:gd name="T60" fmla="*/ 182 w 396"/>
                    <a:gd name="T61" fmla="*/ 35 h 475"/>
                    <a:gd name="T62" fmla="*/ 187 w 396"/>
                    <a:gd name="T63" fmla="*/ 26 h 475"/>
                    <a:gd name="T64" fmla="*/ 194 w 396"/>
                    <a:gd name="T65" fmla="*/ 20 h 475"/>
                    <a:gd name="T66" fmla="*/ 203 w 396"/>
                    <a:gd name="T67" fmla="*/ 20 h 475"/>
                    <a:gd name="T68" fmla="*/ 208 w 396"/>
                    <a:gd name="T69" fmla="*/ 25 h 475"/>
                    <a:gd name="T70" fmla="*/ 213 w 396"/>
                    <a:gd name="T71" fmla="*/ 34 h 475"/>
                    <a:gd name="T72" fmla="*/ 218 w 396"/>
                    <a:gd name="T73" fmla="*/ 42 h 475"/>
                    <a:gd name="T74" fmla="*/ 223 w 396"/>
                    <a:gd name="T75" fmla="*/ 55 h 475"/>
                    <a:gd name="T76" fmla="*/ 166 w 396"/>
                    <a:gd name="T77" fmla="*/ 75 h 475"/>
                    <a:gd name="T78" fmla="*/ 243 w 396"/>
                    <a:gd name="T79" fmla="*/ 142 h 475"/>
                    <a:gd name="T80" fmla="*/ 154 w 396"/>
                    <a:gd name="T81" fmla="*/ 132 h 475"/>
                    <a:gd name="T82" fmla="*/ 62 w 396"/>
                    <a:gd name="T83" fmla="*/ 347 h 475"/>
                    <a:gd name="T84" fmla="*/ 129 w 396"/>
                    <a:gd name="T85" fmla="*/ 273 h 475"/>
                    <a:gd name="T86" fmla="*/ 56 w 396"/>
                    <a:gd name="T87" fmla="*/ 364 h 475"/>
                    <a:gd name="T88" fmla="*/ 22 w 396"/>
                    <a:gd name="T89" fmla="*/ 378 h 475"/>
                    <a:gd name="T90" fmla="*/ 27 w 396"/>
                    <a:gd name="T91" fmla="*/ 395 h 475"/>
                    <a:gd name="T92" fmla="*/ 139 w 396"/>
                    <a:gd name="T93" fmla="*/ 436 h 475"/>
                    <a:gd name="T94" fmla="*/ 99 w 396"/>
                    <a:gd name="T95" fmla="*/ 371 h 475"/>
                    <a:gd name="T96" fmla="*/ 62 w 396"/>
                    <a:gd name="T97" fmla="*/ 401 h 475"/>
                    <a:gd name="T98" fmla="*/ 72 w 396"/>
                    <a:gd name="T99" fmla="*/ 436 h 475"/>
                    <a:gd name="T100" fmla="*/ 95 w 396"/>
                    <a:gd name="T101" fmla="*/ 385 h 475"/>
                    <a:gd name="T102" fmla="*/ 72 w 396"/>
                    <a:gd name="T103" fmla="*/ 460 h 475"/>
                    <a:gd name="T104" fmla="*/ 153 w 396"/>
                    <a:gd name="T105" fmla="*/ 448 h 475"/>
                    <a:gd name="T106" fmla="*/ 325 w 396"/>
                    <a:gd name="T107" fmla="*/ 450 h 475"/>
                    <a:gd name="T108" fmla="*/ 294 w 396"/>
                    <a:gd name="T109" fmla="*/ 392 h 475"/>
                    <a:gd name="T110" fmla="*/ 322 w 396"/>
                    <a:gd name="T111" fmla="*/ 416 h 475"/>
                    <a:gd name="T112" fmla="*/ 326 w 396"/>
                    <a:gd name="T113" fmla="*/ 382 h 475"/>
                    <a:gd name="T114" fmla="*/ 290 w 396"/>
                    <a:gd name="T115" fmla="*/ 375 h 475"/>
                    <a:gd name="T116" fmla="*/ 258 w 396"/>
                    <a:gd name="T117" fmla="*/ 292 h 475"/>
                    <a:gd name="T118" fmla="*/ 375 w 396"/>
                    <a:gd name="T119" fmla="*/ 400 h 4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96" h="475">
                      <a:moveTo>
                        <a:pt x="396" y="427"/>
                      </a:moveTo>
                      <a:lnTo>
                        <a:pt x="396" y="427"/>
                      </a:lnTo>
                      <a:lnTo>
                        <a:pt x="396" y="411"/>
                      </a:lnTo>
                      <a:lnTo>
                        <a:pt x="395" y="393"/>
                      </a:lnTo>
                      <a:lnTo>
                        <a:pt x="393" y="386"/>
                      </a:lnTo>
                      <a:lnTo>
                        <a:pt x="391" y="378"/>
                      </a:lnTo>
                      <a:lnTo>
                        <a:pt x="387" y="373"/>
                      </a:lnTo>
                      <a:lnTo>
                        <a:pt x="384" y="367"/>
                      </a:lnTo>
                      <a:lnTo>
                        <a:pt x="378" y="362"/>
                      </a:lnTo>
                      <a:lnTo>
                        <a:pt x="376" y="361"/>
                      </a:lnTo>
                      <a:lnTo>
                        <a:pt x="376" y="361"/>
                      </a:lnTo>
                      <a:lnTo>
                        <a:pt x="364" y="353"/>
                      </a:lnTo>
                      <a:lnTo>
                        <a:pt x="352" y="344"/>
                      </a:lnTo>
                      <a:lnTo>
                        <a:pt x="341" y="335"/>
                      </a:lnTo>
                      <a:lnTo>
                        <a:pt x="330" y="324"/>
                      </a:lnTo>
                      <a:lnTo>
                        <a:pt x="320" y="313"/>
                      </a:lnTo>
                      <a:lnTo>
                        <a:pt x="311" y="303"/>
                      </a:lnTo>
                      <a:lnTo>
                        <a:pt x="302" y="290"/>
                      </a:lnTo>
                      <a:lnTo>
                        <a:pt x="294" y="278"/>
                      </a:lnTo>
                      <a:lnTo>
                        <a:pt x="287" y="265"/>
                      </a:lnTo>
                      <a:lnTo>
                        <a:pt x="280" y="251"/>
                      </a:lnTo>
                      <a:lnTo>
                        <a:pt x="274" y="237"/>
                      </a:lnTo>
                      <a:lnTo>
                        <a:pt x="270" y="223"/>
                      </a:lnTo>
                      <a:lnTo>
                        <a:pt x="265" y="207"/>
                      </a:lnTo>
                      <a:lnTo>
                        <a:pt x="262" y="193"/>
                      </a:lnTo>
                      <a:lnTo>
                        <a:pt x="260" y="178"/>
                      </a:lnTo>
                      <a:lnTo>
                        <a:pt x="258" y="162"/>
                      </a:lnTo>
                      <a:lnTo>
                        <a:pt x="258" y="144"/>
                      </a:lnTo>
                      <a:lnTo>
                        <a:pt x="258" y="144"/>
                      </a:lnTo>
                      <a:lnTo>
                        <a:pt x="258" y="133"/>
                      </a:lnTo>
                      <a:lnTo>
                        <a:pt x="256" y="120"/>
                      </a:lnTo>
                      <a:lnTo>
                        <a:pt x="249" y="90"/>
                      </a:lnTo>
                      <a:lnTo>
                        <a:pt x="250" y="90"/>
                      </a:lnTo>
                      <a:lnTo>
                        <a:pt x="245" y="71"/>
                      </a:lnTo>
                      <a:lnTo>
                        <a:pt x="245" y="71"/>
                      </a:lnTo>
                      <a:lnTo>
                        <a:pt x="244" y="70"/>
                      </a:lnTo>
                      <a:lnTo>
                        <a:pt x="244" y="70"/>
                      </a:lnTo>
                      <a:lnTo>
                        <a:pt x="244" y="70"/>
                      </a:lnTo>
                      <a:lnTo>
                        <a:pt x="244" y="70"/>
                      </a:lnTo>
                      <a:lnTo>
                        <a:pt x="244" y="70"/>
                      </a:lnTo>
                      <a:lnTo>
                        <a:pt x="244" y="70"/>
                      </a:lnTo>
                      <a:lnTo>
                        <a:pt x="241" y="64"/>
                      </a:lnTo>
                      <a:lnTo>
                        <a:pt x="241" y="64"/>
                      </a:lnTo>
                      <a:lnTo>
                        <a:pt x="241" y="64"/>
                      </a:lnTo>
                      <a:lnTo>
                        <a:pt x="241" y="64"/>
                      </a:lnTo>
                      <a:lnTo>
                        <a:pt x="239" y="57"/>
                      </a:lnTo>
                      <a:lnTo>
                        <a:pt x="239" y="57"/>
                      </a:lnTo>
                      <a:lnTo>
                        <a:pt x="239" y="57"/>
                      </a:lnTo>
                      <a:lnTo>
                        <a:pt x="239" y="57"/>
                      </a:lnTo>
                      <a:lnTo>
                        <a:pt x="237" y="52"/>
                      </a:lnTo>
                      <a:lnTo>
                        <a:pt x="237" y="52"/>
                      </a:lnTo>
                      <a:lnTo>
                        <a:pt x="237" y="51"/>
                      </a:lnTo>
                      <a:lnTo>
                        <a:pt x="237" y="51"/>
                      </a:lnTo>
                      <a:lnTo>
                        <a:pt x="235" y="47"/>
                      </a:lnTo>
                      <a:lnTo>
                        <a:pt x="235" y="47"/>
                      </a:lnTo>
                      <a:lnTo>
                        <a:pt x="235" y="44"/>
                      </a:lnTo>
                      <a:lnTo>
                        <a:pt x="235" y="44"/>
                      </a:lnTo>
                      <a:lnTo>
                        <a:pt x="233" y="41"/>
                      </a:lnTo>
                      <a:lnTo>
                        <a:pt x="233" y="41"/>
                      </a:lnTo>
                      <a:lnTo>
                        <a:pt x="233" y="39"/>
                      </a:lnTo>
                      <a:lnTo>
                        <a:pt x="233" y="39"/>
                      </a:lnTo>
                      <a:lnTo>
                        <a:pt x="231" y="36"/>
                      </a:lnTo>
                      <a:lnTo>
                        <a:pt x="231" y="36"/>
                      </a:lnTo>
                      <a:lnTo>
                        <a:pt x="230" y="34"/>
                      </a:lnTo>
                      <a:lnTo>
                        <a:pt x="230" y="34"/>
                      </a:lnTo>
                      <a:lnTo>
                        <a:pt x="229" y="31"/>
                      </a:lnTo>
                      <a:lnTo>
                        <a:pt x="229" y="31"/>
                      </a:lnTo>
                      <a:lnTo>
                        <a:pt x="227" y="29"/>
                      </a:lnTo>
                      <a:lnTo>
                        <a:pt x="227" y="29"/>
                      </a:lnTo>
                      <a:lnTo>
                        <a:pt x="226" y="27"/>
                      </a:lnTo>
                      <a:lnTo>
                        <a:pt x="226" y="27"/>
                      </a:lnTo>
                      <a:lnTo>
                        <a:pt x="225" y="25"/>
                      </a:lnTo>
                      <a:lnTo>
                        <a:pt x="225" y="25"/>
                      </a:lnTo>
                      <a:lnTo>
                        <a:pt x="223" y="23"/>
                      </a:lnTo>
                      <a:lnTo>
                        <a:pt x="223" y="23"/>
                      </a:lnTo>
                      <a:lnTo>
                        <a:pt x="222" y="21"/>
                      </a:lnTo>
                      <a:lnTo>
                        <a:pt x="222" y="21"/>
                      </a:lnTo>
                      <a:lnTo>
                        <a:pt x="221" y="18"/>
                      </a:lnTo>
                      <a:lnTo>
                        <a:pt x="221" y="18"/>
                      </a:lnTo>
                      <a:lnTo>
                        <a:pt x="220" y="17"/>
                      </a:lnTo>
                      <a:lnTo>
                        <a:pt x="220" y="17"/>
                      </a:lnTo>
                      <a:lnTo>
                        <a:pt x="219" y="15"/>
                      </a:lnTo>
                      <a:lnTo>
                        <a:pt x="219" y="15"/>
                      </a:lnTo>
                      <a:lnTo>
                        <a:pt x="217" y="14"/>
                      </a:lnTo>
                      <a:lnTo>
                        <a:pt x="217" y="14"/>
                      </a:lnTo>
                      <a:lnTo>
                        <a:pt x="216" y="12"/>
                      </a:lnTo>
                      <a:lnTo>
                        <a:pt x="216" y="12"/>
                      </a:lnTo>
                      <a:lnTo>
                        <a:pt x="214" y="11"/>
                      </a:lnTo>
                      <a:lnTo>
                        <a:pt x="214" y="11"/>
                      </a:lnTo>
                      <a:lnTo>
                        <a:pt x="213" y="10"/>
                      </a:lnTo>
                      <a:lnTo>
                        <a:pt x="213" y="10"/>
                      </a:lnTo>
                      <a:lnTo>
                        <a:pt x="211" y="8"/>
                      </a:lnTo>
                      <a:lnTo>
                        <a:pt x="211" y="8"/>
                      </a:lnTo>
                      <a:lnTo>
                        <a:pt x="210" y="8"/>
                      </a:lnTo>
                      <a:lnTo>
                        <a:pt x="210" y="8"/>
                      </a:lnTo>
                      <a:lnTo>
                        <a:pt x="205" y="3"/>
                      </a:lnTo>
                      <a:lnTo>
                        <a:pt x="198" y="0"/>
                      </a:lnTo>
                      <a:lnTo>
                        <a:pt x="192" y="3"/>
                      </a:lnTo>
                      <a:lnTo>
                        <a:pt x="192" y="3"/>
                      </a:lnTo>
                      <a:lnTo>
                        <a:pt x="189" y="6"/>
                      </a:lnTo>
                      <a:lnTo>
                        <a:pt x="189" y="6"/>
                      </a:lnTo>
                      <a:lnTo>
                        <a:pt x="187" y="7"/>
                      </a:lnTo>
                      <a:lnTo>
                        <a:pt x="187" y="7"/>
                      </a:lnTo>
                      <a:lnTo>
                        <a:pt x="185" y="8"/>
                      </a:lnTo>
                      <a:lnTo>
                        <a:pt x="185" y="8"/>
                      </a:lnTo>
                      <a:lnTo>
                        <a:pt x="184" y="9"/>
                      </a:lnTo>
                      <a:lnTo>
                        <a:pt x="184" y="9"/>
                      </a:lnTo>
                      <a:lnTo>
                        <a:pt x="183" y="10"/>
                      </a:lnTo>
                      <a:lnTo>
                        <a:pt x="183" y="10"/>
                      </a:lnTo>
                      <a:lnTo>
                        <a:pt x="182" y="11"/>
                      </a:lnTo>
                      <a:lnTo>
                        <a:pt x="182" y="11"/>
                      </a:lnTo>
                      <a:lnTo>
                        <a:pt x="181" y="12"/>
                      </a:lnTo>
                      <a:lnTo>
                        <a:pt x="181" y="12"/>
                      </a:lnTo>
                      <a:lnTo>
                        <a:pt x="179" y="14"/>
                      </a:lnTo>
                      <a:lnTo>
                        <a:pt x="179" y="14"/>
                      </a:lnTo>
                      <a:lnTo>
                        <a:pt x="178" y="15"/>
                      </a:lnTo>
                      <a:lnTo>
                        <a:pt x="178" y="15"/>
                      </a:lnTo>
                      <a:lnTo>
                        <a:pt x="177" y="17"/>
                      </a:lnTo>
                      <a:lnTo>
                        <a:pt x="177" y="17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75" y="21"/>
                      </a:lnTo>
                      <a:lnTo>
                        <a:pt x="175" y="21"/>
                      </a:lnTo>
                      <a:lnTo>
                        <a:pt x="172" y="23"/>
                      </a:lnTo>
                      <a:lnTo>
                        <a:pt x="172" y="23"/>
                      </a:lnTo>
                      <a:lnTo>
                        <a:pt x="171" y="25"/>
                      </a:lnTo>
                      <a:lnTo>
                        <a:pt x="171" y="25"/>
                      </a:lnTo>
                      <a:lnTo>
                        <a:pt x="170" y="27"/>
                      </a:lnTo>
                      <a:lnTo>
                        <a:pt x="170" y="27"/>
                      </a:lnTo>
                      <a:lnTo>
                        <a:pt x="169" y="28"/>
                      </a:lnTo>
                      <a:lnTo>
                        <a:pt x="169" y="28"/>
                      </a:lnTo>
                      <a:lnTo>
                        <a:pt x="168" y="31"/>
                      </a:lnTo>
                      <a:lnTo>
                        <a:pt x="168" y="31"/>
                      </a:lnTo>
                      <a:lnTo>
                        <a:pt x="167" y="34"/>
                      </a:lnTo>
                      <a:lnTo>
                        <a:pt x="167" y="34"/>
                      </a:lnTo>
                      <a:lnTo>
                        <a:pt x="166" y="36"/>
                      </a:lnTo>
                      <a:lnTo>
                        <a:pt x="166" y="36"/>
                      </a:lnTo>
                      <a:lnTo>
                        <a:pt x="165" y="38"/>
                      </a:lnTo>
                      <a:lnTo>
                        <a:pt x="165" y="38"/>
                      </a:lnTo>
                      <a:lnTo>
                        <a:pt x="164" y="41"/>
                      </a:lnTo>
                      <a:lnTo>
                        <a:pt x="164" y="41"/>
                      </a:lnTo>
                      <a:lnTo>
                        <a:pt x="163" y="43"/>
                      </a:lnTo>
                      <a:lnTo>
                        <a:pt x="163" y="43"/>
                      </a:lnTo>
                      <a:lnTo>
                        <a:pt x="160" y="47"/>
                      </a:lnTo>
                      <a:lnTo>
                        <a:pt x="160" y="47"/>
                      </a:lnTo>
                      <a:lnTo>
                        <a:pt x="159" y="49"/>
                      </a:lnTo>
                      <a:lnTo>
                        <a:pt x="159" y="49"/>
                      </a:lnTo>
                      <a:lnTo>
                        <a:pt x="158" y="52"/>
                      </a:lnTo>
                      <a:lnTo>
                        <a:pt x="158" y="52"/>
                      </a:lnTo>
                      <a:lnTo>
                        <a:pt x="157" y="55"/>
                      </a:lnTo>
                      <a:lnTo>
                        <a:pt x="157" y="55"/>
                      </a:lnTo>
                      <a:lnTo>
                        <a:pt x="156" y="58"/>
                      </a:lnTo>
                      <a:lnTo>
                        <a:pt x="156" y="58"/>
                      </a:lnTo>
                      <a:lnTo>
                        <a:pt x="155" y="62"/>
                      </a:lnTo>
                      <a:lnTo>
                        <a:pt x="155" y="62"/>
                      </a:lnTo>
                      <a:lnTo>
                        <a:pt x="154" y="64"/>
                      </a:lnTo>
                      <a:lnTo>
                        <a:pt x="154" y="64"/>
                      </a:lnTo>
                      <a:lnTo>
                        <a:pt x="153" y="69"/>
                      </a:lnTo>
                      <a:lnTo>
                        <a:pt x="153" y="69"/>
                      </a:lnTo>
                      <a:lnTo>
                        <a:pt x="152" y="70"/>
                      </a:lnTo>
                      <a:lnTo>
                        <a:pt x="152" y="70"/>
                      </a:lnTo>
                      <a:lnTo>
                        <a:pt x="152" y="71"/>
                      </a:lnTo>
                      <a:lnTo>
                        <a:pt x="152" y="71"/>
                      </a:lnTo>
                      <a:lnTo>
                        <a:pt x="152" y="71"/>
                      </a:lnTo>
                      <a:lnTo>
                        <a:pt x="146" y="90"/>
                      </a:lnTo>
                      <a:lnTo>
                        <a:pt x="148" y="90"/>
                      </a:lnTo>
                      <a:lnTo>
                        <a:pt x="148" y="90"/>
                      </a:lnTo>
                      <a:lnTo>
                        <a:pt x="141" y="120"/>
                      </a:lnTo>
                      <a:lnTo>
                        <a:pt x="139" y="133"/>
                      </a:lnTo>
                      <a:lnTo>
                        <a:pt x="139" y="144"/>
                      </a:lnTo>
                      <a:lnTo>
                        <a:pt x="139" y="162"/>
                      </a:lnTo>
                      <a:lnTo>
                        <a:pt x="139" y="162"/>
                      </a:lnTo>
                      <a:lnTo>
                        <a:pt x="137" y="178"/>
                      </a:lnTo>
                      <a:lnTo>
                        <a:pt x="135" y="193"/>
                      </a:lnTo>
                      <a:lnTo>
                        <a:pt x="131" y="209"/>
                      </a:lnTo>
                      <a:lnTo>
                        <a:pt x="127" y="223"/>
                      </a:lnTo>
                      <a:lnTo>
                        <a:pt x="122" y="237"/>
                      </a:lnTo>
                      <a:lnTo>
                        <a:pt x="116" y="251"/>
                      </a:lnTo>
                      <a:lnTo>
                        <a:pt x="110" y="265"/>
                      </a:lnTo>
                      <a:lnTo>
                        <a:pt x="102" y="278"/>
                      </a:lnTo>
                      <a:lnTo>
                        <a:pt x="95" y="290"/>
                      </a:lnTo>
                      <a:lnTo>
                        <a:pt x="86" y="303"/>
                      </a:lnTo>
                      <a:lnTo>
                        <a:pt x="76" y="313"/>
                      </a:lnTo>
                      <a:lnTo>
                        <a:pt x="67" y="324"/>
                      </a:lnTo>
                      <a:lnTo>
                        <a:pt x="56" y="335"/>
                      </a:lnTo>
                      <a:lnTo>
                        <a:pt x="44" y="344"/>
                      </a:lnTo>
                      <a:lnTo>
                        <a:pt x="32" y="353"/>
                      </a:lnTo>
                      <a:lnTo>
                        <a:pt x="20" y="361"/>
                      </a:lnTo>
                      <a:lnTo>
                        <a:pt x="19" y="362"/>
                      </a:lnTo>
                      <a:lnTo>
                        <a:pt x="19" y="362"/>
                      </a:lnTo>
                      <a:lnTo>
                        <a:pt x="13" y="367"/>
                      </a:lnTo>
                      <a:lnTo>
                        <a:pt x="13" y="367"/>
                      </a:lnTo>
                      <a:lnTo>
                        <a:pt x="8" y="372"/>
                      </a:lnTo>
                      <a:lnTo>
                        <a:pt x="6" y="378"/>
                      </a:lnTo>
                      <a:lnTo>
                        <a:pt x="4" y="386"/>
                      </a:lnTo>
                      <a:lnTo>
                        <a:pt x="2" y="393"/>
                      </a:lnTo>
                      <a:lnTo>
                        <a:pt x="1" y="411"/>
                      </a:lnTo>
                      <a:lnTo>
                        <a:pt x="0" y="426"/>
                      </a:lnTo>
                      <a:lnTo>
                        <a:pt x="0" y="426"/>
                      </a:lnTo>
                      <a:lnTo>
                        <a:pt x="1" y="438"/>
                      </a:lnTo>
                      <a:lnTo>
                        <a:pt x="1" y="444"/>
                      </a:lnTo>
                      <a:lnTo>
                        <a:pt x="2" y="450"/>
                      </a:lnTo>
                      <a:lnTo>
                        <a:pt x="2" y="450"/>
                      </a:lnTo>
                      <a:lnTo>
                        <a:pt x="57" y="450"/>
                      </a:lnTo>
                      <a:lnTo>
                        <a:pt x="57" y="450"/>
                      </a:lnTo>
                      <a:lnTo>
                        <a:pt x="58" y="461"/>
                      </a:lnTo>
                      <a:lnTo>
                        <a:pt x="59" y="474"/>
                      </a:lnTo>
                      <a:lnTo>
                        <a:pt x="72" y="474"/>
                      </a:lnTo>
                      <a:lnTo>
                        <a:pt x="111" y="474"/>
                      </a:lnTo>
                      <a:lnTo>
                        <a:pt x="124" y="474"/>
                      </a:lnTo>
                      <a:lnTo>
                        <a:pt x="125" y="461"/>
                      </a:lnTo>
                      <a:lnTo>
                        <a:pt x="125" y="461"/>
                      </a:lnTo>
                      <a:lnTo>
                        <a:pt x="125" y="450"/>
                      </a:lnTo>
                      <a:lnTo>
                        <a:pt x="138" y="450"/>
                      </a:lnTo>
                      <a:lnTo>
                        <a:pt x="138" y="450"/>
                      </a:lnTo>
                      <a:lnTo>
                        <a:pt x="139" y="469"/>
                      </a:lnTo>
                      <a:lnTo>
                        <a:pt x="140" y="475"/>
                      </a:lnTo>
                      <a:lnTo>
                        <a:pt x="257" y="475"/>
                      </a:lnTo>
                      <a:lnTo>
                        <a:pt x="258" y="469"/>
                      </a:lnTo>
                      <a:lnTo>
                        <a:pt x="258" y="469"/>
                      </a:lnTo>
                      <a:lnTo>
                        <a:pt x="259" y="450"/>
                      </a:lnTo>
                      <a:lnTo>
                        <a:pt x="271" y="450"/>
                      </a:lnTo>
                      <a:lnTo>
                        <a:pt x="271" y="450"/>
                      </a:lnTo>
                      <a:lnTo>
                        <a:pt x="272" y="461"/>
                      </a:lnTo>
                      <a:lnTo>
                        <a:pt x="273" y="474"/>
                      </a:lnTo>
                      <a:lnTo>
                        <a:pt x="286" y="474"/>
                      </a:lnTo>
                      <a:lnTo>
                        <a:pt x="325" y="474"/>
                      </a:lnTo>
                      <a:lnTo>
                        <a:pt x="338" y="474"/>
                      </a:lnTo>
                      <a:lnTo>
                        <a:pt x="339" y="461"/>
                      </a:lnTo>
                      <a:lnTo>
                        <a:pt x="339" y="461"/>
                      </a:lnTo>
                      <a:lnTo>
                        <a:pt x="339" y="450"/>
                      </a:lnTo>
                      <a:lnTo>
                        <a:pt x="395" y="450"/>
                      </a:lnTo>
                      <a:lnTo>
                        <a:pt x="395" y="450"/>
                      </a:lnTo>
                      <a:lnTo>
                        <a:pt x="396" y="444"/>
                      </a:lnTo>
                      <a:lnTo>
                        <a:pt x="396" y="444"/>
                      </a:lnTo>
                      <a:lnTo>
                        <a:pt x="396" y="438"/>
                      </a:lnTo>
                      <a:lnTo>
                        <a:pt x="396" y="427"/>
                      </a:lnTo>
                      <a:lnTo>
                        <a:pt x="396" y="427"/>
                      </a:lnTo>
                      <a:close/>
                      <a:moveTo>
                        <a:pt x="369" y="373"/>
                      </a:moveTo>
                      <a:lnTo>
                        <a:pt x="374" y="378"/>
                      </a:lnTo>
                      <a:lnTo>
                        <a:pt x="374" y="378"/>
                      </a:lnTo>
                      <a:lnTo>
                        <a:pt x="376" y="380"/>
                      </a:lnTo>
                      <a:lnTo>
                        <a:pt x="378" y="384"/>
                      </a:lnTo>
                      <a:lnTo>
                        <a:pt x="376" y="384"/>
                      </a:lnTo>
                      <a:lnTo>
                        <a:pt x="375" y="382"/>
                      </a:lnTo>
                      <a:lnTo>
                        <a:pt x="375" y="382"/>
                      </a:lnTo>
                      <a:lnTo>
                        <a:pt x="362" y="377"/>
                      </a:lnTo>
                      <a:lnTo>
                        <a:pt x="351" y="371"/>
                      </a:lnTo>
                      <a:lnTo>
                        <a:pt x="339" y="363"/>
                      </a:lnTo>
                      <a:lnTo>
                        <a:pt x="328" y="355"/>
                      </a:lnTo>
                      <a:lnTo>
                        <a:pt x="318" y="348"/>
                      </a:lnTo>
                      <a:lnTo>
                        <a:pt x="308" y="339"/>
                      </a:lnTo>
                      <a:lnTo>
                        <a:pt x="300" y="331"/>
                      </a:lnTo>
                      <a:lnTo>
                        <a:pt x="292" y="322"/>
                      </a:lnTo>
                      <a:lnTo>
                        <a:pt x="285" y="312"/>
                      </a:lnTo>
                      <a:lnTo>
                        <a:pt x="279" y="303"/>
                      </a:lnTo>
                      <a:lnTo>
                        <a:pt x="274" y="292"/>
                      </a:lnTo>
                      <a:lnTo>
                        <a:pt x="268" y="281"/>
                      </a:lnTo>
                      <a:lnTo>
                        <a:pt x="265" y="270"/>
                      </a:lnTo>
                      <a:lnTo>
                        <a:pt x="262" y="259"/>
                      </a:lnTo>
                      <a:lnTo>
                        <a:pt x="260" y="249"/>
                      </a:lnTo>
                      <a:lnTo>
                        <a:pt x="259" y="237"/>
                      </a:lnTo>
                      <a:lnTo>
                        <a:pt x="259" y="237"/>
                      </a:lnTo>
                      <a:lnTo>
                        <a:pt x="267" y="257"/>
                      </a:lnTo>
                      <a:lnTo>
                        <a:pt x="278" y="278"/>
                      </a:lnTo>
                      <a:lnTo>
                        <a:pt x="289" y="296"/>
                      </a:lnTo>
                      <a:lnTo>
                        <a:pt x="302" y="314"/>
                      </a:lnTo>
                      <a:lnTo>
                        <a:pt x="317" y="331"/>
                      </a:lnTo>
                      <a:lnTo>
                        <a:pt x="333" y="347"/>
                      </a:lnTo>
                      <a:lnTo>
                        <a:pt x="351" y="360"/>
                      </a:lnTo>
                      <a:lnTo>
                        <a:pt x="369" y="373"/>
                      </a:lnTo>
                      <a:lnTo>
                        <a:pt x="369" y="373"/>
                      </a:lnTo>
                      <a:close/>
                      <a:moveTo>
                        <a:pt x="166" y="75"/>
                      </a:moveTo>
                      <a:lnTo>
                        <a:pt x="166" y="75"/>
                      </a:lnTo>
                      <a:lnTo>
                        <a:pt x="166" y="74"/>
                      </a:lnTo>
                      <a:lnTo>
                        <a:pt x="166" y="74"/>
                      </a:lnTo>
                      <a:lnTo>
                        <a:pt x="167" y="70"/>
                      </a:lnTo>
                      <a:lnTo>
                        <a:pt x="167" y="70"/>
                      </a:lnTo>
                      <a:lnTo>
                        <a:pt x="168" y="68"/>
                      </a:lnTo>
                      <a:lnTo>
                        <a:pt x="168" y="68"/>
                      </a:lnTo>
                      <a:lnTo>
                        <a:pt x="169" y="65"/>
                      </a:lnTo>
                      <a:lnTo>
                        <a:pt x="169" y="65"/>
                      </a:lnTo>
                      <a:lnTo>
                        <a:pt x="170" y="63"/>
                      </a:lnTo>
                      <a:lnTo>
                        <a:pt x="170" y="63"/>
                      </a:lnTo>
                      <a:lnTo>
                        <a:pt x="170" y="61"/>
                      </a:lnTo>
                      <a:lnTo>
                        <a:pt x="170" y="61"/>
                      </a:lnTo>
                      <a:lnTo>
                        <a:pt x="171" y="57"/>
                      </a:lnTo>
                      <a:lnTo>
                        <a:pt x="171" y="57"/>
                      </a:lnTo>
                      <a:lnTo>
                        <a:pt x="172" y="55"/>
                      </a:lnTo>
                      <a:lnTo>
                        <a:pt x="172" y="55"/>
                      </a:lnTo>
                      <a:lnTo>
                        <a:pt x="173" y="53"/>
                      </a:lnTo>
                      <a:lnTo>
                        <a:pt x="173" y="53"/>
                      </a:lnTo>
                      <a:lnTo>
                        <a:pt x="175" y="51"/>
                      </a:lnTo>
                      <a:lnTo>
                        <a:pt x="175" y="51"/>
                      </a:lnTo>
                      <a:lnTo>
                        <a:pt x="176" y="48"/>
                      </a:lnTo>
                      <a:lnTo>
                        <a:pt x="176" y="48"/>
                      </a:lnTo>
                      <a:lnTo>
                        <a:pt x="177" y="47"/>
                      </a:lnTo>
                      <a:lnTo>
                        <a:pt x="177" y="47"/>
                      </a:lnTo>
                      <a:lnTo>
                        <a:pt x="178" y="43"/>
                      </a:lnTo>
                      <a:lnTo>
                        <a:pt x="178" y="43"/>
                      </a:lnTo>
                      <a:lnTo>
                        <a:pt x="178" y="42"/>
                      </a:lnTo>
                      <a:lnTo>
                        <a:pt x="178" y="42"/>
                      </a:lnTo>
                      <a:lnTo>
                        <a:pt x="180" y="39"/>
                      </a:lnTo>
                      <a:lnTo>
                        <a:pt x="180" y="39"/>
                      </a:lnTo>
                      <a:lnTo>
                        <a:pt x="180" y="38"/>
                      </a:lnTo>
                      <a:lnTo>
                        <a:pt x="180" y="38"/>
                      </a:lnTo>
                      <a:lnTo>
                        <a:pt x="182" y="36"/>
                      </a:lnTo>
                      <a:lnTo>
                        <a:pt x="182" y="36"/>
                      </a:lnTo>
                      <a:lnTo>
                        <a:pt x="182" y="35"/>
                      </a:lnTo>
                      <a:lnTo>
                        <a:pt x="182" y="35"/>
                      </a:lnTo>
                      <a:lnTo>
                        <a:pt x="183" y="31"/>
                      </a:lnTo>
                      <a:lnTo>
                        <a:pt x="183" y="31"/>
                      </a:lnTo>
                      <a:lnTo>
                        <a:pt x="184" y="30"/>
                      </a:lnTo>
                      <a:lnTo>
                        <a:pt x="184" y="30"/>
                      </a:lnTo>
                      <a:lnTo>
                        <a:pt x="185" y="28"/>
                      </a:lnTo>
                      <a:lnTo>
                        <a:pt x="185" y="28"/>
                      </a:lnTo>
                      <a:lnTo>
                        <a:pt x="186" y="27"/>
                      </a:lnTo>
                      <a:lnTo>
                        <a:pt x="186" y="27"/>
                      </a:lnTo>
                      <a:lnTo>
                        <a:pt x="187" y="26"/>
                      </a:lnTo>
                      <a:lnTo>
                        <a:pt x="187" y="26"/>
                      </a:lnTo>
                      <a:lnTo>
                        <a:pt x="189" y="25"/>
                      </a:lnTo>
                      <a:lnTo>
                        <a:pt x="189" y="25"/>
                      </a:lnTo>
                      <a:lnTo>
                        <a:pt x="191" y="23"/>
                      </a:lnTo>
                      <a:lnTo>
                        <a:pt x="191" y="23"/>
                      </a:lnTo>
                      <a:lnTo>
                        <a:pt x="191" y="22"/>
                      </a:lnTo>
                      <a:lnTo>
                        <a:pt x="191" y="22"/>
                      </a:lnTo>
                      <a:lnTo>
                        <a:pt x="193" y="21"/>
                      </a:lnTo>
                      <a:lnTo>
                        <a:pt x="193" y="21"/>
                      </a:lnTo>
                      <a:lnTo>
                        <a:pt x="194" y="20"/>
                      </a:lnTo>
                      <a:lnTo>
                        <a:pt x="194" y="20"/>
                      </a:lnTo>
                      <a:lnTo>
                        <a:pt x="195" y="18"/>
                      </a:lnTo>
                      <a:lnTo>
                        <a:pt x="195" y="18"/>
                      </a:lnTo>
                      <a:lnTo>
                        <a:pt x="196" y="17"/>
                      </a:lnTo>
                      <a:lnTo>
                        <a:pt x="196" y="17"/>
                      </a:lnTo>
                      <a:lnTo>
                        <a:pt x="198" y="16"/>
                      </a:lnTo>
                      <a:lnTo>
                        <a:pt x="198" y="16"/>
                      </a:lnTo>
                      <a:lnTo>
                        <a:pt x="200" y="17"/>
                      </a:lnTo>
                      <a:lnTo>
                        <a:pt x="200" y="17"/>
                      </a:lnTo>
                      <a:lnTo>
                        <a:pt x="203" y="20"/>
                      </a:lnTo>
                      <a:lnTo>
                        <a:pt x="203" y="20"/>
                      </a:lnTo>
                      <a:lnTo>
                        <a:pt x="203" y="20"/>
                      </a:lnTo>
                      <a:lnTo>
                        <a:pt x="203" y="20"/>
                      </a:lnTo>
                      <a:lnTo>
                        <a:pt x="205" y="22"/>
                      </a:lnTo>
                      <a:lnTo>
                        <a:pt x="205" y="22"/>
                      </a:lnTo>
                      <a:lnTo>
                        <a:pt x="205" y="22"/>
                      </a:lnTo>
                      <a:lnTo>
                        <a:pt x="205" y="22"/>
                      </a:lnTo>
                      <a:lnTo>
                        <a:pt x="207" y="24"/>
                      </a:lnTo>
                      <a:lnTo>
                        <a:pt x="207" y="24"/>
                      </a:lnTo>
                      <a:lnTo>
                        <a:pt x="208" y="25"/>
                      </a:lnTo>
                      <a:lnTo>
                        <a:pt x="208" y="25"/>
                      </a:lnTo>
                      <a:lnTo>
                        <a:pt x="209" y="27"/>
                      </a:lnTo>
                      <a:lnTo>
                        <a:pt x="209" y="27"/>
                      </a:lnTo>
                      <a:lnTo>
                        <a:pt x="210" y="27"/>
                      </a:lnTo>
                      <a:lnTo>
                        <a:pt x="210" y="27"/>
                      </a:lnTo>
                      <a:lnTo>
                        <a:pt x="211" y="30"/>
                      </a:lnTo>
                      <a:lnTo>
                        <a:pt x="211" y="30"/>
                      </a:lnTo>
                      <a:lnTo>
                        <a:pt x="212" y="30"/>
                      </a:lnTo>
                      <a:lnTo>
                        <a:pt x="212" y="30"/>
                      </a:lnTo>
                      <a:lnTo>
                        <a:pt x="213" y="34"/>
                      </a:lnTo>
                      <a:lnTo>
                        <a:pt x="213" y="34"/>
                      </a:lnTo>
                      <a:lnTo>
                        <a:pt x="214" y="35"/>
                      </a:lnTo>
                      <a:lnTo>
                        <a:pt x="214" y="35"/>
                      </a:lnTo>
                      <a:lnTo>
                        <a:pt x="216" y="37"/>
                      </a:lnTo>
                      <a:lnTo>
                        <a:pt x="216" y="37"/>
                      </a:lnTo>
                      <a:lnTo>
                        <a:pt x="217" y="38"/>
                      </a:lnTo>
                      <a:lnTo>
                        <a:pt x="217" y="38"/>
                      </a:lnTo>
                      <a:lnTo>
                        <a:pt x="218" y="41"/>
                      </a:lnTo>
                      <a:lnTo>
                        <a:pt x="218" y="41"/>
                      </a:lnTo>
                      <a:lnTo>
                        <a:pt x="218" y="42"/>
                      </a:lnTo>
                      <a:lnTo>
                        <a:pt x="218" y="42"/>
                      </a:lnTo>
                      <a:lnTo>
                        <a:pt x="220" y="45"/>
                      </a:lnTo>
                      <a:lnTo>
                        <a:pt x="220" y="45"/>
                      </a:lnTo>
                      <a:lnTo>
                        <a:pt x="220" y="47"/>
                      </a:lnTo>
                      <a:lnTo>
                        <a:pt x="220" y="47"/>
                      </a:lnTo>
                      <a:lnTo>
                        <a:pt x="222" y="50"/>
                      </a:lnTo>
                      <a:lnTo>
                        <a:pt x="222" y="50"/>
                      </a:lnTo>
                      <a:lnTo>
                        <a:pt x="222" y="51"/>
                      </a:lnTo>
                      <a:lnTo>
                        <a:pt x="222" y="51"/>
                      </a:lnTo>
                      <a:lnTo>
                        <a:pt x="223" y="55"/>
                      </a:lnTo>
                      <a:lnTo>
                        <a:pt x="223" y="55"/>
                      </a:lnTo>
                      <a:lnTo>
                        <a:pt x="224" y="55"/>
                      </a:lnTo>
                      <a:lnTo>
                        <a:pt x="224" y="55"/>
                      </a:lnTo>
                      <a:lnTo>
                        <a:pt x="225" y="60"/>
                      </a:lnTo>
                      <a:lnTo>
                        <a:pt x="225" y="60"/>
                      </a:lnTo>
                      <a:lnTo>
                        <a:pt x="225" y="61"/>
                      </a:lnTo>
                      <a:lnTo>
                        <a:pt x="225" y="61"/>
                      </a:lnTo>
                      <a:lnTo>
                        <a:pt x="231" y="76"/>
                      </a:lnTo>
                      <a:lnTo>
                        <a:pt x="166" y="76"/>
                      </a:lnTo>
                      <a:lnTo>
                        <a:pt x="166" y="76"/>
                      </a:lnTo>
                      <a:lnTo>
                        <a:pt x="166" y="75"/>
                      </a:lnTo>
                      <a:lnTo>
                        <a:pt x="166" y="75"/>
                      </a:lnTo>
                      <a:close/>
                      <a:moveTo>
                        <a:pt x="166" y="90"/>
                      </a:moveTo>
                      <a:lnTo>
                        <a:pt x="231" y="90"/>
                      </a:lnTo>
                      <a:lnTo>
                        <a:pt x="235" y="90"/>
                      </a:lnTo>
                      <a:lnTo>
                        <a:pt x="235" y="90"/>
                      </a:lnTo>
                      <a:lnTo>
                        <a:pt x="238" y="105"/>
                      </a:lnTo>
                      <a:lnTo>
                        <a:pt x="241" y="119"/>
                      </a:lnTo>
                      <a:lnTo>
                        <a:pt x="243" y="132"/>
                      </a:lnTo>
                      <a:lnTo>
                        <a:pt x="244" y="142"/>
                      </a:lnTo>
                      <a:lnTo>
                        <a:pt x="243" y="142"/>
                      </a:lnTo>
                      <a:lnTo>
                        <a:pt x="243" y="142"/>
                      </a:lnTo>
                      <a:lnTo>
                        <a:pt x="244" y="163"/>
                      </a:lnTo>
                      <a:lnTo>
                        <a:pt x="244" y="434"/>
                      </a:lnTo>
                      <a:lnTo>
                        <a:pt x="153" y="434"/>
                      </a:lnTo>
                      <a:lnTo>
                        <a:pt x="153" y="163"/>
                      </a:lnTo>
                      <a:lnTo>
                        <a:pt x="153" y="163"/>
                      </a:lnTo>
                      <a:lnTo>
                        <a:pt x="154" y="142"/>
                      </a:lnTo>
                      <a:lnTo>
                        <a:pt x="153" y="142"/>
                      </a:lnTo>
                      <a:lnTo>
                        <a:pt x="153" y="142"/>
                      </a:lnTo>
                      <a:lnTo>
                        <a:pt x="154" y="132"/>
                      </a:lnTo>
                      <a:lnTo>
                        <a:pt x="155" y="119"/>
                      </a:lnTo>
                      <a:lnTo>
                        <a:pt x="158" y="105"/>
                      </a:lnTo>
                      <a:lnTo>
                        <a:pt x="162" y="90"/>
                      </a:lnTo>
                      <a:lnTo>
                        <a:pt x="166" y="90"/>
                      </a:lnTo>
                      <a:close/>
                      <a:moveTo>
                        <a:pt x="22" y="378"/>
                      </a:moveTo>
                      <a:lnTo>
                        <a:pt x="22" y="378"/>
                      </a:lnTo>
                      <a:lnTo>
                        <a:pt x="28" y="373"/>
                      </a:lnTo>
                      <a:lnTo>
                        <a:pt x="28" y="373"/>
                      </a:lnTo>
                      <a:lnTo>
                        <a:pt x="46" y="361"/>
                      </a:lnTo>
                      <a:lnTo>
                        <a:pt x="62" y="347"/>
                      </a:lnTo>
                      <a:lnTo>
                        <a:pt x="78" y="333"/>
                      </a:lnTo>
                      <a:lnTo>
                        <a:pt x="92" y="317"/>
                      </a:lnTo>
                      <a:lnTo>
                        <a:pt x="105" y="298"/>
                      </a:lnTo>
                      <a:lnTo>
                        <a:pt x="117" y="280"/>
                      </a:lnTo>
                      <a:lnTo>
                        <a:pt x="127" y="260"/>
                      </a:lnTo>
                      <a:lnTo>
                        <a:pt x="136" y="241"/>
                      </a:lnTo>
                      <a:lnTo>
                        <a:pt x="136" y="241"/>
                      </a:lnTo>
                      <a:lnTo>
                        <a:pt x="135" y="252"/>
                      </a:lnTo>
                      <a:lnTo>
                        <a:pt x="132" y="263"/>
                      </a:lnTo>
                      <a:lnTo>
                        <a:pt x="129" y="273"/>
                      </a:lnTo>
                      <a:lnTo>
                        <a:pt x="125" y="284"/>
                      </a:lnTo>
                      <a:lnTo>
                        <a:pt x="121" y="295"/>
                      </a:lnTo>
                      <a:lnTo>
                        <a:pt x="115" y="305"/>
                      </a:lnTo>
                      <a:lnTo>
                        <a:pt x="109" y="314"/>
                      </a:lnTo>
                      <a:lnTo>
                        <a:pt x="102" y="323"/>
                      </a:lnTo>
                      <a:lnTo>
                        <a:pt x="95" y="333"/>
                      </a:lnTo>
                      <a:lnTo>
                        <a:pt x="86" y="341"/>
                      </a:lnTo>
                      <a:lnTo>
                        <a:pt x="76" y="349"/>
                      </a:lnTo>
                      <a:lnTo>
                        <a:pt x="67" y="357"/>
                      </a:lnTo>
                      <a:lnTo>
                        <a:pt x="56" y="364"/>
                      </a:lnTo>
                      <a:lnTo>
                        <a:pt x="45" y="371"/>
                      </a:lnTo>
                      <a:lnTo>
                        <a:pt x="33" y="377"/>
                      </a:lnTo>
                      <a:lnTo>
                        <a:pt x="21" y="382"/>
                      </a:lnTo>
                      <a:lnTo>
                        <a:pt x="20" y="384"/>
                      </a:lnTo>
                      <a:lnTo>
                        <a:pt x="20" y="384"/>
                      </a:lnTo>
                      <a:lnTo>
                        <a:pt x="19" y="384"/>
                      </a:lnTo>
                      <a:lnTo>
                        <a:pt x="19" y="384"/>
                      </a:lnTo>
                      <a:lnTo>
                        <a:pt x="20" y="380"/>
                      </a:lnTo>
                      <a:lnTo>
                        <a:pt x="22" y="378"/>
                      </a:lnTo>
                      <a:lnTo>
                        <a:pt x="22" y="378"/>
                      </a:lnTo>
                      <a:close/>
                      <a:moveTo>
                        <a:pt x="15" y="428"/>
                      </a:moveTo>
                      <a:lnTo>
                        <a:pt x="15" y="428"/>
                      </a:lnTo>
                      <a:lnTo>
                        <a:pt x="15" y="418"/>
                      </a:lnTo>
                      <a:lnTo>
                        <a:pt x="16" y="409"/>
                      </a:lnTo>
                      <a:lnTo>
                        <a:pt x="18" y="403"/>
                      </a:lnTo>
                      <a:lnTo>
                        <a:pt x="19" y="401"/>
                      </a:lnTo>
                      <a:lnTo>
                        <a:pt x="21" y="400"/>
                      </a:lnTo>
                      <a:lnTo>
                        <a:pt x="21" y="400"/>
                      </a:lnTo>
                      <a:lnTo>
                        <a:pt x="27" y="395"/>
                      </a:lnTo>
                      <a:lnTo>
                        <a:pt x="27" y="395"/>
                      </a:lnTo>
                      <a:lnTo>
                        <a:pt x="46" y="386"/>
                      </a:lnTo>
                      <a:lnTo>
                        <a:pt x="64" y="375"/>
                      </a:lnTo>
                      <a:lnTo>
                        <a:pt x="82" y="364"/>
                      </a:lnTo>
                      <a:lnTo>
                        <a:pt x="97" y="351"/>
                      </a:lnTo>
                      <a:lnTo>
                        <a:pt x="110" y="337"/>
                      </a:lnTo>
                      <a:lnTo>
                        <a:pt x="121" y="322"/>
                      </a:lnTo>
                      <a:lnTo>
                        <a:pt x="130" y="306"/>
                      </a:lnTo>
                      <a:lnTo>
                        <a:pt x="139" y="290"/>
                      </a:lnTo>
                      <a:lnTo>
                        <a:pt x="139" y="434"/>
                      </a:lnTo>
                      <a:lnTo>
                        <a:pt x="139" y="436"/>
                      </a:lnTo>
                      <a:lnTo>
                        <a:pt x="125" y="436"/>
                      </a:lnTo>
                      <a:lnTo>
                        <a:pt x="125" y="436"/>
                      </a:lnTo>
                      <a:lnTo>
                        <a:pt x="125" y="425"/>
                      </a:lnTo>
                      <a:lnTo>
                        <a:pt x="123" y="413"/>
                      </a:lnTo>
                      <a:lnTo>
                        <a:pt x="121" y="401"/>
                      </a:lnTo>
                      <a:lnTo>
                        <a:pt x="116" y="391"/>
                      </a:lnTo>
                      <a:lnTo>
                        <a:pt x="112" y="382"/>
                      </a:lnTo>
                      <a:lnTo>
                        <a:pt x="106" y="375"/>
                      </a:lnTo>
                      <a:lnTo>
                        <a:pt x="103" y="373"/>
                      </a:lnTo>
                      <a:lnTo>
                        <a:pt x="99" y="371"/>
                      </a:lnTo>
                      <a:lnTo>
                        <a:pt x="96" y="369"/>
                      </a:lnTo>
                      <a:lnTo>
                        <a:pt x="91" y="369"/>
                      </a:lnTo>
                      <a:lnTo>
                        <a:pt x="91" y="369"/>
                      </a:lnTo>
                      <a:lnTo>
                        <a:pt x="87" y="369"/>
                      </a:lnTo>
                      <a:lnTo>
                        <a:pt x="83" y="371"/>
                      </a:lnTo>
                      <a:lnTo>
                        <a:pt x="79" y="373"/>
                      </a:lnTo>
                      <a:lnTo>
                        <a:pt x="76" y="375"/>
                      </a:lnTo>
                      <a:lnTo>
                        <a:pt x="71" y="382"/>
                      </a:lnTo>
                      <a:lnTo>
                        <a:pt x="65" y="391"/>
                      </a:lnTo>
                      <a:lnTo>
                        <a:pt x="62" y="401"/>
                      </a:lnTo>
                      <a:lnTo>
                        <a:pt x="60" y="413"/>
                      </a:lnTo>
                      <a:lnTo>
                        <a:pt x="58" y="425"/>
                      </a:lnTo>
                      <a:lnTo>
                        <a:pt x="57" y="436"/>
                      </a:lnTo>
                      <a:lnTo>
                        <a:pt x="15" y="436"/>
                      </a:lnTo>
                      <a:lnTo>
                        <a:pt x="15" y="436"/>
                      </a:lnTo>
                      <a:lnTo>
                        <a:pt x="15" y="428"/>
                      </a:lnTo>
                      <a:lnTo>
                        <a:pt x="15" y="428"/>
                      </a:lnTo>
                      <a:close/>
                      <a:moveTo>
                        <a:pt x="111" y="436"/>
                      </a:moveTo>
                      <a:lnTo>
                        <a:pt x="72" y="436"/>
                      </a:lnTo>
                      <a:lnTo>
                        <a:pt x="72" y="436"/>
                      </a:lnTo>
                      <a:lnTo>
                        <a:pt x="72" y="426"/>
                      </a:lnTo>
                      <a:lnTo>
                        <a:pt x="74" y="416"/>
                      </a:lnTo>
                      <a:lnTo>
                        <a:pt x="75" y="406"/>
                      </a:lnTo>
                      <a:lnTo>
                        <a:pt x="78" y="399"/>
                      </a:lnTo>
                      <a:lnTo>
                        <a:pt x="81" y="392"/>
                      </a:lnTo>
                      <a:lnTo>
                        <a:pt x="84" y="388"/>
                      </a:lnTo>
                      <a:lnTo>
                        <a:pt x="87" y="385"/>
                      </a:lnTo>
                      <a:lnTo>
                        <a:pt x="91" y="384"/>
                      </a:lnTo>
                      <a:lnTo>
                        <a:pt x="91" y="384"/>
                      </a:lnTo>
                      <a:lnTo>
                        <a:pt x="95" y="385"/>
                      </a:lnTo>
                      <a:lnTo>
                        <a:pt x="99" y="388"/>
                      </a:lnTo>
                      <a:lnTo>
                        <a:pt x="102" y="392"/>
                      </a:lnTo>
                      <a:lnTo>
                        <a:pt x="104" y="399"/>
                      </a:lnTo>
                      <a:lnTo>
                        <a:pt x="108" y="406"/>
                      </a:lnTo>
                      <a:lnTo>
                        <a:pt x="109" y="416"/>
                      </a:lnTo>
                      <a:lnTo>
                        <a:pt x="111" y="426"/>
                      </a:lnTo>
                      <a:lnTo>
                        <a:pt x="111" y="436"/>
                      </a:lnTo>
                      <a:lnTo>
                        <a:pt x="111" y="436"/>
                      </a:lnTo>
                      <a:close/>
                      <a:moveTo>
                        <a:pt x="111" y="460"/>
                      </a:moveTo>
                      <a:lnTo>
                        <a:pt x="72" y="460"/>
                      </a:lnTo>
                      <a:lnTo>
                        <a:pt x="72" y="460"/>
                      </a:lnTo>
                      <a:lnTo>
                        <a:pt x="72" y="450"/>
                      </a:lnTo>
                      <a:lnTo>
                        <a:pt x="111" y="450"/>
                      </a:lnTo>
                      <a:lnTo>
                        <a:pt x="111" y="450"/>
                      </a:lnTo>
                      <a:lnTo>
                        <a:pt x="111" y="460"/>
                      </a:lnTo>
                      <a:lnTo>
                        <a:pt x="111" y="460"/>
                      </a:lnTo>
                      <a:close/>
                      <a:moveTo>
                        <a:pt x="153" y="461"/>
                      </a:moveTo>
                      <a:lnTo>
                        <a:pt x="153" y="461"/>
                      </a:lnTo>
                      <a:lnTo>
                        <a:pt x="152" y="448"/>
                      </a:lnTo>
                      <a:lnTo>
                        <a:pt x="153" y="448"/>
                      </a:lnTo>
                      <a:lnTo>
                        <a:pt x="244" y="448"/>
                      </a:lnTo>
                      <a:lnTo>
                        <a:pt x="245" y="448"/>
                      </a:lnTo>
                      <a:lnTo>
                        <a:pt x="245" y="448"/>
                      </a:lnTo>
                      <a:lnTo>
                        <a:pt x="244" y="461"/>
                      </a:lnTo>
                      <a:lnTo>
                        <a:pt x="153" y="461"/>
                      </a:lnTo>
                      <a:close/>
                      <a:moveTo>
                        <a:pt x="325" y="460"/>
                      </a:moveTo>
                      <a:lnTo>
                        <a:pt x="286" y="460"/>
                      </a:lnTo>
                      <a:lnTo>
                        <a:pt x="286" y="460"/>
                      </a:lnTo>
                      <a:lnTo>
                        <a:pt x="285" y="450"/>
                      </a:lnTo>
                      <a:lnTo>
                        <a:pt x="325" y="450"/>
                      </a:lnTo>
                      <a:lnTo>
                        <a:pt x="325" y="450"/>
                      </a:lnTo>
                      <a:lnTo>
                        <a:pt x="325" y="460"/>
                      </a:lnTo>
                      <a:lnTo>
                        <a:pt x="325" y="460"/>
                      </a:lnTo>
                      <a:close/>
                      <a:moveTo>
                        <a:pt x="286" y="436"/>
                      </a:moveTo>
                      <a:lnTo>
                        <a:pt x="286" y="436"/>
                      </a:lnTo>
                      <a:lnTo>
                        <a:pt x="286" y="426"/>
                      </a:lnTo>
                      <a:lnTo>
                        <a:pt x="288" y="416"/>
                      </a:lnTo>
                      <a:lnTo>
                        <a:pt x="289" y="406"/>
                      </a:lnTo>
                      <a:lnTo>
                        <a:pt x="292" y="399"/>
                      </a:lnTo>
                      <a:lnTo>
                        <a:pt x="294" y="392"/>
                      </a:lnTo>
                      <a:lnTo>
                        <a:pt x="298" y="388"/>
                      </a:lnTo>
                      <a:lnTo>
                        <a:pt x="301" y="385"/>
                      </a:lnTo>
                      <a:lnTo>
                        <a:pt x="305" y="384"/>
                      </a:lnTo>
                      <a:lnTo>
                        <a:pt x="305" y="384"/>
                      </a:lnTo>
                      <a:lnTo>
                        <a:pt x="308" y="385"/>
                      </a:lnTo>
                      <a:lnTo>
                        <a:pt x="313" y="388"/>
                      </a:lnTo>
                      <a:lnTo>
                        <a:pt x="316" y="392"/>
                      </a:lnTo>
                      <a:lnTo>
                        <a:pt x="318" y="399"/>
                      </a:lnTo>
                      <a:lnTo>
                        <a:pt x="320" y="406"/>
                      </a:lnTo>
                      <a:lnTo>
                        <a:pt x="322" y="416"/>
                      </a:lnTo>
                      <a:lnTo>
                        <a:pt x="325" y="426"/>
                      </a:lnTo>
                      <a:lnTo>
                        <a:pt x="325" y="436"/>
                      </a:lnTo>
                      <a:lnTo>
                        <a:pt x="286" y="436"/>
                      </a:lnTo>
                      <a:close/>
                      <a:moveTo>
                        <a:pt x="339" y="436"/>
                      </a:moveTo>
                      <a:lnTo>
                        <a:pt x="339" y="436"/>
                      </a:lnTo>
                      <a:lnTo>
                        <a:pt x="339" y="425"/>
                      </a:lnTo>
                      <a:lnTo>
                        <a:pt x="337" y="413"/>
                      </a:lnTo>
                      <a:lnTo>
                        <a:pt x="334" y="401"/>
                      </a:lnTo>
                      <a:lnTo>
                        <a:pt x="330" y="391"/>
                      </a:lnTo>
                      <a:lnTo>
                        <a:pt x="326" y="382"/>
                      </a:lnTo>
                      <a:lnTo>
                        <a:pt x="320" y="375"/>
                      </a:lnTo>
                      <a:lnTo>
                        <a:pt x="317" y="373"/>
                      </a:lnTo>
                      <a:lnTo>
                        <a:pt x="313" y="371"/>
                      </a:lnTo>
                      <a:lnTo>
                        <a:pt x="310" y="369"/>
                      </a:lnTo>
                      <a:lnTo>
                        <a:pt x="305" y="369"/>
                      </a:lnTo>
                      <a:lnTo>
                        <a:pt x="305" y="369"/>
                      </a:lnTo>
                      <a:lnTo>
                        <a:pt x="301" y="369"/>
                      </a:lnTo>
                      <a:lnTo>
                        <a:pt x="297" y="371"/>
                      </a:lnTo>
                      <a:lnTo>
                        <a:pt x="293" y="373"/>
                      </a:lnTo>
                      <a:lnTo>
                        <a:pt x="290" y="375"/>
                      </a:lnTo>
                      <a:lnTo>
                        <a:pt x="285" y="382"/>
                      </a:lnTo>
                      <a:lnTo>
                        <a:pt x="279" y="391"/>
                      </a:lnTo>
                      <a:lnTo>
                        <a:pt x="276" y="401"/>
                      </a:lnTo>
                      <a:lnTo>
                        <a:pt x="274" y="413"/>
                      </a:lnTo>
                      <a:lnTo>
                        <a:pt x="272" y="425"/>
                      </a:lnTo>
                      <a:lnTo>
                        <a:pt x="271" y="436"/>
                      </a:lnTo>
                      <a:lnTo>
                        <a:pt x="258" y="436"/>
                      </a:lnTo>
                      <a:lnTo>
                        <a:pt x="258" y="434"/>
                      </a:lnTo>
                      <a:lnTo>
                        <a:pt x="258" y="292"/>
                      </a:lnTo>
                      <a:lnTo>
                        <a:pt x="258" y="292"/>
                      </a:lnTo>
                      <a:lnTo>
                        <a:pt x="266" y="308"/>
                      </a:lnTo>
                      <a:lnTo>
                        <a:pt x="276" y="323"/>
                      </a:lnTo>
                      <a:lnTo>
                        <a:pt x="288" y="337"/>
                      </a:lnTo>
                      <a:lnTo>
                        <a:pt x="301" y="351"/>
                      </a:lnTo>
                      <a:lnTo>
                        <a:pt x="316" y="364"/>
                      </a:lnTo>
                      <a:lnTo>
                        <a:pt x="332" y="376"/>
                      </a:lnTo>
                      <a:lnTo>
                        <a:pt x="351" y="386"/>
                      </a:lnTo>
                      <a:lnTo>
                        <a:pt x="370" y="395"/>
                      </a:lnTo>
                      <a:lnTo>
                        <a:pt x="375" y="400"/>
                      </a:lnTo>
                      <a:lnTo>
                        <a:pt x="375" y="400"/>
                      </a:lnTo>
                      <a:lnTo>
                        <a:pt x="379" y="403"/>
                      </a:lnTo>
                      <a:lnTo>
                        <a:pt x="381" y="409"/>
                      </a:lnTo>
                      <a:lnTo>
                        <a:pt x="382" y="418"/>
                      </a:lnTo>
                      <a:lnTo>
                        <a:pt x="382" y="427"/>
                      </a:lnTo>
                      <a:lnTo>
                        <a:pt x="382" y="427"/>
                      </a:lnTo>
                      <a:lnTo>
                        <a:pt x="382" y="436"/>
                      </a:lnTo>
                      <a:lnTo>
                        <a:pt x="339" y="436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87"/>
                <p:cNvSpPr/>
                <p:nvPr/>
              </p:nvSpPr>
              <p:spPr bwMode="auto">
                <a:xfrm>
                  <a:off x="4313238" y="3270250"/>
                  <a:ext cx="106363" cy="34925"/>
                </a:xfrm>
                <a:custGeom>
                  <a:avLst/>
                  <a:gdLst>
                    <a:gd name="T0" fmla="*/ 13 w 67"/>
                    <a:gd name="T1" fmla="*/ 20 h 22"/>
                    <a:gd name="T2" fmla="*/ 13 w 67"/>
                    <a:gd name="T3" fmla="*/ 20 h 22"/>
                    <a:gd name="T4" fmla="*/ 15 w 67"/>
                    <a:gd name="T5" fmla="*/ 18 h 22"/>
                    <a:gd name="T6" fmla="*/ 20 w 67"/>
                    <a:gd name="T7" fmla="*/ 16 h 22"/>
                    <a:gd name="T8" fmla="*/ 26 w 67"/>
                    <a:gd name="T9" fmla="*/ 15 h 22"/>
                    <a:gd name="T10" fmla="*/ 33 w 67"/>
                    <a:gd name="T11" fmla="*/ 14 h 22"/>
                    <a:gd name="T12" fmla="*/ 33 w 67"/>
                    <a:gd name="T13" fmla="*/ 14 h 22"/>
                    <a:gd name="T14" fmla="*/ 41 w 67"/>
                    <a:gd name="T15" fmla="*/ 15 h 22"/>
                    <a:gd name="T16" fmla="*/ 46 w 67"/>
                    <a:gd name="T17" fmla="*/ 16 h 22"/>
                    <a:gd name="T18" fmla="*/ 52 w 67"/>
                    <a:gd name="T19" fmla="*/ 18 h 22"/>
                    <a:gd name="T20" fmla="*/ 54 w 67"/>
                    <a:gd name="T21" fmla="*/ 20 h 22"/>
                    <a:gd name="T22" fmla="*/ 54 w 67"/>
                    <a:gd name="T23" fmla="*/ 20 h 22"/>
                    <a:gd name="T24" fmla="*/ 57 w 67"/>
                    <a:gd name="T25" fmla="*/ 22 h 22"/>
                    <a:gd name="T26" fmla="*/ 59 w 67"/>
                    <a:gd name="T27" fmla="*/ 22 h 22"/>
                    <a:gd name="T28" fmla="*/ 59 w 67"/>
                    <a:gd name="T29" fmla="*/ 22 h 22"/>
                    <a:gd name="T30" fmla="*/ 62 w 67"/>
                    <a:gd name="T31" fmla="*/ 22 h 22"/>
                    <a:gd name="T32" fmla="*/ 65 w 67"/>
                    <a:gd name="T33" fmla="*/ 20 h 22"/>
                    <a:gd name="T34" fmla="*/ 65 w 67"/>
                    <a:gd name="T35" fmla="*/ 20 h 22"/>
                    <a:gd name="T36" fmla="*/ 66 w 67"/>
                    <a:gd name="T37" fmla="*/ 18 h 22"/>
                    <a:gd name="T38" fmla="*/ 67 w 67"/>
                    <a:gd name="T39" fmla="*/ 16 h 22"/>
                    <a:gd name="T40" fmla="*/ 66 w 67"/>
                    <a:gd name="T41" fmla="*/ 13 h 22"/>
                    <a:gd name="T42" fmla="*/ 65 w 67"/>
                    <a:gd name="T43" fmla="*/ 10 h 22"/>
                    <a:gd name="T44" fmla="*/ 65 w 67"/>
                    <a:gd name="T45" fmla="*/ 10 h 22"/>
                    <a:gd name="T46" fmla="*/ 59 w 67"/>
                    <a:gd name="T47" fmla="*/ 6 h 22"/>
                    <a:gd name="T48" fmla="*/ 52 w 67"/>
                    <a:gd name="T49" fmla="*/ 3 h 22"/>
                    <a:gd name="T50" fmla="*/ 43 w 67"/>
                    <a:gd name="T51" fmla="*/ 1 h 22"/>
                    <a:gd name="T52" fmla="*/ 33 w 67"/>
                    <a:gd name="T53" fmla="*/ 0 h 22"/>
                    <a:gd name="T54" fmla="*/ 33 w 67"/>
                    <a:gd name="T55" fmla="*/ 0 h 22"/>
                    <a:gd name="T56" fmla="*/ 24 w 67"/>
                    <a:gd name="T57" fmla="*/ 1 h 22"/>
                    <a:gd name="T58" fmla="*/ 15 w 67"/>
                    <a:gd name="T59" fmla="*/ 3 h 22"/>
                    <a:gd name="T60" fmla="*/ 7 w 67"/>
                    <a:gd name="T61" fmla="*/ 6 h 22"/>
                    <a:gd name="T62" fmla="*/ 2 w 67"/>
                    <a:gd name="T63" fmla="*/ 10 h 22"/>
                    <a:gd name="T64" fmla="*/ 2 w 67"/>
                    <a:gd name="T65" fmla="*/ 10 h 22"/>
                    <a:gd name="T66" fmla="*/ 1 w 67"/>
                    <a:gd name="T67" fmla="*/ 13 h 22"/>
                    <a:gd name="T68" fmla="*/ 0 w 67"/>
                    <a:gd name="T69" fmla="*/ 16 h 22"/>
                    <a:gd name="T70" fmla="*/ 1 w 67"/>
                    <a:gd name="T71" fmla="*/ 18 h 22"/>
                    <a:gd name="T72" fmla="*/ 2 w 67"/>
                    <a:gd name="T73" fmla="*/ 20 h 22"/>
                    <a:gd name="T74" fmla="*/ 2 w 67"/>
                    <a:gd name="T75" fmla="*/ 20 h 22"/>
                    <a:gd name="T76" fmla="*/ 5 w 67"/>
                    <a:gd name="T77" fmla="*/ 22 h 22"/>
                    <a:gd name="T78" fmla="*/ 7 w 67"/>
                    <a:gd name="T79" fmla="*/ 22 h 22"/>
                    <a:gd name="T80" fmla="*/ 10 w 67"/>
                    <a:gd name="T81" fmla="*/ 21 h 22"/>
                    <a:gd name="T82" fmla="*/ 13 w 67"/>
                    <a:gd name="T83" fmla="*/ 20 h 22"/>
                    <a:gd name="T84" fmla="*/ 13 w 67"/>
                    <a:gd name="T85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7" h="22">
                      <a:moveTo>
                        <a:pt x="13" y="20"/>
                      </a:moveTo>
                      <a:lnTo>
                        <a:pt x="13" y="20"/>
                      </a:lnTo>
                      <a:lnTo>
                        <a:pt x="15" y="18"/>
                      </a:lnTo>
                      <a:lnTo>
                        <a:pt x="20" y="16"/>
                      </a:lnTo>
                      <a:lnTo>
                        <a:pt x="26" y="15"/>
                      </a:lnTo>
                      <a:lnTo>
                        <a:pt x="33" y="14"/>
                      </a:lnTo>
                      <a:lnTo>
                        <a:pt x="33" y="14"/>
                      </a:lnTo>
                      <a:lnTo>
                        <a:pt x="41" y="15"/>
                      </a:lnTo>
                      <a:lnTo>
                        <a:pt x="46" y="16"/>
                      </a:lnTo>
                      <a:lnTo>
                        <a:pt x="52" y="18"/>
                      </a:lnTo>
                      <a:lnTo>
                        <a:pt x="54" y="20"/>
                      </a:lnTo>
                      <a:lnTo>
                        <a:pt x="54" y="20"/>
                      </a:lnTo>
                      <a:lnTo>
                        <a:pt x="57" y="22"/>
                      </a:lnTo>
                      <a:lnTo>
                        <a:pt x="59" y="22"/>
                      </a:lnTo>
                      <a:lnTo>
                        <a:pt x="59" y="22"/>
                      </a:lnTo>
                      <a:lnTo>
                        <a:pt x="62" y="22"/>
                      </a:lnTo>
                      <a:lnTo>
                        <a:pt x="65" y="20"/>
                      </a:lnTo>
                      <a:lnTo>
                        <a:pt x="65" y="20"/>
                      </a:lnTo>
                      <a:lnTo>
                        <a:pt x="66" y="18"/>
                      </a:lnTo>
                      <a:lnTo>
                        <a:pt x="67" y="16"/>
                      </a:lnTo>
                      <a:lnTo>
                        <a:pt x="66" y="13"/>
                      </a:lnTo>
                      <a:lnTo>
                        <a:pt x="65" y="10"/>
                      </a:lnTo>
                      <a:lnTo>
                        <a:pt x="65" y="10"/>
                      </a:lnTo>
                      <a:lnTo>
                        <a:pt x="59" y="6"/>
                      </a:lnTo>
                      <a:lnTo>
                        <a:pt x="52" y="3"/>
                      </a:lnTo>
                      <a:lnTo>
                        <a:pt x="43" y="1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4" y="1"/>
                      </a:lnTo>
                      <a:lnTo>
                        <a:pt x="15" y="3"/>
                      </a:lnTo>
                      <a:lnTo>
                        <a:pt x="7" y="6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5" y="22"/>
                      </a:lnTo>
                      <a:lnTo>
                        <a:pt x="7" y="22"/>
                      </a:lnTo>
                      <a:lnTo>
                        <a:pt x="10" y="21"/>
                      </a:lnTo>
                      <a:lnTo>
                        <a:pt x="13" y="20"/>
                      </a:lnTo>
                      <a:lnTo>
                        <a:pt x="13" y="2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3" name="Group 122"/>
            <p:cNvGrpSpPr/>
            <p:nvPr/>
          </p:nvGrpSpPr>
          <p:grpSpPr>
            <a:xfrm>
              <a:off x="7620642" y="2943882"/>
              <a:ext cx="357498" cy="357498"/>
              <a:chOff x="7620642" y="2943882"/>
              <a:chExt cx="357498" cy="357498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7620642" y="2943882"/>
                <a:ext cx="357498" cy="357498"/>
              </a:xfrm>
              <a:prstGeom prst="ellipse">
                <a:avLst/>
              </a:prstGeom>
              <a:solidFill>
                <a:schemeClr val="bg1">
                  <a:alpha val="17000"/>
                </a:schemeClr>
              </a:soli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7710642" y="3050714"/>
                <a:ext cx="177498" cy="143834"/>
                <a:chOff x="5145088" y="3205163"/>
                <a:chExt cx="736600" cy="596900"/>
              </a:xfrm>
              <a:solidFill>
                <a:schemeClr val="bg1"/>
              </a:solidFill>
            </p:grpSpPr>
            <p:sp>
              <p:nvSpPr>
                <p:cNvPr id="90" name="Freeform 89"/>
                <p:cNvSpPr>
                  <a:spLocks noEditPoints="1"/>
                </p:cNvSpPr>
                <p:nvPr/>
              </p:nvSpPr>
              <p:spPr bwMode="auto">
                <a:xfrm>
                  <a:off x="5145088" y="3205163"/>
                  <a:ext cx="736600" cy="596900"/>
                </a:xfrm>
                <a:custGeom>
                  <a:avLst/>
                  <a:gdLst>
                    <a:gd name="T0" fmla="*/ 464 w 464"/>
                    <a:gd name="T1" fmla="*/ 52 h 376"/>
                    <a:gd name="T2" fmla="*/ 464 w 464"/>
                    <a:gd name="T3" fmla="*/ 0 h 376"/>
                    <a:gd name="T4" fmla="*/ 0 w 464"/>
                    <a:gd name="T5" fmla="*/ 0 h 376"/>
                    <a:gd name="T6" fmla="*/ 0 w 464"/>
                    <a:gd name="T7" fmla="*/ 52 h 376"/>
                    <a:gd name="T8" fmla="*/ 10 w 464"/>
                    <a:gd name="T9" fmla="*/ 52 h 376"/>
                    <a:gd name="T10" fmla="*/ 10 w 464"/>
                    <a:gd name="T11" fmla="*/ 281 h 376"/>
                    <a:gd name="T12" fmla="*/ 0 w 464"/>
                    <a:gd name="T13" fmla="*/ 281 h 376"/>
                    <a:gd name="T14" fmla="*/ 0 w 464"/>
                    <a:gd name="T15" fmla="*/ 320 h 376"/>
                    <a:gd name="T16" fmla="*/ 153 w 464"/>
                    <a:gd name="T17" fmla="*/ 320 h 376"/>
                    <a:gd name="T18" fmla="*/ 115 w 464"/>
                    <a:gd name="T19" fmla="*/ 368 h 376"/>
                    <a:gd name="T20" fmla="*/ 126 w 464"/>
                    <a:gd name="T21" fmla="*/ 376 h 376"/>
                    <a:gd name="T22" fmla="*/ 171 w 464"/>
                    <a:gd name="T23" fmla="*/ 320 h 376"/>
                    <a:gd name="T24" fmla="*/ 224 w 464"/>
                    <a:gd name="T25" fmla="*/ 320 h 376"/>
                    <a:gd name="T26" fmla="*/ 224 w 464"/>
                    <a:gd name="T27" fmla="*/ 372 h 376"/>
                    <a:gd name="T28" fmla="*/ 238 w 464"/>
                    <a:gd name="T29" fmla="*/ 372 h 376"/>
                    <a:gd name="T30" fmla="*/ 238 w 464"/>
                    <a:gd name="T31" fmla="*/ 320 h 376"/>
                    <a:gd name="T32" fmla="*/ 292 w 464"/>
                    <a:gd name="T33" fmla="*/ 320 h 376"/>
                    <a:gd name="T34" fmla="*/ 337 w 464"/>
                    <a:gd name="T35" fmla="*/ 376 h 376"/>
                    <a:gd name="T36" fmla="*/ 348 w 464"/>
                    <a:gd name="T37" fmla="*/ 368 h 376"/>
                    <a:gd name="T38" fmla="*/ 310 w 464"/>
                    <a:gd name="T39" fmla="*/ 320 h 376"/>
                    <a:gd name="T40" fmla="*/ 464 w 464"/>
                    <a:gd name="T41" fmla="*/ 320 h 376"/>
                    <a:gd name="T42" fmla="*/ 464 w 464"/>
                    <a:gd name="T43" fmla="*/ 281 h 376"/>
                    <a:gd name="T44" fmla="*/ 452 w 464"/>
                    <a:gd name="T45" fmla="*/ 281 h 376"/>
                    <a:gd name="T46" fmla="*/ 452 w 464"/>
                    <a:gd name="T47" fmla="*/ 52 h 376"/>
                    <a:gd name="T48" fmla="*/ 464 w 464"/>
                    <a:gd name="T49" fmla="*/ 52 h 376"/>
                    <a:gd name="T50" fmla="*/ 449 w 464"/>
                    <a:gd name="T51" fmla="*/ 306 h 376"/>
                    <a:gd name="T52" fmla="*/ 14 w 464"/>
                    <a:gd name="T53" fmla="*/ 306 h 376"/>
                    <a:gd name="T54" fmla="*/ 14 w 464"/>
                    <a:gd name="T55" fmla="*/ 295 h 376"/>
                    <a:gd name="T56" fmla="*/ 449 w 464"/>
                    <a:gd name="T57" fmla="*/ 295 h 376"/>
                    <a:gd name="T58" fmla="*/ 449 w 464"/>
                    <a:gd name="T59" fmla="*/ 306 h 376"/>
                    <a:gd name="T60" fmla="*/ 14 w 464"/>
                    <a:gd name="T61" fmla="*/ 14 h 376"/>
                    <a:gd name="T62" fmla="*/ 449 w 464"/>
                    <a:gd name="T63" fmla="*/ 14 h 376"/>
                    <a:gd name="T64" fmla="*/ 449 w 464"/>
                    <a:gd name="T65" fmla="*/ 38 h 376"/>
                    <a:gd name="T66" fmla="*/ 14 w 464"/>
                    <a:gd name="T67" fmla="*/ 38 h 376"/>
                    <a:gd name="T68" fmla="*/ 14 w 464"/>
                    <a:gd name="T69" fmla="*/ 14 h 376"/>
                    <a:gd name="T70" fmla="*/ 438 w 464"/>
                    <a:gd name="T71" fmla="*/ 280 h 376"/>
                    <a:gd name="T72" fmla="*/ 26 w 464"/>
                    <a:gd name="T73" fmla="*/ 280 h 376"/>
                    <a:gd name="T74" fmla="*/ 26 w 464"/>
                    <a:gd name="T75" fmla="*/ 52 h 376"/>
                    <a:gd name="T76" fmla="*/ 438 w 464"/>
                    <a:gd name="T77" fmla="*/ 52 h 376"/>
                    <a:gd name="T78" fmla="*/ 438 w 464"/>
                    <a:gd name="T79" fmla="*/ 280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64" h="376">
                      <a:moveTo>
                        <a:pt x="464" y="52"/>
                      </a:moveTo>
                      <a:lnTo>
                        <a:pt x="464" y="0"/>
                      </a:ln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0" y="52"/>
                      </a:lnTo>
                      <a:lnTo>
                        <a:pt x="10" y="281"/>
                      </a:lnTo>
                      <a:lnTo>
                        <a:pt x="0" y="281"/>
                      </a:lnTo>
                      <a:lnTo>
                        <a:pt x="0" y="320"/>
                      </a:lnTo>
                      <a:lnTo>
                        <a:pt x="153" y="320"/>
                      </a:lnTo>
                      <a:lnTo>
                        <a:pt x="115" y="368"/>
                      </a:lnTo>
                      <a:lnTo>
                        <a:pt x="126" y="376"/>
                      </a:lnTo>
                      <a:lnTo>
                        <a:pt x="171" y="320"/>
                      </a:lnTo>
                      <a:lnTo>
                        <a:pt x="224" y="320"/>
                      </a:lnTo>
                      <a:lnTo>
                        <a:pt x="224" y="372"/>
                      </a:lnTo>
                      <a:lnTo>
                        <a:pt x="238" y="372"/>
                      </a:lnTo>
                      <a:lnTo>
                        <a:pt x="238" y="320"/>
                      </a:lnTo>
                      <a:lnTo>
                        <a:pt x="292" y="320"/>
                      </a:lnTo>
                      <a:lnTo>
                        <a:pt x="337" y="376"/>
                      </a:lnTo>
                      <a:lnTo>
                        <a:pt x="348" y="368"/>
                      </a:lnTo>
                      <a:lnTo>
                        <a:pt x="310" y="320"/>
                      </a:lnTo>
                      <a:lnTo>
                        <a:pt x="464" y="320"/>
                      </a:lnTo>
                      <a:lnTo>
                        <a:pt x="464" y="281"/>
                      </a:lnTo>
                      <a:lnTo>
                        <a:pt x="452" y="281"/>
                      </a:lnTo>
                      <a:lnTo>
                        <a:pt x="452" y="52"/>
                      </a:lnTo>
                      <a:lnTo>
                        <a:pt x="464" y="52"/>
                      </a:lnTo>
                      <a:close/>
                      <a:moveTo>
                        <a:pt x="449" y="306"/>
                      </a:moveTo>
                      <a:lnTo>
                        <a:pt x="14" y="306"/>
                      </a:lnTo>
                      <a:lnTo>
                        <a:pt x="14" y="295"/>
                      </a:lnTo>
                      <a:lnTo>
                        <a:pt x="449" y="295"/>
                      </a:lnTo>
                      <a:lnTo>
                        <a:pt x="449" y="306"/>
                      </a:lnTo>
                      <a:close/>
                      <a:moveTo>
                        <a:pt x="14" y="14"/>
                      </a:moveTo>
                      <a:lnTo>
                        <a:pt x="449" y="14"/>
                      </a:lnTo>
                      <a:lnTo>
                        <a:pt x="449" y="38"/>
                      </a:lnTo>
                      <a:lnTo>
                        <a:pt x="14" y="38"/>
                      </a:lnTo>
                      <a:lnTo>
                        <a:pt x="14" y="14"/>
                      </a:lnTo>
                      <a:close/>
                      <a:moveTo>
                        <a:pt x="438" y="280"/>
                      </a:moveTo>
                      <a:lnTo>
                        <a:pt x="26" y="280"/>
                      </a:lnTo>
                      <a:lnTo>
                        <a:pt x="26" y="52"/>
                      </a:lnTo>
                      <a:lnTo>
                        <a:pt x="438" y="52"/>
                      </a:lnTo>
                      <a:lnTo>
                        <a:pt x="438" y="28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90"/>
                <p:cNvSpPr>
                  <a:spLocks noEditPoints="1"/>
                </p:cNvSpPr>
                <p:nvPr/>
              </p:nvSpPr>
              <p:spPr bwMode="auto">
                <a:xfrm>
                  <a:off x="5221288" y="3425825"/>
                  <a:ext cx="174625" cy="188913"/>
                </a:xfrm>
                <a:custGeom>
                  <a:avLst/>
                  <a:gdLst>
                    <a:gd name="T0" fmla="*/ 46 w 110"/>
                    <a:gd name="T1" fmla="*/ 119 h 119"/>
                    <a:gd name="T2" fmla="*/ 65 w 110"/>
                    <a:gd name="T3" fmla="*/ 119 h 119"/>
                    <a:gd name="T4" fmla="*/ 78 w 110"/>
                    <a:gd name="T5" fmla="*/ 119 h 119"/>
                    <a:gd name="T6" fmla="*/ 110 w 110"/>
                    <a:gd name="T7" fmla="*/ 119 h 119"/>
                    <a:gd name="T8" fmla="*/ 110 w 110"/>
                    <a:gd name="T9" fmla="*/ 29 h 119"/>
                    <a:gd name="T10" fmla="*/ 78 w 110"/>
                    <a:gd name="T11" fmla="*/ 29 h 119"/>
                    <a:gd name="T12" fmla="*/ 78 w 110"/>
                    <a:gd name="T13" fmla="*/ 0 h 119"/>
                    <a:gd name="T14" fmla="*/ 33 w 110"/>
                    <a:gd name="T15" fmla="*/ 0 h 119"/>
                    <a:gd name="T16" fmla="*/ 33 w 110"/>
                    <a:gd name="T17" fmla="*/ 53 h 119"/>
                    <a:gd name="T18" fmla="*/ 0 w 110"/>
                    <a:gd name="T19" fmla="*/ 53 h 119"/>
                    <a:gd name="T20" fmla="*/ 0 w 110"/>
                    <a:gd name="T21" fmla="*/ 119 h 119"/>
                    <a:gd name="T22" fmla="*/ 33 w 110"/>
                    <a:gd name="T23" fmla="*/ 119 h 119"/>
                    <a:gd name="T24" fmla="*/ 46 w 110"/>
                    <a:gd name="T25" fmla="*/ 119 h 119"/>
                    <a:gd name="T26" fmla="*/ 80 w 110"/>
                    <a:gd name="T27" fmla="*/ 43 h 119"/>
                    <a:gd name="T28" fmla="*/ 96 w 110"/>
                    <a:gd name="T29" fmla="*/ 43 h 119"/>
                    <a:gd name="T30" fmla="*/ 96 w 110"/>
                    <a:gd name="T31" fmla="*/ 105 h 119"/>
                    <a:gd name="T32" fmla="*/ 80 w 110"/>
                    <a:gd name="T33" fmla="*/ 105 h 119"/>
                    <a:gd name="T34" fmla="*/ 80 w 110"/>
                    <a:gd name="T35" fmla="*/ 43 h 119"/>
                    <a:gd name="T36" fmla="*/ 47 w 110"/>
                    <a:gd name="T37" fmla="*/ 14 h 119"/>
                    <a:gd name="T38" fmla="*/ 64 w 110"/>
                    <a:gd name="T39" fmla="*/ 14 h 119"/>
                    <a:gd name="T40" fmla="*/ 64 w 110"/>
                    <a:gd name="T41" fmla="*/ 105 h 119"/>
                    <a:gd name="T42" fmla="*/ 47 w 110"/>
                    <a:gd name="T43" fmla="*/ 105 h 119"/>
                    <a:gd name="T44" fmla="*/ 47 w 110"/>
                    <a:gd name="T45" fmla="*/ 14 h 119"/>
                    <a:gd name="T46" fmla="*/ 32 w 110"/>
                    <a:gd name="T47" fmla="*/ 105 h 119"/>
                    <a:gd name="T48" fmla="*/ 14 w 110"/>
                    <a:gd name="T49" fmla="*/ 105 h 119"/>
                    <a:gd name="T50" fmla="*/ 14 w 110"/>
                    <a:gd name="T51" fmla="*/ 67 h 119"/>
                    <a:gd name="T52" fmla="*/ 32 w 110"/>
                    <a:gd name="T53" fmla="*/ 67 h 119"/>
                    <a:gd name="T54" fmla="*/ 32 w 110"/>
                    <a:gd name="T55" fmla="*/ 105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0" h="119">
                      <a:moveTo>
                        <a:pt x="46" y="119"/>
                      </a:moveTo>
                      <a:lnTo>
                        <a:pt x="65" y="119"/>
                      </a:lnTo>
                      <a:lnTo>
                        <a:pt x="78" y="119"/>
                      </a:lnTo>
                      <a:lnTo>
                        <a:pt x="110" y="119"/>
                      </a:lnTo>
                      <a:lnTo>
                        <a:pt x="110" y="29"/>
                      </a:lnTo>
                      <a:lnTo>
                        <a:pt x="78" y="29"/>
                      </a:lnTo>
                      <a:lnTo>
                        <a:pt x="78" y="0"/>
                      </a:lnTo>
                      <a:lnTo>
                        <a:pt x="33" y="0"/>
                      </a:lnTo>
                      <a:lnTo>
                        <a:pt x="33" y="53"/>
                      </a:lnTo>
                      <a:lnTo>
                        <a:pt x="0" y="53"/>
                      </a:lnTo>
                      <a:lnTo>
                        <a:pt x="0" y="119"/>
                      </a:lnTo>
                      <a:lnTo>
                        <a:pt x="33" y="119"/>
                      </a:lnTo>
                      <a:lnTo>
                        <a:pt x="46" y="119"/>
                      </a:lnTo>
                      <a:close/>
                      <a:moveTo>
                        <a:pt x="80" y="43"/>
                      </a:moveTo>
                      <a:lnTo>
                        <a:pt x="96" y="43"/>
                      </a:lnTo>
                      <a:lnTo>
                        <a:pt x="96" y="105"/>
                      </a:lnTo>
                      <a:lnTo>
                        <a:pt x="80" y="105"/>
                      </a:lnTo>
                      <a:lnTo>
                        <a:pt x="80" y="43"/>
                      </a:lnTo>
                      <a:close/>
                      <a:moveTo>
                        <a:pt x="47" y="14"/>
                      </a:moveTo>
                      <a:lnTo>
                        <a:pt x="64" y="14"/>
                      </a:lnTo>
                      <a:lnTo>
                        <a:pt x="64" y="105"/>
                      </a:lnTo>
                      <a:lnTo>
                        <a:pt x="47" y="105"/>
                      </a:lnTo>
                      <a:lnTo>
                        <a:pt x="47" y="14"/>
                      </a:lnTo>
                      <a:close/>
                      <a:moveTo>
                        <a:pt x="32" y="105"/>
                      </a:moveTo>
                      <a:lnTo>
                        <a:pt x="14" y="105"/>
                      </a:lnTo>
                      <a:lnTo>
                        <a:pt x="14" y="67"/>
                      </a:lnTo>
                      <a:lnTo>
                        <a:pt x="32" y="67"/>
                      </a:lnTo>
                      <a:lnTo>
                        <a:pt x="32" y="10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91"/>
                <p:cNvSpPr>
                  <a:spLocks noEditPoints="1"/>
                </p:cNvSpPr>
                <p:nvPr/>
              </p:nvSpPr>
              <p:spPr bwMode="auto">
                <a:xfrm>
                  <a:off x="5424488" y="3427413"/>
                  <a:ext cx="174625" cy="187325"/>
                </a:xfrm>
                <a:custGeom>
                  <a:avLst/>
                  <a:gdLst>
                    <a:gd name="T0" fmla="*/ 45 w 110"/>
                    <a:gd name="T1" fmla="*/ 118 h 118"/>
                    <a:gd name="T2" fmla="*/ 77 w 110"/>
                    <a:gd name="T3" fmla="*/ 118 h 118"/>
                    <a:gd name="T4" fmla="*/ 77 w 110"/>
                    <a:gd name="T5" fmla="*/ 118 h 118"/>
                    <a:gd name="T6" fmla="*/ 110 w 110"/>
                    <a:gd name="T7" fmla="*/ 118 h 118"/>
                    <a:gd name="T8" fmla="*/ 110 w 110"/>
                    <a:gd name="T9" fmla="*/ 0 h 118"/>
                    <a:gd name="T10" fmla="*/ 64 w 110"/>
                    <a:gd name="T11" fmla="*/ 0 h 118"/>
                    <a:gd name="T12" fmla="*/ 64 w 110"/>
                    <a:gd name="T13" fmla="*/ 39 h 118"/>
                    <a:gd name="T14" fmla="*/ 32 w 110"/>
                    <a:gd name="T15" fmla="*/ 39 h 118"/>
                    <a:gd name="T16" fmla="*/ 32 w 110"/>
                    <a:gd name="T17" fmla="*/ 73 h 118"/>
                    <a:gd name="T18" fmla="*/ 0 w 110"/>
                    <a:gd name="T19" fmla="*/ 73 h 118"/>
                    <a:gd name="T20" fmla="*/ 0 w 110"/>
                    <a:gd name="T21" fmla="*/ 118 h 118"/>
                    <a:gd name="T22" fmla="*/ 32 w 110"/>
                    <a:gd name="T23" fmla="*/ 118 h 118"/>
                    <a:gd name="T24" fmla="*/ 45 w 110"/>
                    <a:gd name="T25" fmla="*/ 118 h 118"/>
                    <a:gd name="T26" fmla="*/ 80 w 110"/>
                    <a:gd name="T27" fmla="*/ 14 h 118"/>
                    <a:gd name="T28" fmla="*/ 96 w 110"/>
                    <a:gd name="T29" fmla="*/ 14 h 118"/>
                    <a:gd name="T30" fmla="*/ 96 w 110"/>
                    <a:gd name="T31" fmla="*/ 104 h 118"/>
                    <a:gd name="T32" fmla="*/ 80 w 110"/>
                    <a:gd name="T33" fmla="*/ 104 h 118"/>
                    <a:gd name="T34" fmla="*/ 80 w 110"/>
                    <a:gd name="T35" fmla="*/ 14 h 118"/>
                    <a:gd name="T36" fmla="*/ 46 w 110"/>
                    <a:gd name="T37" fmla="*/ 53 h 118"/>
                    <a:gd name="T38" fmla="*/ 63 w 110"/>
                    <a:gd name="T39" fmla="*/ 53 h 118"/>
                    <a:gd name="T40" fmla="*/ 63 w 110"/>
                    <a:gd name="T41" fmla="*/ 104 h 118"/>
                    <a:gd name="T42" fmla="*/ 46 w 110"/>
                    <a:gd name="T43" fmla="*/ 104 h 118"/>
                    <a:gd name="T44" fmla="*/ 46 w 110"/>
                    <a:gd name="T45" fmla="*/ 53 h 118"/>
                    <a:gd name="T46" fmla="*/ 31 w 110"/>
                    <a:gd name="T47" fmla="*/ 104 h 118"/>
                    <a:gd name="T48" fmla="*/ 14 w 110"/>
                    <a:gd name="T49" fmla="*/ 104 h 118"/>
                    <a:gd name="T50" fmla="*/ 14 w 110"/>
                    <a:gd name="T51" fmla="*/ 87 h 118"/>
                    <a:gd name="T52" fmla="*/ 31 w 110"/>
                    <a:gd name="T53" fmla="*/ 87 h 118"/>
                    <a:gd name="T54" fmla="*/ 31 w 110"/>
                    <a:gd name="T55" fmla="*/ 10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0" h="118">
                      <a:moveTo>
                        <a:pt x="45" y="118"/>
                      </a:moveTo>
                      <a:lnTo>
                        <a:pt x="77" y="118"/>
                      </a:lnTo>
                      <a:lnTo>
                        <a:pt x="77" y="118"/>
                      </a:lnTo>
                      <a:lnTo>
                        <a:pt x="110" y="118"/>
                      </a:lnTo>
                      <a:lnTo>
                        <a:pt x="110" y="0"/>
                      </a:lnTo>
                      <a:lnTo>
                        <a:pt x="64" y="0"/>
                      </a:lnTo>
                      <a:lnTo>
                        <a:pt x="64" y="39"/>
                      </a:lnTo>
                      <a:lnTo>
                        <a:pt x="32" y="39"/>
                      </a:lnTo>
                      <a:lnTo>
                        <a:pt x="32" y="73"/>
                      </a:lnTo>
                      <a:lnTo>
                        <a:pt x="0" y="73"/>
                      </a:lnTo>
                      <a:lnTo>
                        <a:pt x="0" y="118"/>
                      </a:lnTo>
                      <a:lnTo>
                        <a:pt x="32" y="118"/>
                      </a:lnTo>
                      <a:lnTo>
                        <a:pt x="45" y="118"/>
                      </a:lnTo>
                      <a:close/>
                      <a:moveTo>
                        <a:pt x="80" y="14"/>
                      </a:moveTo>
                      <a:lnTo>
                        <a:pt x="96" y="14"/>
                      </a:lnTo>
                      <a:lnTo>
                        <a:pt x="96" y="104"/>
                      </a:lnTo>
                      <a:lnTo>
                        <a:pt x="80" y="104"/>
                      </a:lnTo>
                      <a:lnTo>
                        <a:pt x="80" y="14"/>
                      </a:lnTo>
                      <a:close/>
                      <a:moveTo>
                        <a:pt x="46" y="53"/>
                      </a:moveTo>
                      <a:lnTo>
                        <a:pt x="63" y="53"/>
                      </a:lnTo>
                      <a:lnTo>
                        <a:pt x="63" y="104"/>
                      </a:lnTo>
                      <a:lnTo>
                        <a:pt x="46" y="104"/>
                      </a:lnTo>
                      <a:lnTo>
                        <a:pt x="46" y="53"/>
                      </a:lnTo>
                      <a:close/>
                      <a:moveTo>
                        <a:pt x="31" y="104"/>
                      </a:moveTo>
                      <a:lnTo>
                        <a:pt x="14" y="104"/>
                      </a:lnTo>
                      <a:lnTo>
                        <a:pt x="14" y="87"/>
                      </a:lnTo>
                      <a:lnTo>
                        <a:pt x="31" y="87"/>
                      </a:lnTo>
                      <a:lnTo>
                        <a:pt x="31" y="104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92"/>
                <p:cNvSpPr>
                  <a:spLocks noEditPoints="1"/>
                </p:cNvSpPr>
                <p:nvPr/>
              </p:nvSpPr>
              <p:spPr bwMode="auto">
                <a:xfrm>
                  <a:off x="5626100" y="3409950"/>
                  <a:ext cx="174625" cy="204788"/>
                </a:xfrm>
                <a:custGeom>
                  <a:avLst/>
                  <a:gdLst>
                    <a:gd name="T0" fmla="*/ 45 w 110"/>
                    <a:gd name="T1" fmla="*/ 129 h 129"/>
                    <a:gd name="T2" fmla="*/ 65 w 110"/>
                    <a:gd name="T3" fmla="*/ 129 h 129"/>
                    <a:gd name="T4" fmla="*/ 78 w 110"/>
                    <a:gd name="T5" fmla="*/ 129 h 129"/>
                    <a:gd name="T6" fmla="*/ 110 w 110"/>
                    <a:gd name="T7" fmla="*/ 129 h 129"/>
                    <a:gd name="T8" fmla="*/ 110 w 110"/>
                    <a:gd name="T9" fmla="*/ 0 h 129"/>
                    <a:gd name="T10" fmla="*/ 65 w 110"/>
                    <a:gd name="T11" fmla="*/ 0 h 129"/>
                    <a:gd name="T12" fmla="*/ 65 w 110"/>
                    <a:gd name="T13" fmla="*/ 80 h 129"/>
                    <a:gd name="T14" fmla="*/ 45 w 110"/>
                    <a:gd name="T15" fmla="*/ 80 h 129"/>
                    <a:gd name="T16" fmla="*/ 45 w 110"/>
                    <a:gd name="T17" fmla="*/ 47 h 129"/>
                    <a:gd name="T18" fmla="*/ 0 w 110"/>
                    <a:gd name="T19" fmla="*/ 47 h 129"/>
                    <a:gd name="T20" fmla="*/ 0 w 110"/>
                    <a:gd name="T21" fmla="*/ 129 h 129"/>
                    <a:gd name="T22" fmla="*/ 32 w 110"/>
                    <a:gd name="T23" fmla="*/ 129 h 129"/>
                    <a:gd name="T24" fmla="*/ 45 w 110"/>
                    <a:gd name="T25" fmla="*/ 129 h 129"/>
                    <a:gd name="T26" fmla="*/ 80 w 110"/>
                    <a:gd name="T27" fmla="*/ 14 h 129"/>
                    <a:gd name="T28" fmla="*/ 96 w 110"/>
                    <a:gd name="T29" fmla="*/ 14 h 129"/>
                    <a:gd name="T30" fmla="*/ 96 w 110"/>
                    <a:gd name="T31" fmla="*/ 115 h 129"/>
                    <a:gd name="T32" fmla="*/ 80 w 110"/>
                    <a:gd name="T33" fmla="*/ 115 h 129"/>
                    <a:gd name="T34" fmla="*/ 80 w 110"/>
                    <a:gd name="T35" fmla="*/ 14 h 129"/>
                    <a:gd name="T36" fmla="*/ 47 w 110"/>
                    <a:gd name="T37" fmla="*/ 94 h 129"/>
                    <a:gd name="T38" fmla="*/ 64 w 110"/>
                    <a:gd name="T39" fmla="*/ 94 h 129"/>
                    <a:gd name="T40" fmla="*/ 64 w 110"/>
                    <a:gd name="T41" fmla="*/ 115 h 129"/>
                    <a:gd name="T42" fmla="*/ 47 w 110"/>
                    <a:gd name="T43" fmla="*/ 115 h 129"/>
                    <a:gd name="T44" fmla="*/ 47 w 110"/>
                    <a:gd name="T45" fmla="*/ 94 h 129"/>
                    <a:gd name="T46" fmla="*/ 31 w 110"/>
                    <a:gd name="T47" fmla="*/ 115 h 129"/>
                    <a:gd name="T48" fmla="*/ 14 w 110"/>
                    <a:gd name="T49" fmla="*/ 115 h 129"/>
                    <a:gd name="T50" fmla="*/ 14 w 110"/>
                    <a:gd name="T51" fmla="*/ 61 h 129"/>
                    <a:gd name="T52" fmla="*/ 31 w 110"/>
                    <a:gd name="T53" fmla="*/ 61 h 129"/>
                    <a:gd name="T54" fmla="*/ 31 w 110"/>
                    <a:gd name="T55" fmla="*/ 115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0" h="129">
                      <a:moveTo>
                        <a:pt x="45" y="129"/>
                      </a:moveTo>
                      <a:lnTo>
                        <a:pt x="65" y="129"/>
                      </a:lnTo>
                      <a:lnTo>
                        <a:pt x="78" y="129"/>
                      </a:lnTo>
                      <a:lnTo>
                        <a:pt x="110" y="129"/>
                      </a:lnTo>
                      <a:lnTo>
                        <a:pt x="110" y="0"/>
                      </a:lnTo>
                      <a:lnTo>
                        <a:pt x="65" y="0"/>
                      </a:lnTo>
                      <a:lnTo>
                        <a:pt x="65" y="80"/>
                      </a:lnTo>
                      <a:lnTo>
                        <a:pt x="45" y="80"/>
                      </a:lnTo>
                      <a:lnTo>
                        <a:pt x="45" y="47"/>
                      </a:lnTo>
                      <a:lnTo>
                        <a:pt x="0" y="47"/>
                      </a:lnTo>
                      <a:lnTo>
                        <a:pt x="0" y="129"/>
                      </a:lnTo>
                      <a:lnTo>
                        <a:pt x="32" y="129"/>
                      </a:lnTo>
                      <a:lnTo>
                        <a:pt x="45" y="129"/>
                      </a:lnTo>
                      <a:close/>
                      <a:moveTo>
                        <a:pt x="80" y="14"/>
                      </a:moveTo>
                      <a:lnTo>
                        <a:pt x="96" y="14"/>
                      </a:lnTo>
                      <a:lnTo>
                        <a:pt x="96" y="115"/>
                      </a:lnTo>
                      <a:lnTo>
                        <a:pt x="80" y="115"/>
                      </a:lnTo>
                      <a:lnTo>
                        <a:pt x="80" y="14"/>
                      </a:lnTo>
                      <a:close/>
                      <a:moveTo>
                        <a:pt x="47" y="94"/>
                      </a:moveTo>
                      <a:lnTo>
                        <a:pt x="64" y="94"/>
                      </a:lnTo>
                      <a:lnTo>
                        <a:pt x="64" y="115"/>
                      </a:lnTo>
                      <a:lnTo>
                        <a:pt x="47" y="115"/>
                      </a:lnTo>
                      <a:lnTo>
                        <a:pt x="47" y="94"/>
                      </a:lnTo>
                      <a:close/>
                      <a:moveTo>
                        <a:pt x="31" y="115"/>
                      </a:moveTo>
                      <a:lnTo>
                        <a:pt x="14" y="115"/>
                      </a:lnTo>
                      <a:lnTo>
                        <a:pt x="14" y="61"/>
                      </a:lnTo>
                      <a:lnTo>
                        <a:pt x="31" y="61"/>
                      </a:lnTo>
                      <a:lnTo>
                        <a:pt x="31" y="11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Rectangle 93"/>
                <p:cNvSpPr>
                  <a:spLocks noChangeArrowheads="1"/>
                </p:cNvSpPr>
                <p:nvPr/>
              </p:nvSpPr>
              <p:spPr bwMode="auto">
                <a:xfrm>
                  <a:off x="5226050" y="3333750"/>
                  <a:ext cx="176213" cy="2222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Rectangle 94"/>
                <p:cNvSpPr>
                  <a:spLocks noChangeArrowheads="1"/>
                </p:cNvSpPr>
                <p:nvPr/>
              </p:nvSpPr>
              <p:spPr bwMode="auto">
                <a:xfrm>
                  <a:off x="5226050" y="3373438"/>
                  <a:ext cx="71438" cy="25400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8" name="Group 127"/>
            <p:cNvGrpSpPr/>
            <p:nvPr/>
          </p:nvGrpSpPr>
          <p:grpSpPr>
            <a:xfrm>
              <a:off x="5737232" y="4521222"/>
              <a:ext cx="466718" cy="466718"/>
              <a:chOff x="5737232" y="4521222"/>
              <a:chExt cx="466718" cy="466718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5737232" y="4521222"/>
                <a:ext cx="466718" cy="466718"/>
              </a:xfrm>
              <a:prstGeom prst="ellipse">
                <a:avLst/>
              </a:prstGeom>
              <a:solidFill>
                <a:schemeClr val="bg1">
                  <a:alpha val="17000"/>
                </a:schemeClr>
              </a:soli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Freeform 95"/>
              <p:cNvSpPr>
                <a:spLocks noEditPoints="1"/>
              </p:cNvSpPr>
              <p:nvPr/>
            </p:nvSpPr>
            <p:spPr bwMode="auto">
              <a:xfrm>
                <a:off x="5823450" y="4625175"/>
                <a:ext cx="294282" cy="258813"/>
              </a:xfrm>
              <a:custGeom>
                <a:avLst/>
                <a:gdLst>
                  <a:gd name="T0" fmla="*/ 448 w 531"/>
                  <a:gd name="T1" fmla="*/ 98 h 467"/>
                  <a:gd name="T2" fmla="*/ 461 w 531"/>
                  <a:gd name="T3" fmla="*/ 75 h 467"/>
                  <a:gd name="T4" fmla="*/ 449 w 531"/>
                  <a:gd name="T5" fmla="*/ 72 h 467"/>
                  <a:gd name="T6" fmla="*/ 442 w 531"/>
                  <a:gd name="T7" fmla="*/ 85 h 467"/>
                  <a:gd name="T8" fmla="*/ 430 w 531"/>
                  <a:gd name="T9" fmla="*/ 78 h 467"/>
                  <a:gd name="T10" fmla="*/ 435 w 531"/>
                  <a:gd name="T11" fmla="*/ 67 h 467"/>
                  <a:gd name="T12" fmla="*/ 429 w 531"/>
                  <a:gd name="T13" fmla="*/ 60 h 467"/>
                  <a:gd name="T14" fmla="*/ 286 w 531"/>
                  <a:gd name="T15" fmla="*/ 36 h 467"/>
                  <a:gd name="T16" fmla="*/ 288 w 531"/>
                  <a:gd name="T17" fmla="*/ 15 h 467"/>
                  <a:gd name="T18" fmla="*/ 266 w 531"/>
                  <a:gd name="T19" fmla="*/ 0 h 467"/>
                  <a:gd name="T20" fmla="*/ 247 w 531"/>
                  <a:gd name="T21" fmla="*/ 11 h 467"/>
                  <a:gd name="T22" fmla="*/ 243 w 531"/>
                  <a:gd name="T23" fmla="*/ 31 h 467"/>
                  <a:gd name="T24" fmla="*/ 135 w 531"/>
                  <a:gd name="T25" fmla="*/ 51 h 467"/>
                  <a:gd name="T26" fmla="*/ 97 w 531"/>
                  <a:gd name="T27" fmla="*/ 65 h 467"/>
                  <a:gd name="T28" fmla="*/ 101 w 531"/>
                  <a:gd name="T29" fmla="*/ 78 h 467"/>
                  <a:gd name="T30" fmla="*/ 92 w 531"/>
                  <a:gd name="T31" fmla="*/ 87 h 467"/>
                  <a:gd name="T32" fmla="*/ 84 w 531"/>
                  <a:gd name="T33" fmla="*/ 75 h 467"/>
                  <a:gd name="T34" fmla="*/ 72 w 531"/>
                  <a:gd name="T35" fmla="*/ 72 h 467"/>
                  <a:gd name="T36" fmla="*/ 78 w 531"/>
                  <a:gd name="T37" fmla="*/ 95 h 467"/>
                  <a:gd name="T38" fmla="*/ 0 w 531"/>
                  <a:gd name="T39" fmla="*/ 304 h 467"/>
                  <a:gd name="T40" fmla="*/ 24 w 531"/>
                  <a:gd name="T41" fmla="*/ 328 h 467"/>
                  <a:gd name="T42" fmla="*/ 138 w 531"/>
                  <a:gd name="T43" fmla="*/ 339 h 467"/>
                  <a:gd name="T44" fmla="*/ 173 w 531"/>
                  <a:gd name="T45" fmla="*/ 320 h 467"/>
                  <a:gd name="T46" fmla="*/ 185 w 531"/>
                  <a:gd name="T47" fmla="*/ 300 h 467"/>
                  <a:gd name="T48" fmla="*/ 114 w 531"/>
                  <a:gd name="T49" fmla="*/ 84 h 467"/>
                  <a:gd name="T50" fmla="*/ 178 w 531"/>
                  <a:gd name="T51" fmla="*/ 58 h 467"/>
                  <a:gd name="T52" fmla="*/ 243 w 531"/>
                  <a:gd name="T53" fmla="*/ 233 h 467"/>
                  <a:gd name="T54" fmla="*/ 249 w 531"/>
                  <a:gd name="T55" fmla="*/ 299 h 467"/>
                  <a:gd name="T56" fmla="*/ 248 w 531"/>
                  <a:gd name="T57" fmla="*/ 352 h 467"/>
                  <a:gd name="T58" fmla="*/ 210 w 531"/>
                  <a:gd name="T59" fmla="*/ 385 h 467"/>
                  <a:gd name="T60" fmla="*/ 186 w 531"/>
                  <a:gd name="T61" fmla="*/ 467 h 467"/>
                  <a:gd name="T62" fmla="*/ 327 w 531"/>
                  <a:gd name="T63" fmla="*/ 386 h 467"/>
                  <a:gd name="T64" fmla="*/ 292 w 531"/>
                  <a:gd name="T65" fmla="*/ 371 h 467"/>
                  <a:gd name="T66" fmla="*/ 282 w 531"/>
                  <a:gd name="T67" fmla="*/ 299 h 467"/>
                  <a:gd name="T68" fmla="*/ 289 w 531"/>
                  <a:gd name="T69" fmla="*/ 233 h 467"/>
                  <a:gd name="T70" fmla="*/ 354 w 531"/>
                  <a:gd name="T71" fmla="*/ 58 h 467"/>
                  <a:gd name="T72" fmla="*/ 417 w 531"/>
                  <a:gd name="T73" fmla="*/ 84 h 467"/>
                  <a:gd name="T74" fmla="*/ 346 w 531"/>
                  <a:gd name="T75" fmla="*/ 300 h 467"/>
                  <a:gd name="T76" fmla="*/ 358 w 531"/>
                  <a:gd name="T77" fmla="*/ 320 h 467"/>
                  <a:gd name="T78" fmla="*/ 396 w 531"/>
                  <a:gd name="T79" fmla="*/ 339 h 467"/>
                  <a:gd name="T80" fmla="*/ 507 w 531"/>
                  <a:gd name="T81" fmla="*/ 328 h 467"/>
                  <a:gd name="T82" fmla="*/ 531 w 531"/>
                  <a:gd name="T83" fmla="*/ 303 h 467"/>
                  <a:gd name="T84" fmla="*/ 275 w 531"/>
                  <a:gd name="T85" fmla="*/ 24 h 467"/>
                  <a:gd name="T86" fmla="*/ 266 w 531"/>
                  <a:gd name="T87" fmla="*/ 34 h 467"/>
                  <a:gd name="T88" fmla="*/ 257 w 531"/>
                  <a:gd name="T89" fmla="*/ 21 h 467"/>
                  <a:gd name="T90" fmla="*/ 51 w 531"/>
                  <a:gd name="T91" fmla="*/ 325 h 467"/>
                  <a:gd name="T92" fmla="*/ 166 w 531"/>
                  <a:gd name="T93" fmla="*/ 308 h 467"/>
                  <a:gd name="T94" fmla="*/ 134 w 531"/>
                  <a:gd name="T95" fmla="*/ 325 h 467"/>
                  <a:gd name="T96" fmla="*/ 270 w 531"/>
                  <a:gd name="T97" fmla="*/ 217 h 467"/>
                  <a:gd name="T98" fmla="*/ 275 w 531"/>
                  <a:gd name="T99" fmla="*/ 274 h 467"/>
                  <a:gd name="T100" fmla="*/ 256 w 531"/>
                  <a:gd name="T101" fmla="*/ 274 h 467"/>
                  <a:gd name="T102" fmla="*/ 262 w 531"/>
                  <a:gd name="T103" fmla="*/ 217 h 467"/>
                  <a:gd name="T104" fmla="*/ 331 w 531"/>
                  <a:gd name="T105" fmla="*/ 453 h 467"/>
                  <a:gd name="T106" fmla="*/ 296 w 531"/>
                  <a:gd name="T107" fmla="*/ 391 h 467"/>
                  <a:gd name="T108" fmla="*/ 256 w 531"/>
                  <a:gd name="T109" fmla="*/ 368 h 467"/>
                  <a:gd name="T110" fmla="*/ 268 w 531"/>
                  <a:gd name="T111" fmla="*/ 307 h 467"/>
                  <a:gd name="T112" fmla="*/ 274 w 531"/>
                  <a:gd name="T113" fmla="*/ 368 h 467"/>
                  <a:gd name="T114" fmla="*/ 268 w 531"/>
                  <a:gd name="T115" fmla="*/ 203 h 467"/>
                  <a:gd name="T116" fmla="*/ 268 w 531"/>
                  <a:gd name="T117" fmla="*/ 53 h 467"/>
                  <a:gd name="T118" fmla="*/ 480 w 531"/>
                  <a:gd name="T119" fmla="*/ 325 h 467"/>
                  <a:gd name="T120" fmla="*/ 367 w 531"/>
                  <a:gd name="T121" fmla="*/ 308 h 467"/>
                  <a:gd name="T122" fmla="*/ 480 w 531"/>
                  <a:gd name="T123" fmla="*/ 325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31" h="467">
                    <a:moveTo>
                      <a:pt x="531" y="303"/>
                    </a:moveTo>
                    <a:lnTo>
                      <a:pt x="531" y="303"/>
                    </a:lnTo>
                    <a:lnTo>
                      <a:pt x="531" y="300"/>
                    </a:lnTo>
                    <a:lnTo>
                      <a:pt x="530" y="298"/>
                    </a:lnTo>
                    <a:lnTo>
                      <a:pt x="448" y="98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7" y="91"/>
                    </a:lnTo>
                    <a:lnTo>
                      <a:pt x="461" y="84"/>
                    </a:lnTo>
                    <a:lnTo>
                      <a:pt x="462" y="78"/>
                    </a:lnTo>
                    <a:lnTo>
                      <a:pt x="462" y="78"/>
                    </a:lnTo>
                    <a:lnTo>
                      <a:pt x="461" y="75"/>
                    </a:lnTo>
                    <a:lnTo>
                      <a:pt x="459" y="72"/>
                    </a:lnTo>
                    <a:lnTo>
                      <a:pt x="457" y="71"/>
                    </a:lnTo>
                    <a:lnTo>
                      <a:pt x="454" y="70"/>
                    </a:lnTo>
                    <a:lnTo>
                      <a:pt x="454" y="70"/>
                    </a:lnTo>
                    <a:lnTo>
                      <a:pt x="452" y="71"/>
                    </a:lnTo>
                    <a:lnTo>
                      <a:pt x="449" y="72"/>
                    </a:lnTo>
                    <a:lnTo>
                      <a:pt x="448" y="75"/>
                    </a:lnTo>
                    <a:lnTo>
                      <a:pt x="448" y="78"/>
                    </a:lnTo>
                    <a:lnTo>
                      <a:pt x="448" y="78"/>
                    </a:lnTo>
                    <a:lnTo>
                      <a:pt x="446" y="81"/>
                    </a:lnTo>
                    <a:lnTo>
                      <a:pt x="444" y="83"/>
                    </a:lnTo>
                    <a:lnTo>
                      <a:pt x="442" y="85"/>
                    </a:lnTo>
                    <a:lnTo>
                      <a:pt x="439" y="87"/>
                    </a:lnTo>
                    <a:lnTo>
                      <a:pt x="439" y="87"/>
                    </a:lnTo>
                    <a:lnTo>
                      <a:pt x="436" y="85"/>
                    </a:lnTo>
                    <a:lnTo>
                      <a:pt x="434" y="83"/>
                    </a:lnTo>
                    <a:lnTo>
                      <a:pt x="431" y="81"/>
                    </a:lnTo>
                    <a:lnTo>
                      <a:pt x="430" y="78"/>
                    </a:lnTo>
                    <a:lnTo>
                      <a:pt x="430" y="78"/>
                    </a:lnTo>
                    <a:lnTo>
                      <a:pt x="431" y="75"/>
                    </a:lnTo>
                    <a:lnTo>
                      <a:pt x="434" y="72"/>
                    </a:lnTo>
                    <a:lnTo>
                      <a:pt x="434" y="72"/>
                    </a:lnTo>
                    <a:lnTo>
                      <a:pt x="435" y="70"/>
                    </a:lnTo>
                    <a:lnTo>
                      <a:pt x="435" y="67"/>
                    </a:lnTo>
                    <a:lnTo>
                      <a:pt x="435" y="65"/>
                    </a:lnTo>
                    <a:lnTo>
                      <a:pt x="434" y="63"/>
                    </a:lnTo>
                    <a:lnTo>
                      <a:pt x="434" y="63"/>
                    </a:lnTo>
                    <a:lnTo>
                      <a:pt x="431" y="61"/>
                    </a:lnTo>
                    <a:lnTo>
                      <a:pt x="429" y="60"/>
                    </a:lnTo>
                    <a:lnTo>
                      <a:pt x="429" y="60"/>
                    </a:lnTo>
                    <a:lnTo>
                      <a:pt x="396" y="51"/>
                    </a:lnTo>
                    <a:lnTo>
                      <a:pt x="360" y="44"/>
                    </a:lnTo>
                    <a:lnTo>
                      <a:pt x="323" y="41"/>
                    </a:lnTo>
                    <a:lnTo>
                      <a:pt x="283" y="39"/>
                    </a:lnTo>
                    <a:lnTo>
                      <a:pt x="283" y="39"/>
                    </a:lnTo>
                    <a:lnTo>
                      <a:pt x="286" y="36"/>
                    </a:lnTo>
                    <a:lnTo>
                      <a:pt x="288" y="31"/>
                    </a:lnTo>
                    <a:lnTo>
                      <a:pt x="289" y="28"/>
                    </a:lnTo>
                    <a:lnTo>
                      <a:pt x="289" y="24"/>
                    </a:lnTo>
                    <a:lnTo>
                      <a:pt x="289" y="24"/>
                    </a:lnTo>
                    <a:lnTo>
                      <a:pt x="289" y="20"/>
                    </a:lnTo>
                    <a:lnTo>
                      <a:pt x="288" y="15"/>
                    </a:lnTo>
                    <a:lnTo>
                      <a:pt x="286" y="11"/>
                    </a:lnTo>
                    <a:lnTo>
                      <a:pt x="282" y="8"/>
                    </a:lnTo>
                    <a:lnTo>
                      <a:pt x="279" y="4"/>
                    </a:lnTo>
                    <a:lnTo>
                      <a:pt x="275" y="2"/>
                    </a:lnTo>
                    <a:lnTo>
                      <a:pt x="270" y="1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61" y="1"/>
                    </a:lnTo>
                    <a:lnTo>
                      <a:pt x="256" y="2"/>
                    </a:lnTo>
                    <a:lnTo>
                      <a:pt x="253" y="4"/>
                    </a:lnTo>
                    <a:lnTo>
                      <a:pt x="249" y="8"/>
                    </a:lnTo>
                    <a:lnTo>
                      <a:pt x="247" y="11"/>
                    </a:lnTo>
                    <a:lnTo>
                      <a:pt x="245" y="15"/>
                    </a:lnTo>
                    <a:lnTo>
                      <a:pt x="242" y="20"/>
                    </a:lnTo>
                    <a:lnTo>
                      <a:pt x="242" y="24"/>
                    </a:lnTo>
                    <a:lnTo>
                      <a:pt x="242" y="24"/>
                    </a:lnTo>
                    <a:lnTo>
                      <a:pt x="242" y="28"/>
                    </a:lnTo>
                    <a:lnTo>
                      <a:pt x="243" y="31"/>
                    </a:lnTo>
                    <a:lnTo>
                      <a:pt x="246" y="36"/>
                    </a:lnTo>
                    <a:lnTo>
                      <a:pt x="248" y="39"/>
                    </a:lnTo>
                    <a:lnTo>
                      <a:pt x="248" y="39"/>
                    </a:lnTo>
                    <a:lnTo>
                      <a:pt x="209" y="41"/>
                    </a:lnTo>
                    <a:lnTo>
                      <a:pt x="171" y="44"/>
                    </a:lnTo>
                    <a:lnTo>
                      <a:pt x="135" y="51"/>
                    </a:lnTo>
                    <a:lnTo>
                      <a:pt x="102" y="60"/>
                    </a:lnTo>
                    <a:lnTo>
                      <a:pt x="102" y="60"/>
                    </a:lnTo>
                    <a:lnTo>
                      <a:pt x="100" y="61"/>
                    </a:lnTo>
                    <a:lnTo>
                      <a:pt x="98" y="63"/>
                    </a:lnTo>
                    <a:lnTo>
                      <a:pt x="98" y="63"/>
                    </a:lnTo>
                    <a:lnTo>
                      <a:pt x="97" y="65"/>
                    </a:lnTo>
                    <a:lnTo>
                      <a:pt x="97" y="67"/>
                    </a:lnTo>
                    <a:lnTo>
                      <a:pt x="97" y="70"/>
                    </a:lnTo>
                    <a:lnTo>
                      <a:pt x="99" y="72"/>
                    </a:lnTo>
                    <a:lnTo>
                      <a:pt x="99" y="72"/>
                    </a:lnTo>
                    <a:lnTo>
                      <a:pt x="100" y="75"/>
                    </a:lnTo>
                    <a:lnTo>
                      <a:pt x="101" y="78"/>
                    </a:lnTo>
                    <a:lnTo>
                      <a:pt x="101" y="78"/>
                    </a:lnTo>
                    <a:lnTo>
                      <a:pt x="100" y="81"/>
                    </a:lnTo>
                    <a:lnTo>
                      <a:pt x="99" y="83"/>
                    </a:lnTo>
                    <a:lnTo>
                      <a:pt x="95" y="85"/>
                    </a:lnTo>
                    <a:lnTo>
                      <a:pt x="92" y="87"/>
                    </a:lnTo>
                    <a:lnTo>
                      <a:pt x="92" y="87"/>
                    </a:lnTo>
                    <a:lnTo>
                      <a:pt x="89" y="85"/>
                    </a:lnTo>
                    <a:lnTo>
                      <a:pt x="87" y="83"/>
                    </a:lnTo>
                    <a:lnTo>
                      <a:pt x="85" y="81"/>
                    </a:lnTo>
                    <a:lnTo>
                      <a:pt x="85" y="78"/>
                    </a:lnTo>
                    <a:lnTo>
                      <a:pt x="85" y="78"/>
                    </a:lnTo>
                    <a:lnTo>
                      <a:pt x="84" y="75"/>
                    </a:lnTo>
                    <a:lnTo>
                      <a:pt x="83" y="72"/>
                    </a:lnTo>
                    <a:lnTo>
                      <a:pt x="80" y="71"/>
                    </a:lnTo>
                    <a:lnTo>
                      <a:pt x="77" y="70"/>
                    </a:lnTo>
                    <a:lnTo>
                      <a:pt x="77" y="70"/>
                    </a:lnTo>
                    <a:lnTo>
                      <a:pt x="75" y="71"/>
                    </a:lnTo>
                    <a:lnTo>
                      <a:pt x="72" y="72"/>
                    </a:lnTo>
                    <a:lnTo>
                      <a:pt x="71" y="75"/>
                    </a:lnTo>
                    <a:lnTo>
                      <a:pt x="71" y="78"/>
                    </a:lnTo>
                    <a:lnTo>
                      <a:pt x="71" y="78"/>
                    </a:lnTo>
                    <a:lnTo>
                      <a:pt x="71" y="84"/>
                    </a:lnTo>
                    <a:lnTo>
                      <a:pt x="74" y="91"/>
                    </a:lnTo>
                    <a:lnTo>
                      <a:pt x="78" y="95"/>
                    </a:lnTo>
                    <a:lnTo>
                      <a:pt x="84" y="98"/>
                    </a:lnTo>
                    <a:lnTo>
                      <a:pt x="2" y="298"/>
                    </a:lnTo>
                    <a:lnTo>
                      <a:pt x="2" y="298"/>
                    </a:lnTo>
                    <a:lnTo>
                      <a:pt x="2" y="300"/>
                    </a:lnTo>
                    <a:lnTo>
                      <a:pt x="2" y="303"/>
                    </a:lnTo>
                    <a:lnTo>
                      <a:pt x="0" y="304"/>
                    </a:lnTo>
                    <a:lnTo>
                      <a:pt x="0" y="304"/>
                    </a:lnTo>
                    <a:lnTo>
                      <a:pt x="4" y="310"/>
                    </a:lnTo>
                    <a:lnTo>
                      <a:pt x="8" y="314"/>
                    </a:lnTo>
                    <a:lnTo>
                      <a:pt x="12" y="320"/>
                    </a:lnTo>
                    <a:lnTo>
                      <a:pt x="18" y="324"/>
                    </a:lnTo>
                    <a:lnTo>
                      <a:pt x="24" y="328"/>
                    </a:lnTo>
                    <a:lnTo>
                      <a:pt x="32" y="333"/>
                    </a:lnTo>
                    <a:lnTo>
                      <a:pt x="39" y="336"/>
                    </a:lnTo>
                    <a:lnTo>
                      <a:pt x="48" y="339"/>
                    </a:lnTo>
                    <a:lnTo>
                      <a:pt x="50" y="339"/>
                    </a:lnTo>
                    <a:lnTo>
                      <a:pt x="135" y="339"/>
                    </a:lnTo>
                    <a:lnTo>
                      <a:pt x="138" y="339"/>
                    </a:lnTo>
                    <a:lnTo>
                      <a:pt x="138" y="339"/>
                    </a:lnTo>
                    <a:lnTo>
                      <a:pt x="146" y="336"/>
                    </a:lnTo>
                    <a:lnTo>
                      <a:pt x="154" y="333"/>
                    </a:lnTo>
                    <a:lnTo>
                      <a:pt x="161" y="328"/>
                    </a:lnTo>
                    <a:lnTo>
                      <a:pt x="168" y="324"/>
                    </a:lnTo>
                    <a:lnTo>
                      <a:pt x="173" y="320"/>
                    </a:lnTo>
                    <a:lnTo>
                      <a:pt x="179" y="314"/>
                    </a:lnTo>
                    <a:lnTo>
                      <a:pt x="183" y="310"/>
                    </a:lnTo>
                    <a:lnTo>
                      <a:pt x="186" y="304"/>
                    </a:lnTo>
                    <a:lnTo>
                      <a:pt x="185" y="303"/>
                    </a:lnTo>
                    <a:lnTo>
                      <a:pt x="185" y="303"/>
                    </a:lnTo>
                    <a:lnTo>
                      <a:pt x="185" y="300"/>
                    </a:lnTo>
                    <a:lnTo>
                      <a:pt x="184" y="298"/>
                    </a:lnTo>
                    <a:lnTo>
                      <a:pt x="102" y="98"/>
                    </a:lnTo>
                    <a:lnTo>
                      <a:pt x="102" y="98"/>
                    </a:lnTo>
                    <a:lnTo>
                      <a:pt x="107" y="95"/>
                    </a:lnTo>
                    <a:lnTo>
                      <a:pt x="112" y="90"/>
                    </a:lnTo>
                    <a:lnTo>
                      <a:pt x="114" y="84"/>
                    </a:lnTo>
                    <a:lnTo>
                      <a:pt x="115" y="78"/>
                    </a:lnTo>
                    <a:lnTo>
                      <a:pt x="115" y="78"/>
                    </a:lnTo>
                    <a:lnTo>
                      <a:pt x="114" y="70"/>
                    </a:lnTo>
                    <a:lnTo>
                      <a:pt x="114" y="70"/>
                    </a:lnTo>
                    <a:lnTo>
                      <a:pt x="145" y="64"/>
                    </a:lnTo>
                    <a:lnTo>
                      <a:pt x="178" y="58"/>
                    </a:lnTo>
                    <a:lnTo>
                      <a:pt x="212" y="54"/>
                    </a:lnTo>
                    <a:lnTo>
                      <a:pt x="249" y="53"/>
                    </a:lnTo>
                    <a:lnTo>
                      <a:pt x="249" y="211"/>
                    </a:lnTo>
                    <a:lnTo>
                      <a:pt x="249" y="211"/>
                    </a:lnTo>
                    <a:lnTo>
                      <a:pt x="246" y="222"/>
                    </a:lnTo>
                    <a:lnTo>
                      <a:pt x="243" y="233"/>
                    </a:lnTo>
                    <a:lnTo>
                      <a:pt x="241" y="244"/>
                    </a:lnTo>
                    <a:lnTo>
                      <a:pt x="241" y="255"/>
                    </a:lnTo>
                    <a:lnTo>
                      <a:pt x="241" y="267"/>
                    </a:lnTo>
                    <a:lnTo>
                      <a:pt x="243" y="278"/>
                    </a:lnTo>
                    <a:lnTo>
                      <a:pt x="246" y="288"/>
                    </a:lnTo>
                    <a:lnTo>
                      <a:pt x="249" y="299"/>
                    </a:lnTo>
                    <a:lnTo>
                      <a:pt x="249" y="299"/>
                    </a:lnTo>
                    <a:lnTo>
                      <a:pt x="249" y="300"/>
                    </a:lnTo>
                    <a:lnTo>
                      <a:pt x="249" y="341"/>
                    </a:lnTo>
                    <a:lnTo>
                      <a:pt x="249" y="341"/>
                    </a:lnTo>
                    <a:lnTo>
                      <a:pt x="249" y="346"/>
                    </a:lnTo>
                    <a:lnTo>
                      <a:pt x="248" y="352"/>
                    </a:lnTo>
                    <a:lnTo>
                      <a:pt x="246" y="358"/>
                    </a:lnTo>
                    <a:lnTo>
                      <a:pt x="242" y="364"/>
                    </a:lnTo>
                    <a:lnTo>
                      <a:pt x="238" y="371"/>
                    </a:lnTo>
                    <a:lnTo>
                      <a:pt x="230" y="376"/>
                    </a:lnTo>
                    <a:lnTo>
                      <a:pt x="222" y="381"/>
                    </a:lnTo>
                    <a:lnTo>
                      <a:pt x="210" y="385"/>
                    </a:lnTo>
                    <a:lnTo>
                      <a:pt x="206" y="386"/>
                    </a:lnTo>
                    <a:lnTo>
                      <a:pt x="205" y="391"/>
                    </a:lnTo>
                    <a:lnTo>
                      <a:pt x="192" y="391"/>
                    </a:lnTo>
                    <a:lnTo>
                      <a:pt x="192" y="429"/>
                    </a:lnTo>
                    <a:lnTo>
                      <a:pt x="186" y="429"/>
                    </a:lnTo>
                    <a:lnTo>
                      <a:pt x="186" y="467"/>
                    </a:lnTo>
                    <a:lnTo>
                      <a:pt x="345" y="467"/>
                    </a:lnTo>
                    <a:lnTo>
                      <a:pt x="345" y="429"/>
                    </a:lnTo>
                    <a:lnTo>
                      <a:pt x="340" y="429"/>
                    </a:lnTo>
                    <a:lnTo>
                      <a:pt x="340" y="391"/>
                    </a:lnTo>
                    <a:lnTo>
                      <a:pt x="327" y="391"/>
                    </a:lnTo>
                    <a:lnTo>
                      <a:pt x="327" y="386"/>
                    </a:lnTo>
                    <a:lnTo>
                      <a:pt x="321" y="385"/>
                    </a:lnTo>
                    <a:lnTo>
                      <a:pt x="321" y="385"/>
                    </a:lnTo>
                    <a:lnTo>
                      <a:pt x="311" y="382"/>
                    </a:lnTo>
                    <a:lnTo>
                      <a:pt x="304" y="379"/>
                    </a:lnTo>
                    <a:lnTo>
                      <a:pt x="297" y="375"/>
                    </a:lnTo>
                    <a:lnTo>
                      <a:pt x="292" y="371"/>
                    </a:lnTo>
                    <a:lnTo>
                      <a:pt x="288" y="364"/>
                    </a:lnTo>
                    <a:lnTo>
                      <a:pt x="286" y="358"/>
                    </a:lnTo>
                    <a:lnTo>
                      <a:pt x="283" y="350"/>
                    </a:lnTo>
                    <a:lnTo>
                      <a:pt x="282" y="341"/>
                    </a:lnTo>
                    <a:lnTo>
                      <a:pt x="282" y="299"/>
                    </a:lnTo>
                    <a:lnTo>
                      <a:pt x="282" y="299"/>
                    </a:lnTo>
                    <a:lnTo>
                      <a:pt x="286" y="288"/>
                    </a:lnTo>
                    <a:lnTo>
                      <a:pt x="289" y="278"/>
                    </a:lnTo>
                    <a:lnTo>
                      <a:pt x="290" y="266"/>
                    </a:lnTo>
                    <a:lnTo>
                      <a:pt x="290" y="255"/>
                    </a:lnTo>
                    <a:lnTo>
                      <a:pt x="290" y="244"/>
                    </a:lnTo>
                    <a:lnTo>
                      <a:pt x="289" y="233"/>
                    </a:lnTo>
                    <a:lnTo>
                      <a:pt x="286" y="222"/>
                    </a:lnTo>
                    <a:lnTo>
                      <a:pt x="282" y="211"/>
                    </a:lnTo>
                    <a:lnTo>
                      <a:pt x="282" y="53"/>
                    </a:lnTo>
                    <a:lnTo>
                      <a:pt x="282" y="53"/>
                    </a:lnTo>
                    <a:lnTo>
                      <a:pt x="319" y="54"/>
                    </a:lnTo>
                    <a:lnTo>
                      <a:pt x="354" y="58"/>
                    </a:lnTo>
                    <a:lnTo>
                      <a:pt x="387" y="64"/>
                    </a:lnTo>
                    <a:lnTo>
                      <a:pt x="417" y="70"/>
                    </a:lnTo>
                    <a:lnTo>
                      <a:pt x="417" y="70"/>
                    </a:lnTo>
                    <a:lnTo>
                      <a:pt x="416" y="78"/>
                    </a:lnTo>
                    <a:lnTo>
                      <a:pt x="416" y="78"/>
                    </a:lnTo>
                    <a:lnTo>
                      <a:pt x="417" y="84"/>
                    </a:lnTo>
                    <a:lnTo>
                      <a:pt x="421" y="90"/>
                    </a:lnTo>
                    <a:lnTo>
                      <a:pt x="424" y="95"/>
                    </a:lnTo>
                    <a:lnTo>
                      <a:pt x="429" y="98"/>
                    </a:lnTo>
                    <a:lnTo>
                      <a:pt x="347" y="298"/>
                    </a:lnTo>
                    <a:lnTo>
                      <a:pt x="347" y="298"/>
                    </a:lnTo>
                    <a:lnTo>
                      <a:pt x="346" y="300"/>
                    </a:lnTo>
                    <a:lnTo>
                      <a:pt x="347" y="303"/>
                    </a:lnTo>
                    <a:lnTo>
                      <a:pt x="346" y="304"/>
                    </a:lnTo>
                    <a:lnTo>
                      <a:pt x="346" y="304"/>
                    </a:lnTo>
                    <a:lnTo>
                      <a:pt x="349" y="310"/>
                    </a:lnTo>
                    <a:lnTo>
                      <a:pt x="354" y="314"/>
                    </a:lnTo>
                    <a:lnTo>
                      <a:pt x="358" y="320"/>
                    </a:lnTo>
                    <a:lnTo>
                      <a:pt x="363" y="324"/>
                    </a:lnTo>
                    <a:lnTo>
                      <a:pt x="370" y="328"/>
                    </a:lnTo>
                    <a:lnTo>
                      <a:pt x="377" y="333"/>
                    </a:lnTo>
                    <a:lnTo>
                      <a:pt x="385" y="336"/>
                    </a:lnTo>
                    <a:lnTo>
                      <a:pt x="394" y="339"/>
                    </a:lnTo>
                    <a:lnTo>
                      <a:pt x="396" y="339"/>
                    </a:lnTo>
                    <a:lnTo>
                      <a:pt x="481" y="339"/>
                    </a:lnTo>
                    <a:lnTo>
                      <a:pt x="483" y="339"/>
                    </a:lnTo>
                    <a:lnTo>
                      <a:pt x="483" y="339"/>
                    </a:lnTo>
                    <a:lnTo>
                      <a:pt x="492" y="336"/>
                    </a:lnTo>
                    <a:lnTo>
                      <a:pt x="499" y="333"/>
                    </a:lnTo>
                    <a:lnTo>
                      <a:pt x="507" y="328"/>
                    </a:lnTo>
                    <a:lnTo>
                      <a:pt x="513" y="324"/>
                    </a:lnTo>
                    <a:lnTo>
                      <a:pt x="519" y="320"/>
                    </a:lnTo>
                    <a:lnTo>
                      <a:pt x="524" y="314"/>
                    </a:lnTo>
                    <a:lnTo>
                      <a:pt x="527" y="310"/>
                    </a:lnTo>
                    <a:lnTo>
                      <a:pt x="531" y="304"/>
                    </a:lnTo>
                    <a:lnTo>
                      <a:pt x="531" y="303"/>
                    </a:lnTo>
                    <a:close/>
                    <a:moveTo>
                      <a:pt x="266" y="15"/>
                    </a:moveTo>
                    <a:lnTo>
                      <a:pt x="266" y="15"/>
                    </a:lnTo>
                    <a:lnTo>
                      <a:pt x="269" y="15"/>
                    </a:lnTo>
                    <a:lnTo>
                      <a:pt x="273" y="17"/>
                    </a:lnTo>
                    <a:lnTo>
                      <a:pt x="275" y="21"/>
                    </a:lnTo>
                    <a:lnTo>
                      <a:pt x="275" y="24"/>
                    </a:lnTo>
                    <a:lnTo>
                      <a:pt x="275" y="24"/>
                    </a:lnTo>
                    <a:lnTo>
                      <a:pt x="275" y="27"/>
                    </a:lnTo>
                    <a:lnTo>
                      <a:pt x="273" y="30"/>
                    </a:lnTo>
                    <a:lnTo>
                      <a:pt x="269" y="33"/>
                    </a:lnTo>
                    <a:lnTo>
                      <a:pt x="266" y="34"/>
                    </a:lnTo>
                    <a:lnTo>
                      <a:pt x="266" y="34"/>
                    </a:lnTo>
                    <a:lnTo>
                      <a:pt x="262" y="33"/>
                    </a:lnTo>
                    <a:lnTo>
                      <a:pt x="260" y="30"/>
                    </a:lnTo>
                    <a:lnTo>
                      <a:pt x="257" y="27"/>
                    </a:lnTo>
                    <a:lnTo>
                      <a:pt x="256" y="24"/>
                    </a:lnTo>
                    <a:lnTo>
                      <a:pt x="256" y="24"/>
                    </a:lnTo>
                    <a:lnTo>
                      <a:pt x="257" y="21"/>
                    </a:lnTo>
                    <a:lnTo>
                      <a:pt x="260" y="17"/>
                    </a:lnTo>
                    <a:lnTo>
                      <a:pt x="262" y="15"/>
                    </a:lnTo>
                    <a:lnTo>
                      <a:pt x="266" y="15"/>
                    </a:lnTo>
                    <a:lnTo>
                      <a:pt x="266" y="15"/>
                    </a:lnTo>
                    <a:close/>
                    <a:moveTo>
                      <a:pt x="134" y="325"/>
                    </a:moveTo>
                    <a:lnTo>
                      <a:pt x="51" y="325"/>
                    </a:lnTo>
                    <a:lnTo>
                      <a:pt x="51" y="325"/>
                    </a:lnTo>
                    <a:lnTo>
                      <a:pt x="41" y="322"/>
                    </a:lnTo>
                    <a:lnTo>
                      <a:pt x="34" y="318"/>
                    </a:lnTo>
                    <a:lnTo>
                      <a:pt x="26" y="313"/>
                    </a:lnTo>
                    <a:lnTo>
                      <a:pt x="21" y="308"/>
                    </a:lnTo>
                    <a:lnTo>
                      <a:pt x="166" y="308"/>
                    </a:lnTo>
                    <a:lnTo>
                      <a:pt x="166" y="308"/>
                    </a:lnTo>
                    <a:lnTo>
                      <a:pt x="159" y="313"/>
                    </a:lnTo>
                    <a:lnTo>
                      <a:pt x="152" y="318"/>
                    </a:lnTo>
                    <a:lnTo>
                      <a:pt x="144" y="322"/>
                    </a:lnTo>
                    <a:lnTo>
                      <a:pt x="134" y="325"/>
                    </a:lnTo>
                    <a:lnTo>
                      <a:pt x="134" y="325"/>
                    </a:lnTo>
                    <a:close/>
                    <a:moveTo>
                      <a:pt x="19" y="294"/>
                    </a:moveTo>
                    <a:lnTo>
                      <a:pt x="93" y="114"/>
                    </a:lnTo>
                    <a:lnTo>
                      <a:pt x="167" y="294"/>
                    </a:lnTo>
                    <a:lnTo>
                      <a:pt x="19" y="294"/>
                    </a:lnTo>
                    <a:close/>
                    <a:moveTo>
                      <a:pt x="270" y="217"/>
                    </a:moveTo>
                    <a:lnTo>
                      <a:pt x="270" y="217"/>
                    </a:lnTo>
                    <a:lnTo>
                      <a:pt x="273" y="227"/>
                    </a:lnTo>
                    <a:lnTo>
                      <a:pt x="275" y="237"/>
                    </a:lnTo>
                    <a:lnTo>
                      <a:pt x="276" y="245"/>
                    </a:lnTo>
                    <a:lnTo>
                      <a:pt x="276" y="255"/>
                    </a:lnTo>
                    <a:lnTo>
                      <a:pt x="276" y="265"/>
                    </a:lnTo>
                    <a:lnTo>
                      <a:pt x="275" y="274"/>
                    </a:lnTo>
                    <a:lnTo>
                      <a:pt x="273" y="283"/>
                    </a:lnTo>
                    <a:lnTo>
                      <a:pt x="270" y="293"/>
                    </a:lnTo>
                    <a:lnTo>
                      <a:pt x="262" y="293"/>
                    </a:lnTo>
                    <a:lnTo>
                      <a:pt x="262" y="293"/>
                    </a:lnTo>
                    <a:lnTo>
                      <a:pt x="259" y="283"/>
                    </a:lnTo>
                    <a:lnTo>
                      <a:pt x="256" y="274"/>
                    </a:lnTo>
                    <a:lnTo>
                      <a:pt x="255" y="265"/>
                    </a:lnTo>
                    <a:lnTo>
                      <a:pt x="255" y="255"/>
                    </a:lnTo>
                    <a:lnTo>
                      <a:pt x="255" y="245"/>
                    </a:lnTo>
                    <a:lnTo>
                      <a:pt x="256" y="237"/>
                    </a:lnTo>
                    <a:lnTo>
                      <a:pt x="259" y="227"/>
                    </a:lnTo>
                    <a:lnTo>
                      <a:pt x="262" y="217"/>
                    </a:lnTo>
                    <a:lnTo>
                      <a:pt x="270" y="217"/>
                    </a:lnTo>
                    <a:close/>
                    <a:moveTo>
                      <a:pt x="331" y="453"/>
                    </a:moveTo>
                    <a:lnTo>
                      <a:pt x="200" y="453"/>
                    </a:lnTo>
                    <a:lnTo>
                      <a:pt x="200" y="443"/>
                    </a:lnTo>
                    <a:lnTo>
                      <a:pt x="331" y="443"/>
                    </a:lnTo>
                    <a:lnTo>
                      <a:pt x="331" y="453"/>
                    </a:lnTo>
                    <a:close/>
                    <a:moveTo>
                      <a:pt x="207" y="429"/>
                    </a:moveTo>
                    <a:lnTo>
                      <a:pt x="207" y="406"/>
                    </a:lnTo>
                    <a:lnTo>
                      <a:pt x="326" y="406"/>
                    </a:lnTo>
                    <a:lnTo>
                      <a:pt x="326" y="429"/>
                    </a:lnTo>
                    <a:lnTo>
                      <a:pt x="207" y="429"/>
                    </a:lnTo>
                    <a:close/>
                    <a:moveTo>
                      <a:pt x="296" y="391"/>
                    </a:moveTo>
                    <a:lnTo>
                      <a:pt x="235" y="391"/>
                    </a:lnTo>
                    <a:lnTo>
                      <a:pt x="235" y="391"/>
                    </a:lnTo>
                    <a:lnTo>
                      <a:pt x="241" y="386"/>
                    </a:lnTo>
                    <a:lnTo>
                      <a:pt x="248" y="380"/>
                    </a:lnTo>
                    <a:lnTo>
                      <a:pt x="252" y="375"/>
                    </a:lnTo>
                    <a:lnTo>
                      <a:pt x="256" y="368"/>
                    </a:lnTo>
                    <a:lnTo>
                      <a:pt x="260" y="362"/>
                    </a:lnTo>
                    <a:lnTo>
                      <a:pt x="262" y="355"/>
                    </a:lnTo>
                    <a:lnTo>
                      <a:pt x="263" y="348"/>
                    </a:lnTo>
                    <a:lnTo>
                      <a:pt x="263" y="341"/>
                    </a:lnTo>
                    <a:lnTo>
                      <a:pt x="263" y="307"/>
                    </a:lnTo>
                    <a:lnTo>
                      <a:pt x="268" y="307"/>
                    </a:lnTo>
                    <a:lnTo>
                      <a:pt x="268" y="341"/>
                    </a:lnTo>
                    <a:lnTo>
                      <a:pt x="268" y="341"/>
                    </a:lnTo>
                    <a:lnTo>
                      <a:pt x="269" y="348"/>
                    </a:lnTo>
                    <a:lnTo>
                      <a:pt x="269" y="354"/>
                    </a:lnTo>
                    <a:lnTo>
                      <a:pt x="272" y="362"/>
                    </a:lnTo>
                    <a:lnTo>
                      <a:pt x="274" y="368"/>
                    </a:lnTo>
                    <a:lnTo>
                      <a:pt x="278" y="375"/>
                    </a:lnTo>
                    <a:lnTo>
                      <a:pt x="282" y="380"/>
                    </a:lnTo>
                    <a:lnTo>
                      <a:pt x="289" y="386"/>
                    </a:lnTo>
                    <a:lnTo>
                      <a:pt x="296" y="391"/>
                    </a:lnTo>
                    <a:lnTo>
                      <a:pt x="296" y="391"/>
                    </a:lnTo>
                    <a:close/>
                    <a:moveTo>
                      <a:pt x="268" y="203"/>
                    </a:moveTo>
                    <a:lnTo>
                      <a:pt x="263" y="203"/>
                    </a:lnTo>
                    <a:lnTo>
                      <a:pt x="263" y="53"/>
                    </a:lnTo>
                    <a:lnTo>
                      <a:pt x="263" y="53"/>
                    </a:lnTo>
                    <a:lnTo>
                      <a:pt x="266" y="53"/>
                    </a:lnTo>
                    <a:lnTo>
                      <a:pt x="266" y="53"/>
                    </a:lnTo>
                    <a:lnTo>
                      <a:pt x="268" y="53"/>
                    </a:lnTo>
                    <a:lnTo>
                      <a:pt x="268" y="203"/>
                    </a:lnTo>
                    <a:close/>
                    <a:moveTo>
                      <a:pt x="512" y="294"/>
                    </a:moveTo>
                    <a:lnTo>
                      <a:pt x="364" y="294"/>
                    </a:lnTo>
                    <a:lnTo>
                      <a:pt x="439" y="114"/>
                    </a:lnTo>
                    <a:lnTo>
                      <a:pt x="512" y="294"/>
                    </a:lnTo>
                    <a:close/>
                    <a:moveTo>
                      <a:pt x="480" y="325"/>
                    </a:moveTo>
                    <a:lnTo>
                      <a:pt x="397" y="325"/>
                    </a:lnTo>
                    <a:lnTo>
                      <a:pt x="397" y="325"/>
                    </a:lnTo>
                    <a:lnTo>
                      <a:pt x="387" y="322"/>
                    </a:lnTo>
                    <a:lnTo>
                      <a:pt x="380" y="318"/>
                    </a:lnTo>
                    <a:lnTo>
                      <a:pt x="372" y="313"/>
                    </a:lnTo>
                    <a:lnTo>
                      <a:pt x="367" y="308"/>
                    </a:lnTo>
                    <a:lnTo>
                      <a:pt x="511" y="308"/>
                    </a:lnTo>
                    <a:lnTo>
                      <a:pt x="511" y="308"/>
                    </a:lnTo>
                    <a:lnTo>
                      <a:pt x="505" y="313"/>
                    </a:lnTo>
                    <a:lnTo>
                      <a:pt x="497" y="318"/>
                    </a:lnTo>
                    <a:lnTo>
                      <a:pt x="490" y="322"/>
                    </a:lnTo>
                    <a:lnTo>
                      <a:pt x="480" y="325"/>
                    </a:lnTo>
                    <a:lnTo>
                      <a:pt x="480" y="3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4959358" y="2281260"/>
              <a:ext cx="317492" cy="317492"/>
              <a:chOff x="4959358" y="2281260"/>
              <a:chExt cx="317492" cy="317492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4959358" y="2281260"/>
                <a:ext cx="317492" cy="317492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7" name="Group 96"/>
              <p:cNvGrpSpPr/>
              <p:nvPr/>
            </p:nvGrpSpPr>
            <p:grpSpPr>
              <a:xfrm>
                <a:off x="5029755" y="2351843"/>
                <a:ext cx="176698" cy="176327"/>
                <a:chOff x="5138738" y="4373563"/>
                <a:chExt cx="755650" cy="754063"/>
              </a:xfrm>
              <a:solidFill>
                <a:schemeClr val="bg1"/>
              </a:solidFill>
            </p:grpSpPr>
            <p:sp>
              <p:nvSpPr>
                <p:cNvPr id="98" name="Freeform 97"/>
                <p:cNvSpPr>
                  <a:spLocks noEditPoints="1"/>
                </p:cNvSpPr>
                <p:nvPr/>
              </p:nvSpPr>
              <p:spPr bwMode="auto">
                <a:xfrm>
                  <a:off x="5138738" y="4373563"/>
                  <a:ext cx="755650" cy="754063"/>
                </a:xfrm>
                <a:custGeom>
                  <a:avLst/>
                  <a:gdLst>
                    <a:gd name="T0" fmla="*/ 214 w 476"/>
                    <a:gd name="T1" fmla="*/ 1 h 475"/>
                    <a:gd name="T2" fmla="*/ 146 w 476"/>
                    <a:gd name="T3" fmla="*/ 20 h 475"/>
                    <a:gd name="T4" fmla="*/ 87 w 476"/>
                    <a:gd name="T5" fmla="*/ 55 h 475"/>
                    <a:gd name="T6" fmla="*/ 41 w 476"/>
                    <a:gd name="T7" fmla="*/ 105 h 475"/>
                    <a:gd name="T8" fmla="*/ 11 w 476"/>
                    <a:gd name="T9" fmla="*/ 167 h 475"/>
                    <a:gd name="T10" fmla="*/ 0 w 476"/>
                    <a:gd name="T11" fmla="*/ 238 h 475"/>
                    <a:gd name="T12" fmla="*/ 6 w 476"/>
                    <a:gd name="T13" fmla="*/ 286 h 475"/>
                    <a:gd name="T14" fmla="*/ 30 w 476"/>
                    <a:gd name="T15" fmla="*/ 351 h 475"/>
                    <a:gd name="T16" fmla="*/ 71 w 476"/>
                    <a:gd name="T17" fmla="*/ 406 h 475"/>
                    <a:gd name="T18" fmla="*/ 125 w 476"/>
                    <a:gd name="T19" fmla="*/ 447 h 475"/>
                    <a:gd name="T20" fmla="*/ 190 w 476"/>
                    <a:gd name="T21" fmla="*/ 471 h 475"/>
                    <a:gd name="T22" fmla="*/ 238 w 476"/>
                    <a:gd name="T23" fmla="*/ 475 h 475"/>
                    <a:gd name="T24" fmla="*/ 309 w 476"/>
                    <a:gd name="T25" fmla="*/ 464 h 475"/>
                    <a:gd name="T26" fmla="*/ 371 w 476"/>
                    <a:gd name="T27" fmla="*/ 435 h 475"/>
                    <a:gd name="T28" fmla="*/ 422 w 476"/>
                    <a:gd name="T29" fmla="*/ 389 h 475"/>
                    <a:gd name="T30" fmla="*/ 457 w 476"/>
                    <a:gd name="T31" fmla="*/ 331 h 475"/>
                    <a:gd name="T32" fmla="*/ 474 w 476"/>
                    <a:gd name="T33" fmla="*/ 263 h 475"/>
                    <a:gd name="T34" fmla="*/ 474 w 476"/>
                    <a:gd name="T35" fmla="*/ 214 h 475"/>
                    <a:gd name="T36" fmla="*/ 457 w 476"/>
                    <a:gd name="T37" fmla="*/ 146 h 475"/>
                    <a:gd name="T38" fmla="*/ 422 w 476"/>
                    <a:gd name="T39" fmla="*/ 86 h 475"/>
                    <a:gd name="T40" fmla="*/ 371 w 476"/>
                    <a:gd name="T41" fmla="*/ 41 h 475"/>
                    <a:gd name="T42" fmla="*/ 309 w 476"/>
                    <a:gd name="T43" fmla="*/ 11 h 475"/>
                    <a:gd name="T44" fmla="*/ 238 w 476"/>
                    <a:gd name="T45" fmla="*/ 0 h 475"/>
                    <a:gd name="T46" fmla="*/ 238 w 476"/>
                    <a:gd name="T47" fmla="*/ 461 h 475"/>
                    <a:gd name="T48" fmla="*/ 172 w 476"/>
                    <a:gd name="T49" fmla="*/ 452 h 475"/>
                    <a:gd name="T50" fmla="*/ 114 w 476"/>
                    <a:gd name="T51" fmla="*/ 423 h 475"/>
                    <a:gd name="T52" fmla="*/ 66 w 476"/>
                    <a:gd name="T53" fmla="*/ 380 h 475"/>
                    <a:gd name="T54" fmla="*/ 33 w 476"/>
                    <a:gd name="T55" fmla="*/ 325 h 475"/>
                    <a:gd name="T56" fmla="*/ 15 w 476"/>
                    <a:gd name="T57" fmla="*/ 260 h 475"/>
                    <a:gd name="T58" fmla="*/ 15 w 476"/>
                    <a:gd name="T59" fmla="*/ 215 h 475"/>
                    <a:gd name="T60" fmla="*/ 33 w 476"/>
                    <a:gd name="T61" fmla="*/ 151 h 475"/>
                    <a:gd name="T62" fmla="*/ 66 w 476"/>
                    <a:gd name="T63" fmla="*/ 96 h 475"/>
                    <a:gd name="T64" fmla="*/ 114 w 476"/>
                    <a:gd name="T65" fmla="*/ 53 h 475"/>
                    <a:gd name="T66" fmla="*/ 172 w 476"/>
                    <a:gd name="T67" fmla="*/ 25 h 475"/>
                    <a:gd name="T68" fmla="*/ 238 w 476"/>
                    <a:gd name="T69" fmla="*/ 14 h 475"/>
                    <a:gd name="T70" fmla="*/ 283 w 476"/>
                    <a:gd name="T71" fmla="*/ 20 h 475"/>
                    <a:gd name="T72" fmla="*/ 345 w 476"/>
                    <a:gd name="T73" fmla="*/ 41 h 475"/>
                    <a:gd name="T74" fmla="*/ 396 w 476"/>
                    <a:gd name="T75" fmla="*/ 80 h 475"/>
                    <a:gd name="T76" fmla="*/ 435 w 476"/>
                    <a:gd name="T77" fmla="*/ 132 h 475"/>
                    <a:gd name="T78" fmla="*/ 457 w 476"/>
                    <a:gd name="T79" fmla="*/ 193 h 475"/>
                    <a:gd name="T80" fmla="*/ 462 w 476"/>
                    <a:gd name="T81" fmla="*/ 238 h 475"/>
                    <a:gd name="T82" fmla="*/ 452 w 476"/>
                    <a:gd name="T83" fmla="*/ 305 h 475"/>
                    <a:gd name="T84" fmla="*/ 424 w 476"/>
                    <a:gd name="T85" fmla="*/ 363 h 475"/>
                    <a:gd name="T86" fmla="*/ 381 w 476"/>
                    <a:gd name="T87" fmla="*/ 410 h 475"/>
                    <a:gd name="T88" fmla="*/ 325 w 476"/>
                    <a:gd name="T89" fmla="*/ 444 h 475"/>
                    <a:gd name="T90" fmla="*/ 261 w 476"/>
                    <a:gd name="T91" fmla="*/ 460 h 4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76" h="475">
                      <a:moveTo>
                        <a:pt x="238" y="0"/>
                      </a:moveTo>
                      <a:lnTo>
                        <a:pt x="238" y="0"/>
                      </a:lnTo>
                      <a:lnTo>
                        <a:pt x="214" y="1"/>
                      </a:lnTo>
                      <a:lnTo>
                        <a:pt x="190" y="5"/>
                      </a:lnTo>
                      <a:lnTo>
                        <a:pt x="168" y="11"/>
                      </a:lnTo>
                      <a:lnTo>
                        <a:pt x="146" y="20"/>
                      </a:lnTo>
                      <a:lnTo>
                        <a:pt x="125" y="29"/>
                      </a:lnTo>
                      <a:lnTo>
                        <a:pt x="105" y="41"/>
                      </a:lnTo>
                      <a:lnTo>
                        <a:pt x="87" y="55"/>
                      </a:lnTo>
                      <a:lnTo>
                        <a:pt x="71" y="70"/>
                      </a:lnTo>
                      <a:lnTo>
                        <a:pt x="54" y="86"/>
                      </a:lnTo>
                      <a:lnTo>
                        <a:pt x="41" y="105"/>
                      </a:lnTo>
                      <a:lnTo>
                        <a:pt x="30" y="125"/>
                      </a:lnTo>
                      <a:lnTo>
                        <a:pt x="19" y="146"/>
                      </a:lnTo>
                      <a:lnTo>
                        <a:pt x="11" y="167"/>
                      </a:lnTo>
                      <a:lnTo>
                        <a:pt x="6" y="190"/>
                      </a:lnTo>
                      <a:lnTo>
                        <a:pt x="1" y="214"/>
                      </a:lnTo>
                      <a:lnTo>
                        <a:pt x="0" y="238"/>
                      </a:lnTo>
                      <a:lnTo>
                        <a:pt x="0" y="238"/>
                      </a:lnTo>
                      <a:lnTo>
                        <a:pt x="1" y="263"/>
                      </a:lnTo>
                      <a:lnTo>
                        <a:pt x="6" y="286"/>
                      </a:lnTo>
                      <a:lnTo>
                        <a:pt x="11" y="309"/>
                      </a:lnTo>
                      <a:lnTo>
                        <a:pt x="19" y="331"/>
                      </a:lnTo>
                      <a:lnTo>
                        <a:pt x="30" y="351"/>
                      </a:lnTo>
                      <a:lnTo>
                        <a:pt x="41" y="371"/>
                      </a:lnTo>
                      <a:lnTo>
                        <a:pt x="54" y="389"/>
                      </a:lnTo>
                      <a:lnTo>
                        <a:pt x="71" y="406"/>
                      </a:lnTo>
                      <a:lnTo>
                        <a:pt x="87" y="421"/>
                      </a:lnTo>
                      <a:lnTo>
                        <a:pt x="105" y="435"/>
                      </a:lnTo>
                      <a:lnTo>
                        <a:pt x="125" y="447"/>
                      </a:lnTo>
                      <a:lnTo>
                        <a:pt x="146" y="457"/>
                      </a:lnTo>
                      <a:lnTo>
                        <a:pt x="168" y="464"/>
                      </a:lnTo>
                      <a:lnTo>
                        <a:pt x="190" y="471"/>
                      </a:lnTo>
                      <a:lnTo>
                        <a:pt x="214" y="474"/>
                      </a:lnTo>
                      <a:lnTo>
                        <a:pt x="238" y="475"/>
                      </a:lnTo>
                      <a:lnTo>
                        <a:pt x="238" y="475"/>
                      </a:lnTo>
                      <a:lnTo>
                        <a:pt x="263" y="474"/>
                      </a:lnTo>
                      <a:lnTo>
                        <a:pt x="285" y="471"/>
                      </a:lnTo>
                      <a:lnTo>
                        <a:pt x="309" y="464"/>
                      </a:lnTo>
                      <a:lnTo>
                        <a:pt x="331" y="457"/>
                      </a:lnTo>
                      <a:lnTo>
                        <a:pt x="351" y="447"/>
                      </a:lnTo>
                      <a:lnTo>
                        <a:pt x="371" y="435"/>
                      </a:lnTo>
                      <a:lnTo>
                        <a:pt x="389" y="421"/>
                      </a:lnTo>
                      <a:lnTo>
                        <a:pt x="406" y="406"/>
                      </a:lnTo>
                      <a:lnTo>
                        <a:pt x="422" y="389"/>
                      </a:lnTo>
                      <a:lnTo>
                        <a:pt x="436" y="371"/>
                      </a:lnTo>
                      <a:lnTo>
                        <a:pt x="447" y="351"/>
                      </a:lnTo>
                      <a:lnTo>
                        <a:pt x="457" y="331"/>
                      </a:lnTo>
                      <a:lnTo>
                        <a:pt x="465" y="309"/>
                      </a:lnTo>
                      <a:lnTo>
                        <a:pt x="471" y="286"/>
                      </a:lnTo>
                      <a:lnTo>
                        <a:pt x="474" y="263"/>
                      </a:lnTo>
                      <a:lnTo>
                        <a:pt x="476" y="238"/>
                      </a:lnTo>
                      <a:lnTo>
                        <a:pt x="476" y="238"/>
                      </a:lnTo>
                      <a:lnTo>
                        <a:pt x="474" y="214"/>
                      </a:lnTo>
                      <a:lnTo>
                        <a:pt x="471" y="190"/>
                      </a:lnTo>
                      <a:lnTo>
                        <a:pt x="465" y="167"/>
                      </a:lnTo>
                      <a:lnTo>
                        <a:pt x="457" y="146"/>
                      </a:lnTo>
                      <a:lnTo>
                        <a:pt x="447" y="125"/>
                      </a:lnTo>
                      <a:lnTo>
                        <a:pt x="436" y="105"/>
                      </a:lnTo>
                      <a:lnTo>
                        <a:pt x="422" y="86"/>
                      </a:lnTo>
                      <a:lnTo>
                        <a:pt x="406" y="70"/>
                      </a:lnTo>
                      <a:lnTo>
                        <a:pt x="389" y="55"/>
                      </a:lnTo>
                      <a:lnTo>
                        <a:pt x="371" y="41"/>
                      </a:lnTo>
                      <a:lnTo>
                        <a:pt x="351" y="29"/>
                      </a:lnTo>
                      <a:lnTo>
                        <a:pt x="331" y="20"/>
                      </a:lnTo>
                      <a:lnTo>
                        <a:pt x="309" y="11"/>
                      </a:lnTo>
                      <a:lnTo>
                        <a:pt x="285" y="5"/>
                      </a:lnTo>
                      <a:lnTo>
                        <a:pt x="263" y="1"/>
                      </a:lnTo>
                      <a:lnTo>
                        <a:pt x="238" y="0"/>
                      </a:lnTo>
                      <a:lnTo>
                        <a:pt x="238" y="0"/>
                      </a:lnTo>
                      <a:close/>
                      <a:moveTo>
                        <a:pt x="238" y="461"/>
                      </a:moveTo>
                      <a:lnTo>
                        <a:pt x="238" y="461"/>
                      </a:lnTo>
                      <a:lnTo>
                        <a:pt x="215" y="460"/>
                      </a:lnTo>
                      <a:lnTo>
                        <a:pt x="194" y="457"/>
                      </a:lnTo>
                      <a:lnTo>
                        <a:pt x="172" y="452"/>
                      </a:lnTo>
                      <a:lnTo>
                        <a:pt x="152" y="444"/>
                      </a:lnTo>
                      <a:lnTo>
                        <a:pt x="132" y="434"/>
                      </a:lnTo>
                      <a:lnTo>
                        <a:pt x="114" y="423"/>
                      </a:lnTo>
                      <a:lnTo>
                        <a:pt x="96" y="410"/>
                      </a:lnTo>
                      <a:lnTo>
                        <a:pt x="80" y="396"/>
                      </a:lnTo>
                      <a:lnTo>
                        <a:pt x="66" y="380"/>
                      </a:lnTo>
                      <a:lnTo>
                        <a:pt x="53" y="363"/>
                      </a:lnTo>
                      <a:lnTo>
                        <a:pt x="41" y="345"/>
                      </a:lnTo>
                      <a:lnTo>
                        <a:pt x="33" y="325"/>
                      </a:lnTo>
                      <a:lnTo>
                        <a:pt x="25" y="305"/>
                      </a:lnTo>
                      <a:lnTo>
                        <a:pt x="19" y="283"/>
                      </a:lnTo>
                      <a:lnTo>
                        <a:pt x="15" y="260"/>
                      </a:lnTo>
                      <a:lnTo>
                        <a:pt x="14" y="238"/>
                      </a:lnTo>
                      <a:lnTo>
                        <a:pt x="14" y="238"/>
                      </a:lnTo>
                      <a:lnTo>
                        <a:pt x="15" y="215"/>
                      </a:lnTo>
                      <a:lnTo>
                        <a:pt x="19" y="193"/>
                      </a:lnTo>
                      <a:lnTo>
                        <a:pt x="25" y="172"/>
                      </a:lnTo>
                      <a:lnTo>
                        <a:pt x="33" y="151"/>
                      </a:lnTo>
                      <a:lnTo>
                        <a:pt x="41" y="132"/>
                      </a:lnTo>
                      <a:lnTo>
                        <a:pt x="53" y="113"/>
                      </a:lnTo>
                      <a:lnTo>
                        <a:pt x="66" y="96"/>
                      </a:lnTo>
                      <a:lnTo>
                        <a:pt x="80" y="80"/>
                      </a:lnTo>
                      <a:lnTo>
                        <a:pt x="96" y="66"/>
                      </a:lnTo>
                      <a:lnTo>
                        <a:pt x="114" y="53"/>
                      </a:lnTo>
                      <a:lnTo>
                        <a:pt x="132" y="41"/>
                      </a:lnTo>
                      <a:lnTo>
                        <a:pt x="152" y="32"/>
                      </a:lnTo>
                      <a:lnTo>
                        <a:pt x="172" y="25"/>
                      </a:lnTo>
                      <a:lnTo>
                        <a:pt x="194" y="20"/>
                      </a:lnTo>
                      <a:lnTo>
                        <a:pt x="215" y="15"/>
                      </a:lnTo>
                      <a:lnTo>
                        <a:pt x="238" y="14"/>
                      </a:lnTo>
                      <a:lnTo>
                        <a:pt x="238" y="14"/>
                      </a:lnTo>
                      <a:lnTo>
                        <a:pt x="261" y="15"/>
                      </a:lnTo>
                      <a:lnTo>
                        <a:pt x="283" y="20"/>
                      </a:lnTo>
                      <a:lnTo>
                        <a:pt x="305" y="25"/>
                      </a:lnTo>
                      <a:lnTo>
                        <a:pt x="325" y="32"/>
                      </a:lnTo>
                      <a:lnTo>
                        <a:pt x="345" y="41"/>
                      </a:lnTo>
                      <a:lnTo>
                        <a:pt x="363" y="53"/>
                      </a:lnTo>
                      <a:lnTo>
                        <a:pt x="381" y="66"/>
                      </a:lnTo>
                      <a:lnTo>
                        <a:pt x="396" y="80"/>
                      </a:lnTo>
                      <a:lnTo>
                        <a:pt x="411" y="96"/>
                      </a:lnTo>
                      <a:lnTo>
                        <a:pt x="424" y="113"/>
                      </a:lnTo>
                      <a:lnTo>
                        <a:pt x="435" y="132"/>
                      </a:lnTo>
                      <a:lnTo>
                        <a:pt x="444" y="151"/>
                      </a:lnTo>
                      <a:lnTo>
                        <a:pt x="452" y="172"/>
                      </a:lnTo>
                      <a:lnTo>
                        <a:pt x="457" y="193"/>
                      </a:lnTo>
                      <a:lnTo>
                        <a:pt x="460" y="215"/>
                      </a:lnTo>
                      <a:lnTo>
                        <a:pt x="462" y="238"/>
                      </a:lnTo>
                      <a:lnTo>
                        <a:pt x="462" y="238"/>
                      </a:lnTo>
                      <a:lnTo>
                        <a:pt x="460" y="260"/>
                      </a:lnTo>
                      <a:lnTo>
                        <a:pt x="457" y="283"/>
                      </a:lnTo>
                      <a:lnTo>
                        <a:pt x="452" y="305"/>
                      </a:lnTo>
                      <a:lnTo>
                        <a:pt x="444" y="325"/>
                      </a:lnTo>
                      <a:lnTo>
                        <a:pt x="435" y="345"/>
                      </a:lnTo>
                      <a:lnTo>
                        <a:pt x="424" y="363"/>
                      </a:lnTo>
                      <a:lnTo>
                        <a:pt x="411" y="380"/>
                      </a:lnTo>
                      <a:lnTo>
                        <a:pt x="396" y="396"/>
                      </a:lnTo>
                      <a:lnTo>
                        <a:pt x="381" y="410"/>
                      </a:lnTo>
                      <a:lnTo>
                        <a:pt x="363" y="423"/>
                      </a:lnTo>
                      <a:lnTo>
                        <a:pt x="345" y="434"/>
                      </a:lnTo>
                      <a:lnTo>
                        <a:pt x="325" y="444"/>
                      </a:lnTo>
                      <a:lnTo>
                        <a:pt x="305" y="452"/>
                      </a:lnTo>
                      <a:lnTo>
                        <a:pt x="283" y="457"/>
                      </a:lnTo>
                      <a:lnTo>
                        <a:pt x="261" y="460"/>
                      </a:lnTo>
                      <a:lnTo>
                        <a:pt x="238" y="461"/>
                      </a:lnTo>
                      <a:lnTo>
                        <a:pt x="238" y="461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98"/>
                <p:cNvSpPr>
                  <a:spLocks noEditPoints="1"/>
                </p:cNvSpPr>
                <p:nvPr/>
              </p:nvSpPr>
              <p:spPr bwMode="auto">
                <a:xfrm>
                  <a:off x="5189538" y="4422775"/>
                  <a:ext cx="654050" cy="655638"/>
                </a:xfrm>
                <a:custGeom>
                  <a:avLst/>
                  <a:gdLst>
                    <a:gd name="T0" fmla="*/ 185 w 412"/>
                    <a:gd name="T1" fmla="*/ 1 h 413"/>
                    <a:gd name="T2" fmla="*/ 126 w 412"/>
                    <a:gd name="T3" fmla="*/ 17 h 413"/>
                    <a:gd name="T4" fmla="*/ 75 w 412"/>
                    <a:gd name="T5" fmla="*/ 48 h 413"/>
                    <a:gd name="T6" fmla="*/ 35 w 412"/>
                    <a:gd name="T7" fmla="*/ 92 h 413"/>
                    <a:gd name="T8" fmla="*/ 9 w 412"/>
                    <a:gd name="T9" fmla="*/ 146 h 413"/>
                    <a:gd name="T10" fmla="*/ 0 w 412"/>
                    <a:gd name="T11" fmla="*/ 207 h 413"/>
                    <a:gd name="T12" fmla="*/ 4 w 412"/>
                    <a:gd name="T13" fmla="*/ 249 h 413"/>
                    <a:gd name="T14" fmla="*/ 25 w 412"/>
                    <a:gd name="T15" fmla="*/ 305 h 413"/>
                    <a:gd name="T16" fmla="*/ 60 w 412"/>
                    <a:gd name="T17" fmla="*/ 352 h 413"/>
                    <a:gd name="T18" fmla="*/ 108 w 412"/>
                    <a:gd name="T19" fmla="*/ 388 h 413"/>
                    <a:gd name="T20" fmla="*/ 165 w 412"/>
                    <a:gd name="T21" fmla="*/ 409 h 413"/>
                    <a:gd name="T22" fmla="*/ 206 w 412"/>
                    <a:gd name="T23" fmla="*/ 413 h 413"/>
                    <a:gd name="T24" fmla="*/ 268 w 412"/>
                    <a:gd name="T25" fmla="*/ 404 h 413"/>
                    <a:gd name="T26" fmla="*/ 322 w 412"/>
                    <a:gd name="T27" fmla="*/ 378 h 413"/>
                    <a:gd name="T28" fmla="*/ 365 w 412"/>
                    <a:gd name="T29" fmla="*/ 338 h 413"/>
                    <a:gd name="T30" fmla="*/ 396 w 412"/>
                    <a:gd name="T31" fmla="*/ 288 h 413"/>
                    <a:gd name="T32" fmla="*/ 411 w 412"/>
                    <a:gd name="T33" fmla="*/ 228 h 413"/>
                    <a:gd name="T34" fmla="*/ 411 w 412"/>
                    <a:gd name="T35" fmla="*/ 186 h 413"/>
                    <a:gd name="T36" fmla="*/ 396 w 412"/>
                    <a:gd name="T37" fmla="*/ 127 h 413"/>
                    <a:gd name="T38" fmla="*/ 365 w 412"/>
                    <a:gd name="T39" fmla="*/ 76 h 413"/>
                    <a:gd name="T40" fmla="*/ 322 w 412"/>
                    <a:gd name="T41" fmla="*/ 36 h 413"/>
                    <a:gd name="T42" fmla="*/ 268 w 412"/>
                    <a:gd name="T43" fmla="*/ 10 h 413"/>
                    <a:gd name="T44" fmla="*/ 206 w 412"/>
                    <a:gd name="T45" fmla="*/ 0 h 413"/>
                    <a:gd name="T46" fmla="*/ 206 w 412"/>
                    <a:gd name="T47" fmla="*/ 399 h 413"/>
                    <a:gd name="T48" fmla="*/ 149 w 412"/>
                    <a:gd name="T49" fmla="*/ 390 h 413"/>
                    <a:gd name="T50" fmla="*/ 99 w 412"/>
                    <a:gd name="T51" fmla="*/ 367 h 413"/>
                    <a:gd name="T52" fmla="*/ 58 w 412"/>
                    <a:gd name="T53" fmla="*/ 329 h 413"/>
                    <a:gd name="T54" fmla="*/ 29 w 412"/>
                    <a:gd name="T55" fmla="*/ 281 h 413"/>
                    <a:gd name="T56" fmla="*/ 15 w 412"/>
                    <a:gd name="T57" fmla="*/ 226 h 413"/>
                    <a:gd name="T58" fmla="*/ 15 w 412"/>
                    <a:gd name="T59" fmla="*/ 187 h 413"/>
                    <a:gd name="T60" fmla="*/ 29 w 412"/>
                    <a:gd name="T61" fmla="*/ 132 h 413"/>
                    <a:gd name="T62" fmla="*/ 58 w 412"/>
                    <a:gd name="T63" fmla="*/ 85 h 413"/>
                    <a:gd name="T64" fmla="*/ 99 w 412"/>
                    <a:gd name="T65" fmla="*/ 48 h 413"/>
                    <a:gd name="T66" fmla="*/ 149 w 412"/>
                    <a:gd name="T67" fmla="*/ 24 h 413"/>
                    <a:gd name="T68" fmla="*/ 206 w 412"/>
                    <a:gd name="T69" fmla="*/ 16 h 413"/>
                    <a:gd name="T70" fmla="*/ 245 w 412"/>
                    <a:gd name="T71" fmla="*/ 19 h 413"/>
                    <a:gd name="T72" fmla="*/ 298 w 412"/>
                    <a:gd name="T73" fmla="*/ 38 h 413"/>
                    <a:gd name="T74" fmla="*/ 342 w 412"/>
                    <a:gd name="T75" fmla="*/ 72 h 413"/>
                    <a:gd name="T76" fmla="*/ 374 w 412"/>
                    <a:gd name="T77" fmla="*/ 116 h 413"/>
                    <a:gd name="T78" fmla="*/ 394 w 412"/>
                    <a:gd name="T79" fmla="*/ 169 h 413"/>
                    <a:gd name="T80" fmla="*/ 398 w 412"/>
                    <a:gd name="T81" fmla="*/ 207 h 413"/>
                    <a:gd name="T82" fmla="*/ 390 w 412"/>
                    <a:gd name="T83" fmla="*/ 264 h 413"/>
                    <a:gd name="T84" fmla="*/ 366 w 412"/>
                    <a:gd name="T85" fmla="*/ 315 h 413"/>
                    <a:gd name="T86" fmla="*/ 328 w 412"/>
                    <a:gd name="T87" fmla="*/ 355 h 413"/>
                    <a:gd name="T88" fmla="*/ 280 w 412"/>
                    <a:gd name="T89" fmla="*/ 384 h 413"/>
                    <a:gd name="T90" fmla="*/ 225 w 412"/>
                    <a:gd name="T91" fmla="*/ 398 h 4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12" h="413">
                      <a:moveTo>
                        <a:pt x="206" y="0"/>
                      </a:moveTo>
                      <a:lnTo>
                        <a:pt x="206" y="0"/>
                      </a:lnTo>
                      <a:lnTo>
                        <a:pt x="185" y="1"/>
                      </a:lnTo>
                      <a:lnTo>
                        <a:pt x="165" y="5"/>
                      </a:lnTo>
                      <a:lnTo>
                        <a:pt x="144" y="10"/>
                      </a:lnTo>
                      <a:lnTo>
                        <a:pt x="126" y="17"/>
                      </a:lnTo>
                      <a:lnTo>
                        <a:pt x="108" y="26"/>
                      </a:lnTo>
                      <a:lnTo>
                        <a:pt x="91" y="36"/>
                      </a:lnTo>
                      <a:lnTo>
                        <a:pt x="75" y="48"/>
                      </a:lnTo>
                      <a:lnTo>
                        <a:pt x="60" y="61"/>
                      </a:lnTo>
                      <a:lnTo>
                        <a:pt x="47" y="76"/>
                      </a:lnTo>
                      <a:lnTo>
                        <a:pt x="35" y="92"/>
                      </a:lnTo>
                      <a:lnTo>
                        <a:pt x="25" y="108"/>
                      </a:lnTo>
                      <a:lnTo>
                        <a:pt x="16" y="127"/>
                      </a:lnTo>
                      <a:lnTo>
                        <a:pt x="9" y="146"/>
                      </a:lnTo>
                      <a:lnTo>
                        <a:pt x="4" y="166"/>
                      </a:lnTo>
                      <a:lnTo>
                        <a:pt x="1" y="186"/>
                      </a:lnTo>
                      <a:lnTo>
                        <a:pt x="0" y="207"/>
                      </a:lnTo>
                      <a:lnTo>
                        <a:pt x="0" y="207"/>
                      </a:lnTo>
                      <a:lnTo>
                        <a:pt x="1" y="228"/>
                      </a:lnTo>
                      <a:lnTo>
                        <a:pt x="4" y="249"/>
                      </a:lnTo>
                      <a:lnTo>
                        <a:pt x="9" y="268"/>
                      </a:lnTo>
                      <a:lnTo>
                        <a:pt x="16" y="288"/>
                      </a:lnTo>
                      <a:lnTo>
                        <a:pt x="25" y="305"/>
                      </a:lnTo>
                      <a:lnTo>
                        <a:pt x="35" y="322"/>
                      </a:lnTo>
                      <a:lnTo>
                        <a:pt x="47" y="338"/>
                      </a:lnTo>
                      <a:lnTo>
                        <a:pt x="60" y="352"/>
                      </a:lnTo>
                      <a:lnTo>
                        <a:pt x="75" y="367"/>
                      </a:lnTo>
                      <a:lnTo>
                        <a:pt x="91" y="378"/>
                      </a:lnTo>
                      <a:lnTo>
                        <a:pt x="108" y="388"/>
                      </a:lnTo>
                      <a:lnTo>
                        <a:pt x="126" y="397"/>
                      </a:lnTo>
                      <a:lnTo>
                        <a:pt x="144" y="404"/>
                      </a:lnTo>
                      <a:lnTo>
                        <a:pt x="165" y="409"/>
                      </a:lnTo>
                      <a:lnTo>
                        <a:pt x="185" y="412"/>
                      </a:lnTo>
                      <a:lnTo>
                        <a:pt x="206" y="413"/>
                      </a:lnTo>
                      <a:lnTo>
                        <a:pt x="206" y="413"/>
                      </a:lnTo>
                      <a:lnTo>
                        <a:pt x="228" y="412"/>
                      </a:lnTo>
                      <a:lnTo>
                        <a:pt x="248" y="409"/>
                      </a:lnTo>
                      <a:lnTo>
                        <a:pt x="268" y="404"/>
                      </a:lnTo>
                      <a:lnTo>
                        <a:pt x="286" y="397"/>
                      </a:lnTo>
                      <a:lnTo>
                        <a:pt x="304" y="388"/>
                      </a:lnTo>
                      <a:lnTo>
                        <a:pt x="322" y="378"/>
                      </a:lnTo>
                      <a:lnTo>
                        <a:pt x="337" y="367"/>
                      </a:lnTo>
                      <a:lnTo>
                        <a:pt x="352" y="352"/>
                      </a:lnTo>
                      <a:lnTo>
                        <a:pt x="365" y="338"/>
                      </a:lnTo>
                      <a:lnTo>
                        <a:pt x="377" y="322"/>
                      </a:lnTo>
                      <a:lnTo>
                        <a:pt x="387" y="305"/>
                      </a:lnTo>
                      <a:lnTo>
                        <a:pt x="396" y="288"/>
                      </a:lnTo>
                      <a:lnTo>
                        <a:pt x="403" y="268"/>
                      </a:lnTo>
                      <a:lnTo>
                        <a:pt x="408" y="249"/>
                      </a:lnTo>
                      <a:lnTo>
                        <a:pt x="411" y="228"/>
                      </a:lnTo>
                      <a:lnTo>
                        <a:pt x="412" y="207"/>
                      </a:lnTo>
                      <a:lnTo>
                        <a:pt x="412" y="207"/>
                      </a:lnTo>
                      <a:lnTo>
                        <a:pt x="411" y="186"/>
                      </a:lnTo>
                      <a:lnTo>
                        <a:pt x="408" y="166"/>
                      </a:lnTo>
                      <a:lnTo>
                        <a:pt x="403" y="146"/>
                      </a:lnTo>
                      <a:lnTo>
                        <a:pt x="396" y="127"/>
                      </a:lnTo>
                      <a:lnTo>
                        <a:pt x="387" y="108"/>
                      </a:lnTo>
                      <a:lnTo>
                        <a:pt x="377" y="92"/>
                      </a:lnTo>
                      <a:lnTo>
                        <a:pt x="365" y="76"/>
                      </a:lnTo>
                      <a:lnTo>
                        <a:pt x="352" y="61"/>
                      </a:lnTo>
                      <a:lnTo>
                        <a:pt x="337" y="48"/>
                      </a:lnTo>
                      <a:lnTo>
                        <a:pt x="322" y="36"/>
                      </a:lnTo>
                      <a:lnTo>
                        <a:pt x="304" y="26"/>
                      </a:lnTo>
                      <a:lnTo>
                        <a:pt x="286" y="17"/>
                      </a:lnTo>
                      <a:lnTo>
                        <a:pt x="268" y="10"/>
                      </a:lnTo>
                      <a:lnTo>
                        <a:pt x="248" y="5"/>
                      </a:lnTo>
                      <a:lnTo>
                        <a:pt x="228" y="1"/>
                      </a:lnTo>
                      <a:lnTo>
                        <a:pt x="206" y="0"/>
                      </a:lnTo>
                      <a:lnTo>
                        <a:pt x="206" y="0"/>
                      </a:lnTo>
                      <a:close/>
                      <a:moveTo>
                        <a:pt x="206" y="399"/>
                      </a:moveTo>
                      <a:lnTo>
                        <a:pt x="206" y="399"/>
                      </a:lnTo>
                      <a:lnTo>
                        <a:pt x="187" y="398"/>
                      </a:lnTo>
                      <a:lnTo>
                        <a:pt x="167" y="395"/>
                      </a:lnTo>
                      <a:lnTo>
                        <a:pt x="149" y="390"/>
                      </a:lnTo>
                      <a:lnTo>
                        <a:pt x="131" y="384"/>
                      </a:lnTo>
                      <a:lnTo>
                        <a:pt x="114" y="376"/>
                      </a:lnTo>
                      <a:lnTo>
                        <a:pt x="99" y="367"/>
                      </a:lnTo>
                      <a:lnTo>
                        <a:pt x="84" y="355"/>
                      </a:lnTo>
                      <a:lnTo>
                        <a:pt x="71" y="343"/>
                      </a:lnTo>
                      <a:lnTo>
                        <a:pt x="58" y="329"/>
                      </a:lnTo>
                      <a:lnTo>
                        <a:pt x="47" y="315"/>
                      </a:lnTo>
                      <a:lnTo>
                        <a:pt x="37" y="298"/>
                      </a:lnTo>
                      <a:lnTo>
                        <a:pt x="29" y="281"/>
                      </a:lnTo>
                      <a:lnTo>
                        <a:pt x="22" y="264"/>
                      </a:lnTo>
                      <a:lnTo>
                        <a:pt x="18" y="246"/>
                      </a:lnTo>
                      <a:lnTo>
                        <a:pt x="15" y="226"/>
                      </a:lnTo>
                      <a:lnTo>
                        <a:pt x="14" y="207"/>
                      </a:lnTo>
                      <a:lnTo>
                        <a:pt x="14" y="207"/>
                      </a:lnTo>
                      <a:lnTo>
                        <a:pt x="15" y="187"/>
                      </a:lnTo>
                      <a:lnTo>
                        <a:pt x="18" y="169"/>
                      </a:lnTo>
                      <a:lnTo>
                        <a:pt x="22" y="151"/>
                      </a:lnTo>
                      <a:lnTo>
                        <a:pt x="29" y="132"/>
                      </a:lnTo>
                      <a:lnTo>
                        <a:pt x="37" y="116"/>
                      </a:lnTo>
                      <a:lnTo>
                        <a:pt x="47" y="100"/>
                      </a:lnTo>
                      <a:lnTo>
                        <a:pt x="58" y="85"/>
                      </a:lnTo>
                      <a:lnTo>
                        <a:pt x="71" y="72"/>
                      </a:lnTo>
                      <a:lnTo>
                        <a:pt x="84" y="59"/>
                      </a:lnTo>
                      <a:lnTo>
                        <a:pt x="99" y="48"/>
                      </a:lnTo>
                      <a:lnTo>
                        <a:pt x="114" y="38"/>
                      </a:lnTo>
                      <a:lnTo>
                        <a:pt x="131" y="31"/>
                      </a:lnTo>
                      <a:lnTo>
                        <a:pt x="149" y="24"/>
                      </a:lnTo>
                      <a:lnTo>
                        <a:pt x="167" y="19"/>
                      </a:lnTo>
                      <a:lnTo>
                        <a:pt x="187" y="16"/>
                      </a:lnTo>
                      <a:lnTo>
                        <a:pt x="206" y="16"/>
                      </a:lnTo>
                      <a:lnTo>
                        <a:pt x="206" y="16"/>
                      </a:lnTo>
                      <a:lnTo>
                        <a:pt x="225" y="16"/>
                      </a:lnTo>
                      <a:lnTo>
                        <a:pt x="245" y="19"/>
                      </a:lnTo>
                      <a:lnTo>
                        <a:pt x="263" y="24"/>
                      </a:lnTo>
                      <a:lnTo>
                        <a:pt x="280" y="31"/>
                      </a:lnTo>
                      <a:lnTo>
                        <a:pt x="298" y="38"/>
                      </a:lnTo>
                      <a:lnTo>
                        <a:pt x="313" y="48"/>
                      </a:lnTo>
                      <a:lnTo>
                        <a:pt x="328" y="59"/>
                      </a:lnTo>
                      <a:lnTo>
                        <a:pt x="342" y="72"/>
                      </a:lnTo>
                      <a:lnTo>
                        <a:pt x="354" y="85"/>
                      </a:lnTo>
                      <a:lnTo>
                        <a:pt x="366" y="100"/>
                      </a:lnTo>
                      <a:lnTo>
                        <a:pt x="374" y="116"/>
                      </a:lnTo>
                      <a:lnTo>
                        <a:pt x="383" y="132"/>
                      </a:lnTo>
                      <a:lnTo>
                        <a:pt x="390" y="151"/>
                      </a:lnTo>
                      <a:lnTo>
                        <a:pt x="394" y="169"/>
                      </a:lnTo>
                      <a:lnTo>
                        <a:pt x="397" y="187"/>
                      </a:lnTo>
                      <a:lnTo>
                        <a:pt x="398" y="207"/>
                      </a:lnTo>
                      <a:lnTo>
                        <a:pt x="398" y="207"/>
                      </a:lnTo>
                      <a:lnTo>
                        <a:pt x="397" y="226"/>
                      </a:lnTo>
                      <a:lnTo>
                        <a:pt x="394" y="246"/>
                      </a:lnTo>
                      <a:lnTo>
                        <a:pt x="390" y="264"/>
                      </a:lnTo>
                      <a:lnTo>
                        <a:pt x="383" y="281"/>
                      </a:lnTo>
                      <a:lnTo>
                        <a:pt x="374" y="298"/>
                      </a:lnTo>
                      <a:lnTo>
                        <a:pt x="366" y="315"/>
                      </a:lnTo>
                      <a:lnTo>
                        <a:pt x="354" y="329"/>
                      </a:lnTo>
                      <a:lnTo>
                        <a:pt x="342" y="343"/>
                      </a:lnTo>
                      <a:lnTo>
                        <a:pt x="328" y="355"/>
                      </a:lnTo>
                      <a:lnTo>
                        <a:pt x="313" y="367"/>
                      </a:lnTo>
                      <a:lnTo>
                        <a:pt x="298" y="376"/>
                      </a:lnTo>
                      <a:lnTo>
                        <a:pt x="280" y="384"/>
                      </a:lnTo>
                      <a:lnTo>
                        <a:pt x="263" y="390"/>
                      </a:lnTo>
                      <a:lnTo>
                        <a:pt x="245" y="395"/>
                      </a:lnTo>
                      <a:lnTo>
                        <a:pt x="225" y="398"/>
                      </a:lnTo>
                      <a:lnTo>
                        <a:pt x="206" y="399"/>
                      </a:lnTo>
                      <a:lnTo>
                        <a:pt x="206" y="399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Rectangle 99"/>
                <p:cNvSpPr>
                  <a:spLocks noChangeArrowheads="1"/>
                </p:cNvSpPr>
                <p:nvPr/>
              </p:nvSpPr>
              <p:spPr bwMode="auto">
                <a:xfrm>
                  <a:off x="5505450" y="4470400"/>
                  <a:ext cx="23813" cy="57150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00"/>
                <p:cNvSpPr/>
                <p:nvPr/>
              </p:nvSpPr>
              <p:spPr bwMode="auto">
                <a:xfrm>
                  <a:off x="5365750" y="4502150"/>
                  <a:ext cx="49213" cy="61913"/>
                </a:xfrm>
                <a:custGeom>
                  <a:avLst/>
                  <a:gdLst>
                    <a:gd name="T0" fmla="*/ 31 w 31"/>
                    <a:gd name="T1" fmla="*/ 31 h 39"/>
                    <a:gd name="T2" fmla="*/ 13 w 31"/>
                    <a:gd name="T3" fmla="*/ 0 h 39"/>
                    <a:gd name="T4" fmla="*/ 0 w 31"/>
                    <a:gd name="T5" fmla="*/ 7 h 39"/>
                    <a:gd name="T6" fmla="*/ 18 w 31"/>
                    <a:gd name="T7" fmla="*/ 39 h 39"/>
                    <a:gd name="T8" fmla="*/ 31 w 31"/>
                    <a:gd name="T9" fmla="*/ 3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9">
                      <a:moveTo>
                        <a:pt x="31" y="31"/>
                      </a:moveTo>
                      <a:lnTo>
                        <a:pt x="13" y="0"/>
                      </a:lnTo>
                      <a:lnTo>
                        <a:pt x="0" y="7"/>
                      </a:lnTo>
                      <a:lnTo>
                        <a:pt x="18" y="39"/>
                      </a:lnTo>
                      <a:lnTo>
                        <a:pt x="31" y="31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 101"/>
                <p:cNvSpPr/>
                <p:nvPr/>
              </p:nvSpPr>
              <p:spPr bwMode="auto">
                <a:xfrm>
                  <a:off x="5265738" y="4600575"/>
                  <a:ext cx="63500" cy="49213"/>
                </a:xfrm>
                <a:custGeom>
                  <a:avLst/>
                  <a:gdLst>
                    <a:gd name="T0" fmla="*/ 0 w 40"/>
                    <a:gd name="T1" fmla="*/ 13 h 31"/>
                    <a:gd name="T2" fmla="*/ 33 w 40"/>
                    <a:gd name="T3" fmla="*/ 31 h 31"/>
                    <a:gd name="T4" fmla="*/ 40 w 40"/>
                    <a:gd name="T5" fmla="*/ 19 h 31"/>
                    <a:gd name="T6" fmla="*/ 8 w 40"/>
                    <a:gd name="T7" fmla="*/ 0 h 31"/>
                    <a:gd name="T8" fmla="*/ 0 w 40"/>
                    <a:gd name="T9" fmla="*/ 1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31">
                      <a:moveTo>
                        <a:pt x="0" y="13"/>
                      </a:moveTo>
                      <a:lnTo>
                        <a:pt x="33" y="31"/>
                      </a:lnTo>
                      <a:lnTo>
                        <a:pt x="40" y="19"/>
                      </a:lnTo>
                      <a:lnTo>
                        <a:pt x="8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5235575" y="4740275"/>
                  <a:ext cx="58738" cy="2222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5265738" y="4852988"/>
                  <a:ext cx="63500" cy="49213"/>
                </a:xfrm>
                <a:custGeom>
                  <a:avLst/>
                  <a:gdLst>
                    <a:gd name="T0" fmla="*/ 0 w 40"/>
                    <a:gd name="T1" fmla="*/ 19 h 31"/>
                    <a:gd name="T2" fmla="*/ 8 w 40"/>
                    <a:gd name="T3" fmla="*/ 31 h 31"/>
                    <a:gd name="T4" fmla="*/ 40 w 40"/>
                    <a:gd name="T5" fmla="*/ 12 h 31"/>
                    <a:gd name="T6" fmla="*/ 33 w 40"/>
                    <a:gd name="T7" fmla="*/ 0 h 31"/>
                    <a:gd name="T8" fmla="*/ 0 w 40"/>
                    <a:gd name="T9" fmla="*/ 1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31">
                      <a:moveTo>
                        <a:pt x="0" y="19"/>
                      </a:moveTo>
                      <a:lnTo>
                        <a:pt x="8" y="31"/>
                      </a:lnTo>
                      <a:lnTo>
                        <a:pt x="40" y="12"/>
                      </a:lnTo>
                      <a:lnTo>
                        <a:pt x="3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104"/>
                <p:cNvSpPr/>
                <p:nvPr/>
              </p:nvSpPr>
              <p:spPr bwMode="auto">
                <a:xfrm>
                  <a:off x="5365750" y="4938713"/>
                  <a:ext cx="49213" cy="61913"/>
                </a:xfrm>
                <a:custGeom>
                  <a:avLst/>
                  <a:gdLst>
                    <a:gd name="T0" fmla="*/ 0 w 31"/>
                    <a:gd name="T1" fmla="*/ 32 h 39"/>
                    <a:gd name="T2" fmla="*/ 13 w 31"/>
                    <a:gd name="T3" fmla="*/ 39 h 39"/>
                    <a:gd name="T4" fmla="*/ 31 w 31"/>
                    <a:gd name="T5" fmla="*/ 7 h 39"/>
                    <a:gd name="T6" fmla="*/ 18 w 31"/>
                    <a:gd name="T7" fmla="*/ 0 h 39"/>
                    <a:gd name="T8" fmla="*/ 0 w 31"/>
                    <a:gd name="T9" fmla="*/ 3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9">
                      <a:moveTo>
                        <a:pt x="0" y="32"/>
                      </a:moveTo>
                      <a:lnTo>
                        <a:pt x="13" y="39"/>
                      </a:lnTo>
                      <a:lnTo>
                        <a:pt x="31" y="7"/>
                      </a:lnTo>
                      <a:lnTo>
                        <a:pt x="18" y="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5505450" y="4975225"/>
                  <a:ext cx="23813" cy="58738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106"/>
                <p:cNvSpPr/>
                <p:nvPr/>
              </p:nvSpPr>
              <p:spPr bwMode="auto">
                <a:xfrm>
                  <a:off x="5619750" y="4938713"/>
                  <a:ext cx="47625" cy="61913"/>
                </a:xfrm>
                <a:custGeom>
                  <a:avLst/>
                  <a:gdLst>
                    <a:gd name="T0" fmla="*/ 0 w 30"/>
                    <a:gd name="T1" fmla="*/ 7 h 39"/>
                    <a:gd name="T2" fmla="*/ 18 w 30"/>
                    <a:gd name="T3" fmla="*/ 39 h 39"/>
                    <a:gd name="T4" fmla="*/ 30 w 30"/>
                    <a:gd name="T5" fmla="*/ 32 h 39"/>
                    <a:gd name="T6" fmla="*/ 12 w 30"/>
                    <a:gd name="T7" fmla="*/ 0 h 39"/>
                    <a:gd name="T8" fmla="*/ 0 w 30"/>
                    <a:gd name="T9" fmla="*/ 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39">
                      <a:moveTo>
                        <a:pt x="0" y="7"/>
                      </a:moveTo>
                      <a:lnTo>
                        <a:pt x="18" y="39"/>
                      </a:lnTo>
                      <a:lnTo>
                        <a:pt x="30" y="32"/>
                      </a:lnTo>
                      <a:lnTo>
                        <a:pt x="12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107"/>
                <p:cNvSpPr/>
                <p:nvPr/>
              </p:nvSpPr>
              <p:spPr bwMode="auto">
                <a:xfrm>
                  <a:off x="5705475" y="4852988"/>
                  <a:ext cx="61913" cy="49213"/>
                </a:xfrm>
                <a:custGeom>
                  <a:avLst/>
                  <a:gdLst>
                    <a:gd name="T0" fmla="*/ 0 w 39"/>
                    <a:gd name="T1" fmla="*/ 12 h 31"/>
                    <a:gd name="T2" fmla="*/ 31 w 39"/>
                    <a:gd name="T3" fmla="*/ 31 h 31"/>
                    <a:gd name="T4" fmla="*/ 39 w 39"/>
                    <a:gd name="T5" fmla="*/ 19 h 31"/>
                    <a:gd name="T6" fmla="*/ 6 w 39"/>
                    <a:gd name="T7" fmla="*/ 0 h 31"/>
                    <a:gd name="T8" fmla="*/ 0 w 39"/>
                    <a:gd name="T9" fmla="*/ 1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31">
                      <a:moveTo>
                        <a:pt x="0" y="12"/>
                      </a:moveTo>
                      <a:lnTo>
                        <a:pt x="31" y="31"/>
                      </a:lnTo>
                      <a:lnTo>
                        <a:pt x="39" y="19"/>
                      </a:lnTo>
                      <a:lnTo>
                        <a:pt x="6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Rectangle 108"/>
                <p:cNvSpPr>
                  <a:spLocks noChangeArrowheads="1"/>
                </p:cNvSpPr>
                <p:nvPr/>
              </p:nvSpPr>
              <p:spPr bwMode="auto">
                <a:xfrm>
                  <a:off x="5738813" y="4740275"/>
                  <a:ext cx="60325" cy="2222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109"/>
                <p:cNvSpPr/>
                <p:nvPr/>
              </p:nvSpPr>
              <p:spPr bwMode="auto">
                <a:xfrm>
                  <a:off x="5705475" y="4600575"/>
                  <a:ext cx="61913" cy="49213"/>
                </a:xfrm>
                <a:custGeom>
                  <a:avLst/>
                  <a:gdLst>
                    <a:gd name="T0" fmla="*/ 39 w 39"/>
                    <a:gd name="T1" fmla="*/ 13 h 31"/>
                    <a:gd name="T2" fmla="*/ 31 w 39"/>
                    <a:gd name="T3" fmla="*/ 0 h 31"/>
                    <a:gd name="T4" fmla="*/ 0 w 39"/>
                    <a:gd name="T5" fmla="*/ 19 h 31"/>
                    <a:gd name="T6" fmla="*/ 6 w 39"/>
                    <a:gd name="T7" fmla="*/ 31 h 31"/>
                    <a:gd name="T8" fmla="*/ 39 w 39"/>
                    <a:gd name="T9" fmla="*/ 1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31">
                      <a:moveTo>
                        <a:pt x="39" y="13"/>
                      </a:moveTo>
                      <a:lnTo>
                        <a:pt x="31" y="0"/>
                      </a:lnTo>
                      <a:lnTo>
                        <a:pt x="0" y="19"/>
                      </a:lnTo>
                      <a:lnTo>
                        <a:pt x="6" y="31"/>
                      </a:lnTo>
                      <a:lnTo>
                        <a:pt x="39" y="13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110"/>
                <p:cNvSpPr/>
                <p:nvPr/>
              </p:nvSpPr>
              <p:spPr bwMode="auto">
                <a:xfrm>
                  <a:off x="5619750" y="4502150"/>
                  <a:ext cx="47625" cy="61913"/>
                </a:xfrm>
                <a:custGeom>
                  <a:avLst/>
                  <a:gdLst>
                    <a:gd name="T0" fmla="*/ 30 w 30"/>
                    <a:gd name="T1" fmla="*/ 7 h 39"/>
                    <a:gd name="T2" fmla="*/ 18 w 30"/>
                    <a:gd name="T3" fmla="*/ 0 h 39"/>
                    <a:gd name="T4" fmla="*/ 0 w 30"/>
                    <a:gd name="T5" fmla="*/ 31 h 39"/>
                    <a:gd name="T6" fmla="*/ 12 w 30"/>
                    <a:gd name="T7" fmla="*/ 39 h 39"/>
                    <a:gd name="T8" fmla="*/ 30 w 30"/>
                    <a:gd name="T9" fmla="*/ 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39">
                      <a:moveTo>
                        <a:pt x="30" y="7"/>
                      </a:moveTo>
                      <a:lnTo>
                        <a:pt x="18" y="0"/>
                      </a:lnTo>
                      <a:lnTo>
                        <a:pt x="0" y="31"/>
                      </a:lnTo>
                      <a:lnTo>
                        <a:pt x="12" y="39"/>
                      </a:lnTo>
                      <a:lnTo>
                        <a:pt x="30" y="7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111"/>
                <p:cNvSpPr>
                  <a:spLocks noEditPoints="1"/>
                </p:cNvSpPr>
                <p:nvPr/>
              </p:nvSpPr>
              <p:spPr bwMode="auto">
                <a:xfrm>
                  <a:off x="5373688" y="4592638"/>
                  <a:ext cx="277813" cy="187325"/>
                </a:xfrm>
                <a:custGeom>
                  <a:avLst/>
                  <a:gdLst>
                    <a:gd name="T0" fmla="*/ 175 w 175"/>
                    <a:gd name="T1" fmla="*/ 33 h 118"/>
                    <a:gd name="T2" fmla="*/ 167 w 175"/>
                    <a:gd name="T3" fmla="*/ 22 h 118"/>
                    <a:gd name="T4" fmla="*/ 98 w 175"/>
                    <a:gd name="T5" fmla="*/ 83 h 118"/>
                    <a:gd name="T6" fmla="*/ 98 w 175"/>
                    <a:gd name="T7" fmla="*/ 83 h 118"/>
                    <a:gd name="T8" fmla="*/ 94 w 175"/>
                    <a:gd name="T9" fmla="*/ 82 h 118"/>
                    <a:gd name="T10" fmla="*/ 90 w 175"/>
                    <a:gd name="T11" fmla="*/ 81 h 118"/>
                    <a:gd name="T12" fmla="*/ 90 w 175"/>
                    <a:gd name="T13" fmla="*/ 81 h 118"/>
                    <a:gd name="T14" fmla="*/ 85 w 175"/>
                    <a:gd name="T15" fmla="*/ 82 h 118"/>
                    <a:gd name="T16" fmla="*/ 11 w 175"/>
                    <a:gd name="T17" fmla="*/ 0 h 118"/>
                    <a:gd name="T18" fmla="*/ 0 w 175"/>
                    <a:gd name="T19" fmla="*/ 10 h 118"/>
                    <a:gd name="T20" fmla="*/ 74 w 175"/>
                    <a:gd name="T21" fmla="*/ 92 h 118"/>
                    <a:gd name="T22" fmla="*/ 74 w 175"/>
                    <a:gd name="T23" fmla="*/ 92 h 118"/>
                    <a:gd name="T24" fmla="*/ 73 w 175"/>
                    <a:gd name="T25" fmla="*/ 95 h 118"/>
                    <a:gd name="T26" fmla="*/ 72 w 175"/>
                    <a:gd name="T27" fmla="*/ 99 h 118"/>
                    <a:gd name="T28" fmla="*/ 72 w 175"/>
                    <a:gd name="T29" fmla="*/ 99 h 118"/>
                    <a:gd name="T30" fmla="*/ 72 w 175"/>
                    <a:gd name="T31" fmla="*/ 103 h 118"/>
                    <a:gd name="T32" fmla="*/ 73 w 175"/>
                    <a:gd name="T33" fmla="*/ 106 h 118"/>
                    <a:gd name="T34" fmla="*/ 75 w 175"/>
                    <a:gd name="T35" fmla="*/ 109 h 118"/>
                    <a:gd name="T36" fmla="*/ 77 w 175"/>
                    <a:gd name="T37" fmla="*/ 113 h 118"/>
                    <a:gd name="T38" fmla="*/ 77 w 175"/>
                    <a:gd name="T39" fmla="*/ 113 h 118"/>
                    <a:gd name="T40" fmla="*/ 79 w 175"/>
                    <a:gd name="T41" fmla="*/ 115 h 118"/>
                    <a:gd name="T42" fmla="*/ 82 w 175"/>
                    <a:gd name="T43" fmla="*/ 117 h 118"/>
                    <a:gd name="T44" fmla="*/ 87 w 175"/>
                    <a:gd name="T45" fmla="*/ 118 h 118"/>
                    <a:gd name="T46" fmla="*/ 90 w 175"/>
                    <a:gd name="T47" fmla="*/ 118 h 118"/>
                    <a:gd name="T48" fmla="*/ 90 w 175"/>
                    <a:gd name="T49" fmla="*/ 118 h 118"/>
                    <a:gd name="T50" fmla="*/ 96 w 175"/>
                    <a:gd name="T51" fmla="*/ 117 h 118"/>
                    <a:gd name="T52" fmla="*/ 102 w 175"/>
                    <a:gd name="T53" fmla="*/ 114 h 118"/>
                    <a:gd name="T54" fmla="*/ 102 w 175"/>
                    <a:gd name="T55" fmla="*/ 114 h 118"/>
                    <a:gd name="T56" fmla="*/ 106 w 175"/>
                    <a:gd name="T57" fmla="*/ 109 h 118"/>
                    <a:gd name="T58" fmla="*/ 107 w 175"/>
                    <a:gd name="T59" fmla="*/ 104 h 118"/>
                    <a:gd name="T60" fmla="*/ 108 w 175"/>
                    <a:gd name="T61" fmla="*/ 100 h 118"/>
                    <a:gd name="T62" fmla="*/ 107 w 175"/>
                    <a:gd name="T63" fmla="*/ 94 h 118"/>
                    <a:gd name="T64" fmla="*/ 175 w 175"/>
                    <a:gd name="T65" fmla="*/ 33 h 118"/>
                    <a:gd name="T66" fmla="*/ 93 w 175"/>
                    <a:gd name="T67" fmla="*/ 103 h 118"/>
                    <a:gd name="T68" fmla="*/ 93 w 175"/>
                    <a:gd name="T69" fmla="*/ 103 h 118"/>
                    <a:gd name="T70" fmla="*/ 91 w 175"/>
                    <a:gd name="T71" fmla="*/ 104 h 118"/>
                    <a:gd name="T72" fmla="*/ 90 w 175"/>
                    <a:gd name="T73" fmla="*/ 104 h 118"/>
                    <a:gd name="T74" fmla="*/ 90 w 175"/>
                    <a:gd name="T75" fmla="*/ 104 h 118"/>
                    <a:gd name="T76" fmla="*/ 89 w 175"/>
                    <a:gd name="T77" fmla="*/ 104 h 118"/>
                    <a:gd name="T78" fmla="*/ 87 w 175"/>
                    <a:gd name="T79" fmla="*/ 103 h 118"/>
                    <a:gd name="T80" fmla="*/ 87 w 175"/>
                    <a:gd name="T81" fmla="*/ 103 h 118"/>
                    <a:gd name="T82" fmla="*/ 86 w 175"/>
                    <a:gd name="T83" fmla="*/ 100 h 118"/>
                    <a:gd name="T84" fmla="*/ 86 w 175"/>
                    <a:gd name="T85" fmla="*/ 100 h 118"/>
                    <a:gd name="T86" fmla="*/ 88 w 175"/>
                    <a:gd name="T87" fmla="*/ 98 h 118"/>
                    <a:gd name="T88" fmla="*/ 88 w 175"/>
                    <a:gd name="T89" fmla="*/ 98 h 118"/>
                    <a:gd name="T90" fmla="*/ 89 w 175"/>
                    <a:gd name="T91" fmla="*/ 96 h 118"/>
                    <a:gd name="T92" fmla="*/ 90 w 175"/>
                    <a:gd name="T93" fmla="*/ 96 h 118"/>
                    <a:gd name="T94" fmla="*/ 90 w 175"/>
                    <a:gd name="T95" fmla="*/ 96 h 118"/>
                    <a:gd name="T96" fmla="*/ 91 w 175"/>
                    <a:gd name="T97" fmla="*/ 96 h 118"/>
                    <a:gd name="T98" fmla="*/ 93 w 175"/>
                    <a:gd name="T99" fmla="*/ 98 h 118"/>
                    <a:gd name="T100" fmla="*/ 93 w 175"/>
                    <a:gd name="T101" fmla="*/ 98 h 118"/>
                    <a:gd name="T102" fmla="*/ 94 w 175"/>
                    <a:gd name="T103" fmla="*/ 101 h 118"/>
                    <a:gd name="T104" fmla="*/ 93 w 175"/>
                    <a:gd name="T105" fmla="*/ 103 h 118"/>
                    <a:gd name="T106" fmla="*/ 93 w 175"/>
                    <a:gd name="T107" fmla="*/ 103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75" h="118">
                      <a:moveTo>
                        <a:pt x="175" y="33"/>
                      </a:moveTo>
                      <a:lnTo>
                        <a:pt x="167" y="22"/>
                      </a:lnTo>
                      <a:lnTo>
                        <a:pt x="98" y="83"/>
                      </a:lnTo>
                      <a:lnTo>
                        <a:pt x="98" y="83"/>
                      </a:lnTo>
                      <a:lnTo>
                        <a:pt x="94" y="82"/>
                      </a:lnTo>
                      <a:lnTo>
                        <a:pt x="90" y="81"/>
                      </a:lnTo>
                      <a:lnTo>
                        <a:pt x="90" y="81"/>
                      </a:lnTo>
                      <a:lnTo>
                        <a:pt x="85" y="82"/>
                      </a:lnTo>
                      <a:lnTo>
                        <a:pt x="11" y="0"/>
                      </a:lnTo>
                      <a:lnTo>
                        <a:pt x="0" y="10"/>
                      </a:lnTo>
                      <a:lnTo>
                        <a:pt x="74" y="92"/>
                      </a:lnTo>
                      <a:lnTo>
                        <a:pt x="74" y="92"/>
                      </a:lnTo>
                      <a:lnTo>
                        <a:pt x="73" y="95"/>
                      </a:lnTo>
                      <a:lnTo>
                        <a:pt x="72" y="99"/>
                      </a:lnTo>
                      <a:lnTo>
                        <a:pt x="72" y="99"/>
                      </a:lnTo>
                      <a:lnTo>
                        <a:pt x="72" y="103"/>
                      </a:lnTo>
                      <a:lnTo>
                        <a:pt x="73" y="106"/>
                      </a:lnTo>
                      <a:lnTo>
                        <a:pt x="75" y="109"/>
                      </a:lnTo>
                      <a:lnTo>
                        <a:pt x="77" y="113"/>
                      </a:lnTo>
                      <a:lnTo>
                        <a:pt x="77" y="113"/>
                      </a:lnTo>
                      <a:lnTo>
                        <a:pt x="79" y="115"/>
                      </a:lnTo>
                      <a:lnTo>
                        <a:pt x="82" y="117"/>
                      </a:lnTo>
                      <a:lnTo>
                        <a:pt x="87" y="118"/>
                      </a:lnTo>
                      <a:lnTo>
                        <a:pt x="90" y="118"/>
                      </a:lnTo>
                      <a:lnTo>
                        <a:pt x="90" y="118"/>
                      </a:lnTo>
                      <a:lnTo>
                        <a:pt x="96" y="117"/>
                      </a:lnTo>
                      <a:lnTo>
                        <a:pt x="102" y="114"/>
                      </a:lnTo>
                      <a:lnTo>
                        <a:pt x="102" y="114"/>
                      </a:lnTo>
                      <a:lnTo>
                        <a:pt x="106" y="109"/>
                      </a:lnTo>
                      <a:lnTo>
                        <a:pt x="107" y="104"/>
                      </a:lnTo>
                      <a:lnTo>
                        <a:pt x="108" y="100"/>
                      </a:lnTo>
                      <a:lnTo>
                        <a:pt x="107" y="94"/>
                      </a:lnTo>
                      <a:lnTo>
                        <a:pt x="175" y="33"/>
                      </a:lnTo>
                      <a:close/>
                      <a:moveTo>
                        <a:pt x="93" y="103"/>
                      </a:moveTo>
                      <a:lnTo>
                        <a:pt x="93" y="103"/>
                      </a:lnTo>
                      <a:lnTo>
                        <a:pt x="91" y="104"/>
                      </a:lnTo>
                      <a:lnTo>
                        <a:pt x="90" y="104"/>
                      </a:lnTo>
                      <a:lnTo>
                        <a:pt x="90" y="104"/>
                      </a:lnTo>
                      <a:lnTo>
                        <a:pt x="89" y="104"/>
                      </a:lnTo>
                      <a:lnTo>
                        <a:pt x="87" y="103"/>
                      </a:lnTo>
                      <a:lnTo>
                        <a:pt x="87" y="103"/>
                      </a:lnTo>
                      <a:lnTo>
                        <a:pt x="86" y="100"/>
                      </a:lnTo>
                      <a:lnTo>
                        <a:pt x="86" y="100"/>
                      </a:lnTo>
                      <a:lnTo>
                        <a:pt x="88" y="98"/>
                      </a:lnTo>
                      <a:lnTo>
                        <a:pt x="88" y="98"/>
                      </a:lnTo>
                      <a:lnTo>
                        <a:pt x="89" y="96"/>
                      </a:lnTo>
                      <a:lnTo>
                        <a:pt x="90" y="96"/>
                      </a:lnTo>
                      <a:lnTo>
                        <a:pt x="90" y="96"/>
                      </a:lnTo>
                      <a:lnTo>
                        <a:pt x="91" y="96"/>
                      </a:lnTo>
                      <a:lnTo>
                        <a:pt x="93" y="98"/>
                      </a:lnTo>
                      <a:lnTo>
                        <a:pt x="93" y="98"/>
                      </a:lnTo>
                      <a:lnTo>
                        <a:pt x="94" y="101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7" name="Group 126"/>
            <p:cNvGrpSpPr/>
            <p:nvPr/>
          </p:nvGrpSpPr>
          <p:grpSpPr>
            <a:xfrm>
              <a:off x="5088900" y="5513571"/>
              <a:ext cx="306060" cy="306060"/>
              <a:chOff x="5088900" y="5513571"/>
              <a:chExt cx="306060" cy="30606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088900" y="5513571"/>
                <a:ext cx="306060" cy="306060"/>
              </a:xfrm>
              <a:prstGeom prst="ellipse">
                <a:avLst/>
              </a:prstGeom>
              <a:solidFill>
                <a:schemeClr val="bg1">
                  <a:alpha val="17000"/>
                </a:schemeClr>
              </a:soli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3" name="Freeform 112"/>
              <p:cNvSpPr>
                <a:spLocks noEditPoints="1"/>
              </p:cNvSpPr>
              <p:nvPr/>
            </p:nvSpPr>
            <p:spPr bwMode="auto">
              <a:xfrm>
                <a:off x="5155246" y="5587749"/>
                <a:ext cx="173369" cy="157704"/>
              </a:xfrm>
              <a:custGeom>
                <a:avLst/>
                <a:gdLst>
                  <a:gd name="T0" fmla="*/ 348 w 498"/>
                  <a:gd name="T1" fmla="*/ 251 h 453"/>
                  <a:gd name="T2" fmla="*/ 340 w 498"/>
                  <a:gd name="T3" fmla="*/ 252 h 453"/>
                  <a:gd name="T4" fmla="*/ 376 w 498"/>
                  <a:gd name="T5" fmla="*/ 185 h 453"/>
                  <a:gd name="T6" fmla="*/ 407 w 498"/>
                  <a:gd name="T7" fmla="*/ 194 h 453"/>
                  <a:gd name="T8" fmla="*/ 470 w 498"/>
                  <a:gd name="T9" fmla="*/ 103 h 453"/>
                  <a:gd name="T10" fmla="*/ 495 w 498"/>
                  <a:gd name="T11" fmla="*/ 93 h 453"/>
                  <a:gd name="T12" fmla="*/ 484 w 498"/>
                  <a:gd name="T13" fmla="*/ 68 h 453"/>
                  <a:gd name="T14" fmla="*/ 459 w 498"/>
                  <a:gd name="T15" fmla="*/ 79 h 453"/>
                  <a:gd name="T16" fmla="*/ 394 w 498"/>
                  <a:gd name="T17" fmla="*/ 162 h 453"/>
                  <a:gd name="T18" fmla="*/ 356 w 498"/>
                  <a:gd name="T19" fmla="*/ 140 h 453"/>
                  <a:gd name="T20" fmla="*/ 300 w 498"/>
                  <a:gd name="T21" fmla="*/ 34 h 453"/>
                  <a:gd name="T22" fmla="*/ 185 w 498"/>
                  <a:gd name="T23" fmla="*/ 0 h 453"/>
                  <a:gd name="T24" fmla="*/ 79 w 498"/>
                  <a:gd name="T25" fmla="*/ 57 h 453"/>
                  <a:gd name="T26" fmla="*/ 44 w 498"/>
                  <a:gd name="T27" fmla="*/ 175 h 453"/>
                  <a:gd name="T28" fmla="*/ 88 w 498"/>
                  <a:gd name="T29" fmla="*/ 306 h 453"/>
                  <a:gd name="T30" fmla="*/ 38 w 498"/>
                  <a:gd name="T31" fmla="*/ 280 h 453"/>
                  <a:gd name="T32" fmla="*/ 15 w 498"/>
                  <a:gd name="T33" fmla="*/ 266 h 453"/>
                  <a:gd name="T34" fmla="*/ 0 w 498"/>
                  <a:gd name="T35" fmla="*/ 288 h 453"/>
                  <a:gd name="T36" fmla="*/ 25 w 498"/>
                  <a:gd name="T37" fmla="*/ 302 h 453"/>
                  <a:gd name="T38" fmla="*/ 69 w 498"/>
                  <a:gd name="T39" fmla="*/ 338 h 453"/>
                  <a:gd name="T40" fmla="*/ 96 w 498"/>
                  <a:gd name="T41" fmla="*/ 338 h 453"/>
                  <a:gd name="T42" fmla="*/ 117 w 498"/>
                  <a:gd name="T43" fmla="*/ 289 h 453"/>
                  <a:gd name="T44" fmla="*/ 201 w 498"/>
                  <a:gd name="T45" fmla="*/ 313 h 453"/>
                  <a:gd name="T46" fmla="*/ 292 w 498"/>
                  <a:gd name="T47" fmla="*/ 284 h 453"/>
                  <a:gd name="T48" fmla="*/ 295 w 498"/>
                  <a:gd name="T49" fmla="*/ 301 h 453"/>
                  <a:gd name="T50" fmla="*/ 297 w 498"/>
                  <a:gd name="T51" fmla="*/ 305 h 453"/>
                  <a:gd name="T52" fmla="*/ 447 w 498"/>
                  <a:gd name="T53" fmla="*/ 453 h 453"/>
                  <a:gd name="T54" fmla="*/ 497 w 498"/>
                  <a:gd name="T55" fmla="*/ 413 h 453"/>
                  <a:gd name="T56" fmla="*/ 481 w 498"/>
                  <a:gd name="T57" fmla="*/ 83 h 453"/>
                  <a:gd name="T58" fmla="*/ 346 w 498"/>
                  <a:gd name="T59" fmla="*/ 268 h 453"/>
                  <a:gd name="T60" fmla="*/ 68 w 498"/>
                  <a:gd name="T61" fmla="*/ 101 h 453"/>
                  <a:gd name="T62" fmla="*/ 146 w 498"/>
                  <a:gd name="T63" fmla="*/ 25 h 453"/>
                  <a:gd name="T64" fmla="*/ 255 w 498"/>
                  <a:gd name="T65" fmla="*/ 25 h 453"/>
                  <a:gd name="T66" fmla="*/ 333 w 498"/>
                  <a:gd name="T67" fmla="*/ 101 h 453"/>
                  <a:gd name="T68" fmla="*/ 329 w 498"/>
                  <a:gd name="T69" fmla="*/ 156 h 453"/>
                  <a:gd name="T70" fmla="*/ 292 w 498"/>
                  <a:gd name="T71" fmla="*/ 64 h 453"/>
                  <a:gd name="T72" fmla="*/ 201 w 498"/>
                  <a:gd name="T73" fmla="*/ 27 h 453"/>
                  <a:gd name="T74" fmla="*/ 109 w 498"/>
                  <a:gd name="T75" fmla="*/ 66 h 453"/>
                  <a:gd name="T76" fmla="*/ 71 w 498"/>
                  <a:gd name="T77" fmla="*/ 156 h 453"/>
                  <a:gd name="T78" fmla="*/ 109 w 498"/>
                  <a:gd name="T79" fmla="*/ 247 h 453"/>
                  <a:gd name="T80" fmla="*/ 67 w 498"/>
                  <a:gd name="T81" fmla="*/ 205 h 453"/>
                  <a:gd name="T82" fmla="*/ 204 w 498"/>
                  <a:gd name="T83" fmla="*/ 175 h 453"/>
                  <a:gd name="T84" fmla="*/ 294 w 498"/>
                  <a:gd name="T85" fmla="*/ 224 h 453"/>
                  <a:gd name="T86" fmla="*/ 212 w 498"/>
                  <a:gd name="T87" fmla="*/ 271 h 453"/>
                  <a:gd name="T88" fmla="*/ 140 w 498"/>
                  <a:gd name="T89" fmla="*/ 255 h 453"/>
                  <a:gd name="T90" fmla="*/ 197 w 498"/>
                  <a:gd name="T91" fmla="*/ 139 h 453"/>
                  <a:gd name="T92" fmla="*/ 187 w 498"/>
                  <a:gd name="T93" fmla="*/ 164 h 453"/>
                  <a:gd name="T94" fmla="*/ 91 w 498"/>
                  <a:gd name="T95" fmla="*/ 190 h 453"/>
                  <a:gd name="T96" fmla="*/ 99 w 498"/>
                  <a:gd name="T97" fmla="*/ 102 h 453"/>
                  <a:gd name="T98" fmla="*/ 167 w 498"/>
                  <a:gd name="T99" fmla="*/ 46 h 453"/>
                  <a:gd name="T100" fmla="*/ 255 w 498"/>
                  <a:gd name="T101" fmla="*/ 55 h 453"/>
                  <a:gd name="T102" fmla="*/ 311 w 498"/>
                  <a:gd name="T103" fmla="*/ 123 h 453"/>
                  <a:gd name="T104" fmla="*/ 201 w 498"/>
                  <a:gd name="T105" fmla="*/ 299 h 453"/>
                  <a:gd name="T106" fmla="*/ 125 w 498"/>
                  <a:gd name="T107" fmla="*/ 277 h 453"/>
                  <a:gd name="T108" fmla="*/ 214 w 498"/>
                  <a:gd name="T109" fmla="*/ 285 h 453"/>
                  <a:gd name="T110" fmla="*/ 299 w 498"/>
                  <a:gd name="T111" fmla="*/ 239 h 453"/>
                  <a:gd name="T112" fmla="*/ 341 w 498"/>
                  <a:gd name="T113" fmla="*/ 181 h 453"/>
                  <a:gd name="T114" fmla="*/ 308 w 498"/>
                  <a:gd name="T115" fmla="*/ 250 h 453"/>
                  <a:gd name="T116" fmla="*/ 288 w 498"/>
                  <a:gd name="T117" fmla="*/ 269 h 453"/>
                  <a:gd name="T118" fmla="*/ 225 w 498"/>
                  <a:gd name="T119" fmla="*/ 297 h 453"/>
                  <a:gd name="T120" fmla="*/ 307 w 498"/>
                  <a:gd name="T121" fmla="*/ 272 h 453"/>
                  <a:gd name="T122" fmla="*/ 310 w 498"/>
                  <a:gd name="T123" fmla="*/ 283 h 453"/>
                  <a:gd name="T124" fmla="*/ 483 w 498"/>
                  <a:gd name="T125" fmla="*/ 412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98" h="453">
                    <a:moveTo>
                      <a:pt x="496" y="398"/>
                    </a:moveTo>
                    <a:lnTo>
                      <a:pt x="496" y="398"/>
                    </a:lnTo>
                    <a:lnTo>
                      <a:pt x="485" y="387"/>
                    </a:lnTo>
                    <a:lnTo>
                      <a:pt x="485" y="387"/>
                    </a:lnTo>
                    <a:lnTo>
                      <a:pt x="485" y="387"/>
                    </a:lnTo>
                    <a:lnTo>
                      <a:pt x="350" y="252"/>
                    </a:lnTo>
                    <a:lnTo>
                      <a:pt x="350" y="252"/>
                    </a:lnTo>
                    <a:lnTo>
                      <a:pt x="348" y="251"/>
                    </a:lnTo>
                    <a:lnTo>
                      <a:pt x="348" y="251"/>
                    </a:lnTo>
                    <a:lnTo>
                      <a:pt x="348" y="251"/>
                    </a:lnTo>
                    <a:lnTo>
                      <a:pt x="348" y="251"/>
                    </a:lnTo>
                    <a:lnTo>
                      <a:pt x="346" y="250"/>
                    </a:lnTo>
                    <a:lnTo>
                      <a:pt x="346" y="250"/>
                    </a:lnTo>
                    <a:lnTo>
                      <a:pt x="342" y="251"/>
                    </a:lnTo>
                    <a:lnTo>
                      <a:pt x="342" y="251"/>
                    </a:lnTo>
                    <a:lnTo>
                      <a:pt x="342" y="251"/>
                    </a:lnTo>
                    <a:lnTo>
                      <a:pt x="342" y="251"/>
                    </a:lnTo>
                    <a:lnTo>
                      <a:pt x="340" y="252"/>
                    </a:lnTo>
                    <a:lnTo>
                      <a:pt x="337" y="256"/>
                    </a:lnTo>
                    <a:lnTo>
                      <a:pt x="328" y="247"/>
                    </a:lnTo>
                    <a:lnTo>
                      <a:pt x="328" y="247"/>
                    </a:lnTo>
                    <a:lnTo>
                      <a:pt x="338" y="232"/>
                    </a:lnTo>
                    <a:lnTo>
                      <a:pt x="346" y="217"/>
                    </a:lnTo>
                    <a:lnTo>
                      <a:pt x="351" y="199"/>
                    </a:lnTo>
                    <a:lnTo>
                      <a:pt x="355" y="183"/>
                    </a:lnTo>
                    <a:lnTo>
                      <a:pt x="376" y="185"/>
                    </a:lnTo>
                    <a:lnTo>
                      <a:pt x="376" y="185"/>
                    </a:lnTo>
                    <a:lnTo>
                      <a:pt x="379" y="191"/>
                    </a:lnTo>
                    <a:lnTo>
                      <a:pt x="382" y="195"/>
                    </a:lnTo>
                    <a:lnTo>
                      <a:pt x="388" y="198"/>
                    </a:lnTo>
                    <a:lnTo>
                      <a:pt x="394" y="199"/>
                    </a:lnTo>
                    <a:lnTo>
                      <a:pt x="394" y="199"/>
                    </a:lnTo>
                    <a:lnTo>
                      <a:pt x="399" y="199"/>
                    </a:lnTo>
                    <a:lnTo>
                      <a:pt x="402" y="198"/>
                    </a:lnTo>
                    <a:lnTo>
                      <a:pt x="405" y="196"/>
                    </a:lnTo>
                    <a:lnTo>
                      <a:pt x="407" y="194"/>
                    </a:lnTo>
                    <a:lnTo>
                      <a:pt x="410" y="191"/>
                    </a:lnTo>
                    <a:lnTo>
                      <a:pt x="412" y="188"/>
                    </a:lnTo>
                    <a:lnTo>
                      <a:pt x="413" y="184"/>
                    </a:lnTo>
                    <a:lnTo>
                      <a:pt x="414" y="181"/>
                    </a:lnTo>
                    <a:lnTo>
                      <a:pt x="414" y="181"/>
                    </a:lnTo>
                    <a:lnTo>
                      <a:pt x="413" y="176"/>
                    </a:lnTo>
                    <a:lnTo>
                      <a:pt x="412" y="172"/>
                    </a:lnTo>
                    <a:lnTo>
                      <a:pt x="470" y="103"/>
                    </a:lnTo>
                    <a:lnTo>
                      <a:pt x="470" y="103"/>
                    </a:lnTo>
                    <a:lnTo>
                      <a:pt x="473" y="104"/>
                    </a:lnTo>
                    <a:lnTo>
                      <a:pt x="477" y="104"/>
                    </a:lnTo>
                    <a:lnTo>
                      <a:pt x="477" y="104"/>
                    </a:lnTo>
                    <a:lnTo>
                      <a:pt x="481" y="104"/>
                    </a:lnTo>
                    <a:lnTo>
                      <a:pt x="484" y="103"/>
                    </a:lnTo>
                    <a:lnTo>
                      <a:pt x="487" y="101"/>
                    </a:lnTo>
                    <a:lnTo>
                      <a:pt x="490" y="99"/>
                    </a:lnTo>
                    <a:lnTo>
                      <a:pt x="493" y="96"/>
                    </a:lnTo>
                    <a:lnTo>
                      <a:pt x="495" y="93"/>
                    </a:lnTo>
                    <a:lnTo>
                      <a:pt x="496" y="89"/>
                    </a:lnTo>
                    <a:lnTo>
                      <a:pt x="496" y="86"/>
                    </a:lnTo>
                    <a:lnTo>
                      <a:pt x="496" y="86"/>
                    </a:lnTo>
                    <a:lnTo>
                      <a:pt x="496" y="82"/>
                    </a:lnTo>
                    <a:lnTo>
                      <a:pt x="495" y="79"/>
                    </a:lnTo>
                    <a:lnTo>
                      <a:pt x="493" y="75"/>
                    </a:lnTo>
                    <a:lnTo>
                      <a:pt x="490" y="72"/>
                    </a:lnTo>
                    <a:lnTo>
                      <a:pt x="487" y="70"/>
                    </a:lnTo>
                    <a:lnTo>
                      <a:pt x="484" y="68"/>
                    </a:lnTo>
                    <a:lnTo>
                      <a:pt x="481" y="67"/>
                    </a:lnTo>
                    <a:lnTo>
                      <a:pt x="477" y="67"/>
                    </a:lnTo>
                    <a:lnTo>
                      <a:pt x="477" y="67"/>
                    </a:lnTo>
                    <a:lnTo>
                      <a:pt x="473" y="67"/>
                    </a:lnTo>
                    <a:lnTo>
                      <a:pt x="470" y="68"/>
                    </a:lnTo>
                    <a:lnTo>
                      <a:pt x="467" y="70"/>
                    </a:lnTo>
                    <a:lnTo>
                      <a:pt x="463" y="72"/>
                    </a:lnTo>
                    <a:lnTo>
                      <a:pt x="461" y="75"/>
                    </a:lnTo>
                    <a:lnTo>
                      <a:pt x="459" y="79"/>
                    </a:lnTo>
                    <a:lnTo>
                      <a:pt x="458" y="82"/>
                    </a:lnTo>
                    <a:lnTo>
                      <a:pt x="458" y="86"/>
                    </a:lnTo>
                    <a:lnTo>
                      <a:pt x="458" y="86"/>
                    </a:lnTo>
                    <a:lnTo>
                      <a:pt x="459" y="89"/>
                    </a:lnTo>
                    <a:lnTo>
                      <a:pt x="460" y="94"/>
                    </a:lnTo>
                    <a:lnTo>
                      <a:pt x="401" y="163"/>
                    </a:lnTo>
                    <a:lnTo>
                      <a:pt x="401" y="163"/>
                    </a:lnTo>
                    <a:lnTo>
                      <a:pt x="394" y="162"/>
                    </a:lnTo>
                    <a:lnTo>
                      <a:pt x="394" y="162"/>
                    </a:lnTo>
                    <a:lnTo>
                      <a:pt x="389" y="163"/>
                    </a:lnTo>
                    <a:lnTo>
                      <a:pt x="385" y="165"/>
                    </a:lnTo>
                    <a:lnTo>
                      <a:pt x="381" y="167"/>
                    </a:lnTo>
                    <a:lnTo>
                      <a:pt x="378" y="171"/>
                    </a:lnTo>
                    <a:lnTo>
                      <a:pt x="358" y="169"/>
                    </a:lnTo>
                    <a:lnTo>
                      <a:pt x="358" y="169"/>
                    </a:lnTo>
                    <a:lnTo>
                      <a:pt x="358" y="156"/>
                    </a:lnTo>
                    <a:lnTo>
                      <a:pt x="358" y="156"/>
                    </a:lnTo>
                    <a:lnTo>
                      <a:pt x="356" y="140"/>
                    </a:lnTo>
                    <a:lnTo>
                      <a:pt x="354" y="125"/>
                    </a:lnTo>
                    <a:lnTo>
                      <a:pt x="351" y="111"/>
                    </a:lnTo>
                    <a:lnTo>
                      <a:pt x="346" y="96"/>
                    </a:lnTo>
                    <a:lnTo>
                      <a:pt x="339" y="82"/>
                    </a:lnTo>
                    <a:lnTo>
                      <a:pt x="332" y="69"/>
                    </a:lnTo>
                    <a:lnTo>
                      <a:pt x="322" y="57"/>
                    </a:lnTo>
                    <a:lnTo>
                      <a:pt x="312" y="45"/>
                    </a:lnTo>
                    <a:lnTo>
                      <a:pt x="312" y="45"/>
                    </a:lnTo>
                    <a:lnTo>
                      <a:pt x="300" y="34"/>
                    </a:lnTo>
                    <a:lnTo>
                      <a:pt x="287" y="26"/>
                    </a:lnTo>
                    <a:lnTo>
                      <a:pt x="274" y="18"/>
                    </a:lnTo>
                    <a:lnTo>
                      <a:pt x="260" y="12"/>
                    </a:lnTo>
                    <a:lnTo>
                      <a:pt x="246" y="6"/>
                    </a:lnTo>
                    <a:lnTo>
                      <a:pt x="231" y="2"/>
                    </a:lnTo>
                    <a:lnTo>
                      <a:pt x="216" y="0"/>
                    </a:lnTo>
                    <a:lnTo>
                      <a:pt x="201" y="0"/>
                    </a:lnTo>
                    <a:lnTo>
                      <a:pt x="201" y="0"/>
                    </a:lnTo>
                    <a:lnTo>
                      <a:pt x="185" y="0"/>
                    </a:lnTo>
                    <a:lnTo>
                      <a:pt x="170" y="2"/>
                    </a:lnTo>
                    <a:lnTo>
                      <a:pt x="155" y="6"/>
                    </a:lnTo>
                    <a:lnTo>
                      <a:pt x="140" y="12"/>
                    </a:lnTo>
                    <a:lnTo>
                      <a:pt x="126" y="18"/>
                    </a:lnTo>
                    <a:lnTo>
                      <a:pt x="113" y="26"/>
                    </a:lnTo>
                    <a:lnTo>
                      <a:pt x="102" y="35"/>
                    </a:lnTo>
                    <a:lnTo>
                      <a:pt x="90" y="45"/>
                    </a:lnTo>
                    <a:lnTo>
                      <a:pt x="90" y="45"/>
                    </a:lnTo>
                    <a:lnTo>
                      <a:pt x="79" y="57"/>
                    </a:lnTo>
                    <a:lnTo>
                      <a:pt x="70" y="70"/>
                    </a:lnTo>
                    <a:lnTo>
                      <a:pt x="62" y="83"/>
                    </a:lnTo>
                    <a:lnTo>
                      <a:pt x="55" y="96"/>
                    </a:lnTo>
                    <a:lnTo>
                      <a:pt x="51" y="111"/>
                    </a:lnTo>
                    <a:lnTo>
                      <a:pt x="47" y="125"/>
                    </a:lnTo>
                    <a:lnTo>
                      <a:pt x="44" y="141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4" y="175"/>
                    </a:lnTo>
                    <a:lnTo>
                      <a:pt x="48" y="193"/>
                    </a:lnTo>
                    <a:lnTo>
                      <a:pt x="53" y="210"/>
                    </a:lnTo>
                    <a:lnTo>
                      <a:pt x="61" y="226"/>
                    </a:lnTo>
                    <a:lnTo>
                      <a:pt x="69" y="242"/>
                    </a:lnTo>
                    <a:lnTo>
                      <a:pt x="80" y="256"/>
                    </a:lnTo>
                    <a:lnTo>
                      <a:pt x="92" y="269"/>
                    </a:lnTo>
                    <a:lnTo>
                      <a:pt x="105" y="280"/>
                    </a:lnTo>
                    <a:lnTo>
                      <a:pt x="88" y="306"/>
                    </a:lnTo>
                    <a:lnTo>
                      <a:pt x="88" y="306"/>
                    </a:lnTo>
                    <a:lnTo>
                      <a:pt x="83" y="305"/>
                    </a:lnTo>
                    <a:lnTo>
                      <a:pt x="83" y="305"/>
                    </a:lnTo>
                    <a:lnTo>
                      <a:pt x="77" y="306"/>
                    </a:lnTo>
                    <a:lnTo>
                      <a:pt x="71" y="310"/>
                    </a:lnTo>
                    <a:lnTo>
                      <a:pt x="38" y="288"/>
                    </a:lnTo>
                    <a:lnTo>
                      <a:pt x="38" y="288"/>
                    </a:lnTo>
                    <a:lnTo>
                      <a:pt x="38" y="285"/>
                    </a:lnTo>
                    <a:lnTo>
                      <a:pt x="38" y="285"/>
                    </a:lnTo>
                    <a:lnTo>
                      <a:pt x="38" y="280"/>
                    </a:lnTo>
                    <a:lnTo>
                      <a:pt x="37" y="277"/>
                    </a:lnTo>
                    <a:lnTo>
                      <a:pt x="35" y="274"/>
                    </a:lnTo>
                    <a:lnTo>
                      <a:pt x="32" y="271"/>
                    </a:lnTo>
                    <a:lnTo>
                      <a:pt x="29" y="269"/>
                    </a:lnTo>
                    <a:lnTo>
                      <a:pt x="26" y="268"/>
                    </a:lnTo>
                    <a:lnTo>
                      <a:pt x="23" y="266"/>
                    </a:lnTo>
                    <a:lnTo>
                      <a:pt x="20" y="265"/>
                    </a:lnTo>
                    <a:lnTo>
                      <a:pt x="20" y="265"/>
                    </a:lnTo>
                    <a:lnTo>
                      <a:pt x="15" y="266"/>
                    </a:lnTo>
                    <a:lnTo>
                      <a:pt x="12" y="268"/>
                    </a:lnTo>
                    <a:lnTo>
                      <a:pt x="9" y="269"/>
                    </a:lnTo>
                    <a:lnTo>
                      <a:pt x="5" y="271"/>
                    </a:lnTo>
                    <a:lnTo>
                      <a:pt x="3" y="274"/>
                    </a:lnTo>
                    <a:lnTo>
                      <a:pt x="1" y="277"/>
                    </a:lnTo>
                    <a:lnTo>
                      <a:pt x="0" y="280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0" y="288"/>
                    </a:lnTo>
                    <a:lnTo>
                      <a:pt x="1" y="292"/>
                    </a:lnTo>
                    <a:lnTo>
                      <a:pt x="3" y="295"/>
                    </a:lnTo>
                    <a:lnTo>
                      <a:pt x="5" y="298"/>
                    </a:lnTo>
                    <a:lnTo>
                      <a:pt x="9" y="300"/>
                    </a:lnTo>
                    <a:lnTo>
                      <a:pt x="12" y="302"/>
                    </a:lnTo>
                    <a:lnTo>
                      <a:pt x="15" y="303"/>
                    </a:lnTo>
                    <a:lnTo>
                      <a:pt x="20" y="303"/>
                    </a:lnTo>
                    <a:lnTo>
                      <a:pt x="20" y="303"/>
                    </a:lnTo>
                    <a:lnTo>
                      <a:pt x="25" y="302"/>
                    </a:lnTo>
                    <a:lnTo>
                      <a:pt x="29" y="300"/>
                    </a:lnTo>
                    <a:lnTo>
                      <a:pt x="64" y="322"/>
                    </a:lnTo>
                    <a:lnTo>
                      <a:pt x="64" y="322"/>
                    </a:lnTo>
                    <a:lnTo>
                      <a:pt x="64" y="325"/>
                    </a:lnTo>
                    <a:lnTo>
                      <a:pt x="64" y="325"/>
                    </a:lnTo>
                    <a:lnTo>
                      <a:pt x="64" y="328"/>
                    </a:lnTo>
                    <a:lnTo>
                      <a:pt x="65" y="332"/>
                    </a:lnTo>
                    <a:lnTo>
                      <a:pt x="67" y="336"/>
                    </a:lnTo>
                    <a:lnTo>
                      <a:pt x="69" y="338"/>
                    </a:lnTo>
                    <a:lnTo>
                      <a:pt x="72" y="340"/>
                    </a:lnTo>
                    <a:lnTo>
                      <a:pt x="76" y="342"/>
                    </a:lnTo>
                    <a:lnTo>
                      <a:pt x="79" y="343"/>
                    </a:lnTo>
                    <a:lnTo>
                      <a:pt x="83" y="343"/>
                    </a:lnTo>
                    <a:lnTo>
                      <a:pt x="83" y="343"/>
                    </a:lnTo>
                    <a:lnTo>
                      <a:pt x="86" y="343"/>
                    </a:lnTo>
                    <a:lnTo>
                      <a:pt x="90" y="342"/>
                    </a:lnTo>
                    <a:lnTo>
                      <a:pt x="93" y="340"/>
                    </a:lnTo>
                    <a:lnTo>
                      <a:pt x="96" y="338"/>
                    </a:lnTo>
                    <a:lnTo>
                      <a:pt x="98" y="336"/>
                    </a:lnTo>
                    <a:lnTo>
                      <a:pt x="101" y="332"/>
                    </a:lnTo>
                    <a:lnTo>
                      <a:pt x="102" y="328"/>
                    </a:lnTo>
                    <a:lnTo>
                      <a:pt x="102" y="325"/>
                    </a:lnTo>
                    <a:lnTo>
                      <a:pt x="102" y="325"/>
                    </a:lnTo>
                    <a:lnTo>
                      <a:pt x="101" y="319"/>
                    </a:lnTo>
                    <a:lnTo>
                      <a:pt x="98" y="314"/>
                    </a:lnTo>
                    <a:lnTo>
                      <a:pt x="117" y="289"/>
                    </a:lnTo>
                    <a:lnTo>
                      <a:pt x="117" y="289"/>
                    </a:lnTo>
                    <a:lnTo>
                      <a:pt x="126" y="295"/>
                    </a:lnTo>
                    <a:lnTo>
                      <a:pt x="136" y="299"/>
                    </a:lnTo>
                    <a:lnTo>
                      <a:pt x="146" y="303"/>
                    </a:lnTo>
                    <a:lnTo>
                      <a:pt x="157" y="306"/>
                    </a:lnTo>
                    <a:lnTo>
                      <a:pt x="166" y="310"/>
                    </a:lnTo>
                    <a:lnTo>
                      <a:pt x="178" y="312"/>
                    </a:lnTo>
                    <a:lnTo>
                      <a:pt x="189" y="313"/>
                    </a:lnTo>
                    <a:lnTo>
                      <a:pt x="201" y="313"/>
                    </a:lnTo>
                    <a:lnTo>
                      <a:pt x="201" y="313"/>
                    </a:lnTo>
                    <a:lnTo>
                      <a:pt x="201" y="313"/>
                    </a:lnTo>
                    <a:lnTo>
                      <a:pt x="213" y="313"/>
                    </a:lnTo>
                    <a:lnTo>
                      <a:pt x="225" y="311"/>
                    </a:lnTo>
                    <a:lnTo>
                      <a:pt x="237" y="309"/>
                    </a:lnTo>
                    <a:lnTo>
                      <a:pt x="248" y="305"/>
                    </a:lnTo>
                    <a:lnTo>
                      <a:pt x="260" y="302"/>
                    </a:lnTo>
                    <a:lnTo>
                      <a:pt x="271" y="297"/>
                    </a:lnTo>
                    <a:lnTo>
                      <a:pt x="282" y="291"/>
                    </a:lnTo>
                    <a:lnTo>
                      <a:pt x="292" y="284"/>
                    </a:lnTo>
                    <a:lnTo>
                      <a:pt x="300" y="292"/>
                    </a:lnTo>
                    <a:lnTo>
                      <a:pt x="297" y="296"/>
                    </a:lnTo>
                    <a:lnTo>
                      <a:pt x="297" y="296"/>
                    </a:lnTo>
                    <a:lnTo>
                      <a:pt x="295" y="298"/>
                    </a:lnTo>
                    <a:lnTo>
                      <a:pt x="295" y="298"/>
                    </a:lnTo>
                    <a:lnTo>
                      <a:pt x="295" y="298"/>
                    </a:lnTo>
                    <a:lnTo>
                      <a:pt x="295" y="298"/>
                    </a:lnTo>
                    <a:lnTo>
                      <a:pt x="295" y="301"/>
                    </a:lnTo>
                    <a:lnTo>
                      <a:pt x="295" y="301"/>
                    </a:lnTo>
                    <a:lnTo>
                      <a:pt x="295" y="301"/>
                    </a:lnTo>
                    <a:lnTo>
                      <a:pt x="295" y="301"/>
                    </a:lnTo>
                    <a:lnTo>
                      <a:pt x="295" y="303"/>
                    </a:lnTo>
                    <a:lnTo>
                      <a:pt x="295" y="303"/>
                    </a:lnTo>
                    <a:lnTo>
                      <a:pt x="295" y="303"/>
                    </a:lnTo>
                    <a:lnTo>
                      <a:pt x="295" y="303"/>
                    </a:lnTo>
                    <a:lnTo>
                      <a:pt x="297" y="305"/>
                    </a:lnTo>
                    <a:lnTo>
                      <a:pt x="297" y="305"/>
                    </a:lnTo>
                    <a:lnTo>
                      <a:pt x="297" y="305"/>
                    </a:lnTo>
                    <a:lnTo>
                      <a:pt x="312" y="322"/>
                    </a:lnTo>
                    <a:lnTo>
                      <a:pt x="312" y="322"/>
                    </a:lnTo>
                    <a:lnTo>
                      <a:pt x="312" y="322"/>
                    </a:lnTo>
                    <a:lnTo>
                      <a:pt x="432" y="440"/>
                    </a:lnTo>
                    <a:lnTo>
                      <a:pt x="443" y="451"/>
                    </a:lnTo>
                    <a:lnTo>
                      <a:pt x="443" y="451"/>
                    </a:lnTo>
                    <a:lnTo>
                      <a:pt x="445" y="452"/>
                    </a:lnTo>
                    <a:lnTo>
                      <a:pt x="447" y="453"/>
                    </a:lnTo>
                    <a:lnTo>
                      <a:pt x="447" y="453"/>
                    </a:lnTo>
                    <a:lnTo>
                      <a:pt x="447" y="453"/>
                    </a:lnTo>
                    <a:lnTo>
                      <a:pt x="447" y="453"/>
                    </a:lnTo>
                    <a:lnTo>
                      <a:pt x="458" y="452"/>
                    </a:lnTo>
                    <a:lnTo>
                      <a:pt x="467" y="449"/>
                    </a:lnTo>
                    <a:lnTo>
                      <a:pt x="475" y="445"/>
                    </a:lnTo>
                    <a:lnTo>
                      <a:pt x="483" y="438"/>
                    </a:lnTo>
                    <a:lnTo>
                      <a:pt x="489" y="431"/>
                    </a:lnTo>
                    <a:lnTo>
                      <a:pt x="494" y="422"/>
                    </a:lnTo>
                    <a:lnTo>
                      <a:pt x="497" y="413"/>
                    </a:lnTo>
                    <a:lnTo>
                      <a:pt x="498" y="403"/>
                    </a:lnTo>
                    <a:lnTo>
                      <a:pt x="498" y="403"/>
                    </a:lnTo>
                    <a:lnTo>
                      <a:pt x="497" y="400"/>
                    </a:lnTo>
                    <a:lnTo>
                      <a:pt x="496" y="398"/>
                    </a:lnTo>
                    <a:lnTo>
                      <a:pt x="496" y="398"/>
                    </a:lnTo>
                    <a:close/>
                    <a:moveTo>
                      <a:pt x="481" y="83"/>
                    </a:moveTo>
                    <a:lnTo>
                      <a:pt x="480" y="82"/>
                    </a:lnTo>
                    <a:lnTo>
                      <a:pt x="480" y="82"/>
                    </a:lnTo>
                    <a:lnTo>
                      <a:pt x="481" y="83"/>
                    </a:lnTo>
                    <a:lnTo>
                      <a:pt x="481" y="83"/>
                    </a:lnTo>
                    <a:close/>
                    <a:moveTo>
                      <a:pt x="327" y="316"/>
                    </a:moveTo>
                    <a:lnTo>
                      <a:pt x="361" y="283"/>
                    </a:lnTo>
                    <a:lnTo>
                      <a:pt x="470" y="393"/>
                    </a:lnTo>
                    <a:lnTo>
                      <a:pt x="470" y="393"/>
                    </a:lnTo>
                    <a:lnTo>
                      <a:pt x="437" y="426"/>
                    </a:lnTo>
                    <a:lnTo>
                      <a:pt x="327" y="316"/>
                    </a:lnTo>
                    <a:close/>
                    <a:moveTo>
                      <a:pt x="312" y="301"/>
                    </a:moveTo>
                    <a:lnTo>
                      <a:pt x="346" y="268"/>
                    </a:lnTo>
                    <a:lnTo>
                      <a:pt x="351" y="273"/>
                    </a:lnTo>
                    <a:lnTo>
                      <a:pt x="318" y="306"/>
                    </a:lnTo>
                    <a:lnTo>
                      <a:pt x="312" y="301"/>
                    </a:lnTo>
                    <a:close/>
                    <a:moveTo>
                      <a:pt x="58" y="156"/>
                    </a:moveTo>
                    <a:lnTo>
                      <a:pt x="58" y="156"/>
                    </a:lnTo>
                    <a:lnTo>
                      <a:pt x="58" y="142"/>
                    </a:lnTo>
                    <a:lnTo>
                      <a:pt x="61" y="128"/>
                    </a:lnTo>
                    <a:lnTo>
                      <a:pt x="64" y="115"/>
                    </a:lnTo>
                    <a:lnTo>
                      <a:pt x="68" y="101"/>
                    </a:lnTo>
                    <a:lnTo>
                      <a:pt x="75" y="89"/>
                    </a:lnTo>
                    <a:lnTo>
                      <a:pt x="82" y="77"/>
                    </a:lnTo>
                    <a:lnTo>
                      <a:pt x="90" y="66"/>
                    </a:lnTo>
                    <a:lnTo>
                      <a:pt x="99" y="56"/>
                    </a:lnTo>
                    <a:lnTo>
                      <a:pt x="99" y="56"/>
                    </a:lnTo>
                    <a:lnTo>
                      <a:pt x="110" y="46"/>
                    </a:lnTo>
                    <a:lnTo>
                      <a:pt x="121" y="37"/>
                    </a:lnTo>
                    <a:lnTo>
                      <a:pt x="133" y="30"/>
                    </a:lnTo>
                    <a:lnTo>
                      <a:pt x="146" y="25"/>
                    </a:lnTo>
                    <a:lnTo>
                      <a:pt x="159" y="19"/>
                    </a:lnTo>
                    <a:lnTo>
                      <a:pt x="173" y="16"/>
                    </a:lnTo>
                    <a:lnTo>
                      <a:pt x="187" y="14"/>
                    </a:lnTo>
                    <a:lnTo>
                      <a:pt x="201" y="14"/>
                    </a:lnTo>
                    <a:lnTo>
                      <a:pt x="201" y="14"/>
                    </a:lnTo>
                    <a:lnTo>
                      <a:pt x="215" y="14"/>
                    </a:lnTo>
                    <a:lnTo>
                      <a:pt x="229" y="16"/>
                    </a:lnTo>
                    <a:lnTo>
                      <a:pt x="242" y="19"/>
                    </a:lnTo>
                    <a:lnTo>
                      <a:pt x="255" y="25"/>
                    </a:lnTo>
                    <a:lnTo>
                      <a:pt x="268" y="30"/>
                    </a:lnTo>
                    <a:lnTo>
                      <a:pt x="280" y="37"/>
                    </a:lnTo>
                    <a:lnTo>
                      <a:pt x="291" y="46"/>
                    </a:lnTo>
                    <a:lnTo>
                      <a:pt x="301" y="55"/>
                    </a:lnTo>
                    <a:lnTo>
                      <a:pt x="301" y="55"/>
                    </a:lnTo>
                    <a:lnTo>
                      <a:pt x="311" y="66"/>
                    </a:lnTo>
                    <a:lnTo>
                      <a:pt x="320" y="77"/>
                    </a:lnTo>
                    <a:lnTo>
                      <a:pt x="327" y="89"/>
                    </a:lnTo>
                    <a:lnTo>
                      <a:pt x="333" y="101"/>
                    </a:lnTo>
                    <a:lnTo>
                      <a:pt x="337" y="114"/>
                    </a:lnTo>
                    <a:lnTo>
                      <a:pt x="340" y="128"/>
                    </a:lnTo>
                    <a:lnTo>
                      <a:pt x="342" y="142"/>
                    </a:lnTo>
                    <a:lnTo>
                      <a:pt x="344" y="156"/>
                    </a:lnTo>
                    <a:lnTo>
                      <a:pt x="344" y="156"/>
                    </a:lnTo>
                    <a:lnTo>
                      <a:pt x="344" y="167"/>
                    </a:lnTo>
                    <a:lnTo>
                      <a:pt x="329" y="165"/>
                    </a:lnTo>
                    <a:lnTo>
                      <a:pt x="329" y="165"/>
                    </a:lnTo>
                    <a:lnTo>
                      <a:pt x="329" y="156"/>
                    </a:lnTo>
                    <a:lnTo>
                      <a:pt x="329" y="156"/>
                    </a:lnTo>
                    <a:lnTo>
                      <a:pt x="329" y="143"/>
                    </a:lnTo>
                    <a:lnTo>
                      <a:pt x="327" y="130"/>
                    </a:lnTo>
                    <a:lnTo>
                      <a:pt x="324" y="118"/>
                    </a:lnTo>
                    <a:lnTo>
                      <a:pt x="320" y="107"/>
                    </a:lnTo>
                    <a:lnTo>
                      <a:pt x="314" y="96"/>
                    </a:lnTo>
                    <a:lnTo>
                      <a:pt x="308" y="85"/>
                    </a:lnTo>
                    <a:lnTo>
                      <a:pt x="300" y="74"/>
                    </a:lnTo>
                    <a:lnTo>
                      <a:pt x="292" y="64"/>
                    </a:lnTo>
                    <a:lnTo>
                      <a:pt x="292" y="64"/>
                    </a:lnTo>
                    <a:lnTo>
                      <a:pt x="282" y="56"/>
                    </a:lnTo>
                    <a:lnTo>
                      <a:pt x="272" y="48"/>
                    </a:lnTo>
                    <a:lnTo>
                      <a:pt x="261" y="42"/>
                    </a:lnTo>
                    <a:lnTo>
                      <a:pt x="250" y="36"/>
                    </a:lnTo>
                    <a:lnTo>
                      <a:pt x="239" y="33"/>
                    </a:lnTo>
                    <a:lnTo>
                      <a:pt x="226" y="30"/>
                    </a:lnTo>
                    <a:lnTo>
                      <a:pt x="214" y="28"/>
                    </a:lnTo>
                    <a:lnTo>
                      <a:pt x="201" y="27"/>
                    </a:lnTo>
                    <a:lnTo>
                      <a:pt x="201" y="27"/>
                    </a:lnTo>
                    <a:lnTo>
                      <a:pt x="188" y="28"/>
                    </a:lnTo>
                    <a:lnTo>
                      <a:pt x="175" y="30"/>
                    </a:lnTo>
                    <a:lnTo>
                      <a:pt x="163" y="33"/>
                    </a:lnTo>
                    <a:lnTo>
                      <a:pt x="151" y="37"/>
                    </a:lnTo>
                    <a:lnTo>
                      <a:pt x="139" y="43"/>
                    </a:lnTo>
                    <a:lnTo>
                      <a:pt x="129" y="49"/>
                    </a:lnTo>
                    <a:lnTo>
                      <a:pt x="119" y="57"/>
                    </a:lnTo>
                    <a:lnTo>
                      <a:pt x="109" y="66"/>
                    </a:lnTo>
                    <a:lnTo>
                      <a:pt x="109" y="66"/>
                    </a:lnTo>
                    <a:lnTo>
                      <a:pt x="101" y="74"/>
                    </a:lnTo>
                    <a:lnTo>
                      <a:pt x="93" y="85"/>
                    </a:lnTo>
                    <a:lnTo>
                      <a:pt x="86" y="96"/>
                    </a:lnTo>
                    <a:lnTo>
                      <a:pt x="81" y="107"/>
                    </a:lnTo>
                    <a:lnTo>
                      <a:pt x="77" y="118"/>
                    </a:lnTo>
                    <a:lnTo>
                      <a:pt x="75" y="131"/>
                    </a:lnTo>
                    <a:lnTo>
                      <a:pt x="72" y="143"/>
                    </a:lnTo>
                    <a:lnTo>
                      <a:pt x="71" y="156"/>
                    </a:lnTo>
                    <a:lnTo>
                      <a:pt x="71" y="156"/>
                    </a:lnTo>
                    <a:lnTo>
                      <a:pt x="72" y="169"/>
                    </a:lnTo>
                    <a:lnTo>
                      <a:pt x="75" y="181"/>
                    </a:lnTo>
                    <a:lnTo>
                      <a:pt x="77" y="194"/>
                    </a:lnTo>
                    <a:lnTo>
                      <a:pt x="81" y="206"/>
                    </a:lnTo>
                    <a:lnTo>
                      <a:pt x="86" y="217"/>
                    </a:lnTo>
                    <a:lnTo>
                      <a:pt x="93" y="228"/>
                    </a:lnTo>
                    <a:lnTo>
                      <a:pt x="101" y="238"/>
                    </a:lnTo>
                    <a:lnTo>
                      <a:pt x="109" y="247"/>
                    </a:lnTo>
                    <a:lnTo>
                      <a:pt x="109" y="247"/>
                    </a:lnTo>
                    <a:lnTo>
                      <a:pt x="121" y="258"/>
                    </a:lnTo>
                    <a:lnTo>
                      <a:pt x="113" y="269"/>
                    </a:lnTo>
                    <a:lnTo>
                      <a:pt x="113" y="269"/>
                    </a:lnTo>
                    <a:lnTo>
                      <a:pt x="102" y="259"/>
                    </a:lnTo>
                    <a:lnTo>
                      <a:pt x="91" y="247"/>
                    </a:lnTo>
                    <a:lnTo>
                      <a:pt x="81" y="234"/>
                    </a:lnTo>
                    <a:lnTo>
                      <a:pt x="72" y="220"/>
                    </a:lnTo>
                    <a:lnTo>
                      <a:pt x="67" y="205"/>
                    </a:lnTo>
                    <a:lnTo>
                      <a:pt x="62" y="190"/>
                    </a:lnTo>
                    <a:lnTo>
                      <a:pt x="58" y="174"/>
                    </a:lnTo>
                    <a:lnTo>
                      <a:pt x="58" y="156"/>
                    </a:lnTo>
                    <a:lnTo>
                      <a:pt x="58" y="156"/>
                    </a:lnTo>
                    <a:close/>
                    <a:moveTo>
                      <a:pt x="140" y="255"/>
                    </a:moveTo>
                    <a:lnTo>
                      <a:pt x="198" y="174"/>
                    </a:lnTo>
                    <a:lnTo>
                      <a:pt x="198" y="174"/>
                    </a:lnTo>
                    <a:lnTo>
                      <a:pt x="204" y="175"/>
                    </a:lnTo>
                    <a:lnTo>
                      <a:pt x="204" y="175"/>
                    </a:lnTo>
                    <a:lnTo>
                      <a:pt x="209" y="175"/>
                    </a:lnTo>
                    <a:lnTo>
                      <a:pt x="213" y="172"/>
                    </a:lnTo>
                    <a:lnTo>
                      <a:pt x="217" y="169"/>
                    </a:lnTo>
                    <a:lnTo>
                      <a:pt x="220" y="166"/>
                    </a:lnTo>
                    <a:lnTo>
                      <a:pt x="313" y="178"/>
                    </a:lnTo>
                    <a:lnTo>
                      <a:pt x="313" y="178"/>
                    </a:lnTo>
                    <a:lnTo>
                      <a:pt x="309" y="194"/>
                    </a:lnTo>
                    <a:lnTo>
                      <a:pt x="302" y="209"/>
                    </a:lnTo>
                    <a:lnTo>
                      <a:pt x="294" y="224"/>
                    </a:lnTo>
                    <a:lnTo>
                      <a:pt x="282" y="237"/>
                    </a:lnTo>
                    <a:lnTo>
                      <a:pt x="282" y="237"/>
                    </a:lnTo>
                    <a:lnTo>
                      <a:pt x="273" y="245"/>
                    </a:lnTo>
                    <a:lnTo>
                      <a:pt x="265" y="251"/>
                    </a:lnTo>
                    <a:lnTo>
                      <a:pt x="255" y="258"/>
                    </a:lnTo>
                    <a:lnTo>
                      <a:pt x="245" y="262"/>
                    </a:lnTo>
                    <a:lnTo>
                      <a:pt x="234" y="266"/>
                    </a:lnTo>
                    <a:lnTo>
                      <a:pt x="224" y="269"/>
                    </a:lnTo>
                    <a:lnTo>
                      <a:pt x="212" y="271"/>
                    </a:lnTo>
                    <a:lnTo>
                      <a:pt x="201" y="271"/>
                    </a:lnTo>
                    <a:lnTo>
                      <a:pt x="201" y="278"/>
                    </a:lnTo>
                    <a:lnTo>
                      <a:pt x="201" y="271"/>
                    </a:lnTo>
                    <a:lnTo>
                      <a:pt x="201" y="271"/>
                    </a:lnTo>
                    <a:lnTo>
                      <a:pt x="185" y="270"/>
                    </a:lnTo>
                    <a:lnTo>
                      <a:pt x="170" y="266"/>
                    </a:lnTo>
                    <a:lnTo>
                      <a:pt x="155" y="261"/>
                    </a:lnTo>
                    <a:lnTo>
                      <a:pt x="140" y="255"/>
                    </a:lnTo>
                    <a:lnTo>
                      <a:pt x="140" y="255"/>
                    </a:lnTo>
                    <a:close/>
                    <a:moveTo>
                      <a:pt x="223" y="152"/>
                    </a:moveTo>
                    <a:lnTo>
                      <a:pt x="223" y="152"/>
                    </a:lnTo>
                    <a:lnTo>
                      <a:pt x="220" y="147"/>
                    </a:lnTo>
                    <a:lnTo>
                      <a:pt x="216" y="141"/>
                    </a:lnTo>
                    <a:lnTo>
                      <a:pt x="211" y="139"/>
                    </a:lnTo>
                    <a:lnTo>
                      <a:pt x="204" y="137"/>
                    </a:lnTo>
                    <a:lnTo>
                      <a:pt x="204" y="137"/>
                    </a:lnTo>
                    <a:lnTo>
                      <a:pt x="200" y="138"/>
                    </a:lnTo>
                    <a:lnTo>
                      <a:pt x="197" y="139"/>
                    </a:lnTo>
                    <a:lnTo>
                      <a:pt x="193" y="140"/>
                    </a:lnTo>
                    <a:lnTo>
                      <a:pt x="190" y="143"/>
                    </a:lnTo>
                    <a:lnTo>
                      <a:pt x="188" y="145"/>
                    </a:lnTo>
                    <a:lnTo>
                      <a:pt x="187" y="149"/>
                    </a:lnTo>
                    <a:lnTo>
                      <a:pt x="186" y="152"/>
                    </a:lnTo>
                    <a:lnTo>
                      <a:pt x="185" y="156"/>
                    </a:lnTo>
                    <a:lnTo>
                      <a:pt x="185" y="156"/>
                    </a:lnTo>
                    <a:lnTo>
                      <a:pt x="186" y="161"/>
                    </a:lnTo>
                    <a:lnTo>
                      <a:pt x="187" y="164"/>
                    </a:lnTo>
                    <a:lnTo>
                      <a:pt x="130" y="246"/>
                    </a:lnTo>
                    <a:lnTo>
                      <a:pt x="130" y="246"/>
                    </a:lnTo>
                    <a:lnTo>
                      <a:pt x="120" y="237"/>
                    </a:lnTo>
                    <a:lnTo>
                      <a:pt x="120" y="237"/>
                    </a:lnTo>
                    <a:lnTo>
                      <a:pt x="111" y="229"/>
                    </a:lnTo>
                    <a:lnTo>
                      <a:pt x="105" y="220"/>
                    </a:lnTo>
                    <a:lnTo>
                      <a:pt x="99" y="210"/>
                    </a:lnTo>
                    <a:lnTo>
                      <a:pt x="94" y="201"/>
                    </a:lnTo>
                    <a:lnTo>
                      <a:pt x="91" y="190"/>
                    </a:lnTo>
                    <a:lnTo>
                      <a:pt x="88" y="179"/>
                    </a:lnTo>
                    <a:lnTo>
                      <a:pt x="86" y="167"/>
                    </a:lnTo>
                    <a:lnTo>
                      <a:pt x="85" y="156"/>
                    </a:lnTo>
                    <a:lnTo>
                      <a:pt x="85" y="156"/>
                    </a:lnTo>
                    <a:lnTo>
                      <a:pt x="86" y="144"/>
                    </a:lnTo>
                    <a:lnTo>
                      <a:pt x="88" y="134"/>
                    </a:lnTo>
                    <a:lnTo>
                      <a:pt x="91" y="123"/>
                    </a:lnTo>
                    <a:lnTo>
                      <a:pt x="94" y="112"/>
                    </a:lnTo>
                    <a:lnTo>
                      <a:pt x="99" y="102"/>
                    </a:lnTo>
                    <a:lnTo>
                      <a:pt x="105" y="93"/>
                    </a:lnTo>
                    <a:lnTo>
                      <a:pt x="111" y="84"/>
                    </a:lnTo>
                    <a:lnTo>
                      <a:pt x="119" y="75"/>
                    </a:lnTo>
                    <a:lnTo>
                      <a:pt x="119" y="75"/>
                    </a:lnTo>
                    <a:lnTo>
                      <a:pt x="128" y="68"/>
                    </a:lnTo>
                    <a:lnTo>
                      <a:pt x="137" y="60"/>
                    </a:lnTo>
                    <a:lnTo>
                      <a:pt x="147" y="55"/>
                    </a:lnTo>
                    <a:lnTo>
                      <a:pt x="157" y="50"/>
                    </a:lnTo>
                    <a:lnTo>
                      <a:pt x="167" y="46"/>
                    </a:lnTo>
                    <a:lnTo>
                      <a:pt x="178" y="44"/>
                    </a:lnTo>
                    <a:lnTo>
                      <a:pt x="189" y="42"/>
                    </a:lnTo>
                    <a:lnTo>
                      <a:pt x="201" y="42"/>
                    </a:lnTo>
                    <a:lnTo>
                      <a:pt x="201" y="42"/>
                    </a:lnTo>
                    <a:lnTo>
                      <a:pt x="212" y="42"/>
                    </a:lnTo>
                    <a:lnTo>
                      <a:pt x="224" y="44"/>
                    </a:lnTo>
                    <a:lnTo>
                      <a:pt x="234" y="46"/>
                    </a:lnTo>
                    <a:lnTo>
                      <a:pt x="244" y="50"/>
                    </a:lnTo>
                    <a:lnTo>
                      <a:pt x="255" y="55"/>
                    </a:lnTo>
                    <a:lnTo>
                      <a:pt x="265" y="60"/>
                    </a:lnTo>
                    <a:lnTo>
                      <a:pt x="273" y="68"/>
                    </a:lnTo>
                    <a:lnTo>
                      <a:pt x="282" y="75"/>
                    </a:lnTo>
                    <a:lnTo>
                      <a:pt x="282" y="75"/>
                    </a:lnTo>
                    <a:lnTo>
                      <a:pt x="290" y="84"/>
                    </a:lnTo>
                    <a:lnTo>
                      <a:pt x="296" y="93"/>
                    </a:lnTo>
                    <a:lnTo>
                      <a:pt x="302" y="102"/>
                    </a:lnTo>
                    <a:lnTo>
                      <a:pt x="307" y="112"/>
                    </a:lnTo>
                    <a:lnTo>
                      <a:pt x="311" y="123"/>
                    </a:lnTo>
                    <a:lnTo>
                      <a:pt x="313" y="134"/>
                    </a:lnTo>
                    <a:lnTo>
                      <a:pt x="315" y="144"/>
                    </a:lnTo>
                    <a:lnTo>
                      <a:pt x="315" y="156"/>
                    </a:lnTo>
                    <a:lnTo>
                      <a:pt x="315" y="156"/>
                    </a:lnTo>
                    <a:lnTo>
                      <a:pt x="315" y="164"/>
                    </a:lnTo>
                    <a:lnTo>
                      <a:pt x="223" y="152"/>
                    </a:lnTo>
                    <a:close/>
                    <a:moveTo>
                      <a:pt x="201" y="299"/>
                    </a:moveTo>
                    <a:lnTo>
                      <a:pt x="201" y="306"/>
                    </a:lnTo>
                    <a:lnTo>
                      <a:pt x="201" y="299"/>
                    </a:lnTo>
                    <a:lnTo>
                      <a:pt x="201" y="299"/>
                    </a:lnTo>
                    <a:lnTo>
                      <a:pt x="190" y="299"/>
                    </a:lnTo>
                    <a:lnTo>
                      <a:pt x="180" y="298"/>
                    </a:lnTo>
                    <a:lnTo>
                      <a:pt x="171" y="296"/>
                    </a:lnTo>
                    <a:lnTo>
                      <a:pt x="161" y="293"/>
                    </a:lnTo>
                    <a:lnTo>
                      <a:pt x="151" y="290"/>
                    </a:lnTo>
                    <a:lnTo>
                      <a:pt x="142" y="286"/>
                    </a:lnTo>
                    <a:lnTo>
                      <a:pt x="133" y="282"/>
                    </a:lnTo>
                    <a:lnTo>
                      <a:pt x="125" y="277"/>
                    </a:lnTo>
                    <a:lnTo>
                      <a:pt x="133" y="265"/>
                    </a:lnTo>
                    <a:lnTo>
                      <a:pt x="133" y="265"/>
                    </a:lnTo>
                    <a:lnTo>
                      <a:pt x="148" y="274"/>
                    </a:lnTo>
                    <a:lnTo>
                      <a:pt x="165" y="280"/>
                    </a:lnTo>
                    <a:lnTo>
                      <a:pt x="183" y="284"/>
                    </a:lnTo>
                    <a:lnTo>
                      <a:pt x="201" y="285"/>
                    </a:lnTo>
                    <a:lnTo>
                      <a:pt x="201" y="285"/>
                    </a:lnTo>
                    <a:lnTo>
                      <a:pt x="201" y="285"/>
                    </a:lnTo>
                    <a:lnTo>
                      <a:pt x="214" y="285"/>
                    </a:lnTo>
                    <a:lnTo>
                      <a:pt x="226" y="283"/>
                    </a:lnTo>
                    <a:lnTo>
                      <a:pt x="239" y="279"/>
                    </a:lnTo>
                    <a:lnTo>
                      <a:pt x="251" y="275"/>
                    </a:lnTo>
                    <a:lnTo>
                      <a:pt x="261" y="270"/>
                    </a:lnTo>
                    <a:lnTo>
                      <a:pt x="272" y="263"/>
                    </a:lnTo>
                    <a:lnTo>
                      <a:pt x="283" y="256"/>
                    </a:lnTo>
                    <a:lnTo>
                      <a:pt x="292" y="247"/>
                    </a:lnTo>
                    <a:lnTo>
                      <a:pt x="292" y="247"/>
                    </a:lnTo>
                    <a:lnTo>
                      <a:pt x="299" y="239"/>
                    </a:lnTo>
                    <a:lnTo>
                      <a:pt x="305" y="232"/>
                    </a:lnTo>
                    <a:lnTo>
                      <a:pt x="310" y="224"/>
                    </a:lnTo>
                    <a:lnTo>
                      <a:pt x="315" y="216"/>
                    </a:lnTo>
                    <a:lnTo>
                      <a:pt x="320" y="207"/>
                    </a:lnTo>
                    <a:lnTo>
                      <a:pt x="323" y="198"/>
                    </a:lnTo>
                    <a:lnTo>
                      <a:pt x="325" y="189"/>
                    </a:lnTo>
                    <a:lnTo>
                      <a:pt x="327" y="179"/>
                    </a:lnTo>
                    <a:lnTo>
                      <a:pt x="341" y="181"/>
                    </a:lnTo>
                    <a:lnTo>
                      <a:pt x="341" y="181"/>
                    </a:lnTo>
                    <a:lnTo>
                      <a:pt x="337" y="197"/>
                    </a:lnTo>
                    <a:lnTo>
                      <a:pt x="332" y="214"/>
                    </a:lnTo>
                    <a:lnTo>
                      <a:pt x="324" y="229"/>
                    </a:lnTo>
                    <a:lnTo>
                      <a:pt x="314" y="243"/>
                    </a:lnTo>
                    <a:lnTo>
                      <a:pt x="314" y="243"/>
                    </a:lnTo>
                    <a:lnTo>
                      <a:pt x="314" y="244"/>
                    </a:lnTo>
                    <a:lnTo>
                      <a:pt x="314" y="244"/>
                    </a:lnTo>
                    <a:lnTo>
                      <a:pt x="308" y="250"/>
                    </a:lnTo>
                    <a:lnTo>
                      <a:pt x="308" y="250"/>
                    </a:lnTo>
                    <a:lnTo>
                      <a:pt x="308" y="250"/>
                    </a:lnTo>
                    <a:lnTo>
                      <a:pt x="308" y="250"/>
                    </a:lnTo>
                    <a:lnTo>
                      <a:pt x="301" y="257"/>
                    </a:lnTo>
                    <a:lnTo>
                      <a:pt x="301" y="257"/>
                    </a:lnTo>
                    <a:lnTo>
                      <a:pt x="295" y="263"/>
                    </a:lnTo>
                    <a:lnTo>
                      <a:pt x="295" y="263"/>
                    </a:lnTo>
                    <a:lnTo>
                      <a:pt x="295" y="263"/>
                    </a:lnTo>
                    <a:lnTo>
                      <a:pt x="295" y="263"/>
                    </a:lnTo>
                    <a:lnTo>
                      <a:pt x="288" y="269"/>
                    </a:lnTo>
                    <a:lnTo>
                      <a:pt x="288" y="269"/>
                    </a:lnTo>
                    <a:lnTo>
                      <a:pt x="288" y="270"/>
                    </a:lnTo>
                    <a:lnTo>
                      <a:pt x="288" y="270"/>
                    </a:lnTo>
                    <a:lnTo>
                      <a:pt x="279" y="276"/>
                    </a:lnTo>
                    <a:lnTo>
                      <a:pt x="268" y="282"/>
                    </a:lnTo>
                    <a:lnTo>
                      <a:pt x="258" y="287"/>
                    </a:lnTo>
                    <a:lnTo>
                      <a:pt x="247" y="291"/>
                    </a:lnTo>
                    <a:lnTo>
                      <a:pt x="236" y="295"/>
                    </a:lnTo>
                    <a:lnTo>
                      <a:pt x="225" y="297"/>
                    </a:lnTo>
                    <a:lnTo>
                      <a:pt x="213" y="299"/>
                    </a:lnTo>
                    <a:lnTo>
                      <a:pt x="201" y="299"/>
                    </a:lnTo>
                    <a:lnTo>
                      <a:pt x="201" y="299"/>
                    </a:lnTo>
                    <a:close/>
                    <a:moveTo>
                      <a:pt x="302" y="275"/>
                    </a:moveTo>
                    <a:lnTo>
                      <a:pt x="302" y="275"/>
                    </a:lnTo>
                    <a:lnTo>
                      <a:pt x="304" y="275"/>
                    </a:lnTo>
                    <a:lnTo>
                      <a:pt x="304" y="275"/>
                    </a:lnTo>
                    <a:lnTo>
                      <a:pt x="307" y="272"/>
                    </a:lnTo>
                    <a:lnTo>
                      <a:pt x="307" y="272"/>
                    </a:lnTo>
                    <a:lnTo>
                      <a:pt x="311" y="268"/>
                    </a:lnTo>
                    <a:lnTo>
                      <a:pt x="311" y="268"/>
                    </a:lnTo>
                    <a:lnTo>
                      <a:pt x="312" y="266"/>
                    </a:lnTo>
                    <a:lnTo>
                      <a:pt x="312" y="266"/>
                    </a:lnTo>
                    <a:lnTo>
                      <a:pt x="320" y="259"/>
                    </a:lnTo>
                    <a:lnTo>
                      <a:pt x="320" y="259"/>
                    </a:lnTo>
                    <a:lnTo>
                      <a:pt x="320" y="258"/>
                    </a:lnTo>
                    <a:lnTo>
                      <a:pt x="327" y="265"/>
                    </a:lnTo>
                    <a:lnTo>
                      <a:pt x="310" y="283"/>
                    </a:lnTo>
                    <a:lnTo>
                      <a:pt x="302" y="275"/>
                    </a:lnTo>
                    <a:close/>
                    <a:moveTo>
                      <a:pt x="450" y="439"/>
                    </a:moveTo>
                    <a:lnTo>
                      <a:pt x="447" y="436"/>
                    </a:lnTo>
                    <a:lnTo>
                      <a:pt x="447" y="436"/>
                    </a:lnTo>
                    <a:lnTo>
                      <a:pt x="481" y="403"/>
                    </a:lnTo>
                    <a:lnTo>
                      <a:pt x="481" y="403"/>
                    </a:lnTo>
                    <a:lnTo>
                      <a:pt x="484" y="406"/>
                    </a:lnTo>
                    <a:lnTo>
                      <a:pt x="484" y="406"/>
                    </a:lnTo>
                    <a:lnTo>
                      <a:pt x="483" y="412"/>
                    </a:lnTo>
                    <a:lnTo>
                      <a:pt x="481" y="418"/>
                    </a:lnTo>
                    <a:lnTo>
                      <a:pt x="477" y="424"/>
                    </a:lnTo>
                    <a:lnTo>
                      <a:pt x="473" y="428"/>
                    </a:lnTo>
                    <a:lnTo>
                      <a:pt x="468" y="433"/>
                    </a:lnTo>
                    <a:lnTo>
                      <a:pt x="462" y="436"/>
                    </a:lnTo>
                    <a:lnTo>
                      <a:pt x="457" y="438"/>
                    </a:lnTo>
                    <a:lnTo>
                      <a:pt x="450" y="439"/>
                    </a:lnTo>
                    <a:lnTo>
                      <a:pt x="450" y="4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7496182" y="4699022"/>
              <a:ext cx="473068" cy="473068"/>
              <a:chOff x="7496182" y="4699022"/>
              <a:chExt cx="473068" cy="473068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7496182" y="4699022"/>
                <a:ext cx="473068" cy="473068"/>
              </a:xfrm>
              <a:prstGeom prst="ellipse">
                <a:avLst/>
              </a:prstGeom>
              <a:solidFill>
                <a:schemeClr val="bg1">
                  <a:alpha val="17000"/>
                </a:schemeClr>
              </a:soli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15" name="Group 114"/>
              <p:cNvGrpSpPr/>
              <p:nvPr/>
            </p:nvGrpSpPr>
            <p:grpSpPr>
              <a:xfrm>
                <a:off x="7599439" y="4809384"/>
                <a:ext cx="266554" cy="252345"/>
                <a:chOff x="2835275" y="3127375"/>
                <a:chExt cx="744538" cy="704850"/>
              </a:xfrm>
              <a:solidFill>
                <a:schemeClr val="bg1"/>
              </a:solidFill>
            </p:grpSpPr>
            <p:sp>
              <p:nvSpPr>
                <p:cNvPr id="116" name="Freeform 115"/>
                <p:cNvSpPr>
                  <a:spLocks noEditPoints="1"/>
                </p:cNvSpPr>
                <p:nvPr/>
              </p:nvSpPr>
              <p:spPr bwMode="auto">
                <a:xfrm>
                  <a:off x="2835275" y="3324225"/>
                  <a:ext cx="504825" cy="508000"/>
                </a:xfrm>
                <a:custGeom>
                  <a:avLst/>
                  <a:gdLst>
                    <a:gd name="T0" fmla="*/ 284 w 318"/>
                    <a:gd name="T1" fmla="*/ 55 h 320"/>
                    <a:gd name="T2" fmla="*/ 253 w 318"/>
                    <a:gd name="T3" fmla="*/ 61 h 320"/>
                    <a:gd name="T4" fmla="*/ 195 w 318"/>
                    <a:gd name="T5" fmla="*/ 28 h 320"/>
                    <a:gd name="T6" fmla="*/ 185 w 318"/>
                    <a:gd name="T7" fmla="*/ 0 h 320"/>
                    <a:gd name="T8" fmla="*/ 125 w 318"/>
                    <a:gd name="T9" fmla="*/ 27 h 320"/>
                    <a:gd name="T10" fmla="*/ 55 w 318"/>
                    <a:gd name="T11" fmla="*/ 36 h 320"/>
                    <a:gd name="T12" fmla="*/ 57 w 318"/>
                    <a:gd name="T13" fmla="*/ 66 h 320"/>
                    <a:gd name="T14" fmla="*/ 25 w 318"/>
                    <a:gd name="T15" fmla="*/ 120 h 320"/>
                    <a:gd name="T16" fmla="*/ 0 w 318"/>
                    <a:gd name="T17" fmla="*/ 135 h 320"/>
                    <a:gd name="T18" fmla="*/ 20 w 318"/>
                    <a:gd name="T19" fmla="*/ 192 h 320"/>
                    <a:gd name="T20" fmla="*/ 35 w 318"/>
                    <a:gd name="T21" fmla="*/ 264 h 320"/>
                    <a:gd name="T22" fmla="*/ 64 w 318"/>
                    <a:gd name="T23" fmla="*/ 268 h 320"/>
                    <a:gd name="T24" fmla="*/ 116 w 318"/>
                    <a:gd name="T25" fmla="*/ 298 h 320"/>
                    <a:gd name="T26" fmla="*/ 135 w 318"/>
                    <a:gd name="T27" fmla="*/ 320 h 320"/>
                    <a:gd name="T28" fmla="*/ 192 w 318"/>
                    <a:gd name="T29" fmla="*/ 300 h 320"/>
                    <a:gd name="T30" fmla="*/ 263 w 318"/>
                    <a:gd name="T31" fmla="*/ 284 h 320"/>
                    <a:gd name="T32" fmla="*/ 264 w 318"/>
                    <a:gd name="T33" fmla="*/ 255 h 320"/>
                    <a:gd name="T34" fmla="*/ 294 w 318"/>
                    <a:gd name="T35" fmla="*/ 199 h 320"/>
                    <a:gd name="T36" fmla="*/ 318 w 318"/>
                    <a:gd name="T37" fmla="*/ 185 h 320"/>
                    <a:gd name="T38" fmla="*/ 293 w 318"/>
                    <a:gd name="T39" fmla="*/ 126 h 320"/>
                    <a:gd name="T40" fmla="*/ 304 w 318"/>
                    <a:gd name="T41" fmla="*/ 173 h 320"/>
                    <a:gd name="T42" fmla="*/ 283 w 318"/>
                    <a:gd name="T43" fmla="*/ 183 h 320"/>
                    <a:gd name="T44" fmla="*/ 294 w 318"/>
                    <a:gd name="T45" fmla="*/ 218 h 320"/>
                    <a:gd name="T46" fmla="*/ 257 w 318"/>
                    <a:gd name="T47" fmla="*/ 242 h 320"/>
                    <a:gd name="T48" fmla="*/ 244 w 318"/>
                    <a:gd name="T49" fmla="*/ 256 h 320"/>
                    <a:gd name="T50" fmla="*/ 220 w 318"/>
                    <a:gd name="T51" fmla="*/ 293 h 320"/>
                    <a:gd name="T52" fmla="*/ 204 w 318"/>
                    <a:gd name="T53" fmla="*/ 281 h 320"/>
                    <a:gd name="T54" fmla="*/ 180 w 318"/>
                    <a:gd name="T55" fmla="*/ 288 h 320"/>
                    <a:gd name="T56" fmla="*/ 142 w 318"/>
                    <a:gd name="T57" fmla="*/ 290 h 320"/>
                    <a:gd name="T58" fmla="*/ 127 w 318"/>
                    <a:gd name="T59" fmla="*/ 286 h 320"/>
                    <a:gd name="T60" fmla="*/ 101 w 318"/>
                    <a:gd name="T61" fmla="*/ 294 h 320"/>
                    <a:gd name="T62" fmla="*/ 77 w 318"/>
                    <a:gd name="T63" fmla="*/ 260 h 320"/>
                    <a:gd name="T64" fmla="*/ 61 w 318"/>
                    <a:gd name="T65" fmla="*/ 245 h 320"/>
                    <a:gd name="T66" fmla="*/ 27 w 318"/>
                    <a:gd name="T67" fmla="*/ 220 h 320"/>
                    <a:gd name="T68" fmla="*/ 38 w 318"/>
                    <a:gd name="T69" fmla="*/ 204 h 320"/>
                    <a:gd name="T70" fmla="*/ 32 w 318"/>
                    <a:gd name="T71" fmla="*/ 180 h 320"/>
                    <a:gd name="T72" fmla="*/ 33 w 318"/>
                    <a:gd name="T73" fmla="*/ 143 h 320"/>
                    <a:gd name="T74" fmla="*/ 37 w 318"/>
                    <a:gd name="T75" fmla="*/ 129 h 320"/>
                    <a:gd name="T76" fmla="*/ 25 w 318"/>
                    <a:gd name="T77" fmla="*/ 102 h 320"/>
                    <a:gd name="T78" fmla="*/ 65 w 318"/>
                    <a:gd name="T79" fmla="*/ 79 h 320"/>
                    <a:gd name="T80" fmla="*/ 80 w 318"/>
                    <a:gd name="T81" fmla="*/ 65 h 320"/>
                    <a:gd name="T82" fmla="*/ 114 w 318"/>
                    <a:gd name="T83" fmla="*/ 45 h 320"/>
                    <a:gd name="T84" fmla="*/ 133 w 318"/>
                    <a:gd name="T85" fmla="*/ 40 h 320"/>
                    <a:gd name="T86" fmla="*/ 173 w 318"/>
                    <a:gd name="T87" fmla="*/ 14 h 320"/>
                    <a:gd name="T88" fmla="*/ 182 w 318"/>
                    <a:gd name="T89" fmla="*/ 40 h 320"/>
                    <a:gd name="T90" fmla="*/ 218 w 318"/>
                    <a:gd name="T91" fmla="*/ 25 h 320"/>
                    <a:gd name="T92" fmla="*/ 240 w 318"/>
                    <a:gd name="T93" fmla="*/ 68 h 320"/>
                    <a:gd name="T94" fmla="*/ 253 w 318"/>
                    <a:gd name="T95" fmla="*/ 80 h 320"/>
                    <a:gd name="T96" fmla="*/ 274 w 318"/>
                    <a:gd name="T97" fmla="*/ 115 h 320"/>
                    <a:gd name="T98" fmla="*/ 281 w 318"/>
                    <a:gd name="T99" fmla="*/ 134 h 320"/>
                    <a:gd name="T100" fmla="*/ 304 w 318"/>
                    <a:gd name="T101" fmla="*/ 173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18" h="320">
                      <a:moveTo>
                        <a:pt x="290" y="119"/>
                      </a:moveTo>
                      <a:lnTo>
                        <a:pt x="310" y="102"/>
                      </a:lnTo>
                      <a:lnTo>
                        <a:pt x="284" y="55"/>
                      </a:lnTo>
                      <a:lnTo>
                        <a:pt x="257" y="64"/>
                      </a:lnTo>
                      <a:lnTo>
                        <a:pt x="257" y="64"/>
                      </a:lnTo>
                      <a:lnTo>
                        <a:pt x="253" y="61"/>
                      </a:lnTo>
                      <a:lnTo>
                        <a:pt x="260" y="34"/>
                      </a:lnTo>
                      <a:lnTo>
                        <a:pt x="215" y="8"/>
                      </a:lnTo>
                      <a:lnTo>
                        <a:pt x="195" y="28"/>
                      </a:lnTo>
                      <a:lnTo>
                        <a:pt x="195" y="28"/>
                      </a:lnTo>
                      <a:lnTo>
                        <a:pt x="190" y="27"/>
                      </a:lnTo>
                      <a:lnTo>
                        <a:pt x="185" y="0"/>
                      </a:lnTo>
                      <a:lnTo>
                        <a:pt x="131" y="0"/>
                      </a:lnTo>
                      <a:lnTo>
                        <a:pt x="125" y="27"/>
                      </a:lnTo>
                      <a:lnTo>
                        <a:pt x="125" y="27"/>
                      </a:lnTo>
                      <a:lnTo>
                        <a:pt x="119" y="29"/>
                      </a:lnTo>
                      <a:lnTo>
                        <a:pt x="101" y="9"/>
                      </a:lnTo>
                      <a:lnTo>
                        <a:pt x="55" y="36"/>
                      </a:lnTo>
                      <a:lnTo>
                        <a:pt x="62" y="61"/>
                      </a:lnTo>
                      <a:lnTo>
                        <a:pt x="62" y="61"/>
                      </a:lnTo>
                      <a:lnTo>
                        <a:pt x="57" y="66"/>
                      </a:lnTo>
                      <a:lnTo>
                        <a:pt x="33" y="58"/>
                      </a:lnTo>
                      <a:lnTo>
                        <a:pt x="7" y="105"/>
                      </a:lnTo>
                      <a:lnTo>
                        <a:pt x="25" y="120"/>
                      </a:lnTo>
                      <a:lnTo>
                        <a:pt x="25" y="120"/>
                      </a:lnTo>
                      <a:lnTo>
                        <a:pt x="21" y="131"/>
                      </a:lnTo>
                      <a:lnTo>
                        <a:pt x="0" y="135"/>
                      </a:lnTo>
                      <a:lnTo>
                        <a:pt x="0" y="188"/>
                      </a:lnTo>
                      <a:lnTo>
                        <a:pt x="20" y="192"/>
                      </a:lnTo>
                      <a:lnTo>
                        <a:pt x="20" y="192"/>
                      </a:lnTo>
                      <a:lnTo>
                        <a:pt x="24" y="205"/>
                      </a:lnTo>
                      <a:lnTo>
                        <a:pt x="8" y="218"/>
                      </a:lnTo>
                      <a:lnTo>
                        <a:pt x="35" y="264"/>
                      </a:lnTo>
                      <a:lnTo>
                        <a:pt x="54" y="258"/>
                      </a:lnTo>
                      <a:lnTo>
                        <a:pt x="54" y="258"/>
                      </a:lnTo>
                      <a:lnTo>
                        <a:pt x="64" y="268"/>
                      </a:lnTo>
                      <a:lnTo>
                        <a:pt x="58" y="285"/>
                      </a:lnTo>
                      <a:lnTo>
                        <a:pt x="104" y="312"/>
                      </a:lnTo>
                      <a:lnTo>
                        <a:pt x="116" y="298"/>
                      </a:lnTo>
                      <a:lnTo>
                        <a:pt x="116" y="298"/>
                      </a:lnTo>
                      <a:lnTo>
                        <a:pt x="131" y="301"/>
                      </a:lnTo>
                      <a:lnTo>
                        <a:pt x="135" y="320"/>
                      </a:lnTo>
                      <a:lnTo>
                        <a:pt x="188" y="320"/>
                      </a:lnTo>
                      <a:lnTo>
                        <a:pt x="192" y="300"/>
                      </a:lnTo>
                      <a:lnTo>
                        <a:pt x="192" y="300"/>
                      </a:lnTo>
                      <a:lnTo>
                        <a:pt x="205" y="296"/>
                      </a:lnTo>
                      <a:lnTo>
                        <a:pt x="218" y="310"/>
                      </a:lnTo>
                      <a:lnTo>
                        <a:pt x="263" y="284"/>
                      </a:lnTo>
                      <a:lnTo>
                        <a:pt x="257" y="264"/>
                      </a:lnTo>
                      <a:lnTo>
                        <a:pt x="257" y="264"/>
                      </a:lnTo>
                      <a:lnTo>
                        <a:pt x="264" y="255"/>
                      </a:lnTo>
                      <a:lnTo>
                        <a:pt x="285" y="261"/>
                      </a:lnTo>
                      <a:lnTo>
                        <a:pt x="312" y="215"/>
                      </a:lnTo>
                      <a:lnTo>
                        <a:pt x="294" y="199"/>
                      </a:lnTo>
                      <a:lnTo>
                        <a:pt x="294" y="199"/>
                      </a:lnTo>
                      <a:lnTo>
                        <a:pt x="296" y="190"/>
                      </a:lnTo>
                      <a:lnTo>
                        <a:pt x="318" y="185"/>
                      </a:lnTo>
                      <a:lnTo>
                        <a:pt x="318" y="132"/>
                      </a:lnTo>
                      <a:lnTo>
                        <a:pt x="293" y="126"/>
                      </a:lnTo>
                      <a:lnTo>
                        <a:pt x="293" y="126"/>
                      </a:lnTo>
                      <a:lnTo>
                        <a:pt x="290" y="119"/>
                      </a:lnTo>
                      <a:lnTo>
                        <a:pt x="290" y="119"/>
                      </a:lnTo>
                      <a:close/>
                      <a:moveTo>
                        <a:pt x="304" y="173"/>
                      </a:moveTo>
                      <a:lnTo>
                        <a:pt x="283" y="178"/>
                      </a:lnTo>
                      <a:lnTo>
                        <a:pt x="283" y="183"/>
                      </a:lnTo>
                      <a:lnTo>
                        <a:pt x="283" y="183"/>
                      </a:lnTo>
                      <a:lnTo>
                        <a:pt x="278" y="199"/>
                      </a:lnTo>
                      <a:lnTo>
                        <a:pt x="277" y="203"/>
                      </a:lnTo>
                      <a:lnTo>
                        <a:pt x="294" y="218"/>
                      </a:lnTo>
                      <a:lnTo>
                        <a:pt x="278" y="244"/>
                      </a:lnTo>
                      <a:lnTo>
                        <a:pt x="260" y="238"/>
                      </a:lnTo>
                      <a:lnTo>
                        <a:pt x="257" y="242"/>
                      </a:lnTo>
                      <a:lnTo>
                        <a:pt x="257" y="242"/>
                      </a:lnTo>
                      <a:lnTo>
                        <a:pt x="250" y="250"/>
                      </a:lnTo>
                      <a:lnTo>
                        <a:pt x="244" y="256"/>
                      </a:lnTo>
                      <a:lnTo>
                        <a:pt x="241" y="259"/>
                      </a:lnTo>
                      <a:lnTo>
                        <a:pt x="246" y="278"/>
                      </a:lnTo>
                      <a:lnTo>
                        <a:pt x="220" y="293"/>
                      </a:lnTo>
                      <a:lnTo>
                        <a:pt x="208" y="280"/>
                      </a:lnTo>
                      <a:lnTo>
                        <a:pt x="204" y="281"/>
                      </a:lnTo>
                      <a:lnTo>
                        <a:pt x="204" y="281"/>
                      </a:lnTo>
                      <a:lnTo>
                        <a:pt x="194" y="285"/>
                      </a:lnTo>
                      <a:lnTo>
                        <a:pt x="185" y="287"/>
                      </a:lnTo>
                      <a:lnTo>
                        <a:pt x="180" y="288"/>
                      </a:lnTo>
                      <a:lnTo>
                        <a:pt x="176" y="306"/>
                      </a:lnTo>
                      <a:lnTo>
                        <a:pt x="146" y="306"/>
                      </a:lnTo>
                      <a:lnTo>
                        <a:pt x="142" y="290"/>
                      </a:lnTo>
                      <a:lnTo>
                        <a:pt x="138" y="288"/>
                      </a:lnTo>
                      <a:lnTo>
                        <a:pt x="138" y="288"/>
                      </a:lnTo>
                      <a:lnTo>
                        <a:pt x="127" y="286"/>
                      </a:lnTo>
                      <a:lnTo>
                        <a:pt x="116" y="283"/>
                      </a:lnTo>
                      <a:lnTo>
                        <a:pt x="112" y="282"/>
                      </a:lnTo>
                      <a:lnTo>
                        <a:pt x="101" y="294"/>
                      </a:lnTo>
                      <a:lnTo>
                        <a:pt x="74" y="279"/>
                      </a:lnTo>
                      <a:lnTo>
                        <a:pt x="80" y="264"/>
                      </a:lnTo>
                      <a:lnTo>
                        <a:pt x="77" y="260"/>
                      </a:lnTo>
                      <a:lnTo>
                        <a:pt x="77" y="260"/>
                      </a:lnTo>
                      <a:lnTo>
                        <a:pt x="68" y="253"/>
                      </a:lnTo>
                      <a:lnTo>
                        <a:pt x="61" y="245"/>
                      </a:lnTo>
                      <a:lnTo>
                        <a:pt x="58" y="242"/>
                      </a:lnTo>
                      <a:lnTo>
                        <a:pt x="42" y="247"/>
                      </a:lnTo>
                      <a:lnTo>
                        <a:pt x="27" y="220"/>
                      </a:lnTo>
                      <a:lnTo>
                        <a:pt x="40" y="210"/>
                      </a:lnTo>
                      <a:lnTo>
                        <a:pt x="38" y="204"/>
                      </a:lnTo>
                      <a:lnTo>
                        <a:pt x="38" y="204"/>
                      </a:lnTo>
                      <a:lnTo>
                        <a:pt x="35" y="196"/>
                      </a:lnTo>
                      <a:lnTo>
                        <a:pt x="33" y="185"/>
                      </a:lnTo>
                      <a:lnTo>
                        <a:pt x="32" y="180"/>
                      </a:lnTo>
                      <a:lnTo>
                        <a:pt x="14" y="176"/>
                      </a:lnTo>
                      <a:lnTo>
                        <a:pt x="14" y="146"/>
                      </a:lnTo>
                      <a:lnTo>
                        <a:pt x="33" y="143"/>
                      </a:lnTo>
                      <a:lnTo>
                        <a:pt x="34" y="137"/>
                      </a:lnTo>
                      <a:lnTo>
                        <a:pt x="34" y="137"/>
                      </a:lnTo>
                      <a:lnTo>
                        <a:pt x="37" y="129"/>
                      </a:lnTo>
                      <a:lnTo>
                        <a:pt x="39" y="120"/>
                      </a:lnTo>
                      <a:lnTo>
                        <a:pt x="41" y="116"/>
                      </a:lnTo>
                      <a:lnTo>
                        <a:pt x="25" y="102"/>
                      </a:lnTo>
                      <a:lnTo>
                        <a:pt x="40" y="76"/>
                      </a:lnTo>
                      <a:lnTo>
                        <a:pt x="61" y="82"/>
                      </a:lnTo>
                      <a:lnTo>
                        <a:pt x="65" y="79"/>
                      </a:lnTo>
                      <a:lnTo>
                        <a:pt x="65" y="79"/>
                      </a:lnTo>
                      <a:lnTo>
                        <a:pt x="75" y="68"/>
                      </a:lnTo>
                      <a:lnTo>
                        <a:pt x="80" y="65"/>
                      </a:lnTo>
                      <a:lnTo>
                        <a:pt x="72" y="42"/>
                      </a:lnTo>
                      <a:lnTo>
                        <a:pt x="98" y="27"/>
                      </a:lnTo>
                      <a:lnTo>
                        <a:pt x="114" y="45"/>
                      </a:lnTo>
                      <a:lnTo>
                        <a:pt x="119" y="43"/>
                      </a:lnTo>
                      <a:lnTo>
                        <a:pt x="119" y="43"/>
                      </a:lnTo>
                      <a:lnTo>
                        <a:pt x="133" y="40"/>
                      </a:lnTo>
                      <a:lnTo>
                        <a:pt x="137" y="39"/>
                      </a:lnTo>
                      <a:lnTo>
                        <a:pt x="142" y="14"/>
                      </a:lnTo>
                      <a:lnTo>
                        <a:pt x="173" y="14"/>
                      </a:lnTo>
                      <a:lnTo>
                        <a:pt x="178" y="39"/>
                      </a:lnTo>
                      <a:lnTo>
                        <a:pt x="182" y="40"/>
                      </a:lnTo>
                      <a:lnTo>
                        <a:pt x="182" y="40"/>
                      </a:lnTo>
                      <a:lnTo>
                        <a:pt x="195" y="43"/>
                      </a:lnTo>
                      <a:lnTo>
                        <a:pt x="200" y="44"/>
                      </a:lnTo>
                      <a:lnTo>
                        <a:pt x="218" y="25"/>
                      </a:lnTo>
                      <a:lnTo>
                        <a:pt x="244" y="40"/>
                      </a:lnTo>
                      <a:lnTo>
                        <a:pt x="236" y="65"/>
                      </a:lnTo>
                      <a:lnTo>
                        <a:pt x="240" y="68"/>
                      </a:lnTo>
                      <a:lnTo>
                        <a:pt x="240" y="68"/>
                      </a:lnTo>
                      <a:lnTo>
                        <a:pt x="249" y="77"/>
                      </a:lnTo>
                      <a:lnTo>
                        <a:pt x="253" y="80"/>
                      </a:lnTo>
                      <a:lnTo>
                        <a:pt x="277" y="72"/>
                      </a:lnTo>
                      <a:lnTo>
                        <a:pt x="293" y="98"/>
                      </a:lnTo>
                      <a:lnTo>
                        <a:pt x="274" y="115"/>
                      </a:lnTo>
                      <a:lnTo>
                        <a:pt x="276" y="119"/>
                      </a:lnTo>
                      <a:lnTo>
                        <a:pt x="276" y="119"/>
                      </a:lnTo>
                      <a:lnTo>
                        <a:pt x="281" y="134"/>
                      </a:lnTo>
                      <a:lnTo>
                        <a:pt x="282" y="138"/>
                      </a:lnTo>
                      <a:lnTo>
                        <a:pt x="304" y="143"/>
                      </a:lnTo>
                      <a:lnTo>
                        <a:pt x="304" y="173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 116"/>
                <p:cNvSpPr>
                  <a:spLocks noEditPoints="1"/>
                </p:cNvSpPr>
                <p:nvPr/>
              </p:nvSpPr>
              <p:spPr bwMode="auto">
                <a:xfrm>
                  <a:off x="2963863" y="3462338"/>
                  <a:ext cx="242888" cy="244475"/>
                </a:xfrm>
                <a:custGeom>
                  <a:avLst/>
                  <a:gdLst>
                    <a:gd name="T0" fmla="*/ 77 w 153"/>
                    <a:gd name="T1" fmla="*/ 0 h 154"/>
                    <a:gd name="T2" fmla="*/ 61 w 153"/>
                    <a:gd name="T3" fmla="*/ 2 h 154"/>
                    <a:gd name="T4" fmla="*/ 46 w 153"/>
                    <a:gd name="T5" fmla="*/ 6 h 154"/>
                    <a:gd name="T6" fmla="*/ 33 w 153"/>
                    <a:gd name="T7" fmla="*/ 14 h 154"/>
                    <a:gd name="T8" fmla="*/ 23 w 153"/>
                    <a:gd name="T9" fmla="*/ 22 h 154"/>
                    <a:gd name="T10" fmla="*/ 13 w 153"/>
                    <a:gd name="T11" fmla="*/ 34 h 154"/>
                    <a:gd name="T12" fmla="*/ 5 w 153"/>
                    <a:gd name="T13" fmla="*/ 47 h 154"/>
                    <a:gd name="T14" fmla="*/ 1 w 153"/>
                    <a:gd name="T15" fmla="*/ 61 h 154"/>
                    <a:gd name="T16" fmla="*/ 0 w 153"/>
                    <a:gd name="T17" fmla="*/ 77 h 154"/>
                    <a:gd name="T18" fmla="*/ 0 w 153"/>
                    <a:gd name="T19" fmla="*/ 85 h 154"/>
                    <a:gd name="T20" fmla="*/ 3 w 153"/>
                    <a:gd name="T21" fmla="*/ 100 h 154"/>
                    <a:gd name="T22" fmla="*/ 8 w 153"/>
                    <a:gd name="T23" fmla="*/ 114 h 154"/>
                    <a:gd name="T24" fmla="*/ 17 w 153"/>
                    <a:gd name="T25" fmla="*/ 126 h 154"/>
                    <a:gd name="T26" fmla="*/ 28 w 153"/>
                    <a:gd name="T27" fmla="*/ 137 h 154"/>
                    <a:gd name="T28" fmla="*/ 40 w 153"/>
                    <a:gd name="T29" fmla="*/ 144 h 154"/>
                    <a:gd name="T30" fmla="*/ 54 w 153"/>
                    <a:gd name="T31" fmla="*/ 151 h 154"/>
                    <a:gd name="T32" fmla="*/ 69 w 153"/>
                    <a:gd name="T33" fmla="*/ 154 h 154"/>
                    <a:gd name="T34" fmla="*/ 77 w 153"/>
                    <a:gd name="T35" fmla="*/ 154 h 154"/>
                    <a:gd name="T36" fmla="*/ 92 w 153"/>
                    <a:gd name="T37" fmla="*/ 153 h 154"/>
                    <a:gd name="T38" fmla="*/ 107 w 153"/>
                    <a:gd name="T39" fmla="*/ 147 h 154"/>
                    <a:gd name="T40" fmla="*/ 120 w 153"/>
                    <a:gd name="T41" fmla="*/ 141 h 154"/>
                    <a:gd name="T42" fmla="*/ 132 w 153"/>
                    <a:gd name="T43" fmla="*/ 131 h 154"/>
                    <a:gd name="T44" fmla="*/ 140 w 153"/>
                    <a:gd name="T45" fmla="*/ 120 h 154"/>
                    <a:gd name="T46" fmla="*/ 148 w 153"/>
                    <a:gd name="T47" fmla="*/ 106 h 154"/>
                    <a:gd name="T48" fmla="*/ 152 w 153"/>
                    <a:gd name="T49" fmla="*/ 92 h 154"/>
                    <a:gd name="T50" fmla="*/ 153 w 153"/>
                    <a:gd name="T51" fmla="*/ 77 h 154"/>
                    <a:gd name="T52" fmla="*/ 153 w 153"/>
                    <a:gd name="T53" fmla="*/ 69 h 154"/>
                    <a:gd name="T54" fmla="*/ 150 w 153"/>
                    <a:gd name="T55" fmla="*/ 55 h 154"/>
                    <a:gd name="T56" fmla="*/ 145 w 153"/>
                    <a:gd name="T57" fmla="*/ 41 h 154"/>
                    <a:gd name="T58" fmla="*/ 136 w 153"/>
                    <a:gd name="T59" fmla="*/ 28 h 154"/>
                    <a:gd name="T60" fmla="*/ 125 w 153"/>
                    <a:gd name="T61" fmla="*/ 18 h 154"/>
                    <a:gd name="T62" fmla="*/ 113 w 153"/>
                    <a:gd name="T63" fmla="*/ 9 h 154"/>
                    <a:gd name="T64" fmla="*/ 99 w 153"/>
                    <a:gd name="T65" fmla="*/ 4 h 154"/>
                    <a:gd name="T66" fmla="*/ 84 w 153"/>
                    <a:gd name="T67" fmla="*/ 1 h 154"/>
                    <a:gd name="T68" fmla="*/ 77 w 153"/>
                    <a:gd name="T69" fmla="*/ 0 h 154"/>
                    <a:gd name="T70" fmla="*/ 77 w 153"/>
                    <a:gd name="T71" fmla="*/ 140 h 154"/>
                    <a:gd name="T72" fmla="*/ 64 w 153"/>
                    <a:gd name="T73" fmla="*/ 139 h 154"/>
                    <a:gd name="T74" fmla="*/ 42 w 153"/>
                    <a:gd name="T75" fmla="*/ 129 h 154"/>
                    <a:gd name="T76" fmla="*/ 25 w 153"/>
                    <a:gd name="T77" fmla="*/ 112 h 154"/>
                    <a:gd name="T78" fmla="*/ 15 w 153"/>
                    <a:gd name="T79" fmla="*/ 89 h 154"/>
                    <a:gd name="T80" fmla="*/ 14 w 153"/>
                    <a:gd name="T81" fmla="*/ 77 h 154"/>
                    <a:gd name="T82" fmla="*/ 14 w 153"/>
                    <a:gd name="T83" fmla="*/ 71 h 154"/>
                    <a:gd name="T84" fmla="*/ 18 w 153"/>
                    <a:gd name="T85" fmla="*/ 52 h 154"/>
                    <a:gd name="T86" fmla="*/ 32 w 153"/>
                    <a:gd name="T87" fmla="*/ 33 h 154"/>
                    <a:gd name="T88" fmla="*/ 52 w 153"/>
                    <a:gd name="T89" fmla="*/ 19 h 154"/>
                    <a:gd name="T90" fmla="*/ 70 w 153"/>
                    <a:gd name="T91" fmla="*/ 15 h 154"/>
                    <a:gd name="T92" fmla="*/ 77 w 153"/>
                    <a:gd name="T93" fmla="*/ 14 h 154"/>
                    <a:gd name="T94" fmla="*/ 89 w 153"/>
                    <a:gd name="T95" fmla="*/ 16 h 154"/>
                    <a:gd name="T96" fmla="*/ 112 w 153"/>
                    <a:gd name="T97" fmla="*/ 24 h 154"/>
                    <a:gd name="T98" fmla="*/ 128 w 153"/>
                    <a:gd name="T99" fmla="*/ 42 h 154"/>
                    <a:gd name="T100" fmla="*/ 138 w 153"/>
                    <a:gd name="T101" fmla="*/ 64 h 154"/>
                    <a:gd name="T102" fmla="*/ 139 w 153"/>
                    <a:gd name="T103" fmla="*/ 77 h 154"/>
                    <a:gd name="T104" fmla="*/ 139 w 153"/>
                    <a:gd name="T105" fmla="*/ 84 h 154"/>
                    <a:gd name="T106" fmla="*/ 135 w 153"/>
                    <a:gd name="T107" fmla="*/ 101 h 154"/>
                    <a:gd name="T108" fmla="*/ 121 w 153"/>
                    <a:gd name="T109" fmla="*/ 122 h 154"/>
                    <a:gd name="T110" fmla="*/ 101 w 153"/>
                    <a:gd name="T111" fmla="*/ 135 h 154"/>
                    <a:gd name="T112" fmla="*/ 83 w 153"/>
                    <a:gd name="T113" fmla="*/ 140 h 154"/>
                    <a:gd name="T114" fmla="*/ 77 w 153"/>
                    <a:gd name="T115" fmla="*/ 140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53" h="154">
                      <a:moveTo>
                        <a:pt x="77" y="0"/>
                      </a:moveTo>
                      <a:lnTo>
                        <a:pt x="77" y="0"/>
                      </a:lnTo>
                      <a:lnTo>
                        <a:pt x="69" y="1"/>
                      </a:lnTo>
                      <a:lnTo>
                        <a:pt x="61" y="2"/>
                      </a:lnTo>
                      <a:lnTo>
                        <a:pt x="54" y="4"/>
                      </a:lnTo>
                      <a:lnTo>
                        <a:pt x="46" y="6"/>
                      </a:lnTo>
                      <a:lnTo>
                        <a:pt x="40" y="9"/>
                      </a:lnTo>
                      <a:lnTo>
                        <a:pt x="33" y="14"/>
                      </a:lnTo>
                      <a:lnTo>
                        <a:pt x="28" y="18"/>
                      </a:lnTo>
                      <a:lnTo>
                        <a:pt x="23" y="22"/>
                      </a:lnTo>
                      <a:lnTo>
                        <a:pt x="17" y="28"/>
                      </a:lnTo>
                      <a:lnTo>
                        <a:pt x="13" y="34"/>
                      </a:lnTo>
                      <a:lnTo>
                        <a:pt x="8" y="41"/>
                      </a:lnTo>
                      <a:lnTo>
                        <a:pt x="5" y="47"/>
                      </a:lnTo>
                      <a:lnTo>
                        <a:pt x="3" y="55"/>
                      </a:lnTo>
                      <a:lnTo>
                        <a:pt x="1" y="61"/>
                      </a:lnTo>
                      <a:lnTo>
                        <a:pt x="0" y="69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85"/>
                      </a:lnTo>
                      <a:lnTo>
                        <a:pt x="1" y="92"/>
                      </a:lnTo>
                      <a:lnTo>
                        <a:pt x="3" y="100"/>
                      </a:lnTo>
                      <a:lnTo>
                        <a:pt x="5" y="106"/>
                      </a:lnTo>
                      <a:lnTo>
                        <a:pt x="8" y="114"/>
                      </a:lnTo>
                      <a:lnTo>
                        <a:pt x="13" y="120"/>
                      </a:lnTo>
                      <a:lnTo>
                        <a:pt x="17" y="126"/>
                      </a:lnTo>
                      <a:lnTo>
                        <a:pt x="23" y="131"/>
                      </a:lnTo>
                      <a:lnTo>
                        <a:pt x="28" y="137"/>
                      </a:lnTo>
                      <a:lnTo>
                        <a:pt x="33" y="141"/>
                      </a:lnTo>
                      <a:lnTo>
                        <a:pt x="40" y="144"/>
                      </a:lnTo>
                      <a:lnTo>
                        <a:pt x="46" y="147"/>
                      </a:lnTo>
                      <a:lnTo>
                        <a:pt x="54" y="151"/>
                      </a:lnTo>
                      <a:lnTo>
                        <a:pt x="61" y="153"/>
                      </a:lnTo>
                      <a:lnTo>
                        <a:pt x="69" y="154"/>
                      </a:lnTo>
                      <a:lnTo>
                        <a:pt x="77" y="154"/>
                      </a:lnTo>
                      <a:lnTo>
                        <a:pt x="77" y="154"/>
                      </a:lnTo>
                      <a:lnTo>
                        <a:pt x="84" y="154"/>
                      </a:lnTo>
                      <a:lnTo>
                        <a:pt x="92" y="153"/>
                      </a:lnTo>
                      <a:lnTo>
                        <a:pt x="99" y="151"/>
                      </a:lnTo>
                      <a:lnTo>
                        <a:pt x="107" y="147"/>
                      </a:lnTo>
                      <a:lnTo>
                        <a:pt x="113" y="144"/>
                      </a:lnTo>
                      <a:lnTo>
                        <a:pt x="120" y="141"/>
                      </a:lnTo>
                      <a:lnTo>
                        <a:pt x="125" y="137"/>
                      </a:lnTo>
                      <a:lnTo>
                        <a:pt x="132" y="131"/>
                      </a:lnTo>
                      <a:lnTo>
                        <a:pt x="136" y="126"/>
                      </a:lnTo>
                      <a:lnTo>
                        <a:pt x="140" y="120"/>
                      </a:lnTo>
                      <a:lnTo>
                        <a:pt x="145" y="114"/>
                      </a:lnTo>
                      <a:lnTo>
                        <a:pt x="148" y="106"/>
                      </a:lnTo>
                      <a:lnTo>
                        <a:pt x="150" y="100"/>
                      </a:lnTo>
                      <a:lnTo>
                        <a:pt x="152" y="92"/>
                      </a:lnTo>
                      <a:lnTo>
                        <a:pt x="153" y="85"/>
                      </a:lnTo>
                      <a:lnTo>
                        <a:pt x="153" y="77"/>
                      </a:lnTo>
                      <a:lnTo>
                        <a:pt x="153" y="77"/>
                      </a:lnTo>
                      <a:lnTo>
                        <a:pt x="153" y="69"/>
                      </a:lnTo>
                      <a:lnTo>
                        <a:pt x="152" y="61"/>
                      </a:lnTo>
                      <a:lnTo>
                        <a:pt x="150" y="55"/>
                      </a:lnTo>
                      <a:lnTo>
                        <a:pt x="148" y="47"/>
                      </a:lnTo>
                      <a:lnTo>
                        <a:pt x="145" y="41"/>
                      </a:lnTo>
                      <a:lnTo>
                        <a:pt x="140" y="34"/>
                      </a:lnTo>
                      <a:lnTo>
                        <a:pt x="136" y="28"/>
                      </a:lnTo>
                      <a:lnTo>
                        <a:pt x="132" y="22"/>
                      </a:lnTo>
                      <a:lnTo>
                        <a:pt x="125" y="18"/>
                      </a:lnTo>
                      <a:lnTo>
                        <a:pt x="120" y="14"/>
                      </a:lnTo>
                      <a:lnTo>
                        <a:pt x="113" y="9"/>
                      </a:lnTo>
                      <a:lnTo>
                        <a:pt x="107" y="6"/>
                      </a:lnTo>
                      <a:lnTo>
                        <a:pt x="99" y="4"/>
                      </a:lnTo>
                      <a:lnTo>
                        <a:pt x="92" y="2"/>
                      </a:lnTo>
                      <a:lnTo>
                        <a:pt x="84" y="1"/>
                      </a:lnTo>
                      <a:lnTo>
                        <a:pt x="77" y="0"/>
                      </a:lnTo>
                      <a:lnTo>
                        <a:pt x="77" y="0"/>
                      </a:lnTo>
                      <a:close/>
                      <a:moveTo>
                        <a:pt x="77" y="140"/>
                      </a:moveTo>
                      <a:lnTo>
                        <a:pt x="77" y="140"/>
                      </a:lnTo>
                      <a:lnTo>
                        <a:pt x="70" y="140"/>
                      </a:lnTo>
                      <a:lnTo>
                        <a:pt x="64" y="139"/>
                      </a:lnTo>
                      <a:lnTo>
                        <a:pt x="52" y="135"/>
                      </a:lnTo>
                      <a:lnTo>
                        <a:pt x="42" y="129"/>
                      </a:lnTo>
                      <a:lnTo>
                        <a:pt x="32" y="122"/>
                      </a:lnTo>
                      <a:lnTo>
                        <a:pt x="25" y="112"/>
                      </a:lnTo>
                      <a:lnTo>
                        <a:pt x="18" y="101"/>
                      </a:lnTo>
                      <a:lnTo>
                        <a:pt x="15" y="89"/>
                      </a:lnTo>
                      <a:lnTo>
                        <a:pt x="14" y="84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1"/>
                      </a:lnTo>
                      <a:lnTo>
                        <a:pt x="15" y="64"/>
                      </a:lnTo>
                      <a:lnTo>
                        <a:pt x="18" y="52"/>
                      </a:lnTo>
                      <a:lnTo>
                        <a:pt x="25" y="42"/>
                      </a:lnTo>
                      <a:lnTo>
                        <a:pt x="32" y="33"/>
                      </a:lnTo>
                      <a:lnTo>
                        <a:pt x="42" y="24"/>
                      </a:lnTo>
                      <a:lnTo>
                        <a:pt x="52" y="19"/>
                      </a:lnTo>
                      <a:lnTo>
                        <a:pt x="64" y="16"/>
                      </a:lnTo>
                      <a:lnTo>
                        <a:pt x="70" y="15"/>
                      </a:lnTo>
                      <a:lnTo>
                        <a:pt x="77" y="14"/>
                      </a:lnTo>
                      <a:lnTo>
                        <a:pt x="77" y="14"/>
                      </a:lnTo>
                      <a:lnTo>
                        <a:pt x="83" y="15"/>
                      </a:lnTo>
                      <a:lnTo>
                        <a:pt x="89" y="16"/>
                      </a:lnTo>
                      <a:lnTo>
                        <a:pt x="101" y="19"/>
                      </a:lnTo>
                      <a:lnTo>
                        <a:pt x="112" y="24"/>
                      </a:lnTo>
                      <a:lnTo>
                        <a:pt x="121" y="33"/>
                      </a:lnTo>
                      <a:lnTo>
                        <a:pt x="128" y="42"/>
                      </a:lnTo>
                      <a:lnTo>
                        <a:pt x="135" y="52"/>
                      </a:lnTo>
                      <a:lnTo>
                        <a:pt x="138" y="64"/>
                      </a:lnTo>
                      <a:lnTo>
                        <a:pt x="139" y="71"/>
                      </a:lnTo>
                      <a:lnTo>
                        <a:pt x="139" y="77"/>
                      </a:lnTo>
                      <a:lnTo>
                        <a:pt x="139" y="77"/>
                      </a:lnTo>
                      <a:lnTo>
                        <a:pt x="139" y="84"/>
                      </a:lnTo>
                      <a:lnTo>
                        <a:pt x="138" y="89"/>
                      </a:lnTo>
                      <a:lnTo>
                        <a:pt x="135" y="101"/>
                      </a:lnTo>
                      <a:lnTo>
                        <a:pt x="128" y="112"/>
                      </a:lnTo>
                      <a:lnTo>
                        <a:pt x="121" y="122"/>
                      </a:lnTo>
                      <a:lnTo>
                        <a:pt x="112" y="129"/>
                      </a:lnTo>
                      <a:lnTo>
                        <a:pt x="101" y="135"/>
                      </a:lnTo>
                      <a:lnTo>
                        <a:pt x="89" y="139"/>
                      </a:lnTo>
                      <a:lnTo>
                        <a:pt x="83" y="140"/>
                      </a:lnTo>
                      <a:lnTo>
                        <a:pt x="77" y="140"/>
                      </a:lnTo>
                      <a:lnTo>
                        <a:pt x="77" y="14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Freeform 117"/>
                <p:cNvSpPr>
                  <a:spLocks noEditPoints="1"/>
                </p:cNvSpPr>
                <p:nvPr/>
              </p:nvSpPr>
              <p:spPr bwMode="auto">
                <a:xfrm>
                  <a:off x="3238500" y="3127375"/>
                  <a:ext cx="341313" cy="342900"/>
                </a:xfrm>
                <a:custGeom>
                  <a:avLst/>
                  <a:gdLst>
                    <a:gd name="T0" fmla="*/ 197 w 215"/>
                    <a:gd name="T1" fmla="*/ 83 h 216"/>
                    <a:gd name="T2" fmla="*/ 209 w 215"/>
                    <a:gd name="T3" fmla="*/ 70 h 216"/>
                    <a:gd name="T4" fmla="*/ 171 w 215"/>
                    <a:gd name="T5" fmla="*/ 42 h 216"/>
                    <a:gd name="T6" fmla="*/ 143 w 215"/>
                    <a:gd name="T7" fmla="*/ 4 h 216"/>
                    <a:gd name="T8" fmla="*/ 129 w 215"/>
                    <a:gd name="T9" fmla="*/ 18 h 216"/>
                    <a:gd name="T10" fmla="*/ 83 w 215"/>
                    <a:gd name="T11" fmla="*/ 18 h 216"/>
                    <a:gd name="T12" fmla="*/ 69 w 215"/>
                    <a:gd name="T13" fmla="*/ 5 h 216"/>
                    <a:gd name="T14" fmla="*/ 41 w 215"/>
                    <a:gd name="T15" fmla="*/ 41 h 216"/>
                    <a:gd name="T16" fmla="*/ 3 w 215"/>
                    <a:gd name="T17" fmla="*/ 71 h 216"/>
                    <a:gd name="T18" fmla="*/ 14 w 215"/>
                    <a:gd name="T19" fmla="*/ 86 h 216"/>
                    <a:gd name="T20" fmla="*/ 13 w 215"/>
                    <a:gd name="T21" fmla="*/ 132 h 216"/>
                    <a:gd name="T22" fmla="*/ 4 w 215"/>
                    <a:gd name="T23" fmla="*/ 146 h 216"/>
                    <a:gd name="T24" fmla="*/ 36 w 215"/>
                    <a:gd name="T25" fmla="*/ 175 h 216"/>
                    <a:gd name="T26" fmla="*/ 71 w 215"/>
                    <a:gd name="T27" fmla="*/ 212 h 216"/>
                    <a:gd name="T28" fmla="*/ 86 w 215"/>
                    <a:gd name="T29" fmla="*/ 203 h 216"/>
                    <a:gd name="T30" fmla="*/ 130 w 215"/>
                    <a:gd name="T31" fmla="*/ 202 h 216"/>
                    <a:gd name="T32" fmla="*/ 144 w 215"/>
                    <a:gd name="T33" fmla="*/ 211 h 216"/>
                    <a:gd name="T34" fmla="*/ 174 w 215"/>
                    <a:gd name="T35" fmla="*/ 177 h 216"/>
                    <a:gd name="T36" fmla="*/ 210 w 215"/>
                    <a:gd name="T37" fmla="*/ 144 h 216"/>
                    <a:gd name="T38" fmla="*/ 198 w 215"/>
                    <a:gd name="T39" fmla="*/ 130 h 216"/>
                    <a:gd name="T40" fmla="*/ 184 w 215"/>
                    <a:gd name="T41" fmla="*/ 161 h 216"/>
                    <a:gd name="T42" fmla="*/ 169 w 215"/>
                    <a:gd name="T43" fmla="*/ 161 h 216"/>
                    <a:gd name="T44" fmla="*/ 162 w 215"/>
                    <a:gd name="T45" fmla="*/ 185 h 216"/>
                    <a:gd name="T46" fmla="*/ 136 w 215"/>
                    <a:gd name="T47" fmla="*/ 186 h 216"/>
                    <a:gd name="T48" fmla="*/ 118 w 215"/>
                    <a:gd name="T49" fmla="*/ 191 h 216"/>
                    <a:gd name="T50" fmla="*/ 98 w 215"/>
                    <a:gd name="T51" fmla="*/ 191 h 216"/>
                    <a:gd name="T52" fmla="*/ 80 w 215"/>
                    <a:gd name="T53" fmla="*/ 187 h 216"/>
                    <a:gd name="T54" fmla="*/ 54 w 215"/>
                    <a:gd name="T55" fmla="*/ 186 h 216"/>
                    <a:gd name="T56" fmla="*/ 54 w 215"/>
                    <a:gd name="T57" fmla="*/ 173 h 216"/>
                    <a:gd name="T58" fmla="*/ 30 w 215"/>
                    <a:gd name="T59" fmla="*/ 162 h 216"/>
                    <a:gd name="T60" fmla="*/ 29 w 215"/>
                    <a:gd name="T61" fmla="*/ 137 h 216"/>
                    <a:gd name="T62" fmla="*/ 26 w 215"/>
                    <a:gd name="T63" fmla="*/ 120 h 216"/>
                    <a:gd name="T64" fmla="*/ 26 w 215"/>
                    <a:gd name="T65" fmla="*/ 98 h 216"/>
                    <a:gd name="T66" fmla="*/ 30 w 215"/>
                    <a:gd name="T67" fmla="*/ 83 h 216"/>
                    <a:gd name="T68" fmla="*/ 29 w 215"/>
                    <a:gd name="T69" fmla="*/ 55 h 216"/>
                    <a:gd name="T70" fmla="*/ 46 w 215"/>
                    <a:gd name="T71" fmla="*/ 56 h 216"/>
                    <a:gd name="T72" fmla="*/ 53 w 215"/>
                    <a:gd name="T73" fmla="*/ 31 h 216"/>
                    <a:gd name="T74" fmla="*/ 81 w 215"/>
                    <a:gd name="T75" fmla="*/ 33 h 216"/>
                    <a:gd name="T76" fmla="*/ 95 w 215"/>
                    <a:gd name="T77" fmla="*/ 30 h 216"/>
                    <a:gd name="T78" fmla="*/ 117 w 215"/>
                    <a:gd name="T79" fmla="*/ 30 h 216"/>
                    <a:gd name="T80" fmla="*/ 130 w 215"/>
                    <a:gd name="T81" fmla="*/ 33 h 216"/>
                    <a:gd name="T82" fmla="*/ 159 w 215"/>
                    <a:gd name="T83" fmla="*/ 30 h 216"/>
                    <a:gd name="T84" fmla="*/ 158 w 215"/>
                    <a:gd name="T85" fmla="*/ 49 h 216"/>
                    <a:gd name="T86" fmla="*/ 183 w 215"/>
                    <a:gd name="T87" fmla="*/ 53 h 216"/>
                    <a:gd name="T88" fmla="*/ 181 w 215"/>
                    <a:gd name="T89" fmla="*/ 82 h 216"/>
                    <a:gd name="T90" fmla="*/ 185 w 215"/>
                    <a:gd name="T91" fmla="*/ 95 h 216"/>
                    <a:gd name="T92" fmla="*/ 186 w 215"/>
                    <a:gd name="T93" fmla="*/ 118 h 216"/>
                    <a:gd name="T94" fmla="*/ 183 w 215"/>
                    <a:gd name="T95" fmla="*/ 133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15" h="216">
                      <a:moveTo>
                        <a:pt x="215" y="126"/>
                      </a:moveTo>
                      <a:lnTo>
                        <a:pt x="215" y="87"/>
                      </a:lnTo>
                      <a:lnTo>
                        <a:pt x="197" y="83"/>
                      </a:lnTo>
                      <a:lnTo>
                        <a:pt x="197" y="83"/>
                      </a:lnTo>
                      <a:lnTo>
                        <a:pt x="196" y="82"/>
                      </a:lnTo>
                      <a:lnTo>
                        <a:pt x="209" y="70"/>
                      </a:lnTo>
                      <a:lnTo>
                        <a:pt x="190" y="37"/>
                      </a:lnTo>
                      <a:lnTo>
                        <a:pt x="171" y="42"/>
                      </a:lnTo>
                      <a:lnTo>
                        <a:pt x="171" y="42"/>
                      </a:lnTo>
                      <a:lnTo>
                        <a:pt x="171" y="41"/>
                      </a:lnTo>
                      <a:lnTo>
                        <a:pt x="177" y="24"/>
                      </a:lnTo>
                      <a:lnTo>
                        <a:pt x="143" y="4"/>
                      </a:lnTo>
                      <a:lnTo>
                        <a:pt x="130" y="18"/>
                      </a:lnTo>
                      <a:lnTo>
                        <a:pt x="130" y="18"/>
                      </a:lnTo>
                      <a:lnTo>
                        <a:pt x="129" y="18"/>
                      </a:lnTo>
                      <a:lnTo>
                        <a:pt x="125" y="0"/>
                      </a:lnTo>
                      <a:lnTo>
                        <a:pt x="86" y="0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1" y="18"/>
                      </a:lnTo>
                      <a:lnTo>
                        <a:pt x="69" y="5"/>
                      </a:lnTo>
                      <a:lnTo>
                        <a:pt x="35" y="25"/>
                      </a:lnTo>
                      <a:lnTo>
                        <a:pt x="41" y="41"/>
                      </a:lnTo>
                      <a:lnTo>
                        <a:pt x="41" y="41"/>
                      </a:lnTo>
                      <a:lnTo>
                        <a:pt x="39" y="43"/>
                      </a:lnTo>
                      <a:lnTo>
                        <a:pt x="22" y="38"/>
                      </a:lnTo>
                      <a:lnTo>
                        <a:pt x="3" y="71"/>
                      </a:lnTo>
                      <a:lnTo>
                        <a:pt x="15" y="82"/>
                      </a:lnTo>
                      <a:lnTo>
                        <a:pt x="15" y="82"/>
                      </a:lnTo>
                      <a:lnTo>
                        <a:pt x="14" y="86"/>
                      </a:lnTo>
                      <a:lnTo>
                        <a:pt x="0" y="90"/>
                      </a:lnTo>
                      <a:lnTo>
                        <a:pt x="0" y="128"/>
                      </a:lnTo>
                      <a:lnTo>
                        <a:pt x="13" y="132"/>
                      </a:lnTo>
                      <a:lnTo>
                        <a:pt x="13" y="132"/>
                      </a:lnTo>
                      <a:lnTo>
                        <a:pt x="15" y="137"/>
                      </a:lnTo>
                      <a:lnTo>
                        <a:pt x="4" y="146"/>
                      </a:lnTo>
                      <a:lnTo>
                        <a:pt x="23" y="179"/>
                      </a:lnTo>
                      <a:lnTo>
                        <a:pt x="36" y="175"/>
                      </a:lnTo>
                      <a:lnTo>
                        <a:pt x="36" y="175"/>
                      </a:lnTo>
                      <a:lnTo>
                        <a:pt x="41" y="180"/>
                      </a:lnTo>
                      <a:lnTo>
                        <a:pt x="37" y="192"/>
                      </a:lnTo>
                      <a:lnTo>
                        <a:pt x="71" y="212"/>
                      </a:lnTo>
                      <a:lnTo>
                        <a:pt x="80" y="202"/>
                      </a:lnTo>
                      <a:lnTo>
                        <a:pt x="80" y="202"/>
                      </a:lnTo>
                      <a:lnTo>
                        <a:pt x="86" y="203"/>
                      </a:lnTo>
                      <a:lnTo>
                        <a:pt x="88" y="216"/>
                      </a:lnTo>
                      <a:lnTo>
                        <a:pt x="127" y="216"/>
                      </a:lnTo>
                      <a:lnTo>
                        <a:pt x="130" y="202"/>
                      </a:lnTo>
                      <a:lnTo>
                        <a:pt x="130" y="202"/>
                      </a:lnTo>
                      <a:lnTo>
                        <a:pt x="136" y="201"/>
                      </a:lnTo>
                      <a:lnTo>
                        <a:pt x="144" y="211"/>
                      </a:lnTo>
                      <a:lnTo>
                        <a:pt x="179" y="191"/>
                      </a:lnTo>
                      <a:lnTo>
                        <a:pt x="174" y="177"/>
                      </a:lnTo>
                      <a:lnTo>
                        <a:pt x="174" y="177"/>
                      </a:lnTo>
                      <a:lnTo>
                        <a:pt x="177" y="173"/>
                      </a:lnTo>
                      <a:lnTo>
                        <a:pt x="191" y="177"/>
                      </a:lnTo>
                      <a:lnTo>
                        <a:pt x="210" y="144"/>
                      </a:lnTo>
                      <a:lnTo>
                        <a:pt x="198" y="133"/>
                      </a:lnTo>
                      <a:lnTo>
                        <a:pt x="198" y="133"/>
                      </a:lnTo>
                      <a:lnTo>
                        <a:pt x="198" y="130"/>
                      </a:lnTo>
                      <a:lnTo>
                        <a:pt x="215" y="126"/>
                      </a:lnTo>
                      <a:close/>
                      <a:moveTo>
                        <a:pt x="193" y="147"/>
                      </a:moveTo>
                      <a:lnTo>
                        <a:pt x="184" y="161"/>
                      </a:lnTo>
                      <a:lnTo>
                        <a:pt x="172" y="157"/>
                      </a:lnTo>
                      <a:lnTo>
                        <a:pt x="169" y="161"/>
                      </a:lnTo>
                      <a:lnTo>
                        <a:pt x="169" y="161"/>
                      </a:lnTo>
                      <a:lnTo>
                        <a:pt x="161" y="169"/>
                      </a:lnTo>
                      <a:lnTo>
                        <a:pt x="157" y="173"/>
                      </a:lnTo>
                      <a:lnTo>
                        <a:pt x="162" y="185"/>
                      </a:lnTo>
                      <a:lnTo>
                        <a:pt x="148" y="192"/>
                      </a:lnTo>
                      <a:lnTo>
                        <a:pt x="140" y="184"/>
                      </a:lnTo>
                      <a:lnTo>
                        <a:pt x="136" y="186"/>
                      </a:lnTo>
                      <a:lnTo>
                        <a:pt x="136" y="186"/>
                      </a:lnTo>
                      <a:lnTo>
                        <a:pt x="123" y="190"/>
                      </a:lnTo>
                      <a:lnTo>
                        <a:pt x="118" y="191"/>
                      </a:lnTo>
                      <a:lnTo>
                        <a:pt x="116" y="202"/>
                      </a:lnTo>
                      <a:lnTo>
                        <a:pt x="100" y="202"/>
                      </a:lnTo>
                      <a:lnTo>
                        <a:pt x="98" y="191"/>
                      </a:lnTo>
                      <a:lnTo>
                        <a:pt x="93" y="190"/>
                      </a:lnTo>
                      <a:lnTo>
                        <a:pt x="93" y="190"/>
                      </a:lnTo>
                      <a:lnTo>
                        <a:pt x="80" y="187"/>
                      </a:lnTo>
                      <a:lnTo>
                        <a:pt x="75" y="186"/>
                      </a:lnTo>
                      <a:lnTo>
                        <a:pt x="68" y="193"/>
                      </a:lnTo>
                      <a:lnTo>
                        <a:pt x="54" y="186"/>
                      </a:lnTo>
                      <a:lnTo>
                        <a:pt x="57" y="176"/>
                      </a:lnTo>
                      <a:lnTo>
                        <a:pt x="54" y="173"/>
                      </a:lnTo>
                      <a:lnTo>
                        <a:pt x="54" y="173"/>
                      </a:lnTo>
                      <a:lnTo>
                        <a:pt x="44" y="163"/>
                      </a:lnTo>
                      <a:lnTo>
                        <a:pt x="41" y="159"/>
                      </a:lnTo>
                      <a:lnTo>
                        <a:pt x="30" y="162"/>
                      </a:lnTo>
                      <a:lnTo>
                        <a:pt x="22" y="149"/>
                      </a:lnTo>
                      <a:lnTo>
                        <a:pt x="31" y="141"/>
                      </a:lnTo>
                      <a:lnTo>
                        <a:pt x="29" y="137"/>
                      </a:lnTo>
                      <a:lnTo>
                        <a:pt x="29" y="137"/>
                      </a:lnTo>
                      <a:lnTo>
                        <a:pt x="27" y="124"/>
                      </a:lnTo>
                      <a:lnTo>
                        <a:pt x="26" y="120"/>
                      </a:lnTo>
                      <a:lnTo>
                        <a:pt x="14" y="117"/>
                      </a:lnTo>
                      <a:lnTo>
                        <a:pt x="14" y="100"/>
                      </a:lnTo>
                      <a:lnTo>
                        <a:pt x="26" y="98"/>
                      </a:lnTo>
                      <a:lnTo>
                        <a:pt x="27" y="94"/>
                      </a:lnTo>
                      <a:lnTo>
                        <a:pt x="27" y="94"/>
                      </a:lnTo>
                      <a:lnTo>
                        <a:pt x="30" y="83"/>
                      </a:lnTo>
                      <a:lnTo>
                        <a:pt x="32" y="78"/>
                      </a:lnTo>
                      <a:lnTo>
                        <a:pt x="21" y="69"/>
                      </a:lnTo>
                      <a:lnTo>
                        <a:pt x="29" y="55"/>
                      </a:lnTo>
                      <a:lnTo>
                        <a:pt x="43" y="59"/>
                      </a:lnTo>
                      <a:lnTo>
                        <a:pt x="46" y="56"/>
                      </a:lnTo>
                      <a:lnTo>
                        <a:pt x="46" y="56"/>
                      </a:lnTo>
                      <a:lnTo>
                        <a:pt x="54" y="49"/>
                      </a:lnTo>
                      <a:lnTo>
                        <a:pt x="57" y="46"/>
                      </a:lnTo>
                      <a:lnTo>
                        <a:pt x="53" y="31"/>
                      </a:lnTo>
                      <a:lnTo>
                        <a:pt x="67" y="24"/>
                      </a:lnTo>
                      <a:lnTo>
                        <a:pt x="76" y="34"/>
                      </a:lnTo>
                      <a:lnTo>
                        <a:pt x="81" y="33"/>
                      </a:lnTo>
                      <a:lnTo>
                        <a:pt x="81" y="33"/>
                      </a:lnTo>
                      <a:lnTo>
                        <a:pt x="89" y="31"/>
                      </a:lnTo>
                      <a:lnTo>
                        <a:pt x="95" y="30"/>
                      </a:lnTo>
                      <a:lnTo>
                        <a:pt x="98" y="14"/>
                      </a:lnTo>
                      <a:lnTo>
                        <a:pt x="114" y="14"/>
                      </a:lnTo>
                      <a:lnTo>
                        <a:pt x="117" y="30"/>
                      </a:lnTo>
                      <a:lnTo>
                        <a:pt x="122" y="31"/>
                      </a:lnTo>
                      <a:lnTo>
                        <a:pt x="122" y="31"/>
                      </a:lnTo>
                      <a:lnTo>
                        <a:pt x="130" y="33"/>
                      </a:lnTo>
                      <a:lnTo>
                        <a:pt x="135" y="34"/>
                      </a:lnTo>
                      <a:lnTo>
                        <a:pt x="145" y="23"/>
                      </a:lnTo>
                      <a:lnTo>
                        <a:pt x="159" y="30"/>
                      </a:lnTo>
                      <a:lnTo>
                        <a:pt x="154" y="46"/>
                      </a:lnTo>
                      <a:lnTo>
                        <a:pt x="158" y="49"/>
                      </a:lnTo>
                      <a:lnTo>
                        <a:pt x="158" y="49"/>
                      </a:lnTo>
                      <a:lnTo>
                        <a:pt x="165" y="55"/>
                      </a:lnTo>
                      <a:lnTo>
                        <a:pt x="167" y="58"/>
                      </a:lnTo>
                      <a:lnTo>
                        <a:pt x="183" y="53"/>
                      </a:lnTo>
                      <a:lnTo>
                        <a:pt x="192" y="67"/>
                      </a:lnTo>
                      <a:lnTo>
                        <a:pt x="180" y="78"/>
                      </a:lnTo>
                      <a:lnTo>
                        <a:pt x="181" y="82"/>
                      </a:lnTo>
                      <a:lnTo>
                        <a:pt x="181" y="82"/>
                      </a:lnTo>
                      <a:lnTo>
                        <a:pt x="184" y="91"/>
                      </a:lnTo>
                      <a:lnTo>
                        <a:pt x="185" y="95"/>
                      </a:lnTo>
                      <a:lnTo>
                        <a:pt x="201" y="98"/>
                      </a:lnTo>
                      <a:lnTo>
                        <a:pt x="201" y="114"/>
                      </a:lnTo>
                      <a:lnTo>
                        <a:pt x="186" y="118"/>
                      </a:lnTo>
                      <a:lnTo>
                        <a:pt x="185" y="123"/>
                      </a:lnTo>
                      <a:lnTo>
                        <a:pt x="185" y="123"/>
                      </a:lnTo>
                      <a:lnTo>
                        <a:pt x="183" y="133"/>
                      </a:lnTo>
                      <a:lnTo>
                        <a:pt x="182" y="137"/>
                      </a:lnTo>
                      <a:lnTo>
                        <a:pt x="193" y="147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Freeform 118"/>
                <p:cNvSpPr>
                  <a:spLocks noEditPoints="1"/>
                </p:cNvSpPr>
                <p:nvPr/>
              </p:nvSpPr>
              <p:spPr bwMode="auto">
                <a:xfrm>
                  <a:off x="3335338" y="3232150"/>
                  <a:ext cx="142875" cy="141288"/>
                </a:xfrm>
                <a:custGeom>
                  <a:avLst/>
                  <a:gdLst>
                    <a:gd name="T0" fmla="*/ 44 w 90"/>
                    <a:gd name="T1" fmla="*/ 0 h 89"/>
                    <a:gd name="T2" fmla="*/ 27 w 90"/>
                    <a:gd name="T3" fmla="*/ 3 h 89"/>
                    <a:gd name="T4" fmla="*/ 13 w 90"/>
                    <a:gd name="T5" fmla="*/ 13 h 89"/>
                    <a:gd name="T6" fmla="*/ 3 w 90"/>
                    <a:gd name="T7" fmla="*/ 27 h 89"/>
                    <a:gd name="T8" fmla="*/ 0 w 90"/>
                    <a:gd name="T9" fmla="*/ 44 h 89"/>
                    <a:gd name="T10" fmla="*/ 1 w 90"/>
                    <a:gd name="T11" fmla="*/ 54 h 89"/>
                    <a:gd name="T12" fmla="*/ 8 w 90"/>
                    <a:gd name="T13" fmla="*/ 70 h 89"/>
                    <a:gd name="T14" fmla="*/ 20 w 90"/>
                    <a:gd name="T15" fmla="*/ 82 h 89"/>
                    <a:gd name="T16" fmla="*/ 36 w 90"/>
                    <a:gd name="T17" fmla="*/ 88 h 89"/>
                    <a:gd name="T18" fmla="*/ 44 w 90"/>
                    <a:gd name="T19" fmla="*/ 89 h 89"/>
                    <a:gd name="T20" fmla="*/ 62 w 90"/>
                    <a:gd name="T21" fmla="*/ 86 h 89"/>
                    <a:gd name="T22" fmla="*/ 77 w 90"/>
                    <a:gd name="T23" fmla="*/ 76 h 89"/>
                    <a:gd name="T24" fmla="*/ 86 w 90"/>
                    <a:gd name="T25" fmla="*/ 62 h 89"/>
                    <a:gd name="T26" fmla="*/ 90 w 90"/>
                    <a:gd name="T27" fmla="*/ 44 h 89"/>
                    <a:gd name="T28" fmla="*/ 89 w 90"/>
                    <a:gd name="T29" fmla="*/ 35 h 89"/>
                    <a:gd name="T30" fmla="*/ 82 w 90"/>
                    <a:gd name="T31" fmla="*/ 19 h 89"/>
                    <a:gd name="T32" fmla="*/ 69 w 90"/>
                    <a:gd name="T33" fmla="*/ 7 h 89"/>
                    <a:gd name="T34" fmla="*/ 54 w 90"/>
                    <a:gd name="T35" fmla="*/ 1 h 89"/>
                    <a:gd name="T36" fmla="*/ 44 w 90"/>
                    <a:gd name="T37" fmla="*/ 0 h 89"/>
                    <a:gd name="T38" fmla="*/ 44 w 90"/>
                    <a:gd name="T39" fmla="*/ 75 h 89"/>
                    <a:gd name="T40" fmla="*/ 33 w 90"/>
                    <a:gd name="T41" fmla="*/ 73 h 89"/>
                    <a:gd name="T42" fmla="*/ 23 w 90"/>
                    <a:gd name="T43" fmla="*/ 66 h 89"/>
                    <a:gd name="T44" fmla="*/ 16 w 90"/>
                    <a:gd name="T45" fmla="*/ 56 h 89"/>
                    <a:gd name="T46" fmla="*/ 14 w 90"/>
                    <a:gd name="T47" fmla="*/ 44 h 89"/>
                    <a:gd name="T48" fmla="*/ 14 w 90"/>
                    <a:gd name="T49" fmla="*/ 39 h 89"/>
                    <a:gd name="T50" fmla="*/ 20 w 90"/>
                    <a:gd name="T51" fmla="*/ 28 h 89"/>
                    <a:gd name="T52" fmla="*/ 27 w 90"/>
                    <a:gd name="T53" fmla="*/ 19 h 89"/>
                    <a:gd name="T54" fmla="*/ 39 w 90"/>
                    <a:gd name="T55" fmla="*/ 15 h 89"/>
                    <a:gd name="T56" fmla="*/ 44 w 90"/>
                    <a:gd name="T57" fmla="*/ 14 h 89"/>
                    <a:gd name="T58" fmla="*/ 56 w 90"/>
                    <a:gd name="T59" fmla="*/ 16 h 89"/>
                    <a:gd name="T60" fmla="*/ 66 w 90"/>
                    <a:gd name="T61" fmla="*/ 22 h 89"/>
                    <a:gd name="T62" fmla="*/ 73 w 90"/>
                    <a:gd name="T63" fmla="*/ 32 h 89"/>
                    <a:gd name="T64" fmla="*/ 76 w 90"/>
                    <a:gd name="T65" fmla="*/ 44 h 89"/>
                    <a:gd name="T66" fmla="*/ 75 w 90"/>
                    <a:gd name="T67" fmla="*/ 51 h 89"/>
                    <a:gd name="T68" fmla="*/ 70 w 90"/>
                    <a:gd name="T69" fmla="*/ 61 h 89"/>
                    <a:gd name="T70" fmla="*/ 62 w 90"/>
                    <a:gd name="T71" fmla="*/ 70 h 89"/>
                    <a:gd name="T72" fmla="*/ 51 w 90"/>
                    <a:gd name="T73" fmla="*/ 74 h 89"/>
                    <a:gd name="T74" fmla="*/ 44 w 90"/>
                    <a:gd name="T75" fmla="*/ 75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0" h="89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36" y="1"/>
                      </a:lnTo>
                      <a:lnTo>
                        <a:pt x="27" y="3"/>
                      </a:lnTo>
                      <a:lnTo>
                        <a:pt x="20" y="7"/>
                      </a:lnTo>
                      <a:lnTo>
                        <a:pt x="13" y="13"/>
                      </a:lnTo>
                      <a:lnTo>
                        <a:pt x="8" y="19"/>
                      </a:lnTo>
                      <a:lnTo>
                        <a:pt x="3" y="27"/>
                      </a:lnTo>
                      <a:lnTo>
                        <a:pt x="1" y="35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" y="54"/>
                      </a:lnTo>
                      <a:lnTo>
                        <a:pt x="3" y="62"/>
                      </a:lnTo>
                      <a:lnTo>
                        <a:pt x="8" y="70"/>
                      </a:lnTo>
                      <a:lnTo>
                        <a:pt x="13" y="76"/>
                      </a:lnTo>
                      <a:lnTo>
                        <a:pt x="20" y="82"/>
                      </a:lnTo>
                      <a:lnTo>
                        <a:pt x="27" y="86"/>
                      </a:lnTo>
                      <a:lnTo>
                        <a:pt x="36" y="88"/>
                      </a:lnTo>
                      <a:lnTo>
                        <a:pt x="44" y="89"/>
                      </a:lnTo>
                      <a:lnTo>
                        <a:pt x="44" y="89"/>
                      </a:lnTo>
                      <a:lnTo>
                        <a:pt x="54" y="88"/>
                      </a:lnTo>
                      <a:lnTo>
                        <a:pt x="62" y="86"/>
                      </a:lnTo>
                      <a:lnTo>
                        <a:pt x="69" y="82"/>
                      </a:lnTo>
                      <a:lnTo>
                        <a:pt x="77" y="76"/>
                      </a:lnTo>
                      <a:lnTo>
                        <a:pt x="82" y="70"/>
                      </a:lnTo>
                      <a:lnTo>
                        <a:pt x="86" y="62"/>
                      </a:lnTo>
                      <a:lnTo>
                        <a:pt x="89" y="54"/>
                      </a:lnTo>
                      <a:lnTo>
                        <a:pt x="90" y="44"/>
                      </a:lnTo>
                      <a:lnTo>
                        <a:pt x="90" y="44"/>
                      </a:lnTo>
                      <a:lnTo>
                        <a:pt x="89" y="35"/>
                      </a:lnTo>
                      <a:lnTo>
                        <a:pt x="86" y="27"/>
                      </a:lnTo>
                      <a:lnTo>
                        <a:pt x="82" y="19"/>
                      </a:lnTo>
                      <a:lnTo>
                        <a:pt x="77" y="13"/>
                      </a:lnTo>
                      <a:lnTo>
                        <a:pt x="69" y="7"/>
                      </a:lnTo>
                      <a:lnTo>
                        <a:pt x="62" y="3"/>
                      </a:lnTo>
                      <a:lnTo>
                        <a:pt x="54" y="1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  <a:moveTo>
                        <a:pt x="44" y="75"/>
                      </a:moveTo>
                      <a:lnTo>
                        <a:pt x="44" y="75"/>
                      </a:lnTo>
                      <a:lnTo>
                        <a:pt x="39" y="74"/>
                      </a:lnTo>
                      <a:lnTo>
                        <a:pt x="33" y="73"/>
                      </a:lnTo>
                      <a:lnTo>
                        <a:pt x="27" y="70"/>
                      </a:lnTo>
                      <a:lnTo>
                        <a:pt x="23" y="66"/>
                      </a:lnTo>
                      <a:lnTo>
                        <a:pt x="20" y="61"/>
                      </a:lnTo>
                      <a:lnTo>
                        <a:pt x="16" y="56"/>
                      </a:lnTo>
                      <a:lnTo>
                        <a:pt x="14" y="51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39"/>
                      </a:lnTo>
                      <a:lnTo>
                        <a:pt x="16" y="32"/>
                      </a:lnTo>
                      <a:lnTo>
                        <a:pt x="20" y="28"/>
                      </a:lnTo>
                      <a:lnTo>
                        <a:pt x="23" y="22"/>
                      </a:lnTo>
                      <a:lnTo>
                        <a:pt x="27" y="19"/>
                      </a:lnTo>
                      <a:lnTo>
                        <a:pt x="33" y="16"/>
                      </a:lnTo>
                      <a:lnTo>
                        <a:pt x="39" y="15"/>
                      </a:lnTo>
                      <a:lnTo>
                        <a:pt x="44" y="14"/>
                      </a:lnTo>
                      <a:lnTo>
                        <a:pt x="44" y="14"/>
                      </a:lnTo>
                      <a:lnTo>
                        <a:pt x="51" y="15"/>
                      </a:lnTo>
                      <a:lnTo>
                        <a:pt x="56" y="16"/>
                      </a:lnTo>
                      <a:lnTo>
                        <a:pt x="62" y="19"/>
                      </a:lnTo>
                      <a:lnTo>
                        <a:pt x="66" y="22"/>
                      </a:lnTo>
                      <a:lnTo>
                        <a:pt x="70" y="28"/>
                      </a:lnTo>
                      <a:lnTo>
                        <a:pt x="73" y="32"/>
                      </a:lnTo>
                      <a:lnTo>
                        <a:pt x="75" y="39"/>
                      </a:lnTo>
                      <a:lnTo>
                        <a:pt x="76" y="44"/>
                      </a:lnTo>
                      <a:lnTo>
                        <a:pt x="76" y="44"/>
                      </a:lnTo>
                      <a:lnTo>
                        <a:pt x="75" y="51"/>
                      </a:lnTo>
                      <a:lnTo>
                        <a:pt x="73" y="56"/>
                      </a:lnTo>
                      <a:lnTo>
                        <a:pt x="70" y="61"/>
                      </a:lnTo>
                      <a:lnTo>
                        <a:pt x="66" y="66"/>
                      </a:lnTo>
                      <a:lnTo>
                        <a:pt x="62" y="70"/>
                      </a:lnTo>
                      <a:lnTo>
                        <a:pt x="56" y="73"/>
                      </a:lnTo>
                      <a:lnTo>
                        <a:pt x="51" y="74"/>
                      </a:lnTo>
                      <a:lnTo>
                        <a:pt x="44" y="75"/>
                      </a:lnTo>
                      <a:lnTo>
                        <a:pt x="44" y="7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 119"/>
                <p:cNvSpPr>
                  <a:spLocks noEditPoints="1"/>
                </p:cNvSpPr>
                <p:nvPr/>
              </p:nvSpPr>
              <p:spPr bwMode="auto">
                <a:xfrm>
                  <a:off x="3352800" y="3486150"/>
                  <a:ext cx="200025" cy="201613"/>
                </a:xfrm>
                <a:custGeom>
                  <a:avLst/>
                  <a:gdLst>
                    <a:gd name="T0" fmla="*/ 111 w 126"/>
                    <a:gd name="T1" fmla="*/ 45 h 127"/>
                    <a:gd name="T2" fmla="*/ 117 w 126"/>
                    <a:gd name="T3" fmla="*/ 27 h 127"/>
                    <a:gd name="T4" fmla="*/ 93 w 126"/>
                    <a:gd name="T5" fmla="*/ 10 h 127"/>
                    <a:gd name="T6" fmla="*/ 82 w 126"/>
                    <a:gd name="T7" fmla="*/ 5 h 127"/>
                    <a:gd name="T8" fmla="*/ 53 w 126"/>
                    <a:gd name="T9" fmla="*/ 0 h 127"/>
                    <a:gd name="T10" fmla="*/ 44 w 126"/>
                    <a:gd name="T11" fmla="*/ 15 h 127"/>
                    <a:gd name="T12" fmla="*/ 27 w 126"/>
                    <a:gd name="T13" fmla="*/ 10 h 127"/>
                    <a:gd name="T14" fmla="*/ 11 w 126"/>
                    <a:gd name="T15" fmla="*/ 34 h 127"/>
                    <a:gd name="T16" fmla="*/ 5 w 126"/>
                    <a:gd name="T17" fmla="*/ 45 h 127"/>
                    <a:gd name="T18" fmla="*/ 0 w 126"/>
                    <a:gd name="T19" fmla="*/ 73 h 127"/>
                    <a:gd name="T20" fmla="*/ 15 w 126"/>
                    <a:gd name="T21" fmla="*/ 82 h 127"/>
                    <a:gd name="T22" fmla="*/ 10 w 126"/>
                    <a:gd name="T23" fmla="*/ 100 h 127"/>
                    <a:gd name="T24" fmla="*/ 33 w 126"/>
                    <a:gd name="T25" fmla="*/ 116 h 127"/>
                    <a:gd name="T26" fmla="*/ 44 w 126"/>
                    <a:gd name="T27" fmla="*/ 122 h 127"/>
                    <a:gd name="T28" fmla="*/ 72 w 126"/>
                    <a:gd name="T29" fmla="*/ 127 h 127"/>
                    <a:gd name="T30" fmla="*/ 82 w 126"/>
                    <a:gd name="T31" fmla="*/ 112 h 127"/>
                    <a:gd name="T32" fmla="*/ 99 w 126"/>
                    <a:gd name="T33" fmla="*/ 116 h 127"/>
                    <a:gd name="T34" fmla="*/ 116 w 126"/>
                    <a:gd name="T35" fmla="*/ 93 h 127"/>
                    <a:gd name="T36" fmla="*/ 121 w 126"/>
                    <a:gd name="T37" fmla="*/ 82 h 127"/>
                    <a:gd name="T38" fmla="*/ 126 w 126"/>
                    <a:gd name="T39" fmla="*/ 54 h 127"/>
                    <a:gd name="T40" fmla="*/ 98 w 126"/>
                    <a:gd name="T41" fmla="*/ 73 h 127"/>
                    <a:gd name="T42" fmla="*/ 100 w 126"/>
                    <a:gd name="T43" fmla="*/ 96 h 127"/>
                    <a:gd name="T44" fmla="*/ 81 w 126"/>
                    <a:gd name="T45" fmla="*/ 95 h 127"/>
                    <a:gd name="T46" fmla="*/ 67 w 126"/>
                    <a:gd name="T47" fmla="*/ 113 h 127"/>
                    <a:gd name="T48" fmla="*/ 54 w 126"/>
                    <a:gd name="T49" fmla="*/ 98 h 127"/>
                    <a:gd name="T50" fmla="*/ 31 w 126"/>
                    <a:gd name="T51" fmla="*/ 101 h 127"/>
                    <a:gd name="T52" fmla="*/ 32 w 126"/>
                    <a:gd name="T53" fmla="*/ 82 h 127"/>
                    <a:gd name="T54" fmla="*/ 14 w 126"/>
                    <a:gd name="T55" fmla="*/ 68 h 127"/>
                    <a:gd name="T56" fmla="*/ 28 w 126"/>
                    <a:gd name="T57" fmla="*/ 54 h 127"/>
                    <a:gd name="T58" fmla="*/ 26 w 126"/>
                    <a:gd name="T59" fmla="*/ 31 h 127"/>
                    <a:gd name="T60" fmla="*/ 45 w 126"/>
                    <a:gd name="T61" fmla="*/ 32 h 127"/>
                    <a:gd name="T62" fmla="*/ 59 w 126"/>
                    <a:gd name="T63" fmla="*/ 14 h 127"/>
                    <a:gd name="T64" fmla="*/ 72 w 126"/>
                    <a:gd name="T65" fmla="*/ 29 h 127"/>
                    <a:gd name="T66" fmla="*/ 95 w 126"/>
                    <a:gd name="T67" fmla="*/ 26 h 127"/>
                    <a:gd name="T68" fmla="*/ 94 w 126"/>
                    <a:gd name="T69" fmla="*/ 45 h 127"/>
                    <a:gd name="T70" fmla="*/ 112 w 126"/>
                    <a:gd name="T71" fmla="*/ 59 h 127"/>
                    <a:gd name="T72" fmla="*/ 98 w 126"/>
                    <a:gd name="T73" fmla="*/ 73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26" h="127">
                      <a:moveTo>
                        <a:pt x="121" y="47"/>
                      </a:moveTo>
                      <a:lnTo>
                        <a:pt x="111" y="45"/>
                      </a:lnTo>
                      <a:lnTo>
                        <a:pt x="117" y="35"/>
                      </a:lnTo>
                      <a:lnTo>
                        <a:pt x="117" y="27"/>
                      </a:lnTo>
                      <a:lnTo>
                        <a:pt x="102" y="12"/>
                      </a:lnTo>
                      <a:lnTo>
                        <a:pt x="93" y="10"/>
                      </a:lnTo>
                      <a:lnTo>
                        <a:pt x="84" y="16"/>
                      </a:lnTo>
                      <a:lnTo>
                        <a:pt x="82" y="5"/>
                      </a:lnTo>
                      <a:lnTo>
                        <a:pt x="75" y="0"/>
                      </a:lnTo>
                      <a:lnTo>
                        <a:pt x="53" y="0"/>
                      </a:lnTo>
                      <a:lnTo>
                        <a:pt x="46" y="5"/>
                      </a:lnTo>
                      <a:lnTo>
                        <a:pt x="44" y="15"/>
                      </a:lnTo>
                      <a:lnTo>
                        <a:pt x="36" y="9"/>
                      </a:lnTo>
                      <a:lnTo>
                        <a:pt x="27" y="10"/>
                      </a:lnTo>
                      <a:lnTo>
                        <a:pt x="12" y="26"/>
                      </a:lnTo>
                      <a:lnTo>
                        <a:pt x="11" y="34"/>
                      </a:lnTo>
                      <a:lnTo>
                        <a:pt x="15" y="43"/>
                      </a:lnTo>
                      <a:lnTo>
                        <a:pt x="5" y="45"/>
                      </a:lnTo>
                      <a:lnTo>
                        <a:pt x="0" y="51"/>
                      </a:lnTo>
                      <a:lnTo>
                        <a:pt x="0" y="73"/>
                      </a:lnTo>
                      <a:lnTo>
                        <a:pt x="5" y="80"/>
                      </a:lnTo>
                      <a:lnTo>
                        <a:pt x="15" y="82"/>
                      </a:lnTo>
                      <a:lnTo>
                        <a:pt x="9" y="91"/>
                      </a:lnTo>
                      <a:lnTo>
                        <a:pt x="10" y="100"/>
                      </a:lnTo>
                      <a:lnTo>
                        <a:pt x="25" y="115"/>
                      </a:lnTo>
                      <a:lnTo>
                        <a:pt x="33" y="116"/>
                      </a:lnTo>
                      <a:lnTo>
                        <a:pt x="42" y="111"/>
                      </a:lnTo>
                      <a:lnTo>
                        <a:pt x="44" y="122"/>
                      </a:lnTo>
                      <a:lnTo>
                        <a:pt x="52" y="127"/>
                      </a:lnTo>
                      <a:lnTo>
                        <a:pt x="72" y="127"/>
                      </a:lnTo>
                      <a:lnTo>
                        <a:pt x="80" y="122"/>
                      </a:lnTo>
                      <a:lnTo>
                        <a:pt x="82" y="112"/>
                      </a:lnTo>
                      <a:lnTo>
                        <a:pt x="91" y="117"/>
                      </a:lnTo>
                      <a:lnTo>
                        <a:pt x="99" y="116"/>
                      </a:lnTo>
                      <a:lnTo>
                        <a:pt x="114" y="101"/>
                      </a:lnTo>
                      <a:lnTo>
                        <a:pt x="116" y="93"/>
                      </a:lnTo>
                      <a:lnTo>
                        <a:pt x="111" y="84"/>
                      </a:lnTo>
                      <a:lnTo>
                        <a:pt x="121" y="82"/>
                      </a:lnTo>
                      <a:lnTo>
                        <a:pt x="126" y="75"/>
                      </a:lnTo>
                      <a:lnTo>
                        <a:pt x="126" y="54"/>
                      </a:lnTo>
                      <a:lnTo>
                        <a:pt x="121" y="47"/>
                      </a:lnTo>
                      <a:close/>
                      <a:moveTo>
                        <a:pt x="98" y="73"/>
                      </a:moveTo>
                      <a:lnTo>
                        <a:pt x="94" y="84"/>
                      </a:lnTo>
                      <a:lnTo>
                        <a:pt x="100" y="96"/>
                      </a:lnTo>
                      <a:lnTo>
                        <a:pt x="94" y="102"/>
                      </a:lnTo>
                      <a:lnTo>
                        <a:pt x="81" y="95"/>
                      </a:lnTo>
                      <a:lnTo>
                        <a:pt x="70" y="99"/>
                      </a:lnTo>
                      <a:lnTo>
                        <a:pt x="67" y="113"/>
                      </a:lnTo>
                      <a:lnTo>
                        <a:pt x="57" y="113"/>
                      </a:lnTo>
                      <a:lnTo>
                        <a:pt x="54" y="98"/>
                      </a:lnTo>
                      <a:lnTo>
                        <a:pt x="43" y="94"/>
                      </a:lnTo>
                      <a:lnTo>
                        <a:pt x="31" y="101"/>
                      </a:lnTo>
                      <a:lnTo>
                        <a:pt x="24" y="94"/>
                      </a:lnTo>
                      <a:lnTo>
                        <a:pt x="32" y="82"/>
                      </a:lnTo>
                      <a:lnTo>
                        <a:pt x="28" y="71"/>
                      </a:lnTo>
                      <a:lnTo>
                        <a:pt x="14" y="68"/>
                      </a:lnTo>
                      <a:lnTo>
                        <a:pt x="14" y="58"/>
                      </a:lnTo>
                      <a:lnTo>
                        <a:pt x="28" y="54"/>
                      </a:lnTo>
                      <a:lnTo>
                        <a:pt x="32" y="44"/>
                      </a:lnTo>
                      <a:lnTo>
                        <a:pt x="26" y="31"/>
                      </a:lnTo>
                      <a:lnTo>
                        <a:pt x="32" y="24"/>
                      </a:lnTo>
                      <a:lnTo>
                        <a:pt x="45" y="32"/>
                      </a:lnTo>
                      <a:lnTo>
                        <a:pt x="56" y="28"/>
                      </a:lnTo>
                      <a:lnTo>
                        <a:pt x="59" y="14"/>
                      </a:lnTo>
                      <a:lnTo>
                        <a:pt x="69" y="14"/>
                      </a:lnTo>
                      <a:lnTo>
                        <a:pt x="72" y="29"/>
                      </a:lnTo>
                      <a:lnTo>
                        <a:pt x="83" y="33"/>
                      </a:lnTo>
                      <a:lnTo>
                        <a:pt x="95" y="26"/>
                      </a:lnTo>
                      <a:lnTo>
                        <a:pt x="103" y="33"/>
                      </a:lnTo>
                      <a:lnTo>
                        <a:pt x="94" y="45"/>
                      </a:lnTo>
                      <a:lnTo>
                        <a:pt x="98" y="56"/>
                      </a:lnTo>
                      <a:lnTo>
                        <a:pt x="112" y="59"/>
                      </a:lnTo>
                      <a:lnTo>
                        <a:pt x="112" y="70"/>
                      </a:lnTo>
                      <a:lnTo>
                        <a:pt x="98" y="73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Freeform 120"/>
                <p:cNvSpPr>
                  <a:spLocks noEditPoints="1"/>
                </p:cNvSpPr>
                <p:nvPr/>
              </p:nvSpPr>
              <p:spPr bwMode="auto">
                <a:xfrm>
                  <a:off x="3414713" y="3549650"/>
                  <a:ext cx="74613" cy="74613"/>
                </a:xfrm>
                <a:custGeom>
                  <a:avLst/>
                  <a:gdLst>
                    <a:gd name="T0" fmla="*/ 24 w 47"/>
                    <a:gd name="T1" fmla="*/ 0 h 47"/>
                    <a:gd name="T2" fmla="*/ 24 w 47"/>
                    <a:gd name="T3" fmla="*/ 0 h 47"/>
                    <a:gd name="T4" fmla="*/ 19 w 47"/>
                    <a:gd name="T5" fmla="*/ 0 h 47"/>
                    <a:gd name="T6" fmla="*/ 15 w 47"/>
                    <a:gd name="T7" fmla="*/ 2 h 47"/>
                    <a:gd name="T8" fmla="*/ 11 w 47"/>
                    <a:gd name="T9" fmla="*/ 4 h 47"/>
                    <a:gd name="T10" fmla="*/ 7 w 47"/>
                    <a:gd name="T11" fmla="*/ 6 h 47"/>
                    <a:gd name="T12" fmla="*/ 4 w 47"/>
                    <a:gd name="T13" fmla="*/ 10 h 47"/>
                    <a:gd name="T14" fmla="*/ 2 w 47"/>
                    <a:gd name="T15" fmla="*/ 14 h 47"/>
                    <a:gd name="T16" fmla="*/ 1 w 47"/>
                    <a:gd name="T17" fmla="*/ 19 h 47"/>
                    <a:gd name="T18" fmla="*/ 0 w 47"/>
                    <a:gd name="T19" fmla="*/ 23 h 47"/>
                    <a:gd name="T20" fmla="*/ 0 w 47"/>
                    <a:gd name="T21" fmla="*/ 23 h 47"/>
                    <a:gd name="T22" fmla="*/ 1 w 47"/>
                    <a:gd name="T23" fmla="*/ 28 h 47"/>
                    <a:gd name="T24" fmla="*/ 2 w 47"/>
                    <a:gd name="T25" fmla="*/ 33 h 47"/>
                    <a:gd name="T26" fmla="*/ 4 w 47"/>
                    <a:gd name="T27" fmla="*/ 36 h 47"/>
                    <a:gd name="T28" fmla="*/ 7 w 47"/>
                    <a:gd name="T29" fmla="*/ 41 h 47"/>
                    <a:gd name="T30" fmla="*/ 11 w 47"/>
                    <a:gd name="T31" fmla="*/ 43 h 47"/>
                    <a:gd name="T32" fmla="*/ 15 w 47"/>
                    <a:gd name="T33" fmla="*/ 45 h 47"/>
                    <a:gd name="T34" fmla="*/ 19 w 47"/>
                    <a:gd name="T35" fmla="*/ 47 h 47"/>
                    <a:gd name="T36" fmla="*/ 24 w 47"/>
                    <a:gd name="T37" fmla="*/ 47 h 47"/>
                    <a:gd name="T38" fmla="*/ 24 w 47"/>
                    <a:gd name="T39" fmla="*/ 47 h 47"/>
                    <a:gd name="T40" fmla="*/ 29 w 47"/>
                    <a:gd name="T41" fmla="*/ 47 h 47"/>
                    <a:gd name="T42" fmla="*/ 33 w 47"/>
                    <a:gd name="T43" fmla="*/ 45 h 47"/>
                    <a:gd name="T44" fmla="*/ 38 w 47"/>
                    <a:gd name="T45" fmla="*/ 43 h 47"/>
                    <a:gd name="T46" fmla="*/ 41 w 47"/>
                    <a:gd name="T47" fmla="*/ 41 h 47"/>
                    <a:gd name="T48" fmla="*/ 44 w 47"/>
                    <a:gd name="T49" fmla="*/ 36 h 47"/>
                    <a:gd name="T50" fmla="*/ 46 w 47"/>
                    <a:gd name="T51" fmla="*/ 33 h 47"/>
                    <a:gd name="T52" fmla="*/ 47 w 47"/>
                    <a:gd name="T53" fmla="*/ 28 h 47"/>
                    <a:gd name="T54" fmla="*/ 47 w 47"/>
                    <a:gd name="T55" fmla="*/ 23 h 47"/>
                    <a:gd name="T56" fmla="*/ 47 w 47"/>
                    <a:gd name="T57" fmla="*/ 23 h 47"/>
                    <a:gd name="T58" fmla="*/ 47 w 47"/>
                    <a:gd name="T59" fmla="*/ 19 h 47"/>
                    <a:gd name="T60" fmla="*/ 46 w 47"/>
                    <a:gd name="T61" fmla="*/ 14 h 47"/>
                    <a:gd name="T62" fmla="*/ 44 w 47"/>
                    <a:gd name="T63" fmla="*/ 10 h 47"/>
                    <a:gd name="T64" fmla="*/ 41 w 47"/>
                    <a:gd name="T65" fmla="*/ 6 h 47"/>
                    <a:gd name="T66" fmla="*/ 38 w 47"/>
                    <a:gd name="T67" fmla="*/ 4 h 47"/>
                    <a:gd name="T68" fmla="*/ 33 w 47"/>
                    <a:gd name="T69" fmla="*/ 2 h 47"/>
                    <a:gd name="T70" fmla="*/ 29 w 47"/>
                    <a:gd name="T71" fmla="*/ 0 h 47"/>
                    <a:gd name="T72" fmla="*/ 24 w 47"/>
                    <a:gd name="T73" fmla="*/ 0 h 47"/>
                    <a:gd name="T74" fmla="*/ 24 w 47"/>
                    <a:gd name="T75" fmla="*/ 0 h 47"/>
                    <a:gd name="T76" fmla="*/ 24 w 47"/>
                    <a:gd name="T77" fmla="*/ 33 h 47"/>
                    <a:gd name="T78" fmla="*/ 24 w 47"/>
                    <a:gd name="T79" fmla="*/ 33 h 47"/>
                    <a:gd name="T80" fmla="*/ 20 w 47"/>
                    <a:gd name="T81" fmla="*/ 32 h 47"/>
                    <a:gd name="T82" fmla="*/ 17 w 47"/>
                    <a:gd name="T83" fmla="*/ 30 h 47"/>
                    <a:gd name="T84" fmla="*/ 15 w 47"/>
                    <a:gd name="T85" fmla="*/ 27 h 47"/>
                    <a:gd name="T86" fmla="*/ 15 w 47"/>
                    <a:gd name="T87" fmla="*/ 23 h 47"/>
                    <a:gd name="T88" fmla="*/ 15 w 47"/>
                    <a:gd name="T89" fmla="*/ 23 h 47"/>
                    <a:gd name="T90" fmla="*/ 15 w 47"/>
                    <a:gd name="T91" fmla="*/ 20 h 47"/>
                    <a:gd name="T92" fmla="*/ 17 w 47"/>
                    <a:gd name="T93" fmla="*/ 17 h 47"/>
                    <a:gd name="T94" fmla="*/ 20 w 47"/>
                    <a:gd name="T95" fmla="*/ 15 h 47"/>
                    <a:gd name="T96" fmla="*/ 24 w 47"/>
                    <a:gd name="T97" fmla="*/ 14 h 47"/>
                    <a:gd name="T98" fmla="*/ 24 w 47"/>
                    <a:gd name="T99" fmla="*/ 14 h 47"/>
                    <a:gd name="T100" fmla="*/ 28 w 47"/>
                    <a:gd name="T101" fmla="*/ 15 h 47"/>
                    <a:gd name="T102" fmla="*/ 31 w 47"/>
                    <a:gd name="T103" fmla="*/ 17 h 47"/>
                    <a:gd name="T104" fmla="*/ 33 w 47"/>
                    <a:gd name="T105" fmla="*/ 20 h 47"/>
                    <a:gd name="T106" fmla="*/ 33 w 47"/>
                    <a:gd name="T107" fmla="*/ 23 h 47"/>
                    <a:gd name="T108" fmla="*/ 33 w 47"/>
                    <a:gd name="T109" fmla="*/ 23 h 47"/>
                    <a:gd name="T110" fmla="*/ 33 w 47"/>
                    <a:gd name="T111" fmla="*/ 27 h 47"/>
                    <a:gd name="T112" fmla="*/ 31 w 47"/>
                    <a:gd name="T113" fmla="*/ 30 h 47"/>
                    <a:gd name="T114" fmla="*/ 28 w 47"/>
                    <a:gd name="T115" fmla="*/ 32 h 47"/>
                    <a:gd name="T116" fmla="*/ 24 w 47"/>
                    <a:gd name="T117" fmla="*/ 33 h 47"/>
                    <a:gd name="T118" fmla="*/ 24 w 47"/>
                    <a:gd name="T119" fmla="*/ 33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7" h="47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7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1" y="19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1" y="28"/>
                      </a:lnTo>
                      <a:lnTo>
                        <a:pt x="2" y="33"/>
                      </a:lnTo>
                      <a:lnTo>
                        <a:pt x="4" y="36"/>
                      </a:lnTo>
                      <a:lnTo>
                        <a:pt x="7" y="41"/>
                      </a:lnTo>
                      <a:lnTo>
                        <a:pt x="11" y="43"/>
                      </a:lnTo>
                      <a:lnTo>
                        <a:pt x="15" y="45"/>
                      </a:lnTo>
                      <a:lnTo>
                        <a:pt x="19" y="47"/>
                      </a:lnTo>
                      <a:lnTo>
                        <a:pt x="24" y="47"/>
                      </a:lnTo>
                      <a:lnTo>
                        <a:pt x="24" y="47"/>
                      </a:lnTo>
                      <a:lnTo>
                        <a:pt x="29" y="47"/>
                      </a:lnTo>
                      <a:lnTo>
                        <a:pt x="33" y="45"/>
                      </a:lnTo>
                      <a:lnTo>
                        <a:pt x="38" y="43"/>
                      </a:lnTo>
                      <a:lnTo>
                        <a:pt x="41" y="41"/>
                      </a:lnTo>
                      <a:lnTo>
                        <a:pt x="44" y="36"/>
                      </a:lnTo>
                      <a:lnTo>
                        <a:pt x="46" y="33"/>
                      </a:lnTo>
                      <a:lnTo>
                        <a:pt x="47" y="28"/>
                      </a:lnTo>
                      <a:lnTo>
                        <a:pt x="47" y="23"/>
                      </a:lnTo>
                      <a:lnTo>
                        <a:pt x="47" y="23"/>
                      </a:lnTo>
                      <a:lnTo>
                        <a:pt x="47" y="19"/>
                      </a:lnTo>
                      <a:lnTo>
                        <a:pt x="46" y="14"/>
                      </a:lnTo>
                      <a:lnTo>
                        <a:pt x="44" y="10"/>
                      </a:lnTo>
                      <a:lnTo>
                        <a:pt x="41" y="6"/>
                      </a:lnTo>
                      <a:lnTo>
                        <a:pt x="38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  <a:moveTo>
                        <a:pt x="24" y="33"/>
                      </a:moveTo>
                      <a:lnTo>
                        <a:pt x="24" y="33"/>
                      </a:lnTo>
                      <a:lnTo>
                        <a:pt x="20" y="32"/>
                      </a:lnTo>
                      <a:lnTo>
                        <a:pt x="17" y="30"/>
                      </a:lnTo>
                      <a:lnTo>
                        <a:pt x="15" y="27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0"/>
                      </a:lnTo>
                      <a:lnTo>
                        <a:pt x="17" y="17"/>
                      </a:lnTo>
                      <a:lnTo>
                        <a:pt x="20" y="15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8" y="15"/>
                      </a:lnTo>
                      <a:lnTo>
                        <a:pt x="31" y="17"/>
                      </a:lnTo>
                      <a:lnTo>
                        <a:pt x="33" y="20"/>
                      </a:lnTo>
                      <a:lnTo>
                        <a:pt x="33" y="23"/>
                      </a:lnTo>
                      <a:lnTo>
                        <a:pt x="33" y="23"/>
                      </a:lnTo>
                      <a:lnTo>
                        <a:pt x="33" y="27"/>
                      </a:lnTo>
                      <a:lnTo>
                        <a:pt x="31" y="30"/>
                      </a:lnTo>
                      <a:lnTo>
                        <a:pt x="28" y="32"/>
                      </a:lnTo>
                      <a:lnTo>
                        <a:pt x="24" y="33"/>
                      </a:lnTo>
                      <a:lnTo>
                        <a:pt x="24" y="33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Freeform 121"/>
                <p:cNvSpPr/>
                <p:nvPr/>
              </p:nvSpPr>
              <p:spPr bwMode="auto">
                <a:xfrm>
                  <a:off x="2921000" y="3421063"/>
                  <a:ext cx="165100" cy="163513"/>
                </a:xfrm>
                <a:custGeom>
                  <a:avLst/>
                  <a:gdLst>
                    <a:gd name="T0" fmla="*/ 104 w 104"/>
                    <a:gd name="T1" fmla="*/ 14 h 103"/>
                    <a:gd name="T2" fmla="*/ 104 w 104"/>
                    <a:gd name="T3" fmla="*/ 0 h 103"/>
                    <a:gd name="T4" fmla="*/ 104 w 104"/>
                    <a:gd name="T5" fmla="*/ 0 h 103"/>
                    <a:gd name="T6" fmla="*/ 93 w 104"/>
                    <a:gd name="T7" fmla="*/ 0 h 103"/>
                    <a:gd name="T8" fmla="*/ 83 w 104"/>
                    <a:gd name="T9" fmla="*/ 2 h 103"/>
                    <a:gd name="T10" fmla="*/ 73 w 104"/>
                    <a:gd name="T11" fmla="*/ 4 h 103"/>
                    <a:gd name="T12" fmla="*/ 64 w 104"/>
                    <a:gd name="T13" fmla="*/ 7 h 103"/>
                    <a:gd name="T14" fmla="*/ 54 w 104"/>
                    <a:gd name="T15" fmla="*/ 11 h 103"/>
                    <a:gd name="T16" fmla="*/ 45 w 104"/>
                    <a:gd name="T17" fmla="*/ 17 h 103"/>
                    <a:gd name="T18" fmla="*/ 38 w 104"/>
                    <a:gd name="T19" fmla="*/ 23 h 103"/>
                    <a:gd name="T20" fmla="*/ 30 w 104"/>
                    <a:gd name="T21" fmla="*/ 30 h 103"/>
                    <a:gd name="T22" fmla="*/ 24 w 104"/>
                    <a:gd name="T23" fmla="*/ 37 h 103"/>
                    <a:gd name="T24" fmla="*/ 17 w 104"/>
                    <a:gd name="T25" fmla="*/ 45 h 103"/>
                    <a:gd name="T26" fmla="*/ 13 w 104"/>
                    <a:gd name="T27" fmla="*/ 54 h 103"/>
                    <a:gd name="T28" fmla="*/ 7 w 104"/>
                    <a:gd name="T29" fmla="*/ 62 h 103"/>
                    <a:gd name="T30" fmla="*/ 4 w 104"/>
                    <a:gd name="T31" fmla="*/ 72 h 103"/>
                    <a:gd name="T32" fmla="*/ 2 w 104"/>
                    <a:gd name="T33" fmla="*/ 82 h 103"/>
                    <a:gd name="T34" fmla="*/ 0 w 104"/>
                    <a:gd name="T35" fmla="*/ 92 h 103"/>
                    <a:gd name="T36" fmla="*/ 0 w 104"/>
                    <a:gd name="T37" fmla="*/ 103 h 103"/>
                    <a:gd name="T38" fmla="*/ 14 w 104"/>
                    <a:gd name="T39" fmla="*/ 103 h 103"/>
                    <a:gd name="T40" fmla="*/ 14 w 104"/>
                    <a:gd name="T41" fmla="*/ 103 h 103"/>
                    <a:gd name="T42" fmla="*/ 14 w 104"/>
                    <a:gd name="T43" fmla="*/ 94 h 103"/>
                    <a:gd name="T44" fmla="*/ 16 w 104"/>
                    <a:gd name="T45" fmla="*/ 85 h 103"/>
                    <a:gd name="T46" fmla="*/ 18 w 104"/>
                    <a:gd name="T47" fmla="*/ 76 h 103"/>
                    <a:gd name="T48" fmla="*/ 21 w 104"/>
                    <a:gd name="T49" fmla="*/ 68 h 103"/>
                    <a:gd name="T50" fmla="*/ 25 w 104"/>
                    <a:gd name="T51" fmla="*/ 60 h 103"/>
                    <a:gd name="T52" fmla="*/ 29 w 104"/>
                    <a:gd name="T53" fmla="*/ 53 h 103"/>
                    <a:gd name="T54" fmla="*/ 34 w 104"/>
                    <a:gd name="T55" fmla="*/ 46 h 103"/>
                    <a:gd name="T56" fmla="*/ 40 w 104"/>
                    <a:gd name="T57" fmla="*/ 40 h 103"/>
                    <a:gd name="T58" fmla="*/ 46 w 104"/>
                    <a:gd name="T59" fmla="*/ 34 h 103"/>
                    <a:gd name="T60" fmla="*/ 54 w 104"/>
                    <a:gd name="T61" fmla="*/ 29 h 103"/>
                    <a:gd name="T62" fmla="*/ 61 w 104"/>
                    <a:gd name="T63" fmla="*/ 24 h 103"/>
                    <a:gd name="T64" fmla="*/ 69 w 104"/>
                    <a:gd name="T65" fmla="*/ 20 h 103"/>
                    <a:gd name="T66" fmla="*/ 77 w 104"/>
                    <a:gd name="T67" fmla="*/ 17 h 103"/>
                    <a:gd name="T68" fmla="*/ 85 w 104"/>
                    <a:gd name="T69" fmla="*/ 15 h 103"/>
                    <a:gd name="T70" fmla="*/ 95 w 104"/>
                    <a:gd name="T71" fmla="*/ 14 h 103"/>
                    <a:gd name="T72" fmla="*/ 104 w 104"/>
                    <a:gd name="T73" fmla="*/ 14 h 103"/>
                    <a:gd name="T74" fmla="*/ 104 w 104"/>
                    <a:gd name="T75" fmla="*/ 14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04" h="103">
                      <a:moveTo>
                        <a:pt x="104" y="14"/>
                      </a:moveTo>
                      <a:lnTo>
                        <a:pt x="104" y="0"/>
                      </a:lnTo>
                      <a:lnTo>
                        <a:pt x="104" y="0"/>
                      </a:lnTo>
                      <a:lnTo>
                        <a:pt x="93" y="0"/>
                      </a:lnTo>
                      <a:lnTo>
                        <a:pt x="83" y="2"/>
                      </a:lnTo>
                      <a:lnTo>
                        <a:pt x="73" y="4"/>
                      </a:lnTo>
                      <a:lnTo>
                        <a:pt x="64" y="7"/>
                      </a:lnTo>
                      <a:lnTo>
                        <a:pt x="54" y="11"/>
                      </a:lnTo>
                      <a:lnTo>
                        <a:pt x="45" y="17"/>
                      </a:lnTo>
                      <a:lnTo>
                        <a:pt x="38" y="23"/>
                      </a:lnTo>
                      <a:lnTo>
                        <a:pt x="30" y="30"/>
                      </a:lnTo>
                      <a:lnTo>
                        <a:pt x="24" y="37"/>
                      </a:lnTo>
                      <a:lnTo>
                        <a:pt x="17" y="45"/>
                      </a:lnTo>
                      <a:lnTo>
                        <a:pt x="13" y="54"/>
                      </a:lnTo>
                      <a:lnTo>
                        <a:pt x="7" y="62"/>
                      </a:lnTo>
                      <a:lnTo>
                        <a:pt x="4" y="72"/>
                      </a:lnTo>
                      <a:lnTo>
                        <a:pt x="2" y="82"/>
                      </a:lnTo>
                      <a:lnTo>
                        <a:pt x="0" y="92"/>
                      </a:lnTo>
                      <a:lnTo>
                        <a:pt x="0" y="103"/>
                      </a:lnTo>
                      <a:lnTo>
                        <a:pt x="14" y="103"/>
                      </a:lnTo>
                      <a:lnTo>
                        <a:pt x="14" y="103"/>
                      </a:lnTo>
                      <a:lnTo>
                        <a:pt x="14" y="94"/>
                      </a:lnTo>
                      <a:lnTo>
                        <a:pt x="16" y="85"/>
                      </a:lnTo>
                      <a:lnTo>
                        <a:pt x="18" y="76"/>
                      </a:lnTo>
                      <a:lnTo>
                        <a:pt x="21" y="68"/>
                      </a:lnTo>
                      <a:lnTo>
                        <a:pt x="25" y="60"/>
                      </a:lnTo>
                      <a:lnTo>
                        <a:pt x="29" y="53"/>
                      </a:lnTo>
                      <a:lnTo>
                        <a:pt x="34" y="46"/>
                      </a:lnTo>
                      <a:lnTo>
                        <a:pt x="40" y="40"/>
                      </a:lnTo>
                      <a:lnTo>
                        <a:pt x="46" y="34"/>
                      </a:lnTo>
                      <a:lnTo>
                        <a:pt x="54" y="29"/>
                      </a:lnTo>
                      <a:lnTo>
                        <a:pt x="61" y="24"/>
                      </a:lnTo>
                      <a:lnTo>
                        <a:pt x="69" y="20"/>
                      </a:lnTo>
                      <a:lnTo>
                        <a:pt x="77" y="17"/>
                      </a:lnTo>
                      <a:lnTo>
                        <a:pt x="85" y="15"/>
                      </a:lnTo>
                      <a:lnTo>
                        <a:pt x="95" y="14"/>
                      </a:lnTo>
                      <a:lnTo>
                        <a:pt x="104" y="14"/>
                      </a:lnTo>
                      <a:lnTo>
                        <a:pt x="104" y="14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1355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31" name="Group 130"/>
          <p:cNvGrpSpPr/>
          <p:nvPr/>
        </p:nvGrpSpPr>
        <p:grpSpPr>
          <a:xfrm>
            <a:off x="1272739" y="2168692"/>
            <a:ext cx="2472224" cy="837608"/>
            <a:chOff x="5516949" y="2355570"/>
            <a:chExt cx="4685989" cy="837608"/>
          </a:xfrm>
        </p:grpSpPr>
        <p:sp>
          <p:nvSpPr>
            <p:cNvPr id="132" name="TextBox 131"/>
            <p:cNvSpPr txBox="1"/>
            <p:nvPr/>
          </p:nvSpPr>
          <p:spPr>
            <a:xfrm>
              <a:off x="5516949" y="2355570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rgbClr val="C35954"/>
                </a:buClr>
                <a:buSzPct val="120000"/>
              </a:pPr>
              <a:r>
                <a:rPr lang="en-US" altLang="ko-KR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33" name="Rectangle 3"/>
            <p:cNvSpPr txBox="1">
              <a:spLocks noChangeArrowheads="1"/>
            </p:cNvSpPr>
            <p:nvPr/>
          </p:nvSpPr>
          <p:spPr bwMode="auto">
            <a:xfrm>
              <a:off x="5516949" y="2667777"/>
              <a:ext cx="4685985" cy="52540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1400" b="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1272739" y="4881412"/>
            <a:ext cx="2472224" cy="837608"/>
            <a:chOff x="5516949" y="2355570"/>
            <a:chExt cx="4685989" cy="837608"/>
          </a:xfrm>
        </p:grpSpPr>
        <p:sp>
          <p:nvSpPr>
            <p:cNvPr id="135" name="TextBox 134"/>
            <p:cNvSpPr txBox="1"/>
            <p:nvPr/>
          </p:nvSpPr>
          <p:spPr>
            <a:xfrm>
              <a:off x="5516949" y="2355570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rgbClr val="C35954"/>
                </a:buClr>
                <a:buSzPct val="120000"/>
              </a:pPr>
              <a:r>
                <a:rPr lang="en-US" altLang="ko-KR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36" name="Rectangle 3"/>
            <p:cNvSpPr txBox="1">
              <a:spLocks noChangeArrowheads="1"/>
            </p:cNvSpPr>
            <p:nvPr/>
          </p:nvSpPr>
          <p:spPr bwMode="auto">
            <a:xfrm>
              <a:off x="5516949" y="2667777"/>
              <a:ext cx="4685985" cy="52540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1400" b="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272739" y="3525052"/>
            <a:ext cx="2472224" cy="837608"/>
            <a:chOff x="5516949" y="2355570"/>
            <a:chExt cx="4685989" cy="837608"/>
          </a:xfrm>
        </p:grpSpPr>
        <p:sp>
          <p:nvSpPr>
            <p:cNvPr id="138" name="TextBox 137"/>
            <p:cNvSpPr txBox="1"/>
            <p:nvPr/>
          </p:nvSpPr>
          <p:spPr>
            <a:xfrm>
              <a:off x="5516949" y="2355570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rgbClr val="C35954"/>
                </a:buClr>
                <a:buSzPct val="120000"/>
              </a:pPr>
              <a:r>
                <a:rPr lang="en-US" altLang="ko-KR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39" name="Rectangle 3"/>
            <p:cNvSpPr txBox="1">
              <a:spLocks noChangeArrowheads="1"/>
            </p:cNvSpPr>
            <p:nvPr/>
          </p:nvSpPr>
          <p:spPr bwMode="auto">
            <a:xfrm>
              <a:off x="5516949" y="2667777"/>
              <a:ext cx="4685985" cy="52540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1400" b="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8448239" y="2168692"/>
            <a:ext cx="2472224" cy="837608"/>
            <a:chOff x="5516949" y="2355570"/>
            <a:chExt cx="4685989" cy="837608"/>
          </a:xfrm>
        </p:grpSpPr>
        <p:sp>
          <p:nvSpPr>
            <p:cNvPr id="149" name="TextBox 148"/>
            <p:cNvSpPr txBox="1"/>
            <p:nvPr/>
          </p:nvSpPr>
          <p:spPr>
            <a:xfrm>
              <a:off x="5516949" y="2355570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en-US" altLang="ko-KR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50" name="Rectangle 3"/>
            <p:cNvSpPr txBox="1">
              <a:spLocks noChangeArrowheads="1"/>
            </p:cNvSpPr>
            <p:nvPr/>
          </p:nvSpPr>
          <p:spPr bwMode="auto">
            <a:xfrm>
              <a:off x="5516949" y="2667777"/>
              <a:ext cx="4685985" cy="52540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400" b="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8448239" y="4881412"/>
            <a:ext cx="2472224" cy="837608"/>
            <a:chOff x="5516949" y="2355570"/>
            <a:chExt cx="4685989" cy="837608"/>
          </a:xfrm>
        </p:grpSpPr>
        <p:sp>
          <p:nvSpPr>
            <p:cNvPr id="147" name="TextBox 146"/>
            <p:cNvSpPr txBox="1"/>
            <p:nvPr/>
          </p:nvSpPr>
          <p:spPr>
            <a:xfrm>
              <a:off x="5516949" y="2355570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en-US" altLang="ko-KR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48" name="Rectangle 3"/>
            <p:cNvSpPr txBox="1">
              <a:spLocks noChangeArrowheads="1"/>
            </p:cNvSpPr>
            <p:nvPr/>
          </p:nvSpPr>
          <p:spPr bwMode="auto">
            <a:xfrm>
              <a:off x="5516949" y="2667777"/>
              <a:ext cx="4685985" cy="52540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400" b="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8448239" y="3525052"/>
            <a:ext cx="2472224" cy="837608"/>
            <a:chOff x="5516949" y="2355570"/>
            <a:chExt cx="4685989" cy="837608"/>
          </a:xfrm>
        </p:grpSpPr>
        <p:sp>
          <p:nvSpPr>
            <p:cNvPr id="145" name="TextBox 144"/>
            <p:cNvSpPr txBox="1"/>
            <p:nvPr/>
          </p:nvSpPr>
          <p:spPr>
            <a:xfrm>
              <a:off x="5516949" y="2355570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en-US" altLang="ko-KR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46" name="Rectangle 3"/>
            <p:cNvSpPr txBox="1">
              <a:spLocks noChangeArrowheads="1"/>
            </p:cNvSpPr>
            <p:nvPr/>
          </p:nvSpPr>
          <p:spPr bwMode="auto">
            <a:xfrm>
              <a:off x="5516949" y="2667777"/>
              <a:ext cx="4685985" cy="52540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400" b="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</p:spTree>
  </p:cSld>
  <p:clrMapOvr>
    <a:masterClrMapping/>
  </p:clrMapOvr>
  <p:transition advTm="3276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4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46" y="87495"/>
            <a:ext cx="598694" cy="669961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0278319" y="225452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985520" y="810227"/>
            <a:ext cx="1057943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原创设计师QQ598969553      _14"/>
          <p:cNvSpPr>
            <a:spLocks noChangeArrowheads="1"/>
          </p:cNvSpPr>
          <p:nvPr/>
        </p:nvSpPr>
        <p:spPr bwMode="gray">
          <a:xfrm>
            <a:off x="869707" y="165236"/>
            <a:ext cx="3169857" cy="679091"/>
          </a:xfrm>
          <a:prstGeom prst="roundRect">
            <a:avLst/>
          </a:prstGeom>
          <a:noFill/>
          <a:ln>
            <a:noFill/>
          </a:ln>
        </p:spPr>
        <p:txBody>
          <a:bodyPr wrap="square" lIns="121844" tIns="60922" rIns="121844" bIns="60922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>
            <a:off x="8713955" y="1742771"/>
            <a:ext cx="2666565" cy="2668621"/>
            <a:chOff x="0" y="0"/>
            <a:chExt cx="2059137" cy="2059137"/>
          </a:xfrm>
        </p:grpSpPr>
        <p:sp>
          <p:nvSpPr>
            <p:cNvPr id="3" name="椭圆 41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213257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椭圆 42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2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>
              <a:noFill/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Group 8"/>
          <p:cNvGrpSpPr/>
          <p:nvPr/>
        </p:nvGrpSpPr>
        <p:grpSpPr bwMode="auto">
          <a:xfrm>
            <a:off x="10552794" y="3530492"/>
            <a:ext cx="988912" cy="990967"/>
            <a:chOff x="0" y="0"/>
            <a:chExt cx="763788" cy="763788"/>
          </a:xfrm>
        </p:grpSpPr>
        <p:sp>
          <p:nvSpPr>
            <p:cNvPr id="6" name="椭圆 43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椭圆 44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rgbClr val="213257"/>
            </a:solidFill>
            <a:ln w="38100">
              <a:solidFill>
                <a:schemeClr val="bg1">
                  <a:lumMod val="65000"/>
                </a:schemeClr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7" cstate="screen">
              <a:biLevel thresh="50000"/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27" y="228895"/>
              <a:ext cx="252252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/>
          <p:cNvGrpSpPr/>
          <p:nvPr/>
        </p:nvGrpSpPr>
        <p:grpSpPr bwMode="auto">
          <a:xfrm>
            <a:off x="1346892" y="1742771"/>
            <a:ext cx="2666567" cy="2668621"/>
            <a:chOff x="0" y="0"/>
            <a:chExt cx="2059137" cy="2059137"/>
          </a:xfrm>
        </p:grpSpPr>
        <p:sp>
          <p:nvSpPr>
            <p:cNvPr id="13" name="椭圆 4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213257"/>
            </a:solidFill>
            <a:ln w="38100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8" cstate="screen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contrast="2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>
              <a:noFill/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Group 15"/>
          <p:cNvGrpSpPr/>
          <p:nvPr/>
        </p:nvGrpSpPr>
        <p:grpSpPr bwMode="auto">
          <a:xfrm>
            <a:off x="3185735" y="3530492"/>
            <a:ext cx="988911" cy="990967"/>
            <a:chOff x="0" y="0"/>
            <a:chExt cx="763788" cy="763788"/>
          </a:xfrm>
        </p:grpSpPr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椭圆 6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rgbClr val="213257"/>
            </a:solidFill>
            <a:ln w="38100">
              <a:solidFill>
                <a:schemeClr val="bg1">
                  <a:lumMod val="65000"/>
                </a:schemeClr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8" name="Picture 10" descr="C:\Users\Jonahs\Dropbox\Projects SCOTT\MEET Windows Azure\source\Background\tile-icon-network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7" y="216863"/>
              <a:ext cx="324084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9"/>
          <p:cNvGrpSpPr/>
          <p:nvPr/>
        </p:nvGrpSpPr>
        <p:grpSpPr bwMode="auto">
          <a:xfrm>
            <a:off x="4977429" y="1742771"/>
            <a:ext cx="2666567" cy="2668621"/>
            <a:chOff x="0" y="0"/>
            <a:chExt cx="2059137" cy="2059137"/>
          </a:xfrm>
        </p:grpSpPr>
        <p:sp>
          <p:nvSpPr>
            <p:cNvPr id="20" name="椭圆 36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213257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椭圆 37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>
              <a:noFill/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Group 22"/>
          <p:cNvGrpSpPr/>
          <p:nvPr/>
        </p:nvGrpSpPr>
        <p:grpSpPr bwMode="auto">
          <a:xfrm>
            <a:off x="6814155" y="3530492"/>
            <a:ext cx="990967" cy="990967"/>
            <a:chOff x="0" y="0"/>
            <a:chExt cx="763788" cy="763788"/>
          </a:xfrm>
        </p:grpSpPr>
        <p:sp>
          <p:nvSpPr>
            <p:cNvPr id="24" name="椭圆 38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椭圆 39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rgbClr val="213257"/>
            </a:solidFill>
            <a:ln w="38100">
              <a:solidFill>
                <a:schemeClr val="bg1">
                  <a:lumMod val="65000"/>
                </a:schemeClr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6" name="Picture 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51593" y="165667"/>
              <a:ext cx="461317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矩形 50"/>
          <p:cNvSpPr>
            <a:spLocks noChangeArrowheads="1"/>
          </p:cNvSpPr>
          <p:nvPr/>
        </p:nvSpPr>
        <p:spPr bwMode="auto">
          <a:xfrm>
            <a:off x="1207276" y="4706797"/>
            <a:ext cx="3009905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6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86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17"/>
          <p:cNvSpPr>
            <a:spLocks noChangeArrowheads="1"/>
          </p:cNvSpPr>
          <p:nvPr/>
        </p:nvSpPr>
        <p:spPr bwMode="auto">
          <a:xfrm>
            <a:off x="1467375" y="5094592"/>
            <a:ext cx="2489704" cy="5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59"/>
          <p:cNvSpPr>
            <a:spLocks noChangeArrowheads="1"/>
          </p:cNvSpPr>
          <p:nvPr/>
        </p:nvSpPr>
        <p:spPr bwMode="auto">
          <a:xfrm>
            <a:off x="4846740" y="4706797"/>
            <a:ext cx="3009905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6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86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62"/>
          <p:cNvSpPr>
            <a:spLocks noChangeArrowheads="1"/>
          </p:cNvSpPr>
          <p:nvPr/>
        </p:nvSpPr>
        <p:spPr bwMode="auto">
          <a:xfrm>
            <a:off x="8594307" y="4706797"/>
            <a:ext cx="3009905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6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86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矩形 17"/>
          <p:cNvSpPr>
            <a:spLocks noChangeArrowheads="1"/>
          </p:cNvSpPr>
          <p:nvPr/>
        </p:nvSpPr>
        <p:spPr bwMode="auto">
          <a:xfrm>
            <a:off x="5065859" y="5094592"/>
            <a:ext cx="2489704" cy="5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矩形 17"/>
          <p:cNvSpPr>
            <a:spLocks noChangeArrowheads="1"/>
          </p:cNvSpPr>
          <p:nvPr/>
        </p:nvSpPr>
        <p:spPr bwMode="auto">
          <a:xfrm>
            <a:off x="8854406" y="5094592"/>
            <a:ext cx="2489704" cy="5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advTm="8705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46" y="87495"/>
            <a:ext cx="598694" cy="669961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0278319" y="225452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985520" y="810227"/>
            <a:ext cx="1057943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原创设计师QQ598969553      _14"/>
          <p:cNvSpPr>
            <a:spLocks noChangeArrowheads="1"/>
          </p:cNvSpPr>
          <p:nvPr/>
        </p:nvSpPr>
        <p:spPr bwMode="gray">
          <a:xfrm>
            <a:off x="869707" y="165236"/>
            <a:ext cx="3169857" cy="679091"/>
          </a:xfrm>
          <a:prstGeom prst="roundRect">
            <a:avLst/>
          </a:prstGeom>
          <a:noFill/>
          <a:ln>
            <a:noFill/>
          </a:ln>
        </p:spPr>
        <p:txBody>
          <a:bodyPr wrap="square" lIns="121844" tIns="60922" rIns="121844" bIns="60922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Isosceles Triangle 8"/>
          <p:cNvSpPr/>
          <p:nvPr/>
        </p:nvSpPr>
        <p:spPr>
          <a:xfrm rot="16200000">
            <a:off x="1739040" y="2676558"/>
            <a:ext cx="1077393" cy="1057214"/>
          </a:xfrm>
          <a:custGeom>
            <a:avLst/>
            <a:gdLst>
              <a:gd name="connsiteX0" fmla="*/ 0 w 973507"/>
              <a:gd name="connsiteY0" fmla="*/ 1001183 h 1001183"/>
              <a:gd name="connsiteX1" fmla="*/ 486754 w 973507"/>
              <a:gd name="connsiteY1" fmla="*/ 0 h 1001183"/>
              <a:gd name="connsiteX2" fmla="*/ 973507 w 973507"/>
              <a:gd name="connsiteY2" fmla="*/ 1001183 h 1001183"/>
              <a:gd name="connsiteX3" fmla="*/ 0 w 973507"/>
              <a:gd name="connsiteY3" fmla="*/ 1001183 h 1001183"/>
              <a:gd name="connsiteX0-1" fmla="*/ 41883 w 1015390"/>
              <a:gd name="connsiteY0-2" fmla="*/ 1001183 h 1001183"/>
              <a:gd name="connsiteX1-3" fmla="*/ 0 w 1015390"/>
              <a:gd name="connsiteY1-4" fmla="*/ 0 h 1001183"/>
              <a:gd name="connsiteX2-5" fmla="*/ 1015390 w 1015390"/>
              <a:gd name="connsiteY2-6" fmla="*/ 1001183 h 1001183"/>
              <a:gd name="connsiteX3-7" fmla="*/ 41883 w 1015390"/>
              <a:gd name="connsiteY3-8" fmla="*/ 1001183 h 1001183"/>
              <a:gd name="connsiteX0-9" fmla="*/ 39502 w 1013009"/>
              <a:gd name="connsiteY0-10" fmla="*/ 994036 h 994036"/>
              <a:gd name="connsiteX1-11" fmla="*/ 0 w 1013009"/>
              <a:gd name="connsiteY1-12" fmla="*/ 0 h 994036"/>
              <a:gd name="connsiteX2-13" fmla="*/ 1013009 w 1013009"/>
              <a:gd name="connsiteY2-14" fmla="*/ 994036 h 994036"/>
              <a:gd name="connsiteX3-15" fmla="*/ 39502 w 1013009"/>
              <a:gd name="connsiteY3-16" fmla="*/ 994036 h 9940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13009" h="994036">
                <a:moveTo>
                  <a:pt x="39502" y="994036"/>
                </a:moveTo>
                <a:lnTo>
                  <a:pt x="0" y="0"/>
                </a:lnTo>
                <a:lnTo>
                  <a:pt x="1013009" y="994036"/>
                </a:lnTo>
                <a:lnTo>
                  <a:pt x="39502" y="994036"/>
                </a:ln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Isosceles Triangle 6"/>
          <p:cNvSpPr/>
          <p:nvPr/>
        </p:nvSpPr>
        <p:spPr>
          <a:xfrm rot="16200000">
            <a:off x="1174304" y="2110934"/>
            <a:ext cx="2199267" cy="1064812"/>
          </a:xfrm>
          <a:custGeom>
            <a:avLst/>
            <a:gdLst>
              <a:gd name="connsiteX0" fmla="*/ 0 w 973507"/>
              <a:gd name="connsiteY0" fmla="*/ 1001183 h 1001183"/>
              <a:gd name="connsiteX1" fmla="*/ 486754 w 973507"/>
              <a:gd name="connsiteY1" fmla="*/ 0 h 1001183"/>
              <a:gd name="connsiteX2" fmla="*/ 973507 w 973507"/>
              <a:gd name="connsiteY2" fmla="*/ 1001183 h 1001183"/>
              <a:gd name="connsiteX3" fmla="*/ 0 w 973507"/>
              <a:gd name="connsiteY3" fmla="*/ 1001183 h 1001183"/>
              <a:gd name="connsiteX0-1" fmla="*/ 1077503 w 2051010"/>
              <a:gd name="connsiteY0-2" fmla="*/ 1001183 h 1001183"/>
              <a:gd name="connsiteX1-3" fmla="*/ 0 w 2051010"/>
              <a:gd name="connsiteY1-4" fmla="*/ 0 h 1001183"/>
              <a:gd name="connsiteX2-5" fmla="*/ 2051010 w 2051010"/>
              <a:gd name="connsiteY2-6" fmla="*/ 1001183 h 1001183"/>
              <a:gd name="connsiteX3-7" fmla="*/ 1077503 w 2051010"/>
              <a:gd name="connsiteY3-8" fmla="*/ 1001183 h 1001183"/>
              <a:gd name="connsiteX0-9" fmla="*/ 1094334 w 2067841"/>
              <a:gd name="connsiteY0-10" fmla="*/ 1001180 h 1001180"/>
              <a:gd name="connsiteX1-11" fmla="*/ 0 w 2067841"/>
              <a:gd name="connsiteY1-12" fmla="*/ 0 h 1001180"/>
              <a:gd name="connsiteX2-13" fmla="*/ 2067841 w 2067841"/>
              <a:gd name="connsiteY2-14" fmla="*/ 1001180 h 1001180"/>
              <a:gd name="connsiteX3-15" fmla="*/ 1094334 w 2067841"/>
              <a:gd name="connsiteY3-16" fmla="*/ 1001180 h 10011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7841" h="1001180">
                <a:moveTo>
                  <a:pt x="1094334" y="1001180"/>
                </a:moveTo>
                <a:lnTo>
                  <a:pt x="0" y="0"/>
                </a:lnTo>
                <a:lnTo>
                  <a:pt x="2067841" y="1001180"/>
                </a:lnTo>
                <a:lnTo>
                  <a:pt x="1094334" y="1001180"/>
                </a:ln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Isosceles Triangle 8"/>
          <p:cNvSpPr/>
          <p:nvPr/>
        </p:nvSpPr>
        <p:spPr>
          <a:xfrm rot="5400000" flipV="1">
            <a:off x="1746853" y="3775972"/>
            <a:ext cx="1076959" cy="1057214"/>
          </a:xfrm>
          <a:custGeom>
            <a:avLst/>
            <a:gdLst>
              <a:gd name="connsiteX0" fmla="*/ 0 w 973507"/>
              <a:gd name="connsiteY0" fmla="*/ 1001183 h 1001183"/>
              <a:gd name="connsiteX1" fmla="*/ 486754 w 973507"/>
              <a:gd name="connsiteY1" fmla="*/ 0 h 1001183"/>
              <a:gd name="connsiteX2" fmla="*/ 973507 w 973507"/>
              <a:gd name="connsiteY2" fmla="*/ 1001183 h 1001183"/>
              <a:gd name="connsiteX3" fmla="*/ 0 w 973507"/>
              <a:gd name="connsiteY3" fmla="*/ 1001183 h 1001183"/>
              <a:gd name="connsiteX0-1" fmla="*/ 41883 w 1015390"/>
              <a:gd name="connsiteY0-2" fmla="*/ 1001183 h 1001183"/>
              <a:gd name="connsiteX1-3" fmla="*/ 0 w 1015390"/>
              <a:gd name="connsiteY1-4" fmla="*/ 0 h 1001183"/>
              <a:gd name="connsiteX2-5" fmla="*/ 1015390 w 1015390"/>
              <a:gd name="connsiteY2-6" fmla="*/ 1001183 h 1001183"/>
              <a:gd name="connsiteX3-7" fmla="*/ 41883 w 1015390"/>
              <a:gd name="connsiteY3-8" fmla="*/ 1001183 h 1001183"/>
              <a:gd name="connsiteX0-9" fmla="*/ 39502 w 1013009"/>
              <a:gd name="connsiteY0-10" fmla="*/ 994036 h 994036"/>
              <a:gd name="connsiteX1-11" fmla="*/ 0 w 1013009"/>
              <a:gd name="connsiteY1-12" fmla="*/ 0 h 994036"/>
              <a:gd name="connsiteX2-13" fmla="*/ 1013009 w 1013009"/>
              <a:gd name="connsiteY2-14" fmla="*/ 994036 h 994036"/>
              <a:gd name="connsiteX3-15" fmla="*/ 39502 w 1013009"/>
              <a:gd name="connsiteY3-16" fmla="*/ 994036 h 9940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13009" h="994036">
                <a:moveTo>
                  <a:pt x="39502" y="994036"/>
                </a:moveTo>
                <a:lnTo>
                  <a:pt x="0" y="0"/>
                </a:lnTo>
                <a:lnTo>
                  <a:pt x="1013009" y="994036"/>
                </a:lnTo>
                <a:lnTo>
                  <a:pt x="39502" y="994036"/>
                </a:ln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Isosceles Triangle 6"/>
          <p:cNvSpPr/>
          <p:nvPr/>
        </p:nvSpPr>
        <p:spPr>
          <a:xfrm rot="5400000" flipV="1">
            <a:off x="1182344" y="4333771"/>
            <a:ext cx="2198380" cy="1064812"/>
          </a:xfrm>
          <a:custGeom>
            <a:avLst/>
            <a:gdLst>
              <a:gd name="connsiteX0" fmla="*/ 0 w 973507"/>
              <a:gd name="connsiteY0" fmla="*/ 1001183 h 1001183"/>
              <a:gd name="connsiteX1" fmla="*/ 486754 w 973507"/>
              <a:gd name="connsiteY1" fmla="*/ 0 h 1001183"/>
              <a:gd name="connsiteX2" fmla="*/ 973507 w 973507"/>
              <a:gd name="connsiteY2" fmla="*/ 1001183 h 1001183"/>
              <a:gd name="connsiteX3" fmla="*/ 0 w 973507"/>
              <a:gd name="connsiteY3" fmla="*/ 1001183 h 1001183"/>
              <a:gd name="connsiteX0-1" fmla="*/ 1077503 w 2051010"/>
              <a:gd name="connsiteY0-2" fmla="*/ 1001183 h 1001183"/>
              <a:gd name="connsiteX1-3" fmla="*/ 0 w 2051010"/>
              <a:gd name="connsiteY1-4" fmla="*/ 0 h 1001183"/>
              <a:gd name="connsiteX2-5" fmla="*/ 2051010 w 2051010"/>
              <a:gd name="connsiteY2-6" fmla="*/ 1001183 h 1001183"/>
              <a:gd name="connsiteX3-7" fmla="*/ 1077503 w 2051010"/>
              <a:gd name="connsiteY3-8" fmla="*/ 1001183 h 1001183"/>
              <a:gd name="connsiteX0-9" fmla="*/ 1094334 w 2067841"/>
              <a:gd name="connsiteY0-10" fmla="*/ 1001180 h 1001180"/>
              <a:gd name="connsiteX1-11" fmla="*/ 0 w 2067841"/>
              <a:gd name="connsiteY1-12" fmla="*/ 0 h 1001180"/>
              <a:gd name="connsiteX2-13" fmla="*/ 2067841 w 2067841"/>
              <a:gd name="connsiteY2-14" fmla="*/ 1001180 h 1001180"/>
              <a:gd name="connsiteX3-15" fmla="*/ 1094334 w 2067841"/>
              <a:gd name="connsiteY3-16" fmla="*/ 1001180 h 10011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67841" h="1001180">
                <a:moveTo>
                  <a:pt x="1094334" y="1001180"/>
                </a:moveTo>
                <a:lnTo>
                  <a:pt x="0" y="0"/>
                </a:lnTo>
                <a:lnTo>
                  <a:pt x="2067841" y="1001180"/>
                </a:lnTo>
                <a:lnTo>
                  <a:pt x="1094334" y="1001180"/>
                </a:ln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68906" y="3073871"/>
            <a:ext cx="1360443" cy="1360443"/>
            <a:chOff x="1068906" y="3073871"/>
            <a:chExt cx="1360443" cy="1360443"/>
          </a:xfrm>
        </p:grpSpPr>
        <p:sp>
          <p:nvSpPr>
            <p:cNvPr id="35" name="Oval 15"/>
            <p:cNvSpPr/>
            <p:nvPr/>
          </p:nvSpPr>
          <p:spPr>
            <a:xfrm>
              <a:off x="1068906" y="3073871"/>
              <a:ext cx="1360443" cy="1360443"/>
            </a:xfrm>
            <a:prstGeom prst="ellipse">
              <a:avLst/>
            </a:prstGeom>
            <a:solidFill>
              <a:srgbClr val="213257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28"/>
            <p:cNvSpPr txBox="1"/>
            <p:nvPr/>
          </p:nvSpPr>
          <p:spPr>
            <a:xfrm>
              <a:off x="1150906" y="3410388"/>
              <a:ext cx="11964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algn="ctr">
                <a:defRPr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806341" y="1543703"/>
            <a:ext cx="3294648" cy="1035382"/>
            <a:chOff x="2806341" y="1543703"/>
            <a:chExt cx="3294648" cy="1035382"/>
          </a:xfrm>
        </p:grpSpPr>
        <p:grpSp>
          <p:nvGrpSpPr>
            <p:cNvPr id="3" name="组合 2"/>
            <p:cNvGrpSpPr/>
            <p:nvPr/>
          </p:nvGrpSpPr>
          <p:grpSpPr>
            <a:xfrm>
              <a:off x="2806341" y="1543703"/>
              <a:ext cx="3294648" cy="1035382"/>
              <a:chOff x="2780523" y="1719364"/>
              <a:chExt cx="1904905" cy="973509"/>
            </a:xfrm>
          </p:grpSpPr>
          <p:sp>
            <p:nvSpPr>
              <p:cNvPr id="14" name="Rectangle 4"/>
              <p:cNvSpPr/>
              <p:nvPr/>
            </p:nvSpPr>
            <p:spPr>
              <a:xfrm>
                <a:off x="2780523" y="1719365"/>
                <a:ext cx="1686197" cy="973508"/>
              </a:xfrm>
              <a:prstGeom prst="rect">
                <a:avLst/>
              </a:prstGeom>
              <a:solidFill>
                <a:schemeClr val="bg1">
                  <a:alpha val="22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Isosceles Triangle 7"/>
              <p:cNvSpPr/>
              <p:nvPr/>
            </p:nvSpPr>
            <p:spPr>
              <a:xfrm rot="5400000">
                <a:off x="4089321" y="2096763"/>
                <a:ext cx="973506" cy="218708"/>
              </a:xfrm>
              <a:prstGeom prst="triangle">
                <a:avLst/>
              </a:prstGeom>
              <a:solidFill>
                <a:schemeClr val="bg1">
                  <a:alpha val="22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3531438" y="1765318"/>
              <a:ext cx="2291691" cy="5921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42" name="Freeform 33"/>
            <p:cNvSpPr>
              <a:spLocks noEditPoints="1"/>
            </p:cNvSpPr>
            <p:nvPr/>
          </p:nvSpPr>
          <p:spPr bwMode="auto">
            <a:xfrm>
              <a:off x="2992831" y="1856586"/>
              <a:ext cx="422160" cy="409618"/>
            </a:xfrm>
            <a:custGeom>
              <a:avLst/>
              <a:gdLst>
                <a:gd name="T0" fmla="*/ 336 w 347"/>
                <a:gd name="T1" fmla="*/ 41 h 336"/>
                <a:gd name="T2" fmla="*/ 292 w 347"/>
                <a:gd name="T3" fmla="*/ 7 h 336"/>
                <a:gd name="T4" fmla="*/ 270 w 347"/>
                <a:gd name="T5" fmla="*/ 0 h 336"/>
                <a:gd name="T6" fmla="*/ 78 w 347"/>
                <a:gd name="T7" fmla="*/ 0 h 336"/>
                <a:gd name="T8" fmla="*/ 55 w 347"/>
                <a:gd name="T9" fmla="*/ 7 h 336"/>
                <a:gd name="T10" fmla="*/ 11 w 347"/>
                <a:gd name="T11" fmla="*/ 41 h 336"/>
                <a:gd name="T12" fmla="*/ 2 w 347"/>
                <a:gd name="T13" fmla="*/ 65 h 336"/>
                <a:gd name="T14" fmla="*/ 41 w 347"/>
                <a:gd name="T15" fmla="*/ 325 h 336"/>
                <a:gd name="T16" fmla="*/ 57 w 347"/>
                <a:gd name="T17" fmla="*/ 336 h 336"/>
                <a:gd name="T18" fmla="*/ 291 w 347"/>
                <a:gd name="T19" fmla="*/ 336 h 336"/>
                <a:gd name="T20" fmla="*/ 307 w 347"/>
                <a:gd name="T21" fmla="*/ 325 h 336"/>
                <a:gd name="T22" fmla="*/ 345 w 347"/>
                <a:gd name="T23" fmla="*/ 65 h 336"/>
                <a:gd name="T24" fmla="*/ 336 w 347"/>
                <a:gd name="T25" fmla="*/ 41 h 336"/>
                <a:gd name="T26" fmla="*/ 174 w 347"/>
                <a:gd name="T27" fmla="*/ 215 h 336"/>
                <a:gd name="T28" fmla="*/ 92 w 347"/>
                <a:gd name="T29" fmla="*/ 104 h 336"/>
                <a:gd name="T30" fmla="*/ 129 w 347"/>
                <a:gd name="T31" fmla="*/ 104 h 336"/>
                <a:gd name="T32" fmla="*/ 174 w 347"/>
                <a:gd name="T33" fmla="*/ 179 h 336"/>
                <a:gd name="T34" fmla="*/ 219 w 347"/>
                <a:gd name="T35" fmla="*/ 104 h 336"/>
                <a:gd name="T36" fmla="*/ 256 w 347"/>
                <a:gd name="T37" fmla="*/ 104 h 336"/>
                <a:gd name="T38" fmla="*/ 174 w 347"/>
                <a:gd name="T39" fmla="*/ 215 h 336"/>
                <a:gd name="T40" fmla="*/ 33 w 347"/>
                <a:gd name="T41" fmla="*/ 68 h 336"/>
                <a:gd name="T42" fmla="*/ 77 w 347"/>
                <a:gd name="T43" fmla="*/ 22 h 336"/>
                <a:gd name="T44" fmla="*/ 270 w 347"/>
                <a:gd name="T45" fmla="*/ 22 h 336"/>
                <a:gd name="T46" fmla="*/ 315 w 347"/>
                <a:gd name="T47" fmla="*/ 68 h 336"/>
                <a:gd name="T48" fmla="*/ 33 w 347"/>
                <a:gd name="T49" fmla="*/ 6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7" h="336">
                  <a:moveTo>
                    <a:pt x="336" y="41"/>
                  </a:moveTo>
                  <a:cubicBezTo>
                    <a:pt x="330" y="36"/>
                    <a:pt x="298" y="12"/>
                    <a:pt x="292" y="7"/>
                  </a:cubicBezTo>
                  <a:cubicBezTo>
                    <a:pt x="286" y="1"/>
                    <a:pt x="277" y="0"/>
                    <a:pt x="27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1" y="0"/>
                    <a:pt x="61" y="1"/>
                    <a:pt x="55" y="7"/>
                  </a:cubicBezTo>
                  <a:cubicBezTo>
                    <a:pt x="49" y="12"/>
                    <a:pt x="17" y="36"/>
                    <a:pt x="11" y="41"/>
                  </a:cubicBezTo>
                  <a:cubicBezTo>
                    <a:pt x="5" y="46"/>
                    <a:pt x="0" y="54"/>
                    <a:pt x="2" y="65"/>
                  </a:cubicBezTo>
                  <a:cubicBezTo>
                    <a:pt x="4" y="76"/>
                    <a:pt x="41" y="325"/>
                    <a:pt x="41" y="325"/>
                  </a:cubicBezTo>
                  <a:cubicBezTo>
                    <a:pt x="43" y="331"/>
                    <a:pt x="50" y="336"/>
                    <a:pt x="57" y="336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298" y="336"/>
                    <a:pt x="305" y="331"/>
                    <a:pt x="307" y="325"/>
                  </a:cubicBezTo>
                  <a:cubicBezTo>
                    <a:pt x="307" y="325"/>
                    <a:pt x="344" y="76"/>
                    <a:pt x="345" y="65"/>
                  </a:cubicBezTo>
                  <a:cubicBezTo>
                    <a:pt x="347" y="54"/>
                    <a:pt x="342" y="46"/>
                    <a:pt x="336" y="41"/>
                  </a:cubicBezTo>
                  <a:close/>
                  <a:moveTo>
                    <a:pt x="174" y="215"/>
                  </a:moveTo>
                  <a:cubicBezTo>
                    <a:pt x="109" y="215"/>
                    <a:pt x="95" y="123"/>
                    <a:pt x="92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4" y="132"/>
                    <a:pt x="147" y="179"/>
                    <a:pt x="174" y="179"/>
                  </a:cubicBezTo>
                  <a:cubicBezTo>
                    <a:pt x="201" y="179"/>
                    <a:pt x="213" y="132"/>
                    <a:pt x="219" y="104"/>
                  </a:cubicBezTo>
                  <a:cubicBezTo>
                    <a:pt x="256" y="104"/>
                    <a:pt x="256" y="104"/>
                    <a:pt x="256" y="104"/>
                  </a:cubicBezTo>
                  <a:cubicBezTo>
                    <a:pt x="253" y="123"/>
                    <a:pt x="239" y="215"/>
                    <a:pt x="174" y="215"/>
                  </a:cubicBezTo>
                  <a:close/>
                  <a:moveTo>
                    <a:pt x="33" y="68"/>
                  </a:moveTo>
                  <a:cubicBezTo>
                    <a:pt x="77" y="22"/>
                    <a:pt x="77" y="22"/>
                    <a:pt x="77" y="22"/>
                  </a:cubicBezTo>
                  <a:cubicBezTo>
                    <a:pt x="270" y="22"/>
                    <a:pt x="270" y="22"/>
                    <a:pt x="270" y="22"/>
                  </a:cubicBezTo>
                  <a:cubicBezTo>
                    <a:pt x="315" y="68"/>
                    <a:pt x="315" y="68"/>
                    <a:pt x="315" y="68"/>
                  </a:cubicBezTo>
                  <a:lnTo>
                    <a:pt x="33" y="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806341" y="2666467"/>
            <a:ext cx="3294648" cy="1035381"/>
            <a:chOff x="2806341" y="2666467"/>
            <a:chExt cx="3294648" cy="1035381"/>
          </a:xfrm>
        </p:grpSpPr>
        <p:grpSp>
          <p:nvGrpSpPr>
            <p:cNvPr id="4" name="组合 3"/>
            <p:cNvGrpSpPr/>
            <p:nvPr/>
          </p:nvGrpSpPr>
          <p:grpSpPr>
            <a:xfrm>
              <a:off x="2806341" y="2666467"/>
              <a:ext cx="3294648" cy="1035381"/>
              <a:chOff x="2780523" y="2775033"/>
              <a:chExt cx="1904905" cy="973508"/>
            </a:xfrm>
          </p:grpSpPr>
          <p:sp>
            <p:nvSpPr>
              <p:cNvPr id="8" name="Rectangle 6"/>
              <p:cNvSpPr/>
              <p:nvPr/>
            </p:nvSpPr>
            <p:spPr>
              <a:xfrm>
                <a:off x="2780523" y="2775033"/>
                <a:ext cx="1686197" cy="973508"/>
              </a:xfrm>
              <a:prstGeom prst="rect">
                <a:avLst/>
              </a:prstGeom>
              <a:solidFill>
                <a:schemeClr val="bg1">
                  <a:alpha val="22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Isosceles Triangle 8"/>
              <p:cNvSpPr/>
              <p:nvPr/>
            </p:nvSpPr>
            <p:spPr>
              <a:xfrm rot="5400000">
                <a:off x="4089321" y="3152434"/>
                <a:ext cx="973506" cy="218708"/>
              </a:xfrm>
              <a:prstGeom prst="triangle">
                <a:avLst/>
              </a:prstGeom>
              <a:solidFill>
                <a:schemeClr val="bg1">
                  <a:alpha val="22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3531438" y="2897348"/>
              <a:ext cx="2291691" cy="5921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43" name="Freeform 18"/>
            <p:cNvSpPr>
              <a:spLocks noEditPoints="1"/>
            </p:cNvSpPr>
            <p:nvPr/>
          </p:nvSpPr>
          <p:spPr bwMode="auto">
            <a:xfrm>
              <a:off x="3030772" y="3008874"/>
              <a:ext cx="387293" cy="350569"/>
            </a:xfrm>
            <a:custGeom>
              <a:avLst/>
              <a:gdLst>
                <a:gd name="T0" fmla="*/ 247 w 400"/>
                <a:gd name="T1" fmla="*/ 269 h 360"/>
                <a:gd name="T2" fmla="*/ 182 w 400"/>
                <a:gd name="T3" fmla="*/ 203 h 360"/>
                <a:gd name="T4" fmla="*/ 203 w 400"/>
                <a:gd name="T5" fmla="*/ 154 h 360"/>
                <a:gd name="T6" fmla="*/ 222 w 400"/>
                <a:gd name="T7" fmla="*/ 120 h 360"/>
                <a:gd name="T8" fmla="*/ 215 w 400"/>
                <a:gd name="T9" fmla="*/ 104 h 360"/>
                <a:gd name="T10" fmla="*/ 220 w 400"/>
                <a:gd name="T11" fmla="*/ 68 h 360"/>
                <a:gd name="T12" fmla="*/ 140 w 400"/>
                <a:gd name="T13" fmla="*/ 0 h 360"/>
                <a:gd name="T14" fmla="*/ 59 w 400"/>
                <a:gd name="T15" fmla="*/ 68 h 360"/>
                <a:gd name="T16" fmla="*/ 65 w 400"/>
                <a:gd name="T17" fmla="*/ 104 h 360"/>
                <a:gd name="T18" fmla="*/ 57 w 400"/>
                <a:gd name="T19" fmla="*/ 120 h 360"/>
                <a:gd name="T20" fmla="*/ 76 w 400"/>
                <a:gd name="T21" fmla="*/ 154 h 360"/>
                <a:gd name="T22" fmla="*/ 98 w 400"/>
                <a:gd name="T23" fmla="*/ 203 h 360"/>
                <a:gd name="T24" fmla="*/ 32 w 400"/>
                <a:gd name="T25" fmla="*/ 269 h 360"/>
                <a:gd name="T26" fmla="*/ 0 w 400"/>
                <a:gd name="T27" fmla="*/ 280 h 360"/>
                <a:gd name="T28" fmla="*/ 0 w 400"/>
                <a:gd name="T29" fmla="*/ 360 h 360"/>
                <a:gd name="T30" fmla="*/ 320 w 400"/>
                <a:gd name="T31" fmla="*/ 360 h 360"/>
                <a:gd name="T32" fmla="*/ 320 w 400"/>
                <a:gd name="T33" fmla="*/ 318 h 360"/>
                <a:gd name="T34" fmla="*/ 247 w 400"/>
                <a:gd name="T35" fmla="*/ 269 h 360"/>
                <a:gd name="T36" fmla="*/ 340 w 400"/>
                <a:gd name="T37" fmla="*/ 160 h 360"/>
                <a:gd name="T38" fmla="*/ 340 w 400"/>
                <a:gd name="T39" fmla="*/ 100 h 360"/>
                <a:gd name="T40" fmla="*/ 300 w 400"/>
                <a:gd name="T41" fmla="*/ 100 h 360"/>
                <a:gd name="T42" fmla="*/ 300 w 400"/>
                <a:gd name="T43" fmla="*/ 160 h 360"/>
                <a:gd name="T44" fmla="*/ 240 w 400"/>
                <a:gd name="T45" fmla="*/ 160 h 360"/>
                <a:gd name="T46" fmla="*/ 240 w 400"/>
                <a:gd name="T47" fmla="*/ 200 h 360"/>
                <a:gd name="T48" fmla="*/ 300 w 400"/>
                <a:gd name="T49" fmla="*/ 200 h 360"/>
                <a:gd name="T50" fmla="*/ 300 w 400"/>
                <a:gd name="T51" fmla="*/ 260 h 360"/>
                <a:gd name="T52" fmla="*/ 340 w 400"/>
                <a:gd name="T53" fmla="*/ 260 h 360"/>
                <a:gd name="T54" fmla="*/ 340 w 400"/>
                <a:gd name="T55" fmla="*/ 200 h 360"/>
                <a:gd name="T56" fmla="*/ 400 w 400"/>
                <a:gd name="T57" fmla="*/ 200 h 360"/>
                <a:gd name="T58" fmla="*/ 400 w 400"/>
                <a:gd name="T59" fmla="*/ 160 h 360"/>
                <a:gd name="T60" fmla="*/ 340 w 400"/>
                <a:gd name="T61" fmla="*/ 1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0" h="360">
                  <a:moveTo>
                    <a:pt x="247" y="269"/>
                  </a:moveTo>
                  <a:cubicBezTo>
                    <a:pt x="197" y="251"/>
                    <a:pt x="182" y="236"/>
                    <a:pt x="182" y="203"/>
                  </a:cubicBezTo>
                  <a:cubicBezTo>
                    <a:pt x="182" y="184"/>
                    <a:pt x="197" y="190"/>
                    <a:pt x="203" y="154"/>
                  </a:cubicBezTo>
                  <a:cubicBezTo>
                    <a:pt x="206" y="140"/>
                    <a:pt x="220" y="154"/>
                    <a:pt x="222" y="120"/>
                  </a:cubicBezTo>
                  <a:cubicBezTo>
                    <a:pt x="222" y="107"/>
                    <a:pt x="215" y="104"/>
                    <a:pt x="215" y="104"/>
                  </a:cubicBezTo>
                  <a:cubicBezTo>
                    <a:pt x="215" y="104"/>
                    <a:pt x="219" y="84"/>
                    <a:pt x="220" y="68"/>
                  </a:cubicBezTo>
                  <a:cubicBezTo>
                    <a:pt x="222" y="49"/>
                    <a:pt x="209" y="0"/>
                    <a:pt x="140" y="0"/>
                  </a:cubicBezTo>
                  <a:cubicBezTo>
                    <a:pt x="71" y="0"/>
                    <a:pt x="58" y="49"/>
                    <a:pt x="59" y="68"/>
                  </a:cubicBezTo>
                  <a:cubicBezTo>
                    <a:pt x="61" y="84"/>
                    <a:pt x="65" y="104"/>
                    <a:pt x="65" y="104"/>
                  </a:cubicBezTo>
                  <a:cubicBezTo>
                    <a:pt x="65" y="104"/>
                    <a:pt x="57" y="107"/>
                    <a:pt x="57" y="120"/>
                  </a:cubicBezTo>
                  <a:cubicBezTo>
                    <a:pt x="60" y="154"/>
                    <a:pt x="73" y="140"/>
                    <a:pt x="76" y="154"/>
                  </a:cubicBezTo>
                  <a:cubicBezTo>
                    <a:pt x="83" y="190"/>
                    <a:pt x="98" y="184"/>
                    <a:pt x="98" y="203"/>
                  </a:cubicBezTo>
                  <a:cubicBezTo>
                    <a:pt x="98" y="236"/>
                    <a:pt x="82" y="251"/>
                    <a:pt x="32" y="269"/>
                  </a:cubicBezTo>
                  <a:cubicBezTo>
                    <a:pt x="26" y="271"/>
                    <a:pt x="12" y="274"/>
                    <a:pt x="0" y="28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360"/>
                    <a:pt x="320" y="330"/>
                    <a:pt x="320" y="318"/>
                  </a:cubicBezTo>
                  <a:cubicBezTo>
                    <a:pt x="320" y="305"/>
                    <a:pt x="297" y="287"/>
                    <a:pt x="247" y="269"/>
                  </a:cubicBezTo>
                  <a:close/>
                  <a:moveTo>
                    <a:pt x="340" y="160"/>
                  </a:moveTo>
                  <a:cubicBezTo>
                    <a:pt x="340" y="100"/>
                    <a:pt x="340" y="100"/>
                    <a:pt x="340" y="100"/>
                  </a:cubicBezTo>
                  <a:cubicBezTo>
                    <a:pt x="300" y="100"/>
                    <a:pt x="300" y="100"/>
                    <a:pt x="300" y="100"/>
                  </a:cubicBezTo>
                  <a:cubicBezTo>
                    <a:pt x="300" y="160"/>
                    <a:pt x="300" y="160"/>
                    <a:pt x="300" y="160"/>
                  </a:cubicBezTo>
                  <a:cubicBezTo>
                    <a:pt x="240" y="160"/>
                    <a:pt x="240" y="160"/>
                    <a:pt x="240" y="160"/>
                  </a:cubicBezTo>
                  <a:cubicBezTo>
                    <a:pt x="240" y="200"/>
                    <a:pt x="240" y="200"/>
                    <a:pt x="240" y="200"/>
                  </a:cubicBezTo>
                  <a:cubicBezTo>
                    <a:pt x="300" y="200"/>
                    <a:pt x="300" y="200"/>
                    <a:pt x="300" y="200"/>
                  </a:cubicBezTo>
                  <a:cubicBezTo>
                    <a:pt x="300" y="260"/>
                    <a:pt x="300" y="260"/>
                    <a:pt x="300" y="260"/>
                  </a:cubicBezTo>
                  <a:cubicBezTo>
                    <a:pt x="340" y="260"/>
                    <a:pt x="340" y="260"/>
                    <a:pt x="340" y="260"/>
                  </a:cubicBezTo>
                  <a:cubicBezTo>
                    <a:pt x="340" y="200"/>
                    <a:pt x="340" y="200"/>
                    <a:pt x="340" y="200"/>
                  </a:cubicBezTo>
                  <a:cubicBezTo>
                    <a:pt x="400" y="200"/>
                    <a:pt x="400" y="200"/>
                    <a:pt x="400" y="200"/>
                  </a:cubicBezTo>
                  <a:cubicBezTo>
                    <a:pt x="400" y="160"/>
                    <a:pt x="400" y="160"/>
                    <a:pt x="400" y="160"/>
                  </a:cubicBezTo>
                  <a:lnTo>
                    <a:pt x="340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813938" y="3808096"/>
            <a:ext cx="3294648" cy="1034964"/>
            <a:chOff x="2813938" y="3808096"/>
            <a:chExt cx="3294648" cy="1034964"/>
          </a:xfrm>
        </p:grpSpPr>
        <p:grpSp>
          <p:nvGrpSpPr>
            <p:cNvPr id="16" name="组合 15"/>
            <p:cNvGrpSpPr/>
            <p:nvPr/>
          </p:nvGrpSpPr>
          <p:grpSpPr>
            <a:xfrm>
              <a:off x="2813938" y="3808096"/>
              <a:ext cx="3294648" cy="1034964"/>
              <a:chOff x="2787666" y="3848439"/>
              <a:chExt cx="1904905" cy="973116"/>
            </a:xfrm>
          </p:grpSpPr>
          <p:sp>
            <p:nvSpPr>
              <p:cNvPr id="24" name="Rectangle 12"/>
              <p:cNvSpPr/>
              <p:nvPr/>
            </p:nvSpPr>
            <p:spPr>
              <a:xfrm flipV="1">
                <a:off x="2787666" y="3848439"/>
                <a:ext cx="1686197" cy="973116"/>
              </a:xfrm>
              <a:prstGeom prst="rect">
                <a:avLst/>
              </a:prstGeom>
              <a:solidFill>
                <a:schemeClr val="bg1">
                  <a:alpha val="22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Isosceles Triangle 14"/>
              <p:cNvSpPr/>
              <p:nvPr/>
            </p:nvSpPr>
            <p:spPr>
              <a:xfrm rot="16200000" flipV="1">
                <a:off x="4096660" y="4225642"/>
                <a:ext cx="973114" cy="218708"/>
              </a:xfrm>
              <a:prstGeom prst="triangle">
                <a:avLst/>
              </a:prstGeom>
              <a:solidFill>
                <a:schemeClr val="bg1">
                  <a:alpha val="22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3531438" y="4029378"/>
              <a:ext cx="2291691" cy="5921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grpSp>
          <p:nvGrpSpPr>
            <p:cNvPr id="44" name="Group 90"/>
            <p:cNvGrpSpPr/>
            <p:nvPr/>
          </p:nvGrpSpPr>
          <p:grpSpPr>
            <a:xfrm>
              <a:off x="3047730" y="4086120"/>
              <a:ext cx="305513" cy="478917"/>
              <a:chOff x="766996" y="3662004"/>
              <a:chExt cx="129222" cy="202565"/>
            </a:xfrm>
            <a:solidFill>
              <a:schemeClr val="bg1"/>
            </a:solidFill>
          </p:grpSpPr>
          <p:sp>
            <p:nvSpPr>
              <p:cNvPr id="45" name="Freeform 51"/>
              <p:cNvSpPr/>
              <p:nvPr/>
            </p:nvSpPr>
            <p:spPr bwMode="auto">
              <a:xfrm>
                <a:off x="766996" y="3735346"/>
                <a:ext cx="129222" cy="129223"/>
              </a:xfrm>
              <a:custGeom>
                <a:avLst/>
                <a:gdLst>
                  <a:gd name="T0" fmla="*/ 248 w 256"/>
                  <a:gd name="T1" fmla="*/ 0 h 255"/>
                  <a:gd name="T2" fmla="*/ 236 w 256"/>
                  <a:gd name="T3" fmla="*/ 0 h 255"/>
                  <a:gd name="T4" fmla="*/ 228 w 256"/>
                  <a:gd name="T5" fmla="*/ 8 h 255"/>
                  <a:gd name="T6" fmla="*/ 228 w 256"/>
                  <a:gd name="T7" fmla="*/ 63 h 255"/>
                  <a:gd name="T8" fmla="*/ 128 w 256"/>
                  <a:gd name="T9" fmla="*/ 135 h 255"/>
                  <a:gd name="T10" fmla="*/ 28 w 256"/>
                  <a:gd name="T11" fmla="*/ 63 h 255"/>
                  <a:gd name="T12" fmla="*/ 28 w 256"/>
                  <a:gd name="T13" fmla="*/ 8 h 255"/>
                  <a:gd name="T14" fmla="*/ 20 w 256"/>
                  <a:gd name="T15" fmla="*/ 0 h 255"/>
                  <a:gd name="T16" fmla="*/ 8 w 256"/>
                  <a:gd name="T17" fmla="*/ 0 h 255"/>
                  <a:gd name="T18" fmla="*/ 0 w 256"/>
                  <a:gd name="T19" fmla="*/ 8 h 255"/>
                  <a:gd name="T20" fmla="*/ 0 w 256"/>
                  <a:gd name="T21" fmla="*/ 63 h 255"/>
                  <a:gd name="T22" fmla="*/ 108 w 256"/>
                  <a:gd name="T23" fmla="*/ 162 h 255"/>
                  <a:gd name="T24" fmla="*/ 108 w 256"/>
                  <a:gd name="T25" fmla="*/ 215 h 255"/>
                  <a:gd name="T26" fmla="*/ 56 w 256"/>
                  <a:gd name="T27" fmla="*/ 215 h 255"/>
                  <a:gd name="T28" fmla="*/ 48 w 256"/>
                  <a:gd name="T29" fmla="*/ 223 h 255"/>
                  <a:gd name="T30" fmla="*/ 48 w 256"/>
                  <a:gd name="T31" fmla="*/ 247 h 255"/>
                  <a:gd name="T32" fmla="*/ 56 w 256"/>
                  <a:gd name="T33" fmla="*/ 255 h 255"/>
                  <a:gd name="T34" fmla="*/ 200 w 256"/>
                  <a:gd name="T35" fmla="*/ 255 h 255"/>
                  <a:gd name="T36" fmla="*/ 208 w 256"/>
                  <a:gd name="T37" fmla="*/ 247 h 255"/>
                  <a:gd name="T38" fmla="*/ 208 w 256"/>
                  <a:gd name="T39" fmla="*/ 223 h 255"/>
                  <a:gd name="T40" fmla="*/ 200 w 256"/>
                  <a:gd name="T41" fmla="*/ 215 h 255"/>
                  <a:gd name="T42" fmla="*/ 148 w 256"/>
                  <a:gd name="T43" fmla="*/ 215 h 255"/>
                  <a:gd name="T44" fmla="*/ 148 w 256"/>
                  <a:gd name="T45" fmla="*/ 162 h 255"/>
                  <a:gd name="T46" fmla="*/ 256 w 256"/>
                  <a:gd name="T47" fmla="*/ 63 h 255"/>
                  <a:gd name="T48" fmla="*/ 256 w 256"/>
                  <a:gd name="T49" fmla="*/ 8 h 255"/>
                  <a:gd name="T50" fmla="*/ 248 w 256"/>
                  <a:gd name="T51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6" h="255">
                    <a:moveTo>
                      <a:pt x="248" y="0"/>
                    </a:moveTo>
                    <a:cubicBezTo>
                      <a:pt x="236" y="0"/>
                      <a:pt x="236" y="0"/>
                      <a:pt x="236" y="0"/>
                    </a:cubicBezTo>
                    <a:cubicBezTo>
                      <a:pt x="231" y="0"/>
                      <a:pt x="228" y="3"/>
                      <a:pt x="228" y="8"/>
                    </a:cubicBezTo>
                    <a:cubicBezTo>
                      <a:pt x="228" y="63"/>
                      <a:pt x="228" y="63"/>
                      <a:pt x="228" y="63"/>
                    </a:cubicBezTo>
                    <a:cubicBezTo>
                      <a:pt x="228" y="90"/>
                      <a:pt x="207" y="135"/>
                      <a:pt x="128" y="135"/>
                    </a:cubicBezTo>
                    <a:cubicBezTo>
                      <a:pt x="49" y="135"/>
                      <a:pt x="28" y="90"/>
                      <a:pt x="28" y="63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3"/>
                      <a:pt x="24" y="0"/>
                      <a:pt x="2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108"/>
                      <a:pt x="33" y="156"/>
                      <a:pt x="108" y="162"/>
                    </a:cubicBezTo>
                    <a:cubicBezTo>
                      <a:pt x="108" y="215"/>
                      <a:pt x="108" y="215"/>
                      <a:pt x="108" y="215"/>
                    </a:cubicBezTo>
                    <a:cubicBezTo>
                      <a:pt x="56" y="215"/>
                      <a:pt x="56" y="215"/>
                      <a:pt x="56" y="215"/>
                    </a:cubicBezTo>
                    <a:cubicBezTo>
                      <a:pt x="51" y="215"/>
                      <a:pt x="48" y="218"/>
                      <a:pt x="48" y="223"/>
                    </a:cubicBezTo>
                    <a:cubicBezTo>
                      <a:pt x="48" y="247"/>
                      <a:pt x="48" y="247"/>
                      <a:pt x="48" y="247"/>
                    </a:cubicBezTo>
                    <a:cubicBezTo>
                      <a:pt x="48" y="251"/>
                      <a:pt x="51" y="255"/>
                      <a:pt x="56" y="255"/>
                    </a:cubicBezTo>
                    <a:cubicBezTo>
                      <a:pt x="200" y="255"/>
                      <a:pt x="200" y="255"/>
                      <a:pt x="200" y="255"/>
                    </a:cubicBezTo>
                    <a:cubicBezTo>
                      <a:pt x="204" y="255"/>
                      <a:pt x="208" y="251"/>
                      <a:pt x="208" y="247"/>
                    </a:cubicBezTo>
                    <a:cubicBezTo>
                      <a:pt x="208" y="223"/>
                      <a:pt x="208" y="223"/>
                      <a:pt x="208" y="223"/>
                    </a:cubicBezTo>
                    <a:cubicBezTo>
                      <a:pt x="208" y="218"/>
                      <a:pt x="204" y="215"/>
                      <a:pt x="200" y="215"/>
                    </a:cubicBezTo>
                    <a:cubicBezTo>
                      <a:pt x="148" y="215"/>
                      <a:pt x="148" y="215"/>
                      <a:pt x="148" y="215"/>
                    </a:cubicBezTo>
                    <a:cubicBezTo>
                      <a:pt x="148" y="162"/>
                      <a:pt x="148" y="162"/>
                      <a:pt x="148" y="162"/>
                    </a:cubicBezTo>
                    <a:cubicBezTo>
                      <a:pt x="223" y="156"/>
                      <a:pt x="256" y="108"/>
                      <a:pt x="256" y="63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6" y="3"/>
                      <a:pt x="252" y="0"/>
                      <a:pt x="24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 sz="1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52"/>
              <p:cNvSpPr/>
              <p:nvPr/>
            </p:nvSpPr>
            <p:spPr bwMode="auto">
              <a:xfrm>
                <a:off x="801921" y="3735346"/>
                <a:ext cx="61119" cy="48895"/>
              </a:xfrm>
              <a:custGeom>
                <a:avLst/>
                <a:gdLst>
                  <a:gd name="T0" fmla="*/ 60 w 120"/>
                  <a:gd name="T1" fmla="*/ 95 h 95"/>
                  <a:gd name="T2" fmla="*/ 120 w 120"/>
                  <a:gd name="T3" fmla="*/ 63 h 95"/>
                  <a:gd name="T4" fmla="*/ 120 w 120"/>
                  <a:gd name="T5" fmla="*/ 0 h 95"/>
                  <a:gd name="T6" fmla="*/ 0 w 120"/>
                  <a:gd name="T7" fmla="*/ 0 h 95"/>
                  <a:gd name="T8" fmla="*/ 0 w 120"/>
                  <a:gd name="T9" fmla="*/ 63 h 95"/>
                  <a:gd name="T10" fmla="*/ 60 w 120"/>
                  <a:gd name="T11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95">
                    <a:moveTo>
                      <a:pt x="60" y="95"/>
                    </a:moveTo>
                    <a:cubicBezTo>
                      <a:pt x="107" y="95"/>
                      <a:pt x="120" y="76"/>
                      <a:pt x="120" y="63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76"/>
                      <a:pt x="13" y="95"/>
                      <a:pt x="60" y="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 sz="1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53"/>
              <p:cNvSpPr/>
              <p:nvPr/>
            </p:nvSpPr>
            <p:spPr bwMode="auto">
              <a:xfrm>
                <a:off x="801921" y="3662004"/>
                <a:ext cx="61119" cy="59373"/>
              </a:xfrm>
              <a:custGeom>
                <a:avLst/>
                <a:gdLst>
                  <a:gd name="T0" fmla="*/ 120 w 120"/>
                  <a:gd name="T1" fmla="*/ 32 h 117"/>
                  <a:gd name="T2" fmla="*/ 60 w 120"/>
                  <a:gd name="T3" fmla="*/ 0 h 117"/>
                  <a:gd name="T4" fmla="*/ 0 w 120"/>
                  <a:gd name="T5" fmla="*/ 32 h 117"/>
                  <a:gd name="T6" fmla="*/ 0 w 120"/>
                  <a:gd name="T7" fmla="*/ 117 h 117"/>
                  <a:gd name="T8" fmla="*/ 120 w 120"/>
                  <a:gd name="T9" fmla="*/ 117 h 117"/>
                  <a:gd name="T10" fmla="*/ 120 w 120"/>
                  <a:gd name="T11" fmla="*/ 3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17">
                    <a:moveTo>
                      <a:pt x="120" y="32"/>
                    </a:moveTo>
                    <a:cubicBezTo>
                      <a:pt x="120" y="19"/>
                      <a:pt x="107" y="0"/>
                      <a:pt x="60" y="0"/>
                    </a:cubicBezTo>
                    <a:cubicBezTo>
                      <a:pt x="13" y="0"/>
                      <a:pt x="0" y="19"/>
                      <a:pt x="0" y="32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120" y="117"/>
                      <a:pt x="120" y="117"/>
                      <a:pt x="120" y="117"/>
                    </a:cubicBezTo>
                    <a:lnTo>
                      <a:pt x="120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 sz="1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2813938" y="4930406"/>
            <a:ext cx="3294648" cy="1034965"/>
            <a:chOff x="2813938" y="4930406"/>
            <a:chExt cx="3294648" cy="1034965"/>
          </a:xfrm>
        </p:grpSpPr>
        <p:grpSp>
          <p:nvGrpSpPr>
            <p:cNvPr id="19" name="组合 18"/>
            <p:cNvGrpSpPr/>
            <p:nvPr/>
          </p:nvGrpSpPr>
          <p:grpSpPr>
            <a:xfrm>
              <a:off x="2813938" y="4930406"/>
              <a:ext cx="3294648" cy="1034965"/>
              <a:chOff x="2787666" y="4903681"/>
              <a:chExt cx="1904905" cy="973117"/>
            </a:xfrm>
          </p:grpSpPr>
          <p:sp>
            <p:nvSpPr>
              <p:cNvPr id="30" name="Rectangle 10"/>
              <p:cNvSpPr/>
              <p:nvPr/>
            </p:nvSpPr>
            <p:spPr>
              <a:xfrm flipV="1">
                <a:off x="2787666" y="4903681"/>
                <a:ext cx="1686197" cy="973116"/>
              </a:xfrm>
              <a:prstGeom prst="rect">
                <a:avLst/>
              </a:prstGeom>
              <a:solidFill>
                <a:schemeClr val="bg1">
                  <a:alpha val="22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Isosceles Triangle 13"/>
              <p:cNvSpPr/>
              <p:nvPr/>
            </p:nvSpPr>
            <p:spPr>
              <a:xfrm rot="16200000" flipV="1">
                <a:off x="4096660" y="5280887"/>
                <a:ext cx="973114" cy="218708"/>
              </a:xfrm>
              <a:prstGeom prst="triangle">
                <a:avLst/>
              </a:prstGeom>
              <a:solidFill>
                <a:schemeClr val="bg1">
                  <a:alpha val="22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3531438" y="5161409"/>
              <a:ext cx="2291691" cy="5921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48" name="Freeform 255"/>
            <p:cNvSpPr>
              <a:spLocks noEditPoints="1"/>
            </p:cNvSpPr>
            <p:nvPr/>
          </p:nvSpPr>
          <p:spPr bwMode="auto">
            <a:xfrm>
              <a:off x="3006965" y="5272299"/>
              <a:ext cx="398585" cy="398585"/>
            </a:xfrm>
            <a:custGeom>
              <a:avLst/>
              <a:gdLst>
                <a:gd name="T0" fmla="*/ 60 w 360"/>
                <a:gd name="T1" fmla="*/ 320 h 360"/>
                <a:gd name="T2" fmla="*/ 100 w 360"/>
                <a:gd name="T3" fmla="*/ 360 h 360"/>
                <a:gd name="T4" fmla="*/ 140 w 360"/>
                <a:gd name="T5" fmla="*/ 320 h 360"/>
                <a:gd name="T6" fmla="*/ 100 w 360"/>
                <a:gd name="T7" fmla="*/ 280 h 360"/>
                <a:gd name="T8" fmla="*/ 60 w 360"/>
                <a:gd name="T9" fmla="*/ 320 h 360"/>
                <a:gd name="T10" fmla="*/ 260 w 360"/>
                <a:gd name="T11" fmla="*/ 320 h 360"/>
                <a:gd name="T12" fmla="*/ 300 w 360"/>
                <a:gd name="T13" fmla="*/ 360 h 360"/>
                <a:gd name="T14" fmla="*/ 340 w 360"/>
                <a:gd name="T15" fmla="*/ 320 h 360"/>
                <a:gd name="T16" fmla="*/ 300 w 360"/>
                <a:gd name="T17" fmla="*/ 280 h 360"/>
                <a:gd name="T18" fmla="*/ 260 w 360"/>
                <a:gd name="T19" fmla="*/ 320 h 360"/>
                <a:gd name="T20" fmla="*/ 131 w 360"/>
                <a:gd name="T21" fmla="*/ 225 h 360"/>
                <a:gd name="T22" fmla="*/ 352 w 360"/>
                <a:gd name="T23" fmla="*/ 162 h 360"/>
                <a:gd name="T24" fmla="*/ 360 w 360"/>
                <a:gd name="T25" fmla="*/ 152 h 360"/>
                <a:gd name="T26" fmla="*/ 360 w 360"/>
                <a:gd name="T27" fmla="*/ 42 h 360"/>
                <a:gd name="T28" fmla="*/ 78 w 360"/>
                <a:gd name="T29" fmla="*/ 42 h 360"/>
                <a:gd name="T30" fmla="*/ 78 w 360"/>
                <a:gd name="T31" fmla="*/ 8 h 360"/>
                <a:gd name="T32" fmla="*/ 70 w 360"/>
                <a:gd name="T33" fmla="*/ 0 h 360"/>
                <a:gd name="T34" fmla="*/ 8 w 360"/>
                <a:gd name="T35" fmla="*/ 0 h 360"/>
                <a:gd name="T36" fmla="*/ 0 w 360"/>
                <a:gd name="T37" fmla="*/ 8 h 360"/>
                <a:gd name="T38" fmla="*/ 0 w 360"/>
                <a:gd name="T39" fmla="*/ 40 h 360"/>
                <a:gd name="T40" fmla="*/ 39 w 360"/>
                <a:gd name="T41" fmla="*/ 40 h 360"/>
                <a:gd name="T42" fmla="*/ 78 w 360"/>
                <a:gd name="T43" fmla="*/ 221 h 360"/>
                <a:gd name="T44" fmla="*/ 82 w 360"/>
                <a:gd name="T45" fmla="*/ 240 h 360"/>
                <a:gd name="T46" fmla="*/ 82 w 360"/>
                <a:gd name="T47" fmla="*/ 270 h 360"/>
                <a:gd name="T48" fmla="*/ 90 w 360"/>
                <a:gd name="T49" fmla="*/ 278 h 360"/>
                <a:gd name="T50" fmla="*/ 100 w 360"/>
                <a:gd name="T51" fmla="*/ 278 h 360"/>
                <a:gd name="T52" fmla="*/ 300 w 360"/>
                <a:gd name="T53" fmla="*/ 278 h 360"/>
                <a:gd name="T54" fmla="*/ 352 w 360"/>
                <a:gd name="T55" fmla="*/ 278 h 360"/>
                <a:gd name="T56" fmla="*/ 360 w 360"/>
                <a:gd name="T57" fmla="*/ 270 h 360"/>
                <a:gd name="T58" fmla="*/ 360 w 360"/>
                <a:gd name="T59" fmla="*/ 240 h 360"/>
                <a:gd name="T60" fmla="*/ 135 w 360"/>
                <a:gd name="T61" fmla="*/ 240 h 360"/>
                <a:gd name="T62" fmla="*/ 131 w 360"/>
                <a:gd name="T63" fmla="*/ 22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0" h="360">
                  <a:moveTo>
                    <a:pt x="60" y="320"/>
                  </a:moveTo>
                  <a:cubicBezTo>
                    <a:pt x="60" y="342"/>
                    <a:pt x="78" y="360"/>
                    <a:pt x="100" y="360"/>
                  </a:cubicBezTo>
                  <a:cubicBezTo>
                    <a:pt x="122" y="360"/>
                    <a:pt x="140" y="342"/>
                    <a:pt x="140" y="320"/>
                  </a:cubicBezTo>
                  <a:cubicBezTo>
                    <a:pt x="140" y="298"/>
                    <a:pt x="122" y="280"/>
                    <a:pt x="100" y="280"/>
                  </a:cubicBezTo>
                  <a:cubicBezTo>
                    <a:pt x="78" y="280"/>
                    <a:pt x="60" y="298"/>
                    <a:pt x="60" y="320"/>
                  </a:cubicBezTo>
                  <a:close/>
                  <a:moveTo>
                    <a:pt x="260" y="320"/>
                  </a:moveTo>
                  <a:cubicBezTo>
                    <a:pt x="260" y="342"/>
                    <a:pt x="278" y="360"/>
                    <a:pt x="300" y="360"/>
                  </a:cubicBezTo>
                  <a:cubicBezTo>
                    <a:pt x="322" y="360"/>
                    <a:pt x="340" y="342"/>
                    <a:pt x="340" y="320"/>
                  </a:cubicBezTo>
                  <a:cubicBezTo>
                    <a:pt x="340" y="298"/>
                    <a:pt x="322" y="280"/>
                    <a:pt x="300" y="280"/>
                  </a:cubicBezTo>
                  <a:cubicBezTo>
                    <a:pt x="278" y="280"/>
                    <a:pt x="260" y="298"/>
                    <a:pt x="260" y="320"/>
                  </a:cubicBezTo>
                  <a:close/>
                  <a:moveTo>
                    <a:pt x="131" y="225"/>
                  </a:moveTo>
                  <a:cubicBezTo>
                    <a:pt x="352" y="162"/>
                    <a:pt x="352" y="162"/>
                    <a:pt x="352" y="162"/>
                  </a:cubicBezTo>
                  <a:cubicBezTo>
                    <a:pt x="356" y="161"/>
                    <a:pt x="360" y="156"/>
                    <a:pt x="360" y="152"/>
                  </a:cubicBezTo>
                  <a:cubicBezTo>
                    <a:pt x="360" y="42"/>
                    <a:pt x="360" y="42"/>
                    <a:pt x="360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3"/>
                    <a:pt x="74" y="0"/>
                    <a:pt x="7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82" y="240"/>
                    <a:pt x="82" y="240"/>
                    <a:pt x="82" y="240"/>
                  </a:cubicBezTo>
                  <a:cubicBezTo>
                    <a:pt x="82" y="270"/>
                    <a:pt x="82" y="270"/>
                    <a:pt x="82" y="270"/>
                  </a:cubicBezTo>
                  <a:cubicBezTo>
                    <a:pt x="82" y="274"/>
                    <a:pt x="85" y="278"/>
                    <a:pt x="9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300" y="278"/>
                    <a:pt x="300" y="278"/>
                    <a:pt x="300" y="278"/>
                  </a:cubicBezTo>
                  <a:cubicBezTo>
                    <a:pt x="352" y="278"/>
                    <a:pt x="352" y="278"/>
                    <a:pt x="352" y="278"/>
                  </a:cubicBezTo>
                  <a:cubicBezTo>
                    <a:pt x="356" y="278"/>
                    <a:pt x="360" y="274"/>
                    <a:pt x="360" y="270"/>
                  </a:cubicBezTo>
                  <a:cubicBezTo>
                    <a:pt x="360" y="240"/>
                    <a:pt x="360" y="240"/>
                    <a:pt x="360" y="240"/>
                  </a:cubicBezTo>
                  <a:cubicBezTo>
                    <a:pt x="135" y="240"/>
                    <a:pt x="135" y="240"/>
                    <a:pt x="135" y="240"/>
                  </a:cubicBezTo>
                  <a:cubicBezTo>
                    <a:pt x="112" y="240"/>
                    <a:pt x="111" y="231"/>
                    <a:pt x="131" y="2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622376" y="1551812"/>
            <a:ext cx="4233679" cy="945917"/>
            <a:chOff x="6622376" y="1551812"/>
            <a:chExt cx="4233679" cy="945917"/>
          </a:xfrm>
        </p:grpSpPr>
        <p:sp>
          <p:nvSpPr>
            <p:cNvPr id="49" name="标题"/>
            <p:cNvSpPr/>
            <p:nvPr/>
          </p:nvSpPr>
          <p:spPr>
            <a:xfrm>
              <a:off x="7773029" y="1551812"/>
              <a:ext cx="1544525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773029" y="1905579"/>
              <a:ext cx="3083026" cy="5921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61" name="TextBox 1"/>
            <p:cNvSpPr txBox="1"/>
            <p:nvPr/>
          </p:nvSpPr>
          <p:spPr>
            <a:xfrm>
              <a:off x="6622376" y="1676359"/>
              <a:ext cx="1095362" cy="72391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dirty="0">
                  <a:solidFill>
                    <a:schemeClr val="bg1"/>
                  </a:solidFill>
                  <a:cs typeface="+mn-ea"/>
                  <a:sym typeface="+mn-lt"/>
                </a:rPr>
                <a:t>10%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622376" y="2698441"/>
            <a:ext cx="4233679" cy="945917"/>
            <a:chOff x="6622376" y="2698441"/>
            <a:chExt cx="4233679" cy="945917"/>
          </a:xfrm>
        </p:grpSpPr>
        <p:sp>
          <p:nvSpPr>
            <p:cNvPr id="51" name="标题"/>
            <p:cNvSpPr/>
            <p:nvPr/>
          </p:nvSpPr>
          <p:spPr>
            <a:xfrm>
              <a:off x="7773029" y="2698441"/>
              <a:ext cx="1544525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7773029" y="3052208"/>
              <a:ext cx="3083026" cy="5921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62" name="TextBox 1"/>
            <p:cNvSpPr txBox="1"/>
            <p:nvPr/>
          </p:nvSpPr>
          <p:spPr>
            <a:xfrm>
              <a:off x="6622376" y="2822988"/>
              <a:ext cx="1095362" cy="72391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dirty="0">
                  <a:solidFill>
                    <a:schemeClr val="bg1"/>
                  </a:solidFill>
                  <a:cs typeface="+mn-ea"/>
                  <a:sym typeface="+mn-lt"/>
                </a:rPr>
                <a:t>20%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622376" y="3845070"/>
            <a:ext cx="4233679" cy="945917"/>
            <a:chOff x="6622376" y="3845070"/>
            <a:chExt cx="4233679" cy="945917"/>
          </a:xfrm>
        </p:grpSpPr>
        <p:sp>
          <p:nvSpPr>
            <p:cNvPr id="56" name="标题"/>
            <p:cNvSpPr/>
            <p:nvPr/>
          </p:nvSpPr>
          <p:spPr>
            <a:xfrm>
              <a:off x="7773029" y="3845070"/>
              <a:ext cx="1544525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7773029" y="4198837"/>
              <a:ext cx="3083026" cy="5921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63" name="TextBox 1"/>
            <p:cNvSpPr txBox="1"/>
            <p:nvPr/>
          </p:nvSpPr>
          <p:spPr>
            <a:xfrm>
              <a:off x="6622376" y="3969617"/>
              <a:ext cx="1095362" cy="72391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dirty="0">
                  <a:solidFill>
                    <a:schemeClr val="bg1"/>
                  </a:solidFill>
                  <a:cs typeface="+mn-ea"/>
                  <a:sym typeface="+mn-lt"/>
                </a:rPr>
                <a:t>30%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622376" y="4991698"/>
            <a:ext cx="4233679" cy="945917"/>
            <a:chOff x="6622376" y="4991698"/>
            <a:chExt cx="4233679" cy="945917"/>
          </a:xfrm>
        </p:grpSpPr>
        <p:sp>
          <p:nvSpPr>
            <p:cNvPr id="59" name="标题"/>
            <p:cNvSpPr/>
            <p:nvPr/>
          </p:nvSpPr>
          <p:spPr>
            <a:xfrm>
              <a:off x="7773029" y="4991698"/>
              <a:ext cx="1544525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7773029" y="5345465"/>
              <a:ext cx="3083026" cy="5921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64" name="TextBox 1"/>
            <p:cNvSpPr txBox="1"/>
            <p:nvPr/>
          </p:nvSpPr>
          <p:spPr>
            <a:xfrm>
              <a:off x="6622376" y="5116245"/>
              <a:ext cx="1095362" cy="72391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dirty="0">
                  <a:solidFill>
                    <a:schemeClr val="bg1"/>
                  </a:solidFill>
                  <a:cs typeface="+mn-ea"/>
                  <a:sym typeface="+mn-lt"/>
                </a:rPr>
                <a:t>40%</a:t>
              </a:r>
            </a:p>
          </p:txBody>
        </p:sp>
      </p:grpSp>
    </p:spTree>
  </p:cSld>
  <p:clrMapOvr>
    <a:masterClrMapping/>
  </p:clrMapOvr>
  <p:transition advTm="3323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  <p:from x="200000" y="200000"/>
                                      <p:to x="100000" y="100000"/>
                                    </p:animScale>
                                    <p:animRot by="21600000">
                                      <p:cBhvr additive="base"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13841 1.11111E-6 " pathEditMode="relative" rAng="0" ptsTypes="AA">
                                      <p:cBhvr>
                                        <p:cTn id="40" dur="75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125E-6 0 L 0.13841 0 " pathEditMode="relative" rAng="0" ptsTypes="AA">
                                      <p:cBhvr>
                                        <p:cTn id="45" dur="75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3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125E-6 3.7037E-7 L 0.13841 3.7037E-7 " pathEditMode="relative" rAng="0" ptsTypes="AA">
                                      <p:cBhvr>
                                        <p:cTn id="50" dur="75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3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125E-6 7.40741E-7 L 0.13841 7.40741E-7 " pathEditMode="relative" rAng="0" ptsTypes="AA">
                                      <p:cBhvr>
                                        <p:cTn id="55" dur="7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3" grpId="0" bldLvl="0" animBg="1"/>
      <p:bldP spid="2" grpId="0" bldLvl="0" animBg="1"/>
      <p:bldP spid="2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46" y="87495"/>
            <a:ext cx="598694" cy="669961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0278319" y="225452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985520" y="810227"/>
            <a:ext cx="1057943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原创设计师QQ598969553      _14"/>
          <p:cNvSpPr>
            <a:spLocks noChangeArrowheads="1"/>
          </p:cNvSpPr>
          <p:nvPr/>
        </p:nvSpPr>
        <p:spPr bwMode="gray">
          <a:xfrm>
            <a:off x="869707" y="165236"/>
            <a:ext cx="3169857" cy="679091"/>
          </a:xfrm>
          <a:prstGeom prst="roundRect">
            <a:avLst/>
          </a:prstGeom>
          <a:noFill/>
          <a:ln>
            <a:noFill/>
          </a:ln>
        </p:spPr>
        <p:txBody>
          <a:bodyPr wrap="square" lIns="121844" tIns="60922" rIns="121844" bIns="60922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60425" y="1457325"/>
            <a:ext cx="4579938" cy="4592638"/>
            <a:chOff x="860425" y="1457325"/>
            <a:chExt cx="4579938" cy="4592638"/>
          </a:xfrm>
        </p:grpSpPr>
        <p:sp>
          <p:nvSpPr>
            <p:cNvPr id="12293" name="Oval 2"/>
            <p:cNvSpPr>
              <a:spLocks noChangeArrowheads="1"/>
            </p:cNvSpPr>
            <p:nvPr/>
          </p:nvSpPr>
          <p:spPr bwMode="auto">
            <a:xfrm>
              <a:off x="4200525" y="3101975"/>
              <a:ext cx="1239838" cy="123983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294" name="Oval 3"/>
            <p:cNvSpPr>
              <a:spLocks noChangeArrowheads="1"/>
            </p:cNvSpPr>
            <p:nvPr/>
          </p:nvSpPr>
          <p:spPr bwMode="auto">
            <a:xfrm>
              <a:off x="2525713" y="4810125"/>
              <a:ext cx="1238250" cy="123983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295" name="Oval 4"/>
            <p:cNvSpPr>
              <a:spLocks noChangeArrowheads="1"/>
            </p:cNvSpPr>
            <p:nvPr/>
          </p:nvSpPr>
          <p:spPr bwMode="auto">
            <a:xfrm>
              <a:off x="860425" y="3101975"/>
              <a:ext cx="1238250" cy="123983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296" name="Oval 5"/>
            <p:cNvSpPr>
              <a:spLocks noChangeArrowheads="1"/>
            </p:cNvSpPr>
            <p:nvPr/>
          </p:nvSpPr>
          <p:spPr bwMode="auto">
            <a:xfrm>
              <a:off x="2535238" y="1457325"/>
              <a:ext cx="1238250" cy="123983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2297" name="Group 6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33663" y="3054350"/>
              <a:ext cx="963612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Group 11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09725" y="2206625"/>
              <a:ext cx="858838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Group 22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89375" y="2236788"/>
              <a:ext cx="811213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0" name="Group 34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97300" y="4432300"/>
              <a:ext cx="896938" cy="88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Group 46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73213" y="4406900"/>
              <a:ext cx="865187" cy="896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2" name="TextBox 58"/>
            <p:cNvSpPr txBox="1">
              <a:spLocks noChangeArrowheads="1"/>
            </p:cNvSpPr>
            <p:nvPr/>
          </p:nvSpPr>
          <p:spPr bwMode="auto">
            <a:xfrm>
              <a:off x="2465740" y="3997325"/>
              <a:ext cx="1299458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2303" name="Group 59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951163" y="1652588"/>
              <a:ext cx="371475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4" name="TextBox 64"/>
            <p:cNvSpPr txBox="1">
              <a:spLocks noChangeArrowheads="1"/>
            </p:cNvSpPr>
            <p:nvPr/>
          </p:nvSpPr>
          <p:spPr bwMode="auto">
            <a:xfrm>
              <a:off x="2557335" y="2111375"/>
              <a:ext cx="1162306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2305" name="Group 65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27563" y="3292475"/>
              <a:ext cx="388937" cy="51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6" name="TextBox 70"/>
            <p:cNvSpPr txBox="1">
              <a:spLocks noChangeArrowheads="1"/>
            </p:cNvSpPr>
            <p:nvPr/>
          </p:nvSpPr>
          <p:spPr bwMode="auto">
            <a:xfrm>
              <a:off x="4239291" y="3851275"/>
              <a:ext cx="1162306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2307" name="Group 71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882900" y="5059363"/>
              <a:ext cx="512763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8" name="TextBox 74"/>
            <p:cNvSpPr txBox="1">
              <a:spLocks noChangeArrowheads="1"/>
            </p:cNvSpPr>
            <p:nvPr/>
          </p:nvSpPr>
          <p:spPr bwMode="auto">
            <a:xfrm>
              <a:off x="2557335" y="5549900"/>
              <a:ext cx="1162306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2309" name="Group 75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176338" y="3340100"/>
              <a:ext cx="603250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0" name="TextBox 79"/>
            <p:cNvSpPr txBox="1">
              <a:spLocks noChangeArrowheads="1"/>
            </p:cNvSpPr>
            <p:nvPr/>
          </p:nvSpPr>
          <p:spPr bwMode="auto">
            <a:xfrm>
              <a:off x="898398" y="3851275"/>
              <a:ext cx="1162306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311" name="Freeform 5"/>
          <p:cNvSpPr>
            <a:spLocks noEditPoints="1"/>
          </p:cNvSpPr>
          <p:nvPr/>
        </p:nvSpPr>
        <p:spPr bwMode="auto">
          <a:xfrm>
            <a:off x="6040438" y="2047875"/>
            <a:ext cx="600075" cy="568325"/>
          </a:xfrm>
          <a:custGeom>
            <a:avLst/>
            <a:gdLst>
              <a:gd name="T0" fmla="*/ 716436201 w 460"/>
              <a:gd name="T1" fmla="*/ 0 h 437"/>
              <a:gd name="T2" fmla="*/ 66368298 w 460"/>
              <a:gd name="T3" fmla="*/ 0 h 437"/>
              <a:gd name="T4" fmla="*/ 0 w 460"/>
              <a:gd name="T5" fmla="*/ 64271447 h 437"/>
              <a:gd name="T6" fmla="*/ 0 w 460"/>
              <a:gd name="T7" fmla="*/ 564907252 h 437"/>
              <a:gd name="T8" fmla="*/ 66368298 w 460"/>
              <a:gd name="T9" fmla="*/ 630869348 h 437"/>
              <a:gd name="T10" fmla="*/ 263770805 w 460"/>
              <a:gd name="T11" fmla="*/ 630869348 h 437"/>
              <a:gd name="T12" fmla="*/ 228033739 w 460"/>
              <a:gd name="T13" fmla="*/ 668078368 h 437"/>
              <a:gd name="T14" fmla="*/ 211016399 w 460"/>
              <a:gd name="T15" fmla="*/ 688375661 h 437"/>
              <a:gd name="T16" fmla="*/ 209315318 w 460"/>
              <a:gd name="T17" fmla="*/ 717127436 h 437"/>
              <a:gd name="T18" fmla="*/ 258666255 w 460"/>
              <a:gd name="T19" fmla="*/ 739115235 h 437"/>
              <a:gd name="T20" fmla="*/ 524138142 w 460"/>
              <a:gd name="T21" fmla="*/ 739115235 h 437"/>
              <a:gd name="T22" fmla="*/ 573489079 w 460"/>
              <a:gd name="T23" fmla="*/ 717127436 h 437"/>
              <a:gd name="T24" fmla="*/ 571787998 w 460"/>
              <a:gd name="T25" fmla="*/ 688375661 h 437"/>
              <a:gd name="T26" fmla="*/ 553068272 w 460"/>
              <a:gd name="T27" fmla="*/ 668078368 h 437"/>
              <a:gd name="T28" fmla="*/ 517331206 w 460"/>
              <a:gd name="T29" fmla="*/ 630869348 h 437"/>
              <a:gd name="T30" fmla="*/ 716436201 w 460"/>
              <a:gd name="T31" fmla="*/ 630869348 h 437"/>
              <a:gd name="T32" fmla="*/ 782804478 w 460"/>
              <a:gd name="T33" fmla="*/ 564907252 h 437"/>
              <a:gd name="T34" fmla="*/ 782804478 w 460"/>
              <a:gd name="T35" fmla="*/ 64271447 h 437"/>
              <a:gd name="T36" fmla="*/ 716436201 w 460"/>
              <a:gd name="T37" fmla="*/ 0 h 437"/>
              <a:gd name="T38" fmla="*/ 536050932 w 460"/>
              <a:gd name="T39" fmla="*/ 684993023 h 437"/>
              <a:gd name="T40" fmla="*/ 551367190 w 460"/>
              <a:gd name="T41" fmla="*/ 701906214 h 437"/>
              <a:gd name="T42" fmla="*/ 551367190 w 460"/>
              <a:gd name="T43" fmla="*/ 706979521 h 437"/>
              <a:gd name="T44" fmla="*/ 524138142 w 460"/>
              <a:gd name="T45" fmla="*/ 715436767 h 437"/>
              <a:gd name="T46" fmla="*/ 258666255 w 460"/>
              <a:gd name="T47" fmla="*/ 715436767 h 437"/>
              <a:gd name="T48" fmla="*/ 231437207 w 460"/>
              <a:gd name="T49" fmla="*/ 706979521 h 437"/>
              <a:gd name="T50" fmla="*/ 229736125 w 460"/>
              <a:gd name="T51" fmla="*/ 701906214 h 437"/>
              <a:gd name="T52" fmla="*/ 229736125 w 460"/>
              <a:gd name="T53" fmla="*/ 701906214 h 437"/>
              <a:gd name="T54" fmla="*/ 246753465 w 460"/>
              <a:gd name="T55" fmla="*/ 684993023 h 437"/>
              <a:gd name="T56" fmla="*/ 292700935 w 460"/>
              <a:gd name="T57" fmla="*/ 630869348 h 437"/>
              <a:gd name="T58" fmla="*/ 490103462 w 460"/>
              <a:gd name="T59" fmla="*/ 630869348 h 437"/>
              <a:gd name="T60" fmla="*/ 536050932 w 460"/>
              <a:gd name="T61" fmla="*/ 684993023 h 437"/>
              <a:gd name="T62" fmla="*/ 733453541 w 460"/>
              <a:gd name="T63" fmla="*/ 564907252 h 437"/>
              <a:gd name="T64" fmla="*/ 716436201 w 460"/>
              <a:gd name="T65" fmla="*/ 581820443 h 437"/>
              <a:gd name="T66" fmla="*/ 66368298 w 460"/>
              <a:gd name="T67" fmla="*/ 581820443 h 437"/>
              <a:gd name="T68" fmla="*/ 49350958 w 460"/>
              <a:gd name="T69" fmla="*/ 564907252 h 437"/>
              <a:gd name="T70" fmla="*/ 49350958 w 460"/>
              <a:gd name="T71" fmla="*/ 64271447 h 437"/>
              <a:gd name="T72" fmla="*/ 66368298 w 460"/>
              <a:gd name="T73" fmla="*/ 47356956 h 437"/>
              <a:gd name="T74" fmla="*/ 716436201 w 460"/>
              <a:gd name="T75" fmla="*/ 47356956 h 437"/>
              <a:gd name="T76" fmla="*/ 733453541 w 460"/>
              <a:gd name="T77" fmla="*/ 64271447 h 437"/>
              <a:gd name="T78" fmla="*/ 733453541 w 460"/>
              <a:gd name="T79" fmla="*/ 564907252 h 43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60"/>
              <a:gd name="T121" fmla="*/ 0 h 437"/>
              <a:gd name="T122" fmla="*/ 460 w 460"/>
              <a:gd name="T123" fmla="*/ 437 h 43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60" h="437">
                <a:moveTo>
                  <a:pt x="421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55"/>
                  <a:pt x="17" y="373"/>
                  <a:pt x="39" y="373"/>
                </a:cubicBezTo>
                <a:cubicBezTo>
                  <a:pt x="155" y="373"/>
                  <a:pt x="155" y="373"/>
                  <a:pt x="155" y="373"/>
                </a:cubicBezTo>
                <a:cubicBezTo>
                  <a:pt x="149" y="381"/>
                  <a:pt x="139" y="390"/>
                  <a:pt x="134" y="395"/>
                </a:cubicBezTo>
                <a:cubicBezTo>
                  <a:pt x="130" y="400"/>
                  <a:pt x="126" y="404"/>
                  <a:pt x="124" y="407"/>
                </a:cubicBezTo>
                <a:cubicBezTo>
                  <a:pt x="121" y="411"/>
                  <a:pt x="119" y="418"/>
                  <a:pt x="123" y="424"/>
                </a:cubicBezTo>
                <a:cubicBezTo>
                  <a:pt x="126" y="430"/>
                  <a:pt x="133" y="437"/>
                  <a:pt x="152" y="437"/>
                </a:cubicBezTo>
                <a:cubicBezTo>
                  <a:pt x="308" y="437"/>
                  <a:pt x="308" y="437"/>
                  <a:pt x="308" y="437"/>
                </a:cubicBezTo>
                <a:cubicBezTo>
                  <a:pt x="326" y="437"/>
                  <a:pt x="334" y="430"/>
                  <a:pt x="337" y="424"/>
                </a:cubicBezTo>
                <a:cubicBezTo>
                  <a:pt x="340" y="418"/>
                  <a:pt x="339" y="411"/>
                  <a:pt x="336" y="407"/>
                </a:cubicBezTo>
                <a:cubicBezTo>
                  <a:pt x="334" y="404"/>
                  <a:pt x="330" y="400"/>
                  <a:pt x="325" y="395"/>
                </a:cubicBezTo>
                <a:cubicBezTo>
                  <a:pt x="320" y="390"/>
                  <a:pt x="311" y="381"/>
                  <a:pt x="304" y="373"/>
                </a:cubicBezTo>
                <a:cubicBezTo>
                  <a:pt x="421" y="373"/>
                  <a:pt x="421" y="373"/>
                  <a:pt x="421" y="373"/>
                </a:cubicBezTo>
                <a:cubicBezTo>
                  <a:pt x="442" y="373"/>
                  <a:pt x="460" y="355"/>
                  <a:pt x="460" y="334"/>
                </a:cubicBezTo>
                <a:cubicBezTo>
                  <a:pt x="460" y="38"/>
                  <a:pt x="460" y="38"/>
                  <a:pt x="460" y="38"/>
                </a:cubicBezTo>
                <a:cubicBezTo>
                  <a:pt x="460" y="17"/>
                  <a:pt x="442" y="0"/>
                  <a:pt x="421" y="0"/>
                </a:cubicBezTo>
                <a:close/>
                <a:moveTo>
                  <a:pt x="315" y="405"/>
                </a:moveTo>
                <a:cubicBezTo>
                  <a:pt x="319" y="409"/>
                  <a:pt x="323" y="413"/>
                  <a:pt x="324" y="415"/>
                </a:cubicBezTo>
                <a:cubicBezTo>
                  <a:pt x="324" y="415"/>
                  <a:pt x="325" y="417"/>
                  <a:pt x="324" y="418"/>
                </a:cubicBezTo>
                <a:cubicBezTo>
                  <a:pt x="322" y="421"/>
                  <a:pt x="316" y="423"/>
                  <a:pt x="308" y="423"/>
                </a:cubicBezTo>
                <a:cubicBezTo>
                  <a:pt x="152" y="423"/>
                  <a:pt x="152" y="423"/>
                  <a:pt x="152" y="423"/>
                </a:cubicBezTo>
                <a:cubicBezTo>
                  <a:pt x="143" y="423"/>
                  <a:pt x="138" y="421"/>
                  <a:pt x="136" y="418"/>
                </a:cubicBezTo>
                <a:cubicBezTo>
                  <a:pt x="135" y="417"/>
                  <a:pt x="135" y="415"/>
                  <a:pt x="135" y="415"/>
                </a:cubicBezTo>
                <a:cubicBezTo>
                  <a:pt x="135" y="415"/>
                  <a:pt x="135" y="415"/>
                  <a:pt x="135" y="415"/>
                </a:cubicBezTo>
                <a:cubicBezTo>
                  <a:pt x="137" y="413"/>
                  <a:pt x="140" y="409"/>
                  <a:pt x="145" y="405"/>
                </a:cubicBezTo>
                <a:cubicBezTo>
                  <a:pt x="157" y="393"/>
                  <a:pt x="167" y="382"/>
                  <a:pt x="172" y="373"/>
                </a:cubicBezTo>
                <a:cubicBezTo>
                  <a:pt x="288" y="373"/>
                  <a:pt x="288" y="373"/>
                  <a:pt x="288" y="373"/>
                </a:cubicBezTo>
                <a:cubicBezTo>
                  <a:pt x="292" y="382"/>
                  <a:pt x="302" y="393"/>
                  <a:pt x="315" y="405"/>
                </a:cubicBezTo>
                <a:close/>
                <a:moveTo>
                  <a:pt x="431" y="334"/>
                </a:moveTo>
                <a:cubicBezTo>
                  <a:pt x="431" y="340"/>
                  <a:pt x="426" y="344"/>
                  <a:pt x="421" y="344"/>
                </a:cubicBezTo>
                <a:cubicBezTo>
                  <a:pt x="39" y="344"/>
                  <a:pt x="39" y="344"/>
                  <a:pt x="39" y="344"/>
                </a:cubicBezTo>
                <a:cubicBezTo>
                  <a:pt x="33" y="344"/>
                  <a:pt x="29" y="340"/>
                  <a:pt x="29" y="334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3"/>
                  <a:pt x="33" y="28"/>
                  <a:pt x="39" y="28"/>
                </a:cubicBezTo>
                <a:cubicBezTo>
                  <a:pt x="421" y="28"/>
                  <a:pt x="421" y="28"/>
                  <a:pt x="421" y="28"/>
                </a:cubicBezTo>
                <a:cubicBezTo>
                  <a:pt x="426" y="28"/>
                  <a:pt x="431" y="33"/>
                  <a:pt x="431" y="38"/>
                </a:cubicBezTo>
                <a:lnTo>
                  <a:pt x="431" y="33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312" name="Freeform 6"/>
          <p:cNvSpPr>
            <a:spLocks noEditPoints="1"/>
          </p:cNvSpPr>
          <p:nvPr/>
        </p:nvSpPr>
        <p:spPr bwMode="auto">
          <a:xfrm>
            <a:off x="6115050" y="2122488"/>
            <a:ext cx="449263" cy="298450"/>
          </a:xfrm>
          <a:custGeom>
            <a:avLst/>
            <a:gdLst>
              <a:gd name="T0" fmla="*/ 544337439 w 345"/>
              <a:gd name="T1" fmla="*/ 0 h 230"/>
              <a:gd name="T2" fmla="*/ 42393494 w 345"/>
              <a:gd name="T3" fmla="*/ 0 h 230"/>
              <a:gd name="T4" fmla="*/ 0 w 345"/>
              <a:gd name="T5" fmla="*/ 40411427 h 230"/>
              <a:gd name="T6" fmla="*/ 0 w 345"/>
              <a:gd name="T7" fmla="*/ 346859958 h 230"/>
              <a:gd name="T8" fmla="*/ 42393494 w 345"/>
              <a:gd name="T9" fmla="*/ 387271375 h 230"/>
              <a:gd name="T10" fmla="*/ 544337439 w 345"/>
              <a:gd name="T11" fmla="*/ 387271375 h 230"/>
              <a:gd name="T12" fmla="*/ 585035443 w 345"/>
              <a:gd name="T13" fmla="*/ 346859958 h 230"/>
              <a:gd name="T14" fmla="*/ 585035443 w 345"/>
              <a:gd name="T15" fmla="*/ 40411427 h 230"/>
              <a:gd name="T16" fmla="*/ 544337439 w 345"/>
              <a:gd name="T17" fmla="*/ 0 h 230"/>
              <a:gd name="T18" fmla="*/ 561294832 w 345"/>
              <a:gd name="T19" fmla="*/ 346859958 h 230"/>
              <a:gd name="T20" fmla="*/ 544337439 w 345"/>
              <a:gd name="T21" fmla="*/ 363697724 h 230"/>
              <a:gd name="T22" fmla="*/ 42393494 w 345"/>
              <a:gd name="T23" fmla="*/ 363697724 h 230"/>
              <a:gd name="T24" fmla="*/ 25436100 w 345"/>
              <a:gd name="T25" fmla="*/ 346859958 h 230"/>
              <a:gd name="T26" fmla="*/ 25436100 w 345"/>
              <a:gd name="T27" fmla="*/ 40411427 h 230"/>
              <a:gd name="T28" fmla="*/ 42393494 w 345"/>
              <a:gd name="T29" fmla="*/ 23573661 h 230"/>
              <a:gd name="T30" fmla="*/ 544337439 w 345"/>
              <a:gd name="T31" fmla="*/ 23573661 h 230"/>
              <a:gd name="T32" fmla="*/ 561294832 w 345"/>
              <a:gd name="T33" fmla="*/ 40411427 h 230"/>
              <a:gd name="T34" fmla="*/ 561294832 w 345"/>
              <a:gd name="T35" fmla="*/ 346859958 h 23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5"/>
              <a:gd name="T55" fmla="*/ 0 h 230"/>
              <a:gd name="T56" fmla="*/ 345 w 345"/>
              <a:gd name="T57" fmla="*/ 230 h 23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5" h="230">
                <a:moveTo>
                  <a:pt x="321" y="0"/>
                </a:move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219"/>
                  <a:pt x="11" y="230"/>
                  <a:pt x="25" y="230"/>
                </a:cubicBezTo>
                <a:cubicBezTo>
                  <a:pt x="321" y="230"/>
                  <a:pt x="321" y="230"/>
                  <a:pt x="321" y="230"/>
                </a:cubicBezTo>
                <a:cubicBezTo>
                  <a:pt x="334" y="230"/>
                  <a:pt x="345" y="219"/>
                  <a:pt x="345" y="206"/>
                </a:cubicBezTo>
                <a:cubicBezTo>
                  <a:pt x="345" y="24"/>
                  <a:pt x="345" y="24"/>
                  <a:pt x="345" y="24"/>
                </a:cubicBezTo>
                <a:cubicBezTo>
                  <a:pt x="345" y="11"/>
                  <a:pt x="334" y="0"/>
                  <a:pt x="321" y="0"/>
                </a:cubicBezTo>
                <a:close/>
                <a:moveTo>
                  <a:pt x="331" y="206"/>
                </a:moveTo>
                <a:cubicBezTo>
                  <a:pt x="331" y="211"/>
                  <a:pt x="326" y="216"/>
                  <a:pt x="321" y="216"/>
                </a:cubicBezTo>
                <a:cubicBezTo>
                  <a:pt x="25" y="216"/>
                  <a:pt x="25" y="216"/>
                  <a:pt x="25" y="216"/>
                </a:cubicBezTo>
                <a:cubicBezTo>
                  <a:pt x="19" y="216"/>
                  <a:pt x="15" y="211"/>
                  <a:pt x="15" y="206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19"/>
                  <a:pt x="19" y="14"/>
                  <a:pt x="25" y="14"/>
                </a:cubicBezTo>
                <a:cubicBezTo>
                  <a:pt x="321" y="14"/>
                  <a:pt x="321" y="14"/>
                  <a:pt x="321" y="14"/>
                </a:cubicBezTo>
                <a:cubicBezTo>
                  <a:pt x="326" y="14"/>
                  <a:pt x="331" y="19"/>
                  <a:pt x="331" y="24"/>
                </a:cubicBezTo>
                <a:lnTo>
                  <a:pt x="331" y="20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313" name="Freeform 7"/>
          <p:cNvSpPr>
            <a:spLocks noEditPoints="1"/>
          </p:cNvSpPr>
          <p:nvPr/>
        </p:nvSpPr>
        <p:spPr bwMode="auto">
          <a:xfrm>
            <a:off x="6311900" y="2430463"/>
            <a:ext cx="55563" cy="57150"/>
          </a:xfrm>
          <a:custGeom>
            <a:avLst/>
            <a:gdLst>
              <a:gd name="T0" fmla="*/ 36733601 w 43"/>
              <a:gd name="T1" fmla="*/ 0 h 43"/>
              <a:gd name="T2" fmla="*/ 0 w 43"/>
              <a:gd name="T3" fmla="*/ 37094334 h 43"/>
              <a:gd name="T4" fmla="*/ 36733601 w 43"/>
              <a:gd name="T5" fmla="*/ 75956331 h 43"/>
              <a:gd name="T6" fmla="*/ 71796436 w 43"/>
              <a:gd name="T7" fmla="*/ 37094334 h 43"/>
              <a:gd name="T8" fmla="*/ 36733601 w 43"/>
              <a:gd name="T9" fmla="*/ 0 h 43"/>
              <a:gd name="T10" fmla="*/ 36733601 w 43"/>
              <a:gd name="T11" fmla="*/ 51226339 h 43"/>
              <a:gd name="T12" fmla="*/ 25044700 w 43"/>
              <a:gd name="T13" fmla="*/ 37094334 h 43"/>
              <a:gd name="T14" fmla="*/ 36733601 w 43"/>
              <a:gd name="T15" fmla="*/ 24730003 h 43"/>
              <a:gd name="T16" fmla="*/ 48421219 w 43"/>
              <a:gd name="T17" fmla="*/ 37094334 h 43"/>
              <a:gd name="T18" fmla="*/ 36733601 w 43"/>
              <a:gd name="T19" fmla="*/ 51226339 h 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"/>
              <a:gd name="T31" fmla="*/ 0 h 43"/>
              <a:gd name="T32" fmla="*/ 43 w 43"/>
              <a:gd name="T33" fmla="*/ 43 h 4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" h="43">
                <a:moveTo>
                  <a:pt x="22" y="0"/>
                </a:moveTo>
                <a:cubicBezTo>
                  <a:pt x="10" y="0"/>
                  <a:pt x="0" y="9"/>
                  <a:pt x="0" y="21"/>
                </a:cubicBezTo>
                <a:cubicBezTo>
                  <a:pt x="0" y="33"/>
                  <a:pt x="10" y="43"/>
                  <a:pt x="22" y="43"/>
                </a:cubicBezTo>
                <a:cubicBezTo>
                  <a:pt x="34" y="43"/>
                  <a:pt x="43" y="33"/>
                  <a:pt x="43" y="21"/>
                </a:cubicBezTo>
                <a:cubicBezTo>
                  <a:pt x="43" y="9"/>
                  <a:pt x="34" y="0"/>
                  <a:pt x="22" y="0"/>
                </a:cubicBezTo>
                <a:close/>
                <a:moveTo>
                  <a:pt x="22" y="29"/>
                </a:moveTo>
                <a:cubicBezTo>
                  <a:pt x="18" y="29"/>
                  <a:pt x="15" y="25"/>
                  <a:pt x="15" y="21"/>
                </a:cubicBezTo>
                <a:cubicBezTo>
                  <a:pt x="15" y="17"/>
                  <a:pt x="18" y="14"/>
                  <a:pt x="22" y="14"/>
                </a:cubicBezTo>
                <a:cubicBezTo>
                  <a:pt x="26" y="14"/>
                  <a:pt x="29" y="17"/>
                  <a:pt x="29" y="21"/>
                </a:cubicBezTo>
                <a:cubicBezTo>
                  <a:pt x="29" y="25"/>
                  <a:pt x="26" y="29"/>
                  <a:pt x="22" y="2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314" name="Freeform 8"/>
          <p:cNvSpPr>
            <a:spLocks noEditPoints="1"/>
          </p:cNvSpPr>
          <p:nvPr/>
        </p:nvSpPr>
        <p:spPr bwMode="auto">
          <a:xfrm>
            <a:off x="6249988" y="2182813"/>
            <a:ext cx="180975" cy="179387"/>
          </a:xfrm>
          <a:custGeom>
            <a:avLst/>
            <a:gdLst>
              <a:gd name="T0" fmla="*/ 118667132 w 138"/>
              <a:gd name="T1" fmla="*/ 0 h 138"/>
              <a:gd name="T2" fmla="*/ 0 w 138"/>
              <a:gd name="T3" fmla="*/ 116593740 h 138"/>
              <a:gd name="T4" fmla="*/ 118667132 w 138"/>
              <a:gd name="T5" fmla="*/ 233186179 h 138"/>
              <a:gd name="T6" fmla="*/ 237332953 w 138"/>
              <a:gd name="T7" fmla="*/ 116593740 h 138"/>
              <a:gd name="T8" fmla="*/ 118667132 w 138"/>
              <a:gd name="T9" fmla="*/ 0 h 138"/>
              <a:gd name="T10" fmla="*/ 118667132 w 138"/>
              <a:gd name="T11" fmla="*/ 209529204 h 138"/>
              <a:gd name="T12" fmla="*/ 24077543 w 138"/>
              <a:gd name="T13" fmla="*/ 116593740 h 138"/>
              <a:gd name="T14" fmla="*/ 110066889 w 138"/>
              <a:gd name="T15" fmla="*/ 25346862 h 138"/>
              <a:gd name="T16" fmla="*/ 110066889 w 138"/>
              <a:gd name="T17" fmla="*/ 133491208 h 138"/>
              <a:gd name="T18" fmla="*/ 209815585 w 138"/>
              <a:gd name="T19" fmla="*/ 96316518 h 138"/>
              <a:gd name="T20" fmla="*/ 211536158 w 138"/>
              <a:gd name="T21" fmla="*/ 116593740 h 138"/>
              <a:gd name="T22" fmla="*/ 118667132 w 138"/>
              <a:gd name="T23" fmla="*/ 209529204 h 1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8"/>
              <a:gd name="T37" fmla="*/ 0 h 138"/>
              <a:gd name="T38" fmla="*/ 138 w 138"/>
              <a:gd name="T39" fmla="*/ 138 h 1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8" h="138">
                <a:moveTo>
                  <a:pt x="69" y="0"/>
                </a:moveTo>
                <a:cubicBezTo>
                  <a:pt x="31" y="0"/>
                  <a:pt x="0" y="31"/>
                  <a:pt x="0" y="69"/>
                </a:cubicBezTo>
                <a:cubicBezTo>
                  <a:pt x="0" y="107"/>
                  <a:pt x="31" y="138"/>
                  <a:pt x="69" y="138"/>
                </a:cubicBezTo>
                <a:cubicBezTo>
                  <a:pt x="107" y="138"/>
                  <a:pt x="138" y="107"/>
                  <a:pt x="138" y="69"/>
                </a:cubicBezTo>
                <a:cubicBezTo>
                  <a:pt x="138" y="31"/>
                  <a:pt x="107" y="0"/>
                  <a:pt x="69" y="0"/>
                </a:cubicBezTo>
                <a:close/>
                <a:moveTo>
                  <a:pt x="69" y="124"/>
                </a:moveTo>
                <a:cubicBezTo>
                  <a:pt x="39" y="124"/>
                  <a:pt x="14" y="99"/>
                  <a:pt x="14" y="69"/>
                </a:cubicBezTo>
                <a:cubicBezTo>
                  <a:pt x="14" y="41"/>
                  <a:pt x="36" y="18"/>
                  <a:pt x="64" y="15"/>
                </a:cubicBezTo>
                <a:cubicBezTo>
                  <a:pt x="64" y="79"/>
                  <a:pt x="64" y="79"/>
                  <a:pt x="64" y="79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3" y="61"/>
                  <a:pt x="123" y="65"/>
                  <a:pt x="123" y="69"/>
                </a:cubicBezTo>
                <a:cubicBezTo>
                  <a:pt x="123" y="99"/>
                  <a:pt x="99" y="124"/>
                  <a:pt x="69" y="12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315" name="TextBox 88"/>
          <p:cNvSpPr txBox="1">
            <a:spLocks noChangeArrowheads="1"/>
          </p:cNvSpPr>
          <p:nvPr/>
        </p:nvSpPr>
        <p:spPr bwMode="auto">
          <a:xfrm>
            <a:off x="6440715" y="3247509"/>
            <a:ext cx="143981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316" name="Rectangle 89"/>
          <p:cNvSpPr>
            <a:spLocks noChangeArrowheads="1"/>
          </p:cNvSpPr>
          <p:nvPr/>
        </p:nvSpPr>
        <p:spPr bwMode="auto">
          <a:xfrm>
            <a:off x="6415088" y="3513138"/>
            <a:ext cx="22018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2317" name="Group 96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43600" y="3419475"/>
            <a:ext cx="3238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8" name="TextBox 92"/>
          <p:cNvSpPr txBox="1">
            <a:spLocks noChangeArrowheads="1"/>
          </p:cNvSpPr>
          <p:nvPr/>
        </p:nvSpPr>
        <p:spPr bwMode="auto">
          <a:xfrm>
            <a:off x="9199790" y="3247509"/>
            <a:ext cx="143981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319" name="Rectangle 93"/>
          <p:cNvSpPr>
            <a:spLocks noChangeArrowheads="1"/>
          </p:cNvSpPr>
          <p:nvPr/>
        </p:nvSpPr>
        <p:spPr bwMode="auto">
          <a:xfrm>
            <a:off x="9174163" y="3513138"/>
            <a:ext cx="22002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2320" name="Group 101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710613" y="3402013"/>
            <a:ext cx="3238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1" name="TextBox 90"/>
          <p:cNvSpPr txBox="1">
            <a:spLocks noChangeArrowheads="1"/>
          </p:cNvSpPr>
          <p:nvPr/>
        </p:nvSpPr>
        <p:spPr bwMode="auto">
          <a:xfrm>
            <a:off x="6443890" y="4669909"/>
            <a:ext cx="143981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322" name="Rectangle 91"/>
          <p:cNvSpPr>
            <a:spLocks noChangeArrowheads="1"/>
          </p:cNvSpPr>
          <p:nvPr/>
        </p:nvSpPr>
        <p:spPr bwMode="auto">
          <a:xfrm>
            <a:off x="6418263" y="4965700"/>
            <a:ext cx="22002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2323" name="Group 106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883275" y="4821238"/>
            <a:ext cx="4508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4" name="TextBox 94"/>
          <p:cNvSpPr txBox="1">
            <a:spLocks noChangeArrowheads="1"/>
          </p:cNvSpPr>
          <p:nvPr/>
        </p:nvSpPr>
        <p:spPr bwMode="auto">
          <a:xfrm>
            <a:off x="9190265" y="4674672"/>
            <a:ext cx="143981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325" name="Rectangle 95"/>
          <p:cNvSpPr>
            <a:spLocks noChangeArrowheads="1"/>
          </p:cNvSpPr>
          <p:nvPr/>
        </p:nvSpPr>
        <p:spPr bwMode="auto">
          <a:xfrm>
            <a:off x="9164638" y="4960938"/>
            <a:ext cx="22002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2326" name="Group 109"/>
          <p:cNvPicPr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643938" y="4883150"/>
            <a:ext cx="45085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7" name="TextBox 58"/>
          <p:cNvSpPr txBox="1">
            <a:spLocks noChangeArrowheads="1"/>
          </p:cNvSpPr>
          <p:nvPr/>
        </p:nvSpPr>
        <p:spPr bwMode="auto">
          <a:xfrm>
            <a:off x="6681652" y="1926709"/>
            <a:ext cx="267335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328" name="Rectangle 59"/>
          <p:cNvSpPr>
            <a:spLocks noChangeArrowheads="1"/>
          </p:cNvSpPr>
          <p:nvPr/>
        </p:nvSpPr>
        <p:spPr bwMode="auto">
          <a:xfrm>
            <a:off x="6669088" y="2263775"/>
            <a:ext cx="469582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351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1" grpId="0" bldLvl="0" animBg="1"/>
      <p:bldP spid="12312" grpId="0" bldLvl="0" animBg="1"/>
      <p:bldP spid="12313" grpId="0" bldLvl="0" animBg="1"/>
      <p:bldP spid="12314" grpId="0" bldLvl="0" animBg="1"/>
      <p:bldP spid="12315" grpId="0"/>
      <p:bldP spid="12316" grpId="0"/>
      <p:bldP spid="12318" grpId="0"/>
      <p:bldP spid="12319" grpId="0"/>
      <p:bldP spid="12321" grpId="0"/>
      <p:bldP spid="12322" grpId="0"/>
      <p:bldP spid="12324" grpId="0"/>
      <p:bldP spid="12325" grpId="0"/>
      <p:bldP spid="12327" grpId="0"/>
      <p:bldP spid="123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43427" y="2629674"/>
            <a:ext cx="1915909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600" spc="5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57337" y="2967335"/>
            <a:ext cx="3847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96552" y="3890665"/>
            <a:ext cx="403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4812854" y="4028679"/>
            <a:ext cx="2110231" cy="544745"/>
            <a:chOff x="4812854" y="4028679"/>
            <a:chExt cx="2110231" cy="544745"/>
          </a:xfrm>
        </p:grpSpPr>
        <p:sp>
          <p:nvSpPr>
            <p:cNvPr id="7" name="原创设计师QQ598969553      _17"/>
            <p:cNvSpPr>
              <a:spLocks noChangeArrowheads="1"/>
            </p:cNvSpPr>
            <p:nvPr/>
          </p:nvSpPr>
          <p:spPr bwMode="gray">
            <a:xfrm>
              <a:off x="4890488" y="4028679"/>
              <a:ext cx="2032597" cy="544745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lIns="121844" tIns="60922" rIns="121844" bIns="60922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流程图: 合并 11"/>
            <p:cNvSpPr/>
            <p:nvPr/>
          </p:nvSpPr>
          <p:spPr>
            <a:xfrm rot="16200000">
              <a:off x="4787158" y="4140194"/>
              <a:ext cx="206660" cy="155267"/>
            </a:xfrm>
            <a:prstGeom prst="flowChartMer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36533" y="4028679"/>
            <a:ext cx="2173936" cy="544745"/>
            <a:chOff x="6936533" y="4028679"/>
            <a:chExt cx="2173936" cy="544745"/>
          </a:xfrm>
        </p:grpSpPr>
        <p:sp>
          <p:nvSpPr>
            <p:cNvPr id="10" name="原创设计师QQ598969553      _17"/>
            <p:cNvSpPr>
              <a:spLocks noChangeArrowheads="1"/>
            </p:cNvSpPr>
            <p:nvPr/>
          </p:nvSpPr>
          <p:spPr bwMode="gray">
            <a:xfrm>
              <a:off x="7077872" y="4028679"/>
              <a:ext cx="2032597" cy="544745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lIns="121844" tIns="60922" rIns="121844" bIns="60922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流程图: 合并 12"/>
            <p:cNvSpPr/>
            <p:nvPr/>
          </p:nvSpPr>
          <p:spPr>
            <a:xfrm rot="16200000">
              <a:off x="6910837" y="4140194"/>
              <a:ext cx="206660" cy="155267"/>
            </a:xfrm>
            <a:prstGeom prst="flowChartMer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Tm="486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33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33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33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46" y="87495"/>
            <a:ext cx="598694" cy="669961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0278319" y="225452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985520" y="810227"/>
            <a:ext cx="1057943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原创设计师QQ598969553      _14"/>
          <p:cNvSpPr>
            <a:spLocks noChangeArrowheads="1"/>
          </p:cNvSpPr>
          <p:nvPr/>
        </p:nvSpPr>
        <p:spPr bwMode="gray">
          <a:xfrm>
            <a:off x="869707" y="165236"/>
            <a:ext cx="3169857" cy="679091"/>
          </a:xfrm>
          <a:prstGeom prst="roundRect">
            <a:avLst/>
          </a:prstGeom>
          <a:noFill/>
          <a:ln>
            <a:noFill/>
          </a:ln>
        </p:spPr>
        <p:txBody>
          <a:bodyPr wrap="square" lIns="121844" tIns="60922" rIns="121844" bIns="60922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6096000" y="1503363"/>
            <a:ext cx="4883150" cy="2333625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634" name="Rectangle 3"/>
          <p:cNvSpPr>
            <a:spLocks noChangeArrowheads="1"/>
          </p:cNvSpPr>
          <p:nvPr/>
        </p:nvSpPr>
        <p:spPr bwMode="auto">
          <a:xfrm>
            <a:off x="1219200" y="1503363"/>
            <a:ext cx="4876800" cy="2336800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635" name="Oval 4"/>
          <p:cNvSpPr>
            <a:spLocks noChangeArrowheads="1"/>
          </p:cNvSpPr>
          <p:nvPr/>
        </p:nvSpPr>
        <p:spPr bwMode="auto">
          <a:xfrm>
            <a:off x="1679575" y="4016375"/>
            <a:ext cx="955675" cy="960438"/>
          </a:xfrm>
          <a:prstGeom prst="ellipse">
            <a:avLst/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4319588" y="4016375"/>
            <a:ext cx="957262" cy="960438"/>
          </a:xfrm>
          <a:prstGeom prst="ellipse">
            <a:avLst/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637" name="Oval 14"/>
          <p:cNvSpPr>
            <a:spLocks noChangeArrowheads="1"/>
          </p:cNvSpPr>
          <p:nvPr/>
        </p:nvSpPr>
        <p:spPr bwMode="auto">
          <a:xfrm>
            <a:off x="6959600" y="4016375"/>
            <a:ext cx="955675" cy="960438"/>
          </a:xfrm>
          <a:prstGeom prst="ellipse">
            <a:avLst/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638" name="Oval 16"/>
          <p:cNvSpPr>
            <a:spLocks noChangeArrowheads="1"/>
          </p:cNvSpPr>
          <p:nvPr/>
        </p:nvSpPr>
        <p:spPr bwMode="auto">
          <a:xfrm>
            <a:off x="9598025" y="4016375"/>
            <a:ext cx="954088" cy="960438"/>
          </a:xfrm>
          <a:prstGeom prst="ellipse">
            <a:avLst/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6639" name="Group 20"/>
          <p:cNvGrpSpPr/>
          <p:nvPr/>
        </p:nvGrpSpPr>
        <p:grpSpPr bwMode="auto">
          <a:xfrm>
            <a:off x="1903413" y="4224338"/>
            <a:ext cx="534987" cy="539750"/>
            <a:chOff x="0" y="0"/>
            <a:chExt cx="401822" cy="404317"/>
          </a:xfrm>
        </p:grpSpPr>
        <p:sp>
          <p:nvSpPr>
            <p:cNvPr id="38971" name="Freeform 4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1822" cy="404317"/>
            </a:xfrm>
            <a:custGeom>
              <a:avLst/>
              <a:gdLst>
                <a:gd name="T0" fmla="*/ 661681284 w 121"/>
                <a:gd name="T1" fmla="*/ 0 h 121"/>
                <a:gd name="T2" fmla="*/ 0 w 121"/>
                <a:gd name="T3" fmla="*/ 681087023 h 121"/>
                <a:gd name="T4" fmla="*/ 661681284 w 121"/>
                <a:gd name="T5" fmla="*/ 1351010219 h 121"/>
                <a:gd name="T6" fmla="*/ 1334387766 w 121"/>
                <a:gd name="T7" fmla="*/ 681087023 h 121"/>
                <a:gd name="T8" fmla="*/ 661681284 w 121"/>
                <a:gd name="T9" fmla="*/ 0 h 121"/>
                <a:gd name="T10" fmla="*/ 661681284 w 121"/>
                <a:gd name="T11" fmla="*/ 1239355239 h 121"/>
                <a:gd name="T12" fmla="*/ 110278554 w 121"/>
                <a:gd name="T13" fmla="*/ 681087023 h 121"/>
                <a:gd name="T14" fmla="*/ 661681284 w 121"/>
                <a:gd name="T15" fmla="*/ 111654980 h 121"/>
                <a:gd name="T16" fmla="*/ 1224109212 w 121"/>
                <a:gd name="T17" fmla="*/ 681087023 h 121"/>
                <a:gd name="T18" fmla="*/ 661681284 w 121"/>
                <a:gd name="T19" fmla="*/ 1239355239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1"/>
                <a:gd name="T32" fmla="*/ 121 w 121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972" name="Freeform 43"/>
            <p:cNvSpPr>
              <a:spLocks noChangeArrowheads="1"/>
            </p:cNvSpPr>
            <p:nvPr/>
          </p:nvSpPr>
          <p:spPr bwMode="auto">
            <a:xfrm>
              <a:off x="107320" y="97336"/>
              <a:ext cx="139764" cy="199662"/>
            </a:xfrm>
            <a:custGeom>
              <a:avLst/>
              <a:gdLst>
                <a:gd name="T0" fmla="*/ 465094659 w 42"/>
                <a:gd name="T1" fmla="*/ 664415237 h 60"/>
                <a:gd name="T2" fmla="*/ 465094659 w 42"/>
                <a:gd name="T3" fmla="*/ 0 h 60"/>
                <a:gd name="T4" fmla="*/ 0 w 42"/>
                <a:gd name="T5" fmla="*/ 465089335 h 60"/>
                <a:gd name="T6" fmla="*/ 465094659 w 42"/>
                <a:gd name="T7" fmla="*/ 664415237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0"/>
                <a:gd name="T14" fmla="*/ 42 w 4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642" name="Group 23"/>
          <p:cNvGrpSpPr/>
          <p:nvPr/>
        </p:nvGrpSpPr>
        <p:grpSpPr bwMode="auto">
          <a:xfrm>
            <a:off x="4583113" y="4283075"/>
            <a:ext cx="519112" cy="452438"/>
            <a:chOff x="0" y="0"/>
            <a:chExt cx="389342" cy="339426"/>
          </a:xfrm>
        </p:grpSpPr>
        <p:sp>
          <p:nvSpPr>
            <p:cNvPr id="38960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242931664 h 41"/>
                <a:gd name="T2" fmla="*/ 18686091 w 41"/>
                <a:gd name="T3" fmla="*/ 255390722 h 41"/>
                <a:gd name="T4" fmla="*/ 255390722 w 41"/>
                <a:gd name="T5" fmla="*/ 18686091 h 41"/>
                <a:gd name="T6" fmla="*/ 242931664 w 41"/>
                <a:gd name="T7" fmla="*/ 0 h 41"/>
                <a:gd name="T8" fmla="*/ 0 w 41"/>
                <a:gd name="T9" fmla="*/ 242931664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961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230469637 w 44"/>
                <a:gd name="T1" fmla="*/ 0 h 46"/>
                <a:gd name="T2" fmla="*/ 0 w 44"/>
                <a:gd name="T3" fmla="*/ 242929496 h 46"/>
                <a:gd name="T4" fmla="*/ 37374197 w 44"/>
                <a:gd name="T5" fmla="*/ 286530818 h 46"/>
                <a:gd name="T6" fmla="*/ 274070786 w 44"/>
                <a:gd name="T7" fmla="*/ 49830796 h 46"/>
                <a:gd name="T8" fmla="*/ 230469637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962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236700317 h 42"/>
                <a:gd name="T2" fmla="*/ 24915429 w 42"/>
                <a:gd name="T3" fmla="*/ 261615746 h 42"/>
                <a:gd name="T4" fmla="*/ 261615746 w 42"/>
                <a:gd name="T5" fmla="*/ 24915429 h 42"/>
                <a:gd name="T6" fmla="*/ 236700317 w 42"/>
                <a:gd name="T7" fmla="*/ 0 h 42"/>
                <a:gd name="T8" fmla="*/ 0 w 42"/>
                <a:gd name="T9" fmla="*/ 23670031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963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174410497 w 28"/>
                <a:gd name="T1" fmla="*/ 124579640 h 28"/>
                <a:gd name="T2" fmla="*/ 49830858 w 28"/>
                <a:gd name="T3" fmla="*/ 0 h 28"/>
                <a:gd name="T4" fmla="*/ 0 w 28"/>
                <a:gd name="T5" fmla="*/ 124579640 h 28"/>
                <a:gd name="T6" fmla="*/ 56060339 w 28"/>
                <a:gd name="T7" fmla="*/ 174410497 h 28"/>
                <a:gd name="T8" fmla="*/ 174410497 w 28"/>
                <a:gd name="T9" fmla="*/ 12457964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964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80980224 h 13"/>
                <a:gd name="T2" fmla="*/ 87205249 w 14"/>
                <a:gd name="T3" fmla="*/ 37375296 h 13"/>
                <a:gd name="T4" fmla="*/ 37374391 w 14"/>
                <a:gd name="T5" fmla="*/ 0 h 13"/>
                <a:gd name="T6" fmla="*/ 0 w 14"/>
                <a:gd name="T7" fmla="*/ 80980224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965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43603872 w 28"/>
                <a:gd name="T1" fmla="*/ 0 h 28"/>
                <a:gd name="T2" fmla="*/ 0 w 28"/>
                <a:gd name="T3" fmla="*/ 49830858 h 28"/>
                <a:gd name="T4" fmla="*/ 124579640 w 28"/>
                <a:gd name="T5" fmla="*/ 174410497 h 28"/>
                <a:gd name="T6" fmla="*/ 174410497 w 28"/>
                <a:gd name="T7" fmla="*/ 124579640 h 28"/>
                <a:gd name="T8" fmla="*/ 43603872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966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647806318 w 112"/>
                <a:gd name="T1" fmla="*/ 629121099 h 136"/>
                <a:gd name="T2" fmla="*/ 516997665 w 112"/>
                <a:gd name="T3" fmla="*/ 629121099 h 136"/>
                <a:gd name="T4" fmla="*/ 516997665 w 112"/>
                <a:gd name="T5" fmla="*/ 803531156 h 136"/>
                <a:gd name="T6" fmla="*/ 43601220 w 112"/>
                <a:gd name="T7" fmla="*/ 803531156 h 136"/>
                <a:gd name="T8" fmla="*/ 43601220 w 112"/>
                <a:gd name="T9" fmla="*/ 199325423 h 136"/>
                <a:gd name="T10" fmla="*/ 647806318 w 112"/>
                <a:gd name="T11" fmla="*/ 199325423 h 136"/>
                <a:gd name="T12" fmla="*/ 647806318 w 112"/>
                <a:gd name="T13" fmla="*/ 249156154 h 136"/>
                <a:gd name="T14" fmla="*/ 697636998 w 112"/>
                <a:gd name="T15" fmla="*/ 199325423 h 136"/>
                <a:gd name="T16" fmla="*/ 697636998 w 112"/>
                <a:gd name="T17" fmla="*/ 37374297 h 136"/>
                <a:gd name="T18" fmla="*/ 604202602 w 112"/>
                <a:gd name="T19" fmla="*/ 37374297 h 136"/>
                <a:gd name="T20" fmla="*/ 604202602 w 112"/>
                <a:gd name="T21" fmla="*/ 124579325 h 136"/>
                <a:gd name="T22" fmla="*/ 591746180 w 112"/>
                <a:gd name="T23" fmla="*/ 124579325 h 136"/>
                <a:gd name="T24" fmla="*/ 591746180 w 112"/>
                <a:gd name="T25" fmla="*/ 0 h 136"/>
                <a:gd name="T26" fmla="*/ 554371923 w 112"/>
                <a:gd name="T27" fmla="*/ 0 h 136"/>
                <a:gd name="T28" fmla="*/ 554371923 w 112"/>
                <a:gd name="T29" fmla="*/ 124579325 h 136"/>
                <a:gd name="T30" fmla="*/ 541915501 w 112"/>
                <a:gd name="T31" fmla="*/ 124579325 h 136"/>
                <a:gd name="T32" fmla="*/ 541915501 w 112"/>
                <a:gd name="T33" fmla="*/ 37374297 h 136"/>
                <a:gd name="T34" fmla="*/ 492082326 w 112"/>
                <a:gd name="T35" fmla="*/ 37374297 h 136"/>
                <a:gd name="T36" fmla="*/ 492082326 w 112"/>
                <a:gd name="T37" fmla="*/ 124579325 h 136"/>
                <a:gd name="T38" fmla="*/ 473396445 w 112"/>
                <a:gd name="T39" fmla="*/ 124579325 h 136"/>
                <a:gd name="T40" fmla="*/ 473396445 w 112"/>
                <a:gd name="T41" fmla="*/ 0 h 136"/>
                <a:gd name="T42" fmla="*/ 448481105 w 112"/>
                <a:gd name="T43" fmla="*/ 0 h 136"/>
                <a:gd name="T44" fmla="*/ 448481105 w 112"/>
                <a:gd name="T45" fmla="*/ 124579325 h 136"/>
                <a:gd name="T46" fmla="*/ 423565766 w 112"/>
                <a:gd name="T47" fmla="*/ 124579325 h 136"/>
                <a:gd name="T48" fmla="*/ 423565766 w 112"/>
                <a:gd name="T49" fmla="*/ 37374297 h 136"/>
                <a:gd name="T50" fmla="*/ 373735086 w 112"/>
                <a:gd name="T51" fmla="*/ 37374297 h 136"/>
                <a:gd name="T52" fmla="*/ 373735086 w 112"/>
                <a:gd name="T53" fmla="*/ 124579325 h 136"/>
                <a:gd name="T54" fmla="*/ 355046710 w 112"/>
                <a:gd name="T55" fmla="*/ 124579325 h 136"/>
                <a:gd name="T56" fmla="*/ 355046710 w 112"/>
                <a:gd name="T57" fmla="*/ 0 h 136"/>
                <a:gd name="T58" fmla="*/ 330131370 w 112"/>
                <a:gd name="T59" fmla="*/ 0 h 136"/>
                <a:gd name="T60" fmla="*/ 330131370 w 112"/>
                <a:gd name="T61" fmla="*/ 124579325 h 136"/>
                <a:gd name="T62" fmla="*/ 317674948 w 112"/>
                <a:gd name="T63" fmla="*/ 124579325 h 136"/>
                <a:gd name="T64" fmla="*/ 317674948 w 112"/>
                <a:gd name="T65" fmla="*/ 37374297 h 136"/>
                <a:gd name="T66" fmla="*/ 267841773 w 112"/>
                <a:gd name="T67" fmla="*/ 37374297 h 136"/>
                <a:gd name="T68" fmla="*/ 267841773 w 112"/>
                <a:gd name="T69" fmla="*/ 124579325 h 136"/>
                <a:gd name="T70" fmla="*/ 249155892 w 112"/>
                <a:gd name="T71" fmla="*/ 124579325 h 136"/>
                <a:gd name="T72" fmla="*/ 249155892 w 112"/>
                <a:gd name="T73" fmla="*/ 0 h 136"/>
                <a:gd name="T74" fmla="*/ 218011094 w 112"/>
                <a:gd name="T75" fmla="*/ 0 h 136"/>
                <a:gd name="T76" fmla="*/ 218011094 w 112"/>
                <a:gd name="T77" fmla="*/ 124579325 h 136"/>
                <a:gd name="T78" fmla="*/ 199325213 w 112"/>
                <a:gd name="T79" fmla="*/ 124579325 h 136"/>
                <a:gd name="T80" fmla="*/ 199325213 w 112"/>
                <a:gd name="T81" fmla="*/ 37374297 h 136"/>
                <a:gd name="T82" fmla="*/ 155721497 w 112"/>
                <a:gd name="T83" fmla="*/ 37374297 h 136"/>
                <a:gd name="T84" fmla="*/ 155721497 w 112"/>
                <a:gd name="T85" fmla="*/ 124579325 h 136"/>
                <a:gd name="T86" fmla="*/ 143265075 w 112"/>
                <a:gd name="T87" fmla="*/ 124579325 h 136"/>
                <a:gd name="T88" fmla="*/ 143265075 w 112"/>
                <a:gd name="T89" fmla="*/ 0 h 136"/>
                <a:gd name="T90" fmla="*/ 105890817 w 112"/>
                <a:gd name="T91" fmla="*/ 0 h 136"/>
                <a:gd name="T92" fmla="*/ 105890817 w 112"/>
                <a:gd name="T93" fmla="*/ 124579325 h 136"/>
                <a:gd name="T94" fmla="*/ 93434396 w 112"/>
                <a:gd name="T95" fmla="*/ 124579325 h 136"/>
                <a:gd name="T96" fmla="*/ 93434396 w 112"/>
                <a:gd name="T97" fmla="*/ 37374297 h 136"/>
                <a:gd name="T98" fmla="*/ 0 w 112"/>
                <a:gd name="T99" fmla="*/ 37374297 h 136"/>
                <a:gd name="T100" fmla="*/ 0 w 112"/>
                <a:gd name="T101" fmla="*/ 149494691 h 136"/>
                <a:gd name="T102" fmla="*/ 0 w 112"/>
                <a:gd name="T103" fmla="*/ 174410057 h 136"/>
                <a:gd name="T104" fmla="*/ 0 w 112"/>
                <a:gd name="T105" fmla="*/ 847132423 h 136"/>
                <a:gd name="T106" fmla="*/ 554371923 w 112"/>
                <a:gd name="T107" fmla="*/ 847132423 h 136"/>
                <a:gd name="T108" fmla="*/ 697636998 w 112"/>
                <a:gd name="T109" fmla="*/ 685181297 h 136"/>
                <a:gd name="T110" fmla="*/ 697636998 w 112"/>
                <a:gd name="T111" fmla="*/ 523227675 h 136"/>
                <a:gd name="T112" fmla="*/ 647806318 w 112"/>
                <a:gd name="T113" fmla="*/ 573060902 h 136"/>
                <a:gd name="T114" fmla="*/ 647806318 w 112"/>
                <a:gd name="T115" fmla="*/ 629121099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967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968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969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970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654" name="Group 35"/>
          <p:cNvGrpSpPr/>
          <p:nvPr/>
        </p:nvGrpSpPr>
        <p:grpSpPr bwMode="auto">
          <a:xfrm>
            <a:off x="9821863" y="4237038"/>
            <a:ext cx="506412" cy="501650"/>
            <a:chOff x="0" y="0"/>
            <a:chExt cx="379359" cy="376864"/>
          </a:xfrm>
        </p:grpSpPr>
        <p:sp>
          <p:nvSpPr>
            <p:cNvPr id="38942" name="Freeform 1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9359" cy="376864"/>
            </a:xfrm>
            <a:custGeom>
              <a:avLst/>
              <a:gdLst>
                <a:gd name="T0" fmla="*/ 631200133 w 114"/>
                <a:gd name="T1" fmla="*/ 0 h 114"/>
                <a:gd name="T2" fmla="*/ 0 w 114"/>
                <a:gd name="T3" fmla="*/ 622923134 h 114"/>
                <a:gd name="T4" fmla="*/ 631200133 w 114"/>
                <a:gd name="T5" fmla="*/ 1245846268 h 114"/>
                <a:gd name="T6" fmla="*/ 1262396938 w 114"/>
                <a:gd name="T7" fmla="*/ 622923134 h 114"/>
                <a:gd name="T8" fmla="*/ 631200133 w 114"/>
                <a:gd name="T9" fmla="*/ 0 h 114"/>
                <a:gd name="T10" fmla="*/ 631200133 w 114"/>
                <a:gd name="T11" fmla="*/ 1180275237 h 114"/>
                <a:gd name="T12" fmla="*/ 66441068 w 114"/>
                <a:gd name="T13" fmla="*/ 622923134 h 114"/>
                <a:gd name="T14" fmla="*/ 631200133 w 114"/>
                <a:gd name="T15" fmla="*/ 65571030 h 114"/>
                <a:gd name="T16" fmla="*/ 1195955869 w 114"/>
                <a:gd name="T17" fmla="*/ 622923134 h 114"/>
                <a:gd name="T18" fmla="*/ 631200133 w 114"/>
                <a:gd name="T19" fmla="*/ 1180275237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4"/>
                <a:gd name="T32" fmla="*/ 114 w 114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943" name="Rectangle 151"/>
            <p:cNvSpPr>
              <a:spLocks noChangeArrowheads="1"/>
            </p:cNvSpPr>
            <p:nvPr/>
          </p:nvSpPr>
          <p:spPr bwMode="auto">
            <a:xfrm>
              <a:off x="144756" y="272040"/>
              <a:ext cx="22463" cy="42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944" name="Rectangle 152"/>
            <p:cNvSpPr>
              <a:spLocks noChangeArrowheads="1"/>
            </p:cNvSpPr>
            <p:nvPr/>
          </p:nvSpPr>
          <p:spPr bwMode="auto">
            <a:xfrm>
              <a:off x="179697" y="272040"/>
              <a:ext cx="19966" cy="42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945" name="Rectangle 153"/>
            <p:cNvSpPr>
              <a:spLocks noChangeArrowheads="1"/>
            </p:cNvSpPr>
            <p:nvPr/>
          </p:nvSpPr>
          <p:spPr bwMode="auto">
            <a:xfrm>
              <a:off x="214638" y="272040"/>
              <a:ext cx="19966" cy="42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946" name="Freeform 154"/>
            <p:cNvSpPr>
              <a:spLocks noChangeArrowheads="1"/>
            </p:cNvSpPr>
            <p:nvPr/>
          </p:nvSpPr>
          <p:spPr bwMode="auto">
            <a:xfrm>
              <a:off x="117303" y="107318"/>
              <a:ext cx="82362" cy="84857"/>
            </a:xfrm>
            <a:custGeom>
              <a:avLst/>
              <a:gdLst>
                <a:gd name="T0" fmla="*/ 206217976 w 25"/>
                <a:gd name="T1" fmla="*/ 253464465 h 25"/>
                <a:gd name="T2" fmla="*/ 238780616 w 25"/>
                <a:gd name="T3" fmla="*/ 288028418 h 25"/>
                <a:gd name="T4" fmla="*/ 271339962 w 25"/>
                <a:gd name="T5" fmla="*/ 253464465 h 25"/>
                <a:gd name="T6" fmla="*/ 238780616 w 25"/>
                <a:gd name="T7" fmla="*/ 218900511 h 25"/>
                <a:gd name="T8" fmla="*/ 227925304 w 25"/>
                <a:gd name="T9" fmla="*/ 218900511 h 25"/>
                <a:gd name="T10" fmla="*/ 0 w 25"/>
                <a:gd name="T11" fmla="*/ 0 h 25"/>
                <a:gd name="T12" fmla="*/ 206217976 w 25"/>
                <a:gd name="T13" fmla="*/ 253464465 h 25"/>
                <a:gd name="T14" fmla="*/ 206217976 w 25"/>
                <a:gd name="T15" fmla="*/ 25346446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5"/>
                <a:gd name="T26" fmla="*/ 25 w 2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947" name="Freeform 155"/>
            <p:cNvSpPr>
              <a:spLocks noChangeArrowheads="1"/>
            </p:cNvSpPr>
            <p:nvPr/>
          </p:nvSpPr>
          <p:spPr bwMode="auto">
            <a:xfrm>
              <a:off x="67387" y="272040"/>
              <a:ext cx="22463" cy="19966"/>
            </a:xfrm>
            <a:custGeom>
              <a:avLst/>
              <a:gdLst>
                <a:gd name="T0" fmla="*/ 0 w 9"/>
                <a:gd name="T1" fmla="*/ 37373856 h 8"/>
                <a:gd name="T2" fmla="*/ 18689216 w 9"/>
                <a:gd name="T3" fmla="*/ 49830145 h 8"/>
                <a:gd name="T4" fmla="*/ 56065152 w 9"/>
                <a:gd name="T5" fmla="*/ 6229392 h 8"/>
                <a:gd name="T6" fmla="*/ 43605675 w 9"/>
                <a:gd name="T7" fmla="*/ 0 h 8"/>
                <a:gd name="T8" fmla="*/ 0 w 9"/>
                <a:gd name="T9" fmla="*/ 3737385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948" name="Freeform 156"/>
            <p:cNvSpPr>
              <a:spLocks noChangeArrowheads="1"/>
            </p:cNvSpPr>
            <p:nvPr/>
          </p:nvSpPr>
          <p:spPr bwMode="auto">
            <a:xfrm>
              <a:off x="47421" y="227116"/>
              <a:ext cx="27454" cy="14975"/>
            </a:xfrm>
            <a:custGeom>
              <a:avLst/>
              <a:gdLst>
                <a:gd name="T0" fmla="*/ 56061068 w 11"/>
                <a:gd name="T1" fmla="*/ 0 h 6"/>
                <a:gd name="T2" fmla="*/ 0 w 11"/>
                <a:gd name="T3" fmla="*/ 18688800 h 6"/>
                <a:gd name="T4" fmla="*/ 6229562 w 11"/>
                <a:gd name="T5" fmla="*/ 37375104 h 6"/>
                <a:gd name="T6" fmla="*/ 68520192 w 11"/>
                <a:gd name="T7" fmla="*/ 18688800 h 6"/>
                <a:gd name="T8" fmla="*/ 56061068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949" name="Freeform 157"/>
            <p:cNvSpPr>
              <a:spLocks noChangeArrowheads="1"/>
            </p:cNvSpPr>
            <p:nvPr/>
          </p:nvSpPr>
          <p:spPr bwMode="auto">
            <a:xfrm>
              <a:off x="79865" y="74874"/>
              <a:ext cx="19966" cy="22463"/>
            </a:xfrm>
            <a:custGeom>
              <a:avLst/>
              <a:gdLst>
                <a:gd name="T0" fmla="*/ 0 w 8"/>
                <a:gd name="T1" fmla="*/ 18689216 h 9"/>
                <a:gd name="T2" fmla="*/ 43600753 w 8"/>
                <a:gd name="T3" fmla="*/ 56065152 h 9"/>
                <a:gd name="T4" fmla="*/ 49830145 w 8"/>
                <a:gd name="T5" fmla="*/ 43605675 h 9"/>
                <a:gd name="T6" fmla="*/ 12458784 w 8"/>
                <a:gd name="T7" fmla="*/ 0 h 9"/>
                <a:gd name="T8" fmla="*/ 0 w 8"/>
                <a:gd name="T9" fmla="*/ 186892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950" name="Freeform 158"/>
            <p:cNvSpPr>
              <a:spLocks noChangeArrowheads="1"/>
            </p:cNvSpPr>
            <p:nvPr/>
          </p:nvSpPr>
          <p:spPr bwMode="auto">
            <a:xfrm>
              <a:off x="49916" y="124789"/>
              <a:ext cx="27454" cy="12480"/>
            </a:xfrm>
            <a:custGeom>
              <a:avLst/>
              <a:gdLst>
                <a:gd name="T0" fmla="*/ 68520192 w 11"/>
                <a:gd name="T1" fmla="*/ 18690048 h 5"/>
                <a:gd name="T2" fmla="*/ 12459124 w 11"/>
                <a:gd name="T3" fmla="*/ 0 h 5"/>
                <a:gd name="T4" fmla="*/ 0 w 11"/>
                <a:gd name="T5" fmla="*/ 18690048 h 5"/>
                <a:gd name="T6" fmla="*/ 62290630 w 11"/>
                <a:gd name="T7" fmla="*/ 31150080 h 5"/>
                <a:gd name="T8" fmla="*/ 68520192 w 11"/>
                <a:gd name="T9" fmla="*/ 1869004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951" name="Rectangle 159"/>
            <p:cNvSpPr>
              <a:spLocks noChangeArrowheads="1"/>
            </p:cNvSpPr>
            <p:nvPr/>
          </p:nvSpPr>
          <p:spPr bwMode="auto">
            <a:xfrm>
              <a:off x="187185" y="34941"/>
              <a:ext cx="7488" cy="22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952" name="Freeform 160"/>
            <p:cNvSpPr>
              <a:spLocks noChangeArrowheads="1"/>
            </p:cNvSpPr>
            <p:nvPr/>
          </p:nvSpPr>
          <p:spPr bwMode="auto">
            <a:xfrm>
              <a:off x="119798" y="44924"/>
              <a:ext cx="17471" cy="22463"/>
            </a:xfrm>
            <a:custGeom>
              <a:avLst/>
              <a:gdLst>
                <a:gd name="T0" fmla="*/ 43605120 w 7"/>
                <a:gd name="T1" fmla="*/ 49835413 h 9"/>
                <a:gd name="T2" fmla="*/ 18688978 w 7"/>
                <a:gd name="T3" fmla="*/ 0 h 9"/>
                <a:gd name="T4" fmla="*/ 0 w 7"/>
                <a:gd name="T5" fmla="*/ 12459477 h 9"/>
                <a:gd name="T6" fmla="*/ 24916142 w 7"/>
                <a:gd name="T7" fmla="*/ 56065152 h 9"/>
                <a:gd name="T8" fmla="*/ 43605120 w 7"/>
                <a:gd name="T9" fmla="*/ 4983541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953" name="Freeform 161"/>
            <p:cNvSpPr>
              <a:spLocks noChangeArrowheads="1"/>
            </p:cNvSpPr>
            <p:nvPr/>
          </p:nvSpPr>
          <p:spPr bwMode="auto">
            <a:xfrm>
              <a:off x="234604" y="44924"/>
              <a:ext cx="12480" cy="27454"/>
            </a:xfrm>
            <a:custGeom>
              <a:avLst/>
              <a:gdLst>
                <a:gd name="T0" fmla="*/ 0 w 5"/>
                <a:gd name="T1" fmla="*/ 56061068 h 11"/>
                <a:gd name="T2" fmla="*/ 12460032 w 5"/>
                <a:gd name="T3" fmla="*/ 68520192 h 11"/>
                <a:gd name="T4" fmla="*/ 31150080 w 5"/>
                <a:gd name="T5" fmla="*/ 12459124 h 11"/>
                <a:gd name="T6" fmla="*/ 12460032 w 5"/>
                <a:gd name="T7" fmla="*/ 0 h 11"/>
                <a:gd name="T8" fmla="*/ 0 w 5"/>
                <a:gd name="T9" fmla="*/ 5606106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954" name="Freeform 162"/>
            <p:cNvSpPr>
              <a:spLocks noChangeArrowheads="1"/>
            </p:cNvSpPr>
            <p:nvPr/>
          </p:nvSpPr>
          <p:spPr bwMode="auto">
            <a:xfrm>
              <a:off x="277033" y="272040"/>
              <a:ext cx="22463" cy="19966"/>
            </a:xfrm>
            <a:custGeom>
              <a:avLst/>
              <a:gdLst>
                <a:gd name="T0" fmla="*/ 0 w 9"/>
                <a:gd name="T1" fmla="*/ 6229392 h 8"/>
                <a:gd name="T2" fmla="*/ 49835413 w 9"/>
                <a:gd name="T3" fmla="*/ 49830145 h 8"/>
                <a:gd name="T4" fmla="*/ 56065152 w 9"/>
                <a:gd name="T5" fmla="*/ 37373856 h 8"/>
                <a:gd name="T6" fmla="*/ 18689216 w 9"/>
                <a:gd name="T7" fmla="*/ 0 h 8"/>
                <a:gd name="T8" fmla="*/ 0 w 9"/>
                <a:gd name="T9" fmla="*/ 622939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955" name="Freeform 163"/>
            <p:cNvSpPr>
              <a:spLocks noChangeArrowheads="1"/>
            </p:cNvSpPr>
            <p:nvPr/>
          </p:nvSpPr>
          <p:spPr bwMode="auto">
            <a:xfrm>
              <a:off x="304486" y="227116"/>
              <a:ext cx="24958" cy="14975"/>
            </a:xfrm>
            <a:custGeom>
              <a:avLst/>
              <a:gdLst>
                <a:gd name="T0" fmla="*/ 0 w 10"/>
                <a:gd name="T1" fmla="*/ 18688800 h 6"/>
                <a:gd name="T2" fmla="*/ 56060660 w 10"/>
                <a:gd name="T3" fmla="*/ 37375104 h 6"/>
                <a:gd name="T4" fmla="*/ 62290176 w 10"/>
                <a:gd name="T5" fmla="*/ 18688800 h 6"/>
                <a:gd name="T6" fmla="*/ 6229517 w 10"/>
                <a:gd name="T7" fmla="*/ 0 h 6"/>
                <a:gd name="T8" fmla="*/ 0 w 10"/>
                <a:gd name="T9" fmla="*/ 1868880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956" name="Freeform 164"/>
            <p:cNvSpPr>
              <a:spLocks noChangeArrowheads="1"/>
            </p:cNvSpPr>
            <p:nvPr/>
          </p:nvSpPr>
          <p:spPr bwMode="auto">
            <a:xfrm>
              <a:off x="274536" y="74874"/>
              <a:ext cx="22463" cy="22463"/>
            </a:xfrm>
            <a:custGeom>
              <a:avLst/>
              <a:gdLst>
                <a:gd name="T0" fmla="*/ 56065152 w 9"/>
                <a:gd name="T1" fmla="*/ 18689216 h 9"/>
                <a:gd name="T2" fmla="*/ 49835413 w 9"/>
                <a:gd name="T3" fmla="*/ 0 h 9"/>
                <a:gd name="T4" fmla="*/ 0 w 9"/>
                <a:gd name="T5" fmla="*/ 43605675 h 9"/>
                <a:gd name="T6" fmla="*/ 12459477 w 9"/>
                <a:gd name="T7" fmla="*/ 56065152 h 9"/>
                <a:gd name="T8" fmla="*/ 56065152 w 9"/>
                <a:gd name="T9" fmla="*/ 186892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957" name="Freeform 165"/>
            <p:cNvSpPr>
              <a:spLocks noChangeArrowheads="1"/>
            </p:cNvSpPr>
            <p:nvPr/>
          </p:nvSpPr>
          <p:spPr bwMode="auto">
            <a:xfrm>
              <a:off x="299494" y="124789"/>
              <a:ext cx="27454" cy="12480"/>
            </a:xfrm>
            <a:custGeom>
              <a:avLst/>
              <a:gdLst>
                <a:gd name="T0" fmla="*/ 62290630 w 11"/>
                <a:gd name="T1" fmla="*/ 0 h 5"/>
                <a:gd name="T2" fmla="*/ 0 w 11"/>
                <a:gd name="T3" fmla="*/ 18690048 h 5"/>
                <a:gd name="T4" fmla="*/ 12459124 w 11"/>
                <a:gd name="T5" fmla="*/ 31150080 h 5"/>
                <a:gd name="T6" fmla="*/ 68520192 w 11"/>
                <a:gd name="T7" fmla="*/ 18690048 h 5"/>
                <a:gd name="T8" fmla="*/ 62290630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958" name="Rectangle 166"/>
            <p:cNvSpPr>
              <a:spLocks noChangeArrowheads="1"/>
            </p:cNvSpPr>
            <p:nvPr/>
          </p:nvSpPr>
          <p:spPr bwMode="auto">
            <a:xfrm>
              <a:off x="39933" y="174705"/>
              <a:ext cx="24958" cy="7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959" name="Rectangle 167"/>
            <p:cNvSpPr>
              <a:spLocks noChangeArrowheads="1"/>
            </p:cNvSpPr>
            <p:nvPr/>
          </p:nvSpPr>
          <p:spPr bwMode="auto">
            <a:xfrm>
              <a:off x="316965" y="177200"/>
              <a:ext cx="27454" cy="7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673" name="Group 54"/>
          <p:cNvGrpSpPr/>
          <p:nvPr/>
        </p:nvGrpSpPr>
        <p:grpSpPr bwMode="auto">
          <a:xfrm>
            <a:off x="7242175" y="4284663"/>
            <a:ext cx="400050" cy="519112"/>
            <a:chOff x="0" y="0"/>
            <a:chExt cx="299494" cy="389342"/>
          </a:xfrm>
        </p:grpSpPr>
        <p:sp>
          <p:nvSpPr>
            <p:cNvPr id="38940" name="Freeform 170"/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avLst/>
              <a:gdLst>
                <a:gd name="T0" fmla="*/ 498314756 w 90"/>
                <a:gd name="T1" fmla="*/ 924659386 h 83"/>
                <a:gd name="T2" fmla="*/ 996629512 w 90"/>
                <a:gd name="T3" fmla="*/ 0 h 83"/>
                <a:gd name="T4" fmla="*/ 0 w 90"/>
                <a:gd name="T5" fmla="*/ 0 h 83"/>
                <a:gd name="T6" fmla="*/ 498314756 w 90"/>
                <a:gd name="T7" fmla="*/ 924659386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941" name="Freeform 171"/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avLst/>
              <a:gdLst>
                <a:gd name="T0" fmla="*/ 930188431 w 90"/>
                <a:gd name="T1" fmla="*/ 0 h 29"/>
                <a:gd name="T2" fmla="*/ 753007781 w 90"/>
                <a:gd name="T3" fmla="*/ 171124063 h 29"/>
                <a:gd name="T4" fmla="*/ 575830458 w 90"/>
                <a:gd name="T5" fmla="*/ 0 h 29"/>
                <a:gd name="T6" fmla="*/ 431873676 w 90"/>
                <a:gd name="T7" fmla="*/ 0 h 29"/>
                <a:gd name="T8" fmla="*/ 254693025 w 90"/>
                <a:gd name="T9" fmla="*/ 171124063 h 29"/>
                <a:gd name="T10" fmla="*/ 77515703 w 90"/>
                <a:gd name="T11" fmla="*/ 0 h 29"/>
                <a:gd name="T12" fmla="*/ 0 w 90"/>
                <a:gd name="T13" fmla="*/ 0 h 29"/>
                <a:gd name="T14" fmla="*/ 0 w 90"/>
                <a:gd name="T15" fmla="*/ 310159503 h 29"/>
                <a:gd name="T16" fmla="*/ 996629512 w 90"/>
                <a:gd name="T17" fmla="*/ 310159503 h 29"/>
                <a:gd name="T18" fmla="*/ 996629512 w 90"/>
                <a:gd name="T19" fmla="*/ 0 h 29"/>
                <a:gd name="T20" fmla="*/ 930188431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676" name="矩形 104"/>
          <p:cNvSpPr>
            <a:spLocks noChangeArrowheads="1"/>
          </p:cNvSpPr>
          <p:nvPr/>
        </p:nvSpPr>
        <p:spPr bwMode="auto">
          <a:xfrm>
            <a:off x="4085661" y="1885950"/>
            <a:ext cx="1675377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677" name="矩形 47"/>
          <p:cNvSpPr>
            <a:spLocks noChangeArrowheads="1"/>
          </p:cNvSpPr>
          <p:nvPr/>
        </p:nvSpPr>
        <p:spPr bwMode="auto">
          <a:xfrm>
            <a:off x="1565275" y="2338388"/>
            <a:ext cx="4195763" cy="59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678" name="矩形 106"/>
          <p:cNvSpPr>
            <a:spLocks noChangeArrowheads="1"/>
          </p:cNvSpPr>
          <p:nvPr/>
        </p:nvSpPr>
        <p:spPr bwMode="auto">
          <a:xfrm>
            <a:off x="1169989" y="5091113"/>
            <a:ext cx="1971674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679" name="矩形 47"/>
          <p:cNvSpPr>
            <a:spLocks noChangeArrowheads="1"/>
          </p:cNvSpPr>
          <p:nvPr/>
        </p:nvSpPr>
        <p:spPr bwMode="auto">
          <a:xfrm>
            <a:off x="1171575" y="5511800"/>
            <a:ext cx="19716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680" name="矩形 108"/>
          <p:cNvSpPr>
            <a:spLocks noChangeArrowheads="1"/>
          </p:cNvSpPr>
          <p:nvPr/>
        </p:nvSpPr>
        <p:spPr bwMode="auto">
          <a:xfrm>
            <a:off x="3810217" y="5091113"/>
            <a:ext cx="1969657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681" name="矩形 47"/>
          <p:cNvSpPr>
            <a:spLocks noChangeArrowheads="1"/>
          </p:cNvSpPr>
          <p:nvPr/>
        </p:nvSpPr>
        <p:spPr bwMode="auto">
          <a:xfrm>
            <a:off x="3811588" y="5511800"/>
            <a:ext cx="19716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682" name="矩形 110"/>
          <p:cNvSpPr>
            <a:spLocks noChangeArrowheads="1"/>
          </p:cNvSpPr>
          <p:nvPr/>
        </p:nvSpPr>
        <p:spPr bwMode="auto">
          <a:xfrm>
            <a:off x="9088439" y="5091113"/>
            <a:ext cx="1971674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683" name="矩形 47"/>
          <p:cNvSpPr>
            <a:spLocks noChangeArrowheads="1"/>
          </p:cNvSpPr>
          <p:nvPr/>
        </p:nvSpPr>
        <p:spPr bwMode="auto">
          <a:xfrm>
            <a:off x="9090025" y="5511800"/>
            <a:ext cx="19716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684" name="矩形 112"/>
          <p:cNvSpPr>
            <a:spLocks noChangeArrowheads="1"/>
          </p:cNvSpPr>
          <p:nvPr/>
        </p:nvSpPr>
        <p:spPr bwMode="auto">
          <a:xfrm>
            <a:off x="6450229" y="5091113"/>
            <a:ext cx="1969658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685" name="矩形 47"/>
          <p:cNvSpPr>
            <a:spLocks noChangeArrowheads="1"/>
          </p:cNvSpPr>
          <p:nvPr/>
        </p:nvSpPr>
        <p:spPr bwMode="auto">
          <a:xfrm>
            <a:off x="6450013" y="5511800"/>
            <a:ext cx="19716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advTm="4602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4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4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4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4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25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25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250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25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4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4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4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400"/>
                                        <p:tgtEl>
                                          <p:spTgt spid="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400"/>
                                        <p:tgtEl>
                                          <p:spTgt spid="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400"/>
                                        <p:tgtEl>
                                          <p:spTgt spid="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400"/>
                                        <p:tgtEl>
                                          <p:spTgt spid="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400"/>
                                        <p:tgtEl>
                                          <p:spTgt spid="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bldLvl="0" animBg="1" autoUpdateAnimBg="0"/>
      <p:bldP spid="26634" grpId="0" bldLvl="0" animBg="1" autoUpdateAnimBg="0"/>
      <p:bldP spid="26635" grpId="0" bldLvl="0" animBg="1" autoUpdateAnimBg="0"/>
      <p:bldP spid="26636" grpId="0" bldLvl="0" animBg="1" autoUpdateAnimBg="0"/>
      <p:bldP spid="26637" grpId="0" bldLvl="0" animBg="1" autoUpdateAnimBg="0"/>
      <p:bldP spid="26638" grpId="0" bldLvl="0" animBg="1" autoUpdateAnimBg="0"/>
      <p:bldP spid="26676" grpId="0" bldLvl="0" autoUpdateAnimBg="0"/>
      <p:bldP spid="26677" grpId="0" bldLvl="0" autoUpdateAnimBg="0"/>
      <p:bldP spid="26678" grpId="0" bldLvl="0" autoUpdateAnimBg="0"/>
      <p:bldP spid="26679" grpId="0" bldLvl="0" autoUpdateAnimBg="0"/>
      <p:bldP spid="26680" grpId="0" bldLvl="0" autoUpdateAnimBg="0"/>
      <p:bldP spid="26681" grpId="0" bldLvl="0" autoUpdateAnimBg="0"/>
      <p:bldP spid="26682" grpId="0" bldLvl="0" autoUpdateAnimBg="0"/>
      <p:bldP spid="26683" grpId="0" bldLvl="0" autoUpdateAnimBg="0"/>
      <p:bldP spid="26684" grpId="0" bldLvl="0" autoUpdateAnimBg="0"/>
      <p:bldP spid="26685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46" y="87495"/>
            <a:ext cx="598694" cy="669961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0278319" y="225452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985520" y="810227"/>
            <a:ext cx="1057943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原创设计师QQ598969553      _14"/>
          <p:cNvSpPr>
            <a:spLocks noChangeArrowheads="1"/>
          </p:cNvSpPr>
          <p:nvPr/>
        </p:nvSpPr>
        <p:spPr bwMode="gray">
          <a:xfrm>
            <a:off x="869707" y="165236"/>
            <a:ext cx="3169857" cy="679091"/>
          </a:xfrm>
          <a:prstGeom prst="roundRect">
            <a:avLst/>
          </a:prstGeom>
          <a:noFill/>
          <a:ln>
            <a:noFill/>
          </a:ln>
        </p:spPr>
        <p:txBody>
          <a:bodyPr wrap="square" lIns="121844" tIns="60922" rIns="121844" bIns="60922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289925" y="3406775"/>
            <a:ext cx="928688" cy="928688"/>
            <a:chOff x="8289925" y="3406775"/>
            <a:chExt cx="928688" cy="928688"/>
          </a:xfrm>
        </p:grpSpPr>
        <p:sp>
          <p:nvSpPr>
            <p:cNvPr id="7" name="椭圆 11"/>
            <p:cNvSpPr>
              <a:spLocks noChangeArrowheads="1"/>
            </p:cNvSpPr>
            <p:nvPr/>
          </p:nvSpPr>
          <p:spPr bwMode="auto">
            <a:xfrm>
              <a:off x="8289925" y="3406775"/>
              <a:ext cx="928688" cy="92868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120"/>
            <p:cNvSpPr>
              <a:spLocks noEditPoints="1"/>
            </p:cNvSpPr>
            <p:nvPr/>
          </p:nvSpPr>
          <p:spPr bwMode="auto">
            <a:xfrm>
              <a:off x="8551863" y="3640138"/>
              <a:ext cx="398462" cy="460375"/>
            </a:xfrm>
            <a:custGeom>
              <a:avLst/>
              <a:gdLst>
                <a:gd name="T0" fmla="*/ 1538103202 w 80"/>
                <a:gd name="T1" fmla="*/ 550898710 h 92"/>
                <a:gd name="T2" fmla="*/ 917902005 w 80"/>
                <a:gd name="T3" fmla="*/ 1076752028 h 92"/>
                <a:gd name="T4" fmla="*/ 917902005 w 80"/>
                <a:gd name="T5" fmla="*/ 826348143 h 92"/>
                <a:gd name="T6" fmla="*/ 124041212 w 80"/>
                <a:gd name="T7" fmla="*/ 1452363171 h 92"/>
                <a:gd name="T8" fmla="*/ 0 w 80"/>
                <a:gd name="T9" fmla="*/ 1452363171 h 92"/>
                <a:gd name="T10" fmla="*/ 917902005 w 80"/>
                <a:gd name="T11" fmla="*/ 250408967 h 92"/>
                <a:gd name="T12" fmla="*/ 917902005 w 80"/>
                <a:gd name="T13" fmla="*/ 0 h 92"/>
                <a:gd name="T14" fmla="*/ 1538103202 w 80"/>
                <a:gd name="T15" fmla="*/ 550898710 h 92"/>
                <a:gd name="T16" fmla="*/ 1091556659 w 80"/>
                <a:gd name="T17" fmla="*/ 1477403559 h 92"/>
                <a:gd name="T18" fmla="*/ 1091556659 w 80"/>
                <a:gd name="T19" fmla="*/ 1226999362 h 92"/>
                <a:gd name="T20" fmla="*/ 396927926 w 80"/>
                <a:gd name="T21" fmla="*/ 1777893225 h 92"/>
                <a:gd name="T22" fmla="*/ 1091556659 w 80"/>
                <a:gd name="T23" fmla="*/ 2147483647 h 92"/>
                <a:gd name="T24" fmla="*/ 1091556659 w 80"/>
                <a:gd name="T25" fmla="*/ 2053342501 h 92"/>
                <a:gd name="T26" fmla="*/ 1984649434 w 80"/>
                <a:gd name="T27" fmla="*/ 926509697 h 92"/>
                <a:gd name="T28" fmla="*/ 1860608260 w 80"/>
                <a:gd name="T29" fmla="*/ 926509697 h 92"/>
                <a:gd name="T30" fmla="*/ 1091556659 w 80"/>
                <a:gd name="T31" fmla="*/ 1477403559 h 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92"/>
                <a:gd name="T50" fmla="*/ 80 w 80"/>
                <a:gd name="T51" fmla="*/ 92 h 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92">
                  <a:moveTo>
                    <a:pt x="62" y="22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22" y="36"/>
                    <a:pt x="10" y="44"/>
                    <a:pt x="5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" y="34"/>
                    <a:pt x="14" y="16"/>
                    <a:pt x="37" y="1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62" y="22"/>
                    <a:pt x="62" y="22"/>
                    <a:pt x="62" y="22"/>
                  </a:cubicBezTo>
                  <a:close/>
                  <a:moveTo>
                    <a:pt x="44" y="59"/>
                  </a:moveTo>
                  <a:cubicBezTo>
                    <a:pt x="44" y="49"/>
                    <a:pt x="44" y="49"/>
                    <a:pt x="44" y="49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66" y="77"/>
                    <a:pt x="78" y="59"/>
                    <a:pt x="80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69" y="49"/>
                    <a:pt x="57" y="56"/>
                    <a:pt x="44" y="5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80296" tIns="40148" rIns="80296" bIns="40148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289925" y="1638300"/>
            <a:ext cx="928688" cy="928688"/>
            <a:chOff x="8289925" y="1638300"/>
            <a:chExt cx="928688" cy="928688"/>
          </a:xfrm>
        </p:grpSpPr>
        <p:sp>
          <p:nvSpPr>
            <p:cNvPr id="13" name="椭圆 13"/>
            <p:cNvSpPr>
              <a:spLocks noChangeArrowheads="1"/>
            </p:cNvSpPr>
            <p:nvPr/>
          </p:nvSpPr>
          <p:spPr bwMode="auto">
            <a:xfrm>
              <a:off x="8289925" y="1638300"/>
              <a:ext cx="928688" cy="92868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23"/>
            <p:cNvSpPr>
              <a:spLocks noEditPoints="1"/>
            </p:cNvSpPr>
            <p:nvPr/>
          </p:nvSpPr>
          <p:spPr bwMode="auto">
            <a:xfrm>
              <a:off x="8559800" y="1889125"/>
              <a:ext cx="384175" cy="427038"/>
            </a:xfrm>
            <a:custGeom>
              <a:avLst/>
              <a:gdLst>
                <a:gd name="T0" fmla="*/ 323610010 w 77"/>
                <a:gd name="T1" fmla="*/ 197251839 h 86"/>
                <a:gd name="T2" fmla="*/ 945933583 w 77"/>
                <a:gd name="T3" fmla="*/ 24658963 h 86"/>
                <a:gd name="T4" fmla="*/ 1468686099 w 77"/>
                <a:gd name="T5" fmla="*/ 320536673 h 86"/>
                <a:gd name="T6" fmla="*/ 1642936833 w 77"/>
                <a:gd name="T7" fmla="*/ 936956109 h 86"/>
                <a:gd name="T8" fmla="*/ 1443794562 w 77"/>
                <a:gd name="T9" fmla="*/ 1356123861 h 86"/>
                <a:gd name="T10" fmla="*/ 1593148771 w 77"/>
                <a:gd name="T11" fmla="*/ 1454749741 h 86"/>
                <a:gd name="T12" fmla="*/ 1842079104 w 77"/>
                <a:gd name="T13" fmla="*/ 1775286337 h 86"/>
                <a:gd name="T14" fmla="*/ 1817187568 w 77"/>
                <a:gd name="T15" fmla="*/ 2071168945 h 86"/>
                <a:gd name="T16" fmla="*/ 1817187568 w 77"/>
                <a:gd name="T17" fmla="*/ 2071168945 h 86"/>
                <a:gd name="T18" fmla="*/ 1543365698 w 77"/>
                <a:gd name="T19" fmla="*/ 2021856004 h 86"/>
                <a:gd name="T20" fmla="*/ 1269543516 w 77"/>
                <a:gd name="T21" fmla="*/ 1676660456 h 86"/>
                <a:gd name="T22" fmla="*/ 1219755453 w 77"/>
                <a:gd name="T23" fmla="*/ 1553375622 h 86"/>
                <a:gd name="T24" fmla="*/ 746791312 w 77"/>
                <a:gd name="T25" fmla="*/ 1627347516 h 86"/>
                <a:gd name="T26" fmla="*/ 199142349 w 77"/>
                <a:gd name="T27" fmla="*/ 1331464908 h 86"/>
                <a:gd name="T28" fmla="*/ 24891546 w 77"/>
                <a:gd name="T29" fmla="*/ 739704347 h 86"/>
                <a:gd name="T30" fmla="*/ 323610010 w 77"/>
                <a:gd name="T31" fmla="*/ 197251839 h 86"/>
                <a:gd name="T32" fmla="*/ 746791312 w 77"/>
                <a:gd name="T33" fmla="*/ 1208179764 h 86"/>
                <a:gd name="T34" fmla="*/ 945933583 w 77"/>
                <a:gd name="T35" fmla="*/ 1208179764 h 86"/>
                <a:gd name="T36" fmla="*/ 945933583 w 77"/>
                <a:gd name="T37" fmla="*/ 986269049 h 86"/>
                <a:gd name="T38" fmla="*/ 1169967391 w 77"/>
                <a:gd name="T39" fmla="*/ 986269049 h 86"/>
                <a:gd name="T40" fmla="*/ 1169967391 w 77"/>
                <a:gd name="T41" fmla="*/ 789017288 h 86"/>
                <a:gd name="T42" fmla="*/ 945933583 w 77"/>
                <a:gd name="T43" fmla="*/ 789017288 h 86"/>
                <a:gd name="T44" fmla="*/ 945933583 w 77"/>
                <a:gd name="T45" fmla="*/ 567106418 h 86"/>
                <a:gd name="T46" fmla="*/ 746791312 w 77"/>
                <a:gd name="T47" fmla="*/ 567106418 h 86"/>
                <a:gd name="T48" fmla="*/ 746791312 w 77"/>
                <a:gd name="T49" fmla="*/ 789017288 h 86"/>
                <a:gd name="T50" fmla="*/ 522752359 w 77"/>
                <a:gd name="T51" fmla="*/ 789017288 h 86"/>
                <a:gd name="T52" fmla="*/ 522752359 w 77"/>
                <a:gd name="T53" fmla="*/ 986269049 h 86"/>
                <a:gd name="T54" fmla="*/ 746791312 w 77"/>
                <a:gd name="T55" fmla="*/ 986269049 h 86"/>
                <a:gd name="T56" fmla="*/ 746791312 w 77"/>
                <a:gd name="T57" fmla="*/ 1208179764 h 86"/>
                <a:gd name="T58" fmla="*/ 448072760 w 77"/>
                <a:gd name="T59" fmla="*/ 887643168 h 86"/>
                <a:gd name="T60" fmla="*/ 1070396255 w 77"/>
                <a:gd name="T61" fmla="*/ 468480537 h 86"/>
                <a:gd name="T62" fmla="*/ 448072760 w 77"/>
                <a:gd name="T63" fmla="*/ 887643168 h 86"/>
                <a:gd name="T64" fmla="*/ 896145521 w 77"/>
                <a:gd name="T65" fmla="*/ 295882685 h 86"/>
                <a:gd name="T66" fmla="*/ 497860823 w 77"/>
                <a:gd name="T67" fmla="*/ 394508644 h 86"/>
                <a:gd name="T68" fmla="*/ 298713485 w 77"/>
                <a:gd name="T69" fmla="*/ 764358335 h 86"/>
                <a:gd name="T70" fmla="*/ 398289687 w 77"/>
                <a:gd name="T71" fmla="*/ 1158866823 h 86"/>
                <a:gd name="T72" fmla="*/ 771682849 w 77"/>
                <a:gd name="T73" fmla="*/ 1356123861 h 86"/>
                <a:gd name="T74" fmla="*/ 1169967391 w 77"/>
                <a:gd name="T75" fmla="*/ 1257492704 h 86"/>
                <a:gd name="T76" fmla="*/ 1369114963 w 77"/>
                <a:gd name="T77" fmla="*/ 887643168 h 86"/>
                <a:gd name="T78" fmla="*/ 1269543516 w 77"/>
                <a:gd name="T79" fmla="*/ 493134525 h 86"/>
                <a:gd name="T80" fmla="*/ 896145521 w 77"/>
                <a:gd name="T81" fmla="*/ 295882685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"/>
                <a:gd name="T124" fmla="*/ 0 h 86"/>
                <a:gd name="T125" fmla="*/ 77 w 77"/>
                <a:gd name="T126" fmla="*/ 86 h 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80296" tIns="40148" rIns="80296" bIns="40148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890838" y="1598613"/>
            <a:ext cx="928687" cy="928687"/>
            <a:chOff x="2890838" y="1598613"/>
            <a:chExt cx="928687" cy="928687"/>
          </a:xfrm>
        </p:grpSpPr>
        <p:sp>
          <p:nvSpPr>
            <p:cNvPr id="16" name="椭圆 10"/>
            <p:cNvSpPr>
              <a:spLocks noChangeArrowheads="1"/>
            </p:cNvSpPr>
            <p:nvPr/>
          </p:nvSpPr>
          <p:spPr bwMode="auto">
            <a:xfrm>
              <a:off x="2890838" y="1598613"/>
              <a:ext cx="928687" cy="928687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204"/>
            <p:cNvSpPr>
              <a:spLocks noEditPoints="1"/>
            </p:cNvSpPr>
            <p:nvPr/>
          </p:nvSpPr>
          <p:spPr bwMode="auto">
            <a:xfrm>
              <a:off x="3162300" y="1830388"/>
              <a:ext cx="385763" cy="465137"/>
            </a:xfrm>
            <a:custGeom>
              <a:avLst/>
              <a:gdLst>
                <a:gd name="T0" fmla="*/ 0 w 77"/>
                <a:gd name="T1" fmla="*/ 2126251187 h 93"/>
                <a:gd name="T2" fmla="*/ 752974321 w 77"/>
                <a:gd name="T3" fmla="*/ 500292347 h 93"/>
                <a:gd name="T4" fmla="*/ 953771398 w 77"/>
                <a:gd name="T5" fmla="*/ 650381504 h 93"/>
                <a:gd name="T6" fmla="*/ 978866023 w 77"/>
                <a:gd name="T7" fmla="*/ 675399021 h 93"/>
                <a:gd name="T8" fmla="*/ 978866023 w 77"/>
                <a:gd name="T9" fmla="*/ 675399021 h 93"/>
                <a:gd name="T10" fmla="*/ 1003965657 w 77"/>
                <a:gd name="T11" fmla="*/ 675399021 h 93"/>
                <a:gd name="T12" fmla="*/ 1003965657 w 77"/>
                <a:gd name="T13" fmla="*/ 700411380 h 93"/>
                <a:gd name="T14" fmla="*/ 1003965657 w 77"/>
                <a:gd name="T15" fmla="*/ 700411380 h 93"/>
                <a:gd name="T16" fmla="*/ 1029065292 w 77"/>
                <a:gd name="T17" fmla="*/ 700411380 h 93"/>
                <a:gd name="T18" fmla="*/ 1029065292 w 77"/>
                <a:gd name="T19" fmla="*/ 725428740 h 93"/>
                <a:gd name="T20" fmla="*/ 1054164927 w 77"/>
                <a:gd name="T21" fmla="*/ 725428740 h 93"/>
                <a:gd name="T22" fmla="*/ 1054164927 w 77"/>
                <a:gd name="T23" fmla="*/ 725428740 h 93"/>
                <a:gd name="T24" fmla="*/ 1079264561 w 77"/>
                <a:gd name="T25" fmla="*/ 725428740 h 93"/>
                <a:gd name="T26" fmla="*/ 1079264561 w 77"/>
                <a:gd name="T27" fmla="*/ 750441099 h 93"/>
                <a:gd name="T28" fmla="*/ 1079264561 w 77"/>
                <a:gd name="T29" fmla="*/ 750441099 h 93"/>
                <a:gd name="T30" fmla="*/ 1204762734 w 77"/>
                <a:gd name="T31" fmla="*/ 825488178 h 93"/>
                <a:gd name="T32" fmla="*/ 1204762734 w 77"/>
                <a:gd name="T33" fmla="*/ 825488178 h 93"/>
                <a:gd name="T34" fmla="*/ 1229862369 w 77"/>
                <a:gd name="T35" fmla="*/ 850500537 h 93"/>
                <a:gd name="T36" fmla="*/ 1229862369 w 77"/>
                <a:gd name="T37" fmla="*/ 850500537 h 93"/>
                <a:gd name="T38" fmla="*/ 1254956993 w 77"/>
                <a:gd name="T39" fmla="*/ 850500537 h 93"/>
                <a:gd name="T40" fmla="*/ 1254956993 w 77"/>
                <a:gd name="T41" fmla="*/ 875517898 h 93"/>
                <a:gd name="T42" fmla="*/ 1254956993 w 77"/>
                <a:gd name="T43" fmla="*/ 875517898 h 93"/>
                <a:gd name="T44" fmla="*/ 1280056628 w 77"/>
                <a:gd name="T45" fmla="*/ 875517898 h 93"/>
                <a:gd name="T46" fmla="*/ 1280056628 w 77"/>
                <a:gd name="T47" fmla="*/ 900530256 h 93"/>
                <a:gd name="T48" fmla="*/ 1305156263 w 77"/>
                <a:gd name="T49" fmla="*/ 900530256 h 93"/>
                <a:gd name="T50" fmla="*/ 1305156263 w 77"/>
                <a:gd name="T51" fmla="*/ 900530256 h 93"/>
                <a:gd name="T52" fmla="*/ 1330256210 w 77"/>
                <a:gd name="T53" fmla="*/ 925547617 h 93"/>
                <a:gd name="T54" fmla="*/ 1330256210 w 77"/>
                <a:gd name="T55" fmla="*/ 925547617 h 93"/>
                <a:gd name="T56" fmla="*/ 1204762734 w 77"/>
                <a:gd name="T57" fmla="*/ 1976162029 h 93"/>
                <a:gd name="T58" fmla="*/ 175692511 w 77"/>
                <a:gd name="T59" fmla="*/ 2147483647 h 93"/>
                <a:gd name="T60" fmla="*/ 878472494 w 77"/>
                <a:gd name="T61" fmla="*/ 1600941636 h 93"/>
                <a:gd name="T62" fmla="*/ 476883194 w 77"/>
                <a:gd name="T63" fmla="*/ 1325780681 h 93"/>
                <a:gd name="T64" fmla="*/ 75298923 w 77"/>
                <a:gd name="T65" fmla="*/ 2147483647 h 93"/>
                <a:gd name="T66" fmla="*/ 1832238883 w 77"/>
                <a:gd name="T67" fmla="*/ 2147483647 h 93"/>
                <a:gd name="T68" fmla="*/ 1355355845 w 77"/>
                <a:gd name="T69" fmla="*/ 2076221468 h 93"/>
                <a:gd name="T70" fmla="*/ 1731845354 w 77"/>
                <a:gd name="T71" fmla="*/ 1050619414 h 93"/>
                <a:gd name="T72" fmla="*/ 853372860 w 77"/>
                <a:gd name="T73" fmla="*/ 0 h 93"/>
                <a:gd name="T74" fmla="*/ 1731845354 w 77"/>
                <a:gd name="T75" fmla="*/ 1050619414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"/>
                <a:gd name="T115" fmla="*/ 0 h 93"/>
                <a:gd name="T116" fmla="*/ 77 w 77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80296" tIns="40148" rIns="80296" bIns="40148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890838" y="3406775"/>
            <a:ext cx="928687" cy="928688"/>
            <a:chOff x="2890838" y="3406775"/>
            <a:chExt cx="928687" cy="928688"/>
          </a:xfrm>
        </p:grpSpPr>
        <p:sp>
          <p:nvSpPr>
            <p:cNvPr id="19" name="椭圆 12"/>
            <p:cNvSpPr>
              <a:spLocks noChangeArrowheads="1"/>
            </p:cNvSpPr>
            <p:nvPr/>
          </p:nvSpPr>
          <p:spPr bwMode="auto">
            <a:xfrm>
              <a:off x="2890838" y="3406775"/>
              <a:ext cx="928687" cy="92868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38"/>
            <p:cNvSpPr>
              <a:spLocks noEditPoints="1"/>
            </p:cNvSpPr>
            <p:nvPr/>
          </p:nvSpPr>
          <p:spPr bwMode="auto">
            <a:xfrm>
              <a:off x="3100388" y="3622675"/>
              <a:ext cx="596900" cy="490538"/>
            </a:xfrm>
            <a:custGeom>
              <a:avLst/>
              <a:gdLst>
                <a:gd name="T0" fmla="*/ 482969625 w 300"/>
                <a:gd name="T1" fmla="*/ 0 h 247"/>
                <a:gd name="T2" fmla="*/ 823425453 w 300"/>
                <a:gd name="T3" fmla="*/ 141987939 h 247"/>
                <a:gd name="T4" fmla="*/ 965941239 w 300"/>
                <a:gd name="T5" fmla="*/ 481184021 h 247"/>
                <a:gd name="T6" fmla="*/ 823425453 w 300"/>
                <a:gd name="T7" fmla="*/ 820380166 h 247"/>
                <a:gd name="T8" fmla="*/ 482969625 w 300"/>
                <a:gd name="T9" fmla="*/ 962368043 h 247"/>
                <a:gd name="T10" fmla="*/ 138556413 w 300"/>
                <a:gd name="T11" fmla="*/ 820380166 h 247"/>
                <a:gd name="T12" fmla="*/ 0 w 300"/>
                <a:gd name="T13" fmla="*/ 481184021 h 247"/>
                <a:gd name="T14" fmla="*/ 138556413 w 300"/>
                <a:gd name="T15" fmla="*/ 141987939 h 247"/>
                <a:gd name="T16" fmla="*/ 482969625 w 300"/>
                <a:gd name="T17" fmla="*/ 0 h 247"/>
                <a:gd name="T18" fmla="*/ 692785983 w 300"/>
                <a:gd name="T19" fmla="*/ 966312206 h 247"/>
                <a:gd name="T20" fmla="*/ 1187632048 w 300"/>
                <a:gd name="T21" fmla="*/ 623172023 h 247"/>
                <a:gd name="T22" fmla="*/ 1179715167 w 300"/>
                <a:gd name="T23" fmla="*/ 496960673 h 247"/>
                <a:gd name="T24" fmla="*/ 692785983 w 300"/>
                <a:gd name="T25" fmla="*/ 966312206 h 247"/>
                <a:gd name="T26" fmla="*/ 514641126 w 300"/>
                <a:gd name="T27" fmla="*/ 315531167 h 247"/>
                <a:gd name="T28" fmla="*/ 597775459 w 300"/>
                <a:gd name="T29" fmla="*/ 358916959 h 247"/>
                <a:gd name="T30" fmla="*/ 716538614 w 300"/>
                <a:gd name="T31" fmla="*/ 280033701 h 247"/>
                <a:gd name="T32" fmla="*/ 700702863 w 300"/>
                <a:gd name="T33" fmla="*/ 260312887 h 247"/>
                <a:gd name="T34" fmla="*/ 514641126 w 300"/>
                <a:gd name="T35" fmla="*/ 173541242 h 247"/>
                <a:gd name="T36" fmla="*/ 514641126 w 300"/>
                <a:gd name="T37" fmla="*/ 315531167 h 247"/>
                <a:gd name="T38" fmla="*/ 641321286 w 300"/>
                <a:gd name="T39" fmla="*/ 425965741 h 247"/>
                <a:gd name="T40" fmla="*/ 649238166 w 300"/>
                <a:gd name="T41" fmla="*/ 481184021 h 247"/>
                <a:gd name="T42" fmla="*/ 637361851 w 300"/>
                <a:gd name="T43" fmla="*/ 544290751 h 247"/>
                <a:gd name="T44" fmla="*/ 760084441 w 300"/>
                <a:gd name="T45" fmla="*/ 619227860 h 247"/>
                <a:gd name="T46" fmla="*/ 791753952 w 300"/>
                <a:gd name="T47" fmla="*/ 481184021 h 247"/>
                <a:gd name="T48" fmla="*/ 760084441 w 300"/>
                <a:gd name="T49" fmla="*/ 343140307 h 247"/>
                <a:gd name="T50" fmla="*/ 641321286 w 300"/>
                <a:gd name="T51" fmla="*/ 425965741 h 247"/>
                <a:gd name="T52" fmla="*/ 589856589 w 300"/>
                <a:gd name="T53" fmla="*/ 607397357 h 247"/>
                <a:gd name="T54" fmla="*/ 514641126 w 300"/>
                <a:gd name="T55" fmla="*/ 646837000 h 247"/>
                <a:gd name="T56" fmla="*/ 514641126 w 300"/>
                <a:gd name="T57" fmla="*/ 788826863 h 247"/>
                <a:gd name="T58" fmla="*/ 700702863 w 300"/>
                <a:gd name="T59" fmla="*/ 702055280 h 247"/>
                <a:gd name="T60" fmla="*/ 716538614 w 300"/>
                <a:gd name="T61" fmla="*/ 686278629 h 247"/>
                <a:gd name="T62" fmla="*/ 589856589 w 300"/>
                <a:gd name="T63" fmla="*/ 607397357 h 247"/>
                <a:gd name="T64" fmla="*/ 435464363 w 300"/>
                <a:gd name="T65" fmla="*/ 642892837 h 247"/>
                <a:gd name="T66" fmla="*/ 372125340 w 300"/>
                <a:gd name="T67" fmla="*/ 611339534 h 247"/>
                <a:gd name="T68" fmla="*/ 253362123 w 300"/>
                <a:gd name="T69" fmla="*/ 694166954 h 247"/>
                <a:gd name="T70" fmla="*/ 261279065 w 300"/>
                <a:gd name="T71" fmla="*/ 702055280 h 247"/>
                <a:gd name="T72" fmla="*/ 435464363 w 300"/>
                <a:gd name="T73" fmla="*/ 788826863 h 247"/>
                <a:gd name="T74" fmla="*/ 435464363 w 300"/>
                <a:gd name="T75" fmla="*/ 642892837 h 247"/>
                <a:gd name="T76" fmla="*/ 324620078 w 300"/>
                <a:gd name="T77" fmla="*/ 548234914 h 247"/>
                <a:gd name="T78" fmla="*/ 312743762 w 300"/>
                <a:gd name="T79" fmla="*/ 481184021 h 247"/>
                <a:gd name="T80" fmla="*/ 316701208 w 300"/>
                <a:gd name="T81" fmla="*/ 437798230 h 247"/>
                <a:gd name="T82" fmla="*/ 193980545 w 300"/>
                <a:gd name="T83" fmla="*/ 362861122 h 247"/>
                <a:gd name="T84" fmla="*/ 170227914 w 300"/>
                <a:gd name="T85" fmla="*/ 481184021 h 247"/>
                <a:gd name="T86" fmla="*/ 205856861 w 300"/>
                <a:gd name="T87" fmla="*/ 627116186 h 247"/>
                <a:gd name="T88" fmla="*/ 324620078 w 300"/>
                <a:gd name="T89" fmla="*/ 548234914 h 247"/>
                <a:gd name="T90" fmla="*/ 356289589 w 300"/>
                <a:gd name="T91" fmla="*/ 370747461 h 247"/>
                <a:gd name="T92" fmla="*/ 360249024 w 300"/>
                <a:gd name="T93" fmla="*/ 362861122 h 247"/>
                <a:gd name="T94" fmla="*/ 435464363 w 300"/>
                <a:gd name="T95" fmla="*/ 319475330 h 247"/>
                <a:gd name="T96" fmla="*/ 435464363 w 300"/>
                <a:gd name="T97" fmla="*/ 173541242 h 247"/>
                <a:gd name="T98" fmla="*/ 261279065 w 300"/>
                <a:gd name="T99" fmla="*/ 260312887 h 247"/>
                <a:gd name="T100" fmla="*/ 233566937 w 300"/>
                <a:gd name="T101" fmla="*/ 291866190 h 247"/>
                <a:gd name="T102" fmla="*/ 356289589 w 300"/>
                <a:gd name="T103" fmla="*/ 370747461 h 2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00"/>
                <a:gd name="T157" fmla="*/ 0 h 247"/>
                <a:gd name="T158" fmla="*/ 300 w 300"/>
                <a:gd name="T159" fmla="*/ 247 h 24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00" h="247">
                  <a:moveTo>
                    <a:pt x="122" y="0"/>
                  </a:moveTo>
                  <a:cubicBezTo>
                    <a:pt x="155" y="0"/>
                    <a:pt x="186" y="14"/>
                    <a:pt x="208" y="36"/>
                  </a:cubicBezTo>
                  <a:cubicBezTo>
                    <a:pt x="230" y="58"/>
                    <a:pt x="244" y="88"/>
                    <a:pt x="244" y="122"/>
                  </a:cubicBezTo>
                  <a:cubicBezTo>
                    <a:pt x="244" y="156"/>
                    <a:pt x="230" y="186"/>
                    <a:pt x="208" y="208"/>
                  </a:cubicBezTo>
                  <a:cubicBezTo>
                    <a:pt x="186" y="230"/>
                    <a:pt x="155" y="244"/>
                    <a:pt x="122" y="244"/>
                  </a:cubicBezTo>
                  <a:cubicBezTo>
                    <a:pt x="88" y="244"/>
                    <a:pt x="57" y="230"/>
                    <a:pt x="35" y="208"/>
                  </a:cubicBezTo>
                  <a:cubicBezTo>
                    <a:pt x="13" y="186"/>
                    <a:pt x="0" y="156"/>
                    <a:pt x="0" y="122"/>
                  </a:cubicBezTo>
                  <a:cubicBezTo>
                    <a:pt x="0" y="88"/>
                    <a:pt x="13" y="58"/>
                    <a:pt x="35" y="36"/>
                  </a:cubicBezTo>
                  <a:cubicBezTo>
                    <a:pt x="57" y="14"/>
                    <a:pt x="88" y="0"/>
                    <a:pt x="122" y="0"/>
                  </a:cubicBezTo>
                  <a:close/>
                  <a:moveTo>
                    <a:pt x="175" y="245"/>
                  </a:moveTo>
                  <a:cubicBezTo>
                    <a:pt x="292" y="247"/>
                    <a:pt x="257" y="150"/>
                    <a:pt x="300" y="158"/>
                  </a:cubicBezTo>
                  <a:cubicBezTo>
                    <a:pt x="298" y="126"/>
                    <a:pt x="298" y="126"/>
                    <a:pt x="298" y="126"/>
                  </a:cubicBezTo>
                  <a:cubicBezTo>
                    <a:pt x="230" y="122"/>
                    <a:pt x="286" y="229"/>
                    <a:pt x="175" y="245"/>
                  </a:cubicBezTo>
                  <a:close/>
                  <a:moveTo>
                    <a:pt x="130" y="80"/>
                  </a:moveTo>
                  <a:cubicBezTo>
                    <a:pt x="139" y="82"/>
                    <a:pt x="146" y="86"/>
                    <a:pt x="151" y="91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69"/>
                    <a:pt x="179" y="68"/>
                    <a:pt x="177" y="66"/>
                  </a:cubicBezTo>
                  <a:cubicBezTo>
                    <a:pt x="165" y="54"/>
                    <a:pt x="149" y="46"/>
                    <a:pt x="130" y="44"/>
                  </a:cubicBezTo>
                  <a:cubicBezTo>
                    <a:pt x="130" y="80"/>
                    <a:pt x="130" y="80"/>
                    <a:pt x="130" y="80"/>
                  </a:cubicBezTo>
                  <a:close/>
                  <a:moveTo>
                    <a:pt x="162" y="108"/>
                  </a:moveTo>
                  <a:cubicBezTo>
                    <a:pt x="164" y="112"/>
                    <a:pt x="164" y="117"/>
                    <a:pt x="164" y="122"/>
                  </a:cubicBezTo>
                  <a:cubicBezTo>
                    <a:pt x="164" y="128"/>
                    <a:pt x="163" y="133"/>
                    <a:pt x="161" y="138"/>
                  </a:cubicBezTo>
                  <a:cubicBezTo>
                    <a:pt x="192" y="157"/>
                    <a:pt x="192" y="157"/>
                    <a:pt x="192" y="157"/>
                  </a:cubicBezTo>
                  <a:cubicBezTo>
                    <a:pt x="197" y="147"/>
                    <a:pt x="200" y="135"/>
                    <a:pt x="200" y="122"/>
                  </a:cubicBezTo>
                  <a:cubicBezTo>
                    <a:pt x="200" y="110"/>
                    <a:pt x="197" y="98"/>
                    <a:pt x="192" y="87"/>
                  </a:cubicBezTo>
                  <a:cubicBezTo>
                    <a:pt x="162" y="108"/>
                    <a:pt x="162" y="108"/>
                    <a:pt x="162" y="108"/>
                  </a:cubicBezTo>
                  <a:close/>
                  <a:moveTo>
                    <a:pt x="149" y="154"/>
                  </a:moveTo>
                  <a:cubicBezTo>
                    <a:pt x="144" y="159"/>
                    <a:pt x="138" y="162"/>
                    <a:pt x="130" y="164"/>
                  </a:cubicBezTo>
                  <a:cubicBezTo>
                    <a:pt x="130" y="200"/>
                    <a:pt x="130" y="200"/>
                    <a:pt x="130" y="200"/>
                  </a:cubicBezTo>
                  <a:cubicBezTo>
                    <a:pt x="149" y="198"/>
                    <a:pt x="165" y="190"/>
                    <a:pt x="177" y="178"/>
                  </a:cubicBezTo>
                  <a:cubicBezTo>
                    <a:pt x="178" y="176"/>
                    <a:pt x="180" y="175"/>
                    <a:pt x="181" y="174"/>
                  </a:cubicBezTo>
                  <a:cubicBezTo>
                    <a:pt x="149" y="154"/>
                    <a:pt x="149" y="154"/>
                    <a:pt x="149" y="154"/>
                  </a:cubicBezTo>
                  <a:close/>
                  <a:moveTo>
                    <a:pt x="110" y="163"/>
                  </a:moveTo>
                  <a:cubicBezTo>
                    <a:pt x="104" y="162"/>
                    <a:pt x="99" y="159"/>
                    <a:pt x="94" y="155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5" y="176"/>
                    <a:pt x="65" y="177"/>
                    <a:pt x="66" y="178"/>
                  </a:cubicBezTo>
                  <a:cubicBezTo>
                    <a:pt x="78" y="189"/>
                    <a:pt x="93" y="197"/>
                    <a:pt x="110" y="200"/>
                  </a:cubicBezTo>
                  <a:cubicBezTo>
                    <a:pt x="110" y="163"/>
                    <a:pt x="110" y="163"/>
                    <a:pt x="110" y="163"/>
                  </a:cubicBezTo>
                  <a:close/>
                  <a:moveTo>
                    <a:pt x="82" y="139"/>
                  </a:moveTo>
                  <a:cubicBezTo>
                    <a:pt x="80" y="134"/>
                    <a:pt x="79" y="128"/>
                    <a:pt x="79" y="122"/>
                  </a:cubicBezTo>
                  <a:cubicBezTo>
                    <a:pt x="79" y="118"/>
                    <a:pt x="79" y="115"/>
                    <a:pt x="80" y="111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101"/>
                    <a:pt x="43" y="111"/>
                    <a:pt x="43" y="122"/>
                  </a:cubicBezTo>
                  <a:cubicBezTo>
                    <a:pt x="43" y="135"/>
                    <a:pt x="46" y="148"/>
                    <a:pt x="52" y="159"/>
                  </a:cubicBezTo>
                  <a:cubicBezTo>
                    <a:pt x="82" y="139"/>
                    <a:pt x="82" y="139"/>
                    <a:pt x="82" y="139"/>
                  </a:cubicBezTo>
                  <a:close/>
                  <a:moveTo>
                    <a:pt x="90" y="94"/>
                  </a:moveTo>
                  <a:cubicBezTo>
                    <a:pt x="90" y="93"/>
                    <a:pt x="91" y="92"/>
                    <a:pt x="91" y="92"/>
                  </a:cubicBezTo>
                  <a:cubicBezTo>
                    <a:pt x="97" y="86"/>
                    <a:pt x="103" y="83"/>
                    <a:pt x="110" y="81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93" y="46"/>
                    <a:pt x="78" y="55"/>
                    <a:pt x="66" y="66"/>
                  </a:cubicBezTo>
                  <a:cubicBezTo>
                    <a:pt x="63" y="69"/>
                    <a:pt x="61" y="72"/>
                    <a:pt x="59" y="74"/>
                  </a:cubicBezTo>
                  <a:lnTo>
                    <a:pt x="90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80296" tIns="40148" rIns="80296" bIns="40148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639" name="组合 18"/>
          <p:cNvGrpSpPr/>
          <p:nvPr/>
        </p:nvGrpSpPr>
        <p:grpSpPr bwMode="auto">
          <a:xfrm>
            <a:off x="158750" y="1598613"/>
            <a:ext cx="2693988" cy="935879"/>
            <a:chOff x="0" y="0"/>
            <a:chExt cx="2693856" cy="936367"/>
          </a:xfrm>
        </p:grpSpPr>
        <p:sp>
          <p:nvSpPr>
            <p:cNvPr id="26651" name="文本框 19"/>
            <p:cNvSpPr txBox="1">
              <a:spLocks noChangeArrowheads="1"/>
            </p:cNvSpPr>
            <p:nvPr/>
          </p:nvSpPr>
          <p:spPr bwMode="auto">
            <a:xfrm>
              <a:off x="359384" y="412874"/>
              <a:ext cx="2334472" cy="5234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652" name="文本框 20"/>
            <p:cNvSpPr txBox="1">
              <a:spLocks noChangeArrowheads="1"/>
            </p:cNvSpPr>
            <p:nvPr/>
          </p:nvSpPr>
          <p:spPr bwMode="auto">
            <a:xfrm>
              <a:off x="0" y="0"/>
              <a:ext cx="26874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640" name="组合 21"/>
          <p:cNvGrpSpPr/>
          <p:nvPr/>
        </p:nvGrpSpPr>
        <p:grpSpPr bwMode="auto">
          <a:xfrm>
            <a:off x="184150" y="3224213"/>
            <a:ext cx="2693988" cy="936448"/>
            <a:chOff x="0" y="0"/>
            <a:chExt cx="2693856" cy="935647"/>
          </a:xfrm>
        </p:grpSpPr>
        <p:sp>
          <p:nvSpPr>
            <p:cNvPr id="26649" name="文本框 22"/>
            <p:cNvSpPr txBox="1">
              <a:spLocks noChangeArrowheads="1"/>
            </p:cNvSpPr>
            <p:nvPr/>
          </p:nvSpPr>
          <p:spPr bwMode="auto">
            <a:xfrm>
              <a:off x="359384" y="412874"/>
              <a:ext cx="2334472" cy="5227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650" name="文本框 23"/>
            <p:cNvSpPr txBox="1">
              <a:spLocks noChangeArrowheads="1"/>
            </p:cNvSpPr>
            <p:nvPr/>
          </p:nvSpPr>
          <p:spPr bwMode="auto">
            <a:xfrm>
              <a:off x="0" y="0"/>
              <a:ext cx="268747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4"/>
          <p:cNvGrpSpPr/>
          <p:nvPr/>
        </p:nvGrpSpPr>
        <p:grpSpPr bwMode="auto">
          <a:xfrm>
            <a:off x="9296400" y="1590675"/>
            <a:ext cx="2335213" cy="935879"/>
            <a:chOff x="0" y="0"/>
            <a:chExt cx="2334472" cy="936367"/>
          </a:xfrm>
        </p:grpSpPr>
        <p:sp>
          <p:nvSpPr>
            <p:cNvPr id="22" name="文本框 25"/>
            <p:cNvSpPr txBox="1">
              <a:spLocks noChangeArrowheads="1"/>
            </p:cNvSpPr>
            <p:nvPr/>
          </p:nvSpPr>
          <p:spPr bwMode="auto">
            <a:xfrm>
              <a:off x="0" y="412874"/>
              <a:ext cx="2334472" cy="5234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6"/>
            <p:cNvSpPr txBox="1">
              <a:spLocks noChangeArrowheads="1"/>
            </p:cNvSpPr>
            <p:nvPr/>
          </p:nvSpPr>
          <p:spPr bwMode="auto">
            <a:xfrm>
              <a:off x="65228" y="0"/>
              <a:ext cx="2005299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7"/>
          <p:cNvGrpSpPr/>
          <p:nvPr/>
        </p:nvGrpSpPr>
        <p:grpSpPr bwMode="auto">
          <a:xfrm>
            <a:off x="9296400" y="3349625"/>
            <a:ext cx="2335213" cy="935879"/>
            <a:chOff x="0" y="0"/>
            <a:chExt cx="2334472" cy="936367"/>
          </a:xfrm>
        </p:grpSpPr>
        <p:sp>
          <p:nvSpPr>
            <p:cNvPr id="26" name="文本框 28"/>
            <p:cNvSpPr txBox="1">
              <a:spLocks noChangeArrowheads="1"/>
            </p:cNvSpPr>
            <p:nvPr/>
          </p:nvSpPr>
          <p:spPr bwMode="auto">
            <a:xfrm>
              <a:off x="0" y="412874"/>
              <a:ext cx="2334472" cy="5234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9"/>
            <p:cNvSpPr txBox="1">
              <a:spLocks noChangeArrowheads="1"/>
            </p:cNvSpPr>
            <p:nvPr/>
          </p:nvSpPr>
          <p:spPr bwMode="auto">
            <a:xfrm>
              <a:off x="65228" y="0"/>
              <a:ext cx="2005299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文本框 30"/>
          <p:cNvSpPr txBox="1">
            <a:spLocks noChangeArrowheads="1"/>
          </p:cNvSpPr>
          <p:nvPr/>
        </p:nvSpPr>
        <p:spPr bwMode="auto">
          <a:xfrm>
            <a:off x="1367631" y="5228293"/>
            <a:ext cx="9404350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471863" y="1098550"/>
            <a:ext cx="5195887" cy="4113213"/>
            <a:chOff x="3471863" y="1098550"/>
            <a:chExt cx="5195887" cy="4113213"/>
          </a:xfrm>
        </p:grpSpPr>
        <p:pic>
          <p:nvPicPr>
            <p:cNvPr id="26630" name="图片 9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471863" y="1098550"/>
              <a:ext cx="5195887" cy="411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4" name="图片 3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189413" y="1765300"/>
              <a:ext cx="3733800" cy="211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4539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46" y="87495"/>
            <a:ext cx="598694" cy="669961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0278319" y="225452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985520" y="810227"/>
            <a:ext cx="1057943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原创设计师QQ598969553      _14"/>
          <p:cNvSpPr>
            <a:spLocks noChangeArrowheads="1"/>
          </p:cNvSpPr>
          <p:nvPr/>
        </p:nvSpPr>
        <p:spPr bwMode="gray">
          <a:xfrm>
            <a:off x="869707" y="165236"/>
            <a:ext cx="3169857" cy="679091"/>
          </a:xfrm>
          <a:prstGeom prst="roundRect">
            <a:avLst/>
          </a:prstGeom>
          <a:noFill/>
          <a:ln>
            <a:noFill/>
          </a:ln>
        </p:spPr>
        <p:txBody>
          <a:bodyPr wrap="square" lIns="121844" tIns="60922" rIns="121844" bIns="60922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1049010" y="2782347"/>
            <a:ext cx="5926643" cy="835983"/>
            <a:chOff x="669540" y="2255926"/>
            <a:chExt cx="4446354" cy="627181"/>
          </a:xfrm>
        </p:grpSpPr>
        <p:sp>
          <p:nvSpPr>
            <p:cNvPr id="76" name="矩形 75"/>
            <p:cNvSpPr/>
            <p:nvPr/>
          </p:nvSpPr>
          <p:spPr>
            <a:xfrm>
              <a:off x="720388" y="2636578"/>
              <a:ext cx="3496656" cy="246529"/>
            </a:xfrm>
            <a:prstGeom prst="rect">
              <a:avLst/>
            </a:prstGeom>
            <a:solidFill>
              <a:srgbClr val="213257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4217044" y="2636577"/>
              <a:ext cx="898850" cy="2465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8" name="文本框 12"/>
            <p:cNvSpPr txBox="1"/>
            <p:nvPr/>
          </p:nvSpPr>
          <p:spPr>
            <a:xfrm>
              <a:off x="669540" y="2255926"/>
              <a:ext cx="1452703" cy="3462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Q2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049010" y="3798033"/>
            <a:ext cx="5926643" cy="823438"/>
            <a:chOff x="669540" y="3085713"/>
            <a:chExt cx="4446354" cy="617769"/>
          </a:xfrm>
        </p:grpSpPr>
        <p:sp>
          <p:nvSpPr>
            <p:cNvPr id="81" name="矩形 80"/>
            <p:cNvSpPr/>
            <p:nvPr/>
          </p:nvSpPr>
          <p:spPr>
            <a:xfrm>
              <a:off x="2371016" y="3456952"/>
              <a:ext cx="2744878" cy="246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2" name="文本框 13"/>
            <p:cNvSpPr txBox="1"/>
            <p:nvPr/>
          </p:nvSpPr>
          <p:spPr>
            <a:xfrm>
              <a:off x="669540" y="3085713"/>
              <a:ext cx="1452703" cy="3462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Q3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720388" y="3456952"/>
              <a:ext cx="2346513" cy="246530"/>
            </a:xfrm>
            <a:prstGeom prst="rect">
              <a:avLst/>
            </a:prstGeom>
            <a:solidFill>
              <a:srgbClr val="213257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1116785" y="4853777"/>
            <a:ext cx="5858868" cy="867052"/>
            <a:chOff x="720387" y="3877767"/>
            <a:chExt cx="4395507" cy="650490"/>
          </a:xfrm>
        </p:grpSpPr>
        <p:sp>
          <p:nvSpPr>
            <p:cNvPr id="85" name="文本框 14"/>
            <p:cNvSpPr txBox="1"/>
            <p:nvPr/>
          </p:nvSpPr>
          <p:spPr>
            <a:xfrm>
              <a:off x="720387" y="3877767"/>
              <a:ext cx="1452703" cy="346260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Q4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720387" y="4281728"/>
              <a:ext cx="3938308" cy="246529"/>
            </a:xfrm>
            <a:prstGeom prst="rect">
              <a:avLst/>
            </a:prstGeom>
            <a:solidFill>
              <a:srgbClr val="213257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4658695" y="4281728"/>
              <a:ext cx="457199" cy="2465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085378" y="4764310"/>
            <a:ext cx="594033" cy="644210"/>
            <a:chOff x="5939521" y="4572771"/>
            <a:chExt cx="594216" cy="579968"/>
          </a:xfrm>
          <a:solidFill>
            <a:schemeClr val="accent4"/>
          </a:solidFill>
        </p:grpSpPr>
        <p:grpSp>
          <p:nvGrpSpPr>
            <p:cNvPr id="96" name="组合 95"/>
            <p:cNvGrpSpPr/>
            <p:nvPr/>
          </p:nvGrpSpPr>
          <p:grpSpPr>
            <a:xfrm>
              <a:off x="5942984" y="4572771"/>
              <a:ext cx="541778" cy="579968"/>
              <a:chOff x="6511364" y="4028283"/>
              <a:chExt cx="830997" cy="889573"/>
            </a:xfrm>
            <a:grpFill/>
          </p:grpSpPr>
          <p:sp>
            <p:nvSpPr>
              <p:cNvPr id="98" name="椭圆 97"/>
              <p:cNvSpPr/>
              <p:nvPr/>
            </p:nvSpPr>
            <p:spPr>
              <a:xfrm>
                <a:off x="6511364" y="4028283"/>
                <a:ext cx="830997" cy="7608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等腰三角形 98"/>
              <p:cNvSpPr/>
              <p:nvPr/>
            </p:nvSpPr>
            <p:spPr>
              <a:xfrm rot="10800000">
                <a:off x="6722986" y="4607138"/>
                <a:ext cx="360433" cy="31071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7" name="文本框 17"/>
            <p:cNvSpPr txBox="1"/>
            <p:nvPr/>
          </p:nvSpPr>
          <p:spPr>
            <a:xfrm>
              <a:off x="5939521" y="4603249"/>
              <a:ext cx="594216" cy="37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35" dirty="0">
                  <a:cs typeface="+mn-ea"/>
                  <a:sym typeface="+mn-lt"/>
                </a:rPr>
                <a:t>95</a:t>
              </a: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5561951" y="2803012"/>
            <a:ext cx="508618" cy="473385"/>
            <a:chOff x="5564037" y="3542535"/>
            <a:chExt cx="508775" cy="426178"/>
          </a:xfrm>
          <a:solidFill>
            <a:schemeClr val="accent2"/>
          </a:solidFill>
        </p:grpSpPr>
        <p:grpSp>
          <p:nvGrpSpPr>
            <p:cNvPr id="101" name="组合 100"/>
            <p:cNvGrpSpPr/>
            <p:nvPr/>
          </p:nvGrpSpPr>
          <p:grpSpPr>
            <a:xfrm>
              <a:off x="5570386" y="3542535"/>
              <a:ext cx="414733" cy="426178"/>
              <a:chOff x="6511364" y="4018820"/>
              <a:chExt cx="830997" cy="853928"/>
            </a:xfrm>
            <a:grpFill/>
          </p:grpSpPr>
          <p:sp>
            <p:nvSpPr>
              <p:cNvPr id="103" name="椭圆 102"/>
              <p:cNvSpPr/>
              <p:nvPr/>
            </p:nvSpPr>
            <p:spPr>
              <a:xfrm>
                <a:off x="6511364" y="4018820"/>
                <a:ext cx="830997" cy="770333"/>
              </a:xfrm>
              <a:prstGeom prst="ellipse">
                <a:avLst/>
              </a:prstGeom>
              <a:solidFill>
                <a:schemeClr val="bg1">
                  <a:lumMod val="95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等腰三角形 103"/>
              <p:cNvSpPr/>
              <p:nvPr/>
            </p:nvSpPr>
            <p:spPr>
              <a:xfrm rot="10800000">
                <a:off x="6746646" y="4562030"/>
                <a:ext cx="360433" cy="310718"/>
              </a:xfrm>
              <a:prstGeom prst="triangle">
                <a:avLst/>
              </a:prstGeom>
              <a:solidFill>
                <a:schemeClr val="bg1">
                  <a:lumMod val="95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2" name="文本框 50"/>
            <p:cNvSpPr txBox="1"/>
            <p:nvPr/>
          </p:nvSpPr>
          <p:spPr>
            <a:xfrm>
              <a:off x="5564037" y="3595874"/>
              <a:ext cx="508775" cy="26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35" dirty="0">
                  <a:solidFill>
                    <a:schemeClr val="bg1"/>
                  </a:solidFill>
                  <a:cs typeface="+mn-ea"/>
                  <a:sym typeface="+mn-lt"/>
                </a:rPr>
                <a:t>85</a:t>
              </a: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3915664" y="3798034"/>
            <a:ext cx="600305" cy="482676"/>
            <a:chOff x="5448813" y="3534170"/>
            <a:chExt cx="600490" cy="434542"/>
          </a:xfrm>
          <a:solidFill>
            <a:schemeClr val="accent3"/>
          </a:solidFill>
        </p:grpSpPr>
        <p:grpSp>
          <p:nvGrpSpPr>
            <p:cNvPr id="106" name="组合 105"/>
            <p:cNvGrpSpPr/>
            <p:nvPr/>
          </p:nvGrpSpPr>
          <p:grpSpPr>
            <a:xfrm>
              <a:off x="5570386" y="3534170"/>
              <a:ext cx="414733" cy="434542"/>
              <a:chOff x="6511364" y="4002061"/>
              <a:chExt cx="830997" cy="870687"/>
            </a:xfrm>
            <a:grpFill/>
          </p:grpSpPr>
          <p:sp>
            <p:nvSpPr>
              <p:cNvPr id="108" name="椭圆 107"/>
              <p:cNvSpPr/>
              <p:nvPr/>
            </p:nvSpPr>
            <p:spPr>
              <a:xfrm>
                <a:off x="6511364" y="4002061"/>
                <a:ext cx="830997" cy="7870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9" name="等腰三角形 108"/>
              <p:cNvSpPr/>
              <p:nvPr/>
            </p:nvSpPr>
            <p:spPr>
              <a:xfrm rot="10800000">
                <a:off x="6746646" y="4562030"/>
                <a:ext cx="360433" cy="31071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7" name="文本框 55"/>
            <p:cNvSpPr txBox="1"/>
            <p:nvPr/>
          </p:nvSpPr>
          <p:spPr>
            <a:xfrm>
              <a:off x="5448813" y="3585481"/>
              <a:ext cx="600490" cy="26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5" dirty="0">
                  <a:solidFill>
                    <a:schemeClr val="bg1"/>
                  </a:solidFill>
                  <a:cs typeface="+mn-ea"/>
                  <a:sym typeface="+mn-lt"/>
                </a:rPr>
                <a:t>65</a:t>
              </a: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4618510" y="1778032"/>
            <a:ext cx="519329" cy="470981"/>
            <a:chOff x="5551177" y="3544696"/>
            <a:chExt cx="519489" cy="424014"/>
          </a:xfrm>
          <a:solidFill>
            <a:schemeClr val="accent1"/>
          </a:solidFill>
        </p:grpSpPr>
        <p:grpSp>
          <p:nvGrpSpPr>
            <p:cNvPr id="111" name="组合 110"/>
            <p:cNvGrpSpPr/>
            <p:nvPr/>
          </p:nvGrpSpPr>
          <p:grpSpPr>
            <a:xfrm>
              <a:off x="5570386" y="3544696"/>
              <a:ext cx="414733" cy="424014"/>
              <a:chOff x="6511364" y="4023155"/>
              <a:chExt cx="830997" cy="849593"/>
            </a:xfrm>
            <a:grpFill/>
          </p:grpSpPr>
          <p:sp>
            <p:nvSpPr>
              <p:cNvPr id="113" name="椭圆 112"/>
              <p:cNvSpPr/>
              <p:nvPr/>
            </p:nvSpPr>
            <p:spPr>
              <a:xfrm>
                <a:off x="6511364" y="4023155"/>
                <a:ext cx="830997" cy="765998"/>
              </a:xfrm>
              <a:prstGeom prst="ellipse">
                <a:avLst/>
              </a:prstGeom>
              <a:solidFill>
                <a:srgbClr val="2132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4" name="等腰三角形 113"/>
              <p:cNvSpPr/>
              <p:nvPr/>
            </p:nvSpPr>
            <p:spPr>
              <a:xfrm rot="10800000">
                <a:off x="6746646" y="4562030"/>
                <a:ext cx="360433" cy="310718"/>
              </a:xfrm>
              <a:prstGeom prst="triangle">
                <a:avLst/>
              </a:prstGeom>
              <a:solidFill>
                <a:srgbClr val="2132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2" name="文本框 10"/>
            <p:cNvSpPr txBox="1"/>
            <p:nvPr/>
          </p:nvSpPr>
          <p:spPr>
            <a:xfrm>
              <a:off x="5551177" y="3598038"/>
              <a:ext cx="519489" cy="26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35" dirty="0">
                  <a:solidFill>
                    <a:schemeClr val="bg1"/>
                  </a:solidFill>
                  <a:cs typeface="+mn-ea"/>
                  <a:sym typeface="+mn-lt"/>
                </a:rPr>
                <a:t>70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1049010" y="1702333"/>
            <a:ext cx="5926643" cy="900361"/>
            <a:chOff x="669540" y="1381284"/>
            <a:chExt cx="4446354" cy="675479"/>
          </a:xfrm>
          <a:solidFill>
            <a:schemeClr val="accent1"/>
          </a:solidFill>
        </p:grpSpPr>
        <p:sp>
          <p:nvSpPr>
            <p:cNvPr id="116" name="矩形 115"/>
            <p:cNvSpPr/>
            <p:nvPr/>
          </p:nvSpPr>
          <p:spPr>
            <a:xfrm>
              <a:off x="720388" y="1810234"/>
              <a:ext cx="2803712" cy="246529"/>
            </a:xfrm>
            <a:prstGeom prst="rect">
              <a:avLst/>
            </a:prstGeom>
            <a:solidFill>
              <a:srgbClr val="213257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7" name="文本框 11"/>
            <p:cNvSpPr txBox="1"/>
            <p:nvPr/>
          </p:nvSpPr>
          <p:spPr>
            <a:xfrm>
              <a:off x="669540" y="1381284"/>
              <a:ext cx="1452703" cy="3462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Q1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3517378" y="1810234"/>
              <a:ext cx="1598516" cy="2465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9" name="TextBox 22"/>
          <p:cNvSpPr txBox="1"/>
          <p:nvPr/>
        </p:nvSpPr>
        <p:spPr>
          <a:xfrm>
            <a:off x="7572136" y="2591040"/>
            <a:ext cx="3999492" cy="659783"/>
          </a:xfrm>
          <a:prstGeom prst="rect">
            <a:avLst/>
          </a:prstGeom>
          <a:noFill/>
        </p:spPr>
        <p:txBody>
          <a:bodyPr wrap="square" lIns="87744" tIns="43872" rIns="87744" bIns="43872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en-US" altLang="zh-CN" sz="1600" kern="0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kern="0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572136" y="2039007"/>
            <a:ext cx="3961177" cy="523178"/>
          </a:xfrm>
          <a:prstGeom prst="rect">
            <a:avLst/>
          </a:prstGeom>
          <a:noFill/>
        </p:spPr>
        <p:txBody>
          <a:bodyPr wrap="square" lIns="91400" tIns="45699" rIns="91400" bIns="45699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470567" y="4311187"/>
            <a:ext cx="3961177" cy="502531"/>
          </a:xfrm>
          <a:prstGeom prst="rect">
            <a:avLst/>
          </a:prstGeom>
          <a:noFill/>
        </p:spPr>
        <p:txBody>
          <a:bodyPr wrap="square" lIns="91400" tIns="45699" rIns="91400" bIns="45699" rtlCol="0">
            <a:spAutoFit/>
          </a:bodyPr>
          <a:lstStyle/>
          <a:p>
            <a:r>
              <a:rPr lang="en-US" altLang="zh-CN" sz="2665" dirty="0">
                <a:solidFill>
                  <a:schemeClr val="bg1"/>
                </a:solidFill>
                <a:cs typeface="+mn-ea"/>
                <a:sym typeface="+mn-lt"/>
              </a:rPr>
              <a:t>Annual total </a:t>
            </a:r>
            <a:r>
              <a:rPr lang="zh-CN" altLang="en-US" sz="2665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470567" y="4711510"/>
            <a:ext cx="3961177" cy="1015620"/>
          </a:xfrm>
          <a:prstGeom prst="rect">
            <a:avLst/>
          </a:prstGeom>
          <a:noFill/>
        </p:spPr>
        <p:txBody>
          <a:bodyPr wrap="square" lIns="91400" tIns="45699" rIns="91400" bIns="45699" rtlCol="0">
            <a:spAutoFit/>
          </a:bodyPr>
          <a:lstStyle/>
          <a:p>
            <a:pPr algn="l"/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23,812,969</a:t>
            </a:r>
          </a:p>
        </p:txBody>
      </p:sp>
    </p:spTree>
  </p:cSld>
  <p:clrMapOvr>
    <a:masterClrMapping/>
  </p:clrMapOvr>
  <p:transition advTm="8002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21" grpId="0"/>
      <p:bldP spid="1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46" y="87495"/>
            <a:ext cx="598694" cy="669961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0278319" y="225452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985520" y="810227"/>
            <a:ext cx="1057943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原创设计师QQ598969553      _14"/>
          <p:cNvSpPr>
            <a:spLocks noChangeArrowheads="1"/>
          </p:cNvSpPr>
          <p:nvPr/>
        </p:nvSpPr>
        <p:spPr bwMode="gray">
          <a:xfrm>
            <a:off x="869707" y="165236"/>
            <a:ext cx="3169857" cy="679091"/>
          </a:xfrm>
          <a:prstGeom prst="roundRect">
            <a:avLst/>
          </a:prstGeom>
          <a:noFill/>
          <a:ln>
            <a:noFill/>
          </a:ln>
        </p:spPr>
        <p:txBody>
          <a:bodyPr wrap="square" lIns="121844" tIns="60922" rIns="121844" bIns="60922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220705" y="2216119"/>
            <a:ext cx="2648465" cy="106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8565">
              <a:defRPr/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Add title text……</a:t>
            </a:r>
          </a:p>
          <a:p>
            <a:pPr defTabSz="1218565">
              <a:defRPr/>
            </a:pPr>
            <a:endParaRPr lang="en-US" altLang="zh-CN" sz="1335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1218565">
              <a:defRPr/>
            </a:pPr>
            <a:r>
              <a:rPr lang="en-US" altLang="zh-CN" sz="1335" kern="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335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383909" y="2216119"/>
            <a:ext cx="2648467" cy="106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8565">
              <a:defRPr/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Add title text……</a:t>
            </a:r>
          </a:p>
          <a:p>
            <a:pPr defTabSz="1218565">
              <a:defRPr/>
            </a:pPr>
            <a:endParaRPr lang="en-US" altLang="zh-CN" sz="1335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1218565">
              <a:defRPr/>
            </a:pPr>
            <a:r>
              <a:rPr lang="en-US" altLang="zh-CN" sz="1335" kern="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335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383910" y="4198225"/>
            <a:ext cx="2648465" cy="106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8565">
              <a:defRPr/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Add title text……</a:t>
            </a:r>
          </a:p>
          <a:p>
            <a:pPr defTabSz="1218565">
              <a:defRPr/>
            </a:pPr>
            <a:endParaRPr lang="en-US" altLang="zh-CN" sz="1335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1218565">
              <a:defRPr/>
            </a:pPr>
            <a:r>
              <a:rPr lang="en-US" altLang="zh-CN" sz="1335" kern="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335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220705" y="4198225"/>
            <a:ext cx="2648465" cy="106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8565">
              <a:defRPr/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Add title text……</a:t>
            </a:r>
          </a:p>
          <a:p>
            <a:pPr defTabSz="1218565">
              <a:defRPr/>
            </a:pPr>
            <a:endParaRPr lang="en-US" altLang="zh-CN" sz="1335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1218565">
              <a:defRPr/>
            </a:pPr>
            <a:r>
              <a:rPr lang="en-US" altLang="zh-CN" sz="1335" kern="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335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4319946" y="1891982"/>
            <a:ext cx="3669359" cy="3669960"/>
            <a:chOff x="3218020" y="2137420"/>
            <a:chExt cx="2752869" cy="2753319"/>
          </a:xfrm>
        </p:grpSpPr>
        <p:sp>
          <p:nvSpPr>
            <p:cNvPr id="116" name="椭圆 6"/>
            <p:cNvSpPr/>
            <p:nvPr/>
          </p:nvSpPr>
          <p:spPr>
            <a:xfrm flipH="1" flipV="1">
              <a:off x="4617911" y="3332449"/>
              <a:ext cx="1352978" cy="1558290"/>
            </a:xfrm>
            <a:custGeom>
              <a:avLst/>
              <a:gdLst/>
              <a:ahLst/>
              <a:cxnLst/>
              <a:rect l="l" t="t" r="r" b="b"/>
              <a:pathLst>
                <a:path w="1352978" h="1558290">
                  <a:moveTo>
                    <a:pt x="779145" y="0"/>
                  </a:moveTo>
                  <a:cubicBezTo>
                    <a:pt x="1007226" y="0"/>
                    <a:pt x="1212417" y="98002"/>
                    <a:pt x="1352978" y="255954"/>
                  </a:cubicBezTo>
                  <a:cubicBezTo>
                    <a:pt x="1230457" y="395537"/>
                    <a:pt x="1158327" y="578918"/>
                    <a:pt x="1158327" y="779145"/>
                  </a:cubicBezTo>
                  <a:cubicBezTo>
                    <a:pt x="1158327" y="979373"/>
                    <a:pt x="1230457" y="1162753"/>
                    <a:pt x="1352978" y="1302337"/>
                  </a:cubicBezTo>
                  <a:cubicBezTo>
                    <a:pt x="1212417" y="1460288"/>
                    <a:pt x="1007226" y="1558290"/>
                    <a:pt x="779145" y="1558290"/>
                  </a:cubicBezTo>
                  <a:cubicBezTo>
                    <a:pt x="348835" y="1558290"/>
                    <a:pt x="0" y="1209455"/>
                    <a:pt x="0" y="779145"/>
                  </a:cubicBezTo>
                  <a:cubicBezTo>
                    <a:pt x="0" y="611543"/>
                    <a:pt x="52919" y="456302"/>
                    <a:pt x="144162" y="330069"/>
                  </a:cubicBezTo>
                  <a:lnTo>
                    <a:pt x="109784" y="108908"/>
                  </a:lnTo>
                  <a:lnTo>
                    <a:pt x="331101" y="143310"/>
                  </a:lnTo>
                  <a:cubicBezTo>
                    <a:pt x="457190" y="52617"/>
                    <a:pt x="612023" y="0"/>
                    <a:pt x="779145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0000"/>
              </a:schemeClr>
            </a:solidFill>
            <a:ln w="25400" cap="flat" cmpd="sng" algn="ctr">
              <a:solidFill>
                <a:srgbClr val="213257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7" name="椭圆 61"/>
            <p:cNvSpPr/>
            <p:nvPr/>
          </p:nvSpPr>
          <p:spPr>
            <a:xfrm flipH="1" flipV="1">
              <a:off x="3218020" y="3537575"/>
              <a:ext cx="1558290" cy="1353163"/>
            </a:xfrm>
            <a:custGeom>
              <a:avLst/>
              <a:gdLst/>
              <a:ahLst/>
              <a:cxnLst/>
              <a:rect l="l" t="t" r="r" b="b"/>
              <a:pathLst>
                <a:path w="1558290" h="1353163">
                  <a:moveTo>
                    <a:pt x="779145" y="0"/>
                  </a:moveTo>
                  <a:cubicBezTo>
                    <a:pt x="946584" y="0"/>
                    <a:pt x="1101686" y="52816"/>
                    <a:pt x="1227870" y="143872"/>
                  </a:cubicBezTo>
                  <a:lnTo>
                    <a:pt x="1452805" y="108907"/>
                  </a:lnTo>
                  <a:lnTo>
                    <a:pt x="1417746" y="334454"/>
                  </a:lnTo>
                  <a:cubicBezTo>
                    <a:pt x="1506649" y="460075"/>
                    <a:pt x="1558290" y="613579"/>
                    <a:pt x="1558290" y="779145"/>
                  </a:cubicBezTo>
                  <a:cubicBezTo>
                    <a:pt x="1558290" y="1007122"/>
                    <a:pt x="1460378" y="1212230"/>
                    <a:pt x="1302560" y="1352794"/>
                  </a:cubicBezTo>
                  <a:cubicBezTo>
                    <a:pt x="1163008" y="1230383"/>
                    <a:pt x="979715" y="1158329"/>
                    <a:pt x="779593" y="1158329"/>
                  </a:cubicBezTo>
                  <a:cubicBezTo>
                    <a:pt x="579261" y="1158329"/>
                    <a:pt x="395794" y="1230534"/>
                    <a:pt x="256179" y="1353163"/>
                  </a:cubicBezTo>
                  <a:cubicBezTo>
                    <a:pt x="98093" y="1212607"/>
                    <a:pt x="0" y="1007331"/>
                    <a:pt x="0" y="779145"/>
                  </a:cubicBezTo>
                  <a:cubicBezTo>
                    <a:pt x="0" y="348835"/>
                    <a:pt x="348835" y="0"/>
                    <a:pt x="779145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0000"/>
              </a:schemeClr>
            </a:solidFill>
            <a:ln w="25400" cap="flat" cmpd="sng" algn="ctr">
              <a:solidFill>
                <a:srgbClr val="213257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8" name="椭圆 6"/>
            <p:cNvSpPr/>
            <p:nvPr/>
          </p:nvSpPr>
          <p:spPr>
            <a:xfrm>
              <a:off x="3218020" y="2137420"/>
              <a:ext cx="1352978" cy="1558290"/>
            </a:xfrm>
            <a:custGeom>
              <a:avLst/>
              <a:gdLst/>
              <a:ahLst/>
              <a:cxnLst/>
              <a:rect l="l" t="t" r="r" b="b"/>
              <a:pathLst>
                <a:path w="1352978" h="1558290">
                  <a:moveTo>
                    <a:pt x="779145" y="0"/>
                  </a:moveTo>
                  <a:cubicBezTo>
                    <a:pt x="1007226" y="0"/>
                    <a:pt x="1212417" y="98002"/>
                    <a:pt x="1352978" y="255954"/>
                  </a:cubicBezTo>
                  <a:cubicBezTo>
                    <a:pt x="1230457" y="395537"/>
                    <a:pt x="1158327" y="578918"/>
                    <a:pt x="1158327" y="779145"/>
                  </a:cubicBezTo>
                  <a:cubicBezTo>
                    <a:pt x="1158327" y="979373"/>
                    <a:pt x="1230457" y="1162753"/>
                    <a:pt x="1352978" y="1302337"/>
                  </a:cubicBezTo>
                  <a:cubicBezTo>
                    <a:pt x="1212417" y="1460288"/>
                    <a:pt x="1007226" y="1558290"/>
                    <a:pt x="779145" y="1558290"/>
                  </a:cubicBezTo>
                  <a:cubicBezTo>
                    <a:pt x="348835" y="1558290"/>
                    <a:pt x="0" y="1209455"/>
                    <a:pt x="0" y="779145"/>
                  </a:cubicBezTo>
                  <a:cubicBezTo>
                    <a:pt x="0" y="611543"/>
                    <a:pt x="52919" y="456302"/>
                    <a:pt x="144162" y="330069"/>
                  </a:cubicBezTo>
                  <a:lnTo>
                    <a:pt x="109784" y="108908"/>
                  </a:lnTo>
                  <a:lnTo>
                    <a:pt x="331101" y="143310"/>
                  </a:lnTo>
                  <a:cubicBezTo>
                    <a:pt x="457190" y="52617"/>
                    <a:pt x="612023" y="0"/>
                    <a:pt x="779145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0000"/>
              </a:schemeClr>
            </a:solidFill>
            <a:ln w="25400" cap="flat" cmpd="sng" algn="ctr">
              <a:solidFill>
                <a:srgbClr val="213257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9" name="椭圆 61"/>
            <p:cNvSpPr/>
            <p:nvPr/>
          </p:nvSpPr>
          <p:spPr>
            <a:xfrm>
              <a:off x="4412599" y="2137421"/>
              <a:ext cx="1558290" cy="1353163"/>
            </a:xfrm>
            <a:custGeom>
              <a:avLst/>
              <a:gdLst/>
              <a:ahLst/>
              <a:cxnLst/>
              <a:rect l="l" t="t" r="r" b="b"/>
              <a:pathLst>
                <a:path w="1558290" h="1353163">
                  <a:moveTo>
                    <a:pt x="779145" y="0"/>
                  </a:moveTo>
                  <a:cubicBezTo>
                    <a:pt x="946584" y="0"/>
                    <a:pt x="1101686" y="52816"/>
                    <a:pt x="1227870" y="143872"/>
                  </a:cubicBezTo>
                  <a:lnTo>
                    <a:pt x="1452805" y="108907"/>
                  </a:lnTo>
                  <a:lnTo>
                    <a:pt x="1417746" y="334454"/>
                  </a:lnTo>
                  <a:cubicBezTo>
                    <a:pt x="1506649" y="460075"/>
                    <a:pt x="1558290" y="613579"/>
                    <a:pt x="1558290" y="779145"/>
                  </a:cubicBezTo>
                  <a:cubicBezTo>
                    <a:pt x="1558290" y="1007122"/>
                    <a:pt x="1460378" y="1212230"/>
                    <a:pt x="1302560" y="1352794"/>
                  </a:cubicBezTo>
                  <a:cubicBezTo>
                    <a:pt x="1163008" y="1230383"/>
                    <a:pt x="979715" y="1158329"/>
                    <a:pt x="779593" y="1158329"/>
                  </a:cubicBezTo>
                  <a:cubicBezTo>
                    <a:pt x="579261" y="1158329"/>
                    <a:pt x="395794" y="1230534"/>
                    <a:pt x="256179" y="1353163"/>
                  </a:cubicBezTo>
                  <a:cubicBezTo>
                    <a:pt x="98093" y="1212607"/>
                    <a:pt x="0" y="1007331"/>
                    <a:pt x="0" y="779145"/>
                  </a:cubicBezTo>
                  <a:cubicBezTo>
                    <a:pt x="0" y="348835"/>
                    <a:pt x="348835" y="0"/>
                    <a:pt x="779145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0000"/>
              </a:schemeClr>
            </a:solidFill>
            <a:ln w="25400" cap="flat" cmpd="sng" algn="ctr">
              <a:solidFill>
                <a:srgbClr val="213257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 flipH="1" flipV="1">
              <a:off x="4486830" y="3432539"/>
              <a:ext cx="215248" cy="215248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463304" y="2604739"/>
              <a:ext cx="884467" cy="4001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8565">
                <a:defRPr/>
              </a:pPr>
              <a:r>
                <a:rPr lang="en-US" altLang="zh-CN" sz="3465" kern="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3465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784238" y="2585629"/>
              <a:ext cx="815013" cy="4001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8565">
                <a:defRPr/>
              </a:pPr>
              <a:r>
                <a:rPr lang="en-US" altLang="zh-CN" sz="3465" kern="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3465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506168" y="3943238"/>
              <a:ext cx="911515" cy="4001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8565">
                <a:defRPr/>
              </a:pPr>
              <a:r>
                <a:rPr lang="en-US" altLang="zh-CN" sz="3465" kern="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3465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881641" y="3886086"/>
              <a:ext cx="842487" cy="4001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8565">
                <a:defRPr/>
              </a:pPr>
              <a:r>
                <a:rPr lang="en-US" altLang="zh-CN" sz="3465" kern="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3465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4486830" y="3432539"/>
              <a:ext cx="215248" cy="215248"/>
            </a:xfrm>
            <a:prstGeom prst="ellipse">
              <a:avLst/>
            </a:prstGeom>
            <a:noFill/>
            <a:ln w="25400" cap="flat" cmpd="sng" algn="ctr">
              <a:solidFill>
                <a:srgbClr val="1E445B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Tm="2246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46" y="87495"/>
            <a:ext cx="598694" cy="669961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0278319" y="225452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985520" y="810227"/>
            <a:ext cx="1057943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原创设计师QQ598969553      _14"/>
          <p:cNvSpPr>
            <a:spLocks noChangeArrowheads="1"/>
          </p:cNvSpPr>
          <p:nvPr/>
        </p:nvSpPr>
        <p:spPr bwMode="gray">
          <a:xfrm>
            <a:off x="869707" y="165236"/>
            <a:ext cx="3169857" cy="679091"/>
          </a:xfrm>
          <a:prstGeom prst="roundRect">
            <a:avLst/>
          </a:prstGeom>
          <a:noFill/>
          <a:ln>
            <a:noFill/>
          </a:ln>
        </p:spPr>
        <p:txBody>
          <a:bodyPr wrap="square" lIns="121844" tIns="60922" rIns="121844" bIns="60922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7" name="Group 3"/>
          <p:cNvGrpSpPr/>
          <p:nvPr/>
        </p:nvGrpSpPr>
        <p:grpSpPr>
          <a:xfrm>
            <a:off x="4691856" y="1615138"/>
            <a:ext cx="2808289" cy="3398838"/>
            <a:chOff x="4616465" y="1615138"/>
            <a:chExt cx="2808289" cy="3398838"/>
          </a:xfrm>
          <a:solidFill>
            <a:schemeClr val="bg1">
              <a:alpha val="65000"/>
            </a:schemeClr>
          </a:solidFill>
        </p:grpSpPr>
        <p:sp>
          <p:nvSpPr>
            <p:cNvPr id="205" name="Rectangle 293"/>
            <p:cNvSpPr>
              <a:spLocks noChangeArrowheads="1"/>
            </p:cNvSpPr>
            <p:nvPr/>
          </p:nvSpPr>
          <p:spPr bwMode="auto">
            <a:xfrm>
              <a:off x="6010290" y="4032901"/>
              <a:ext cx="26988" cy="8572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6" name="Freeform 294"/>
            <p:cNvSpPr/>
            <p:nvPr/>
          </p:nvSpPr>
          <p:spPr bwMode="auto">
            <a:xfrm>
              <a:off x="6019815" y="4874276"/>
              <a:ext cx="398463" cy="42863"/>
            </a:xfrm>
            <a:custGeom>
              <a:avLst/>
              <a:gdLst>
                <a:gd name="T0" fmla="*/ 251 w 251"/>
                <a:gd name="T1" fmla="*/ 27 h 27"/>
                <a:gd name="T2" fmla="*/ 0 w 251"/>
                <a:gd name="T3" fmla="*/ 17 h 27"/>
                <a:gd name="T4" fmla="*/ 0 w 251"/>
                <a:gd name="T5" fmla="*/ 0 h 27"/>
                <a:gd name="T6" fmla="*/ 251 w 251"/>
                <a:gd name="T7" fmla="*/ 12 h 27"/>
                <a:gd name="T8" fmla="*/ 251 w 251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27">
                  <a:moveTo>
                    <a:pt x="251" y="2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251" y="12"/>
                  </a:lnTo>
                  <a:lnTo>
                    <a:pt x="251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7" name="Freeform 295"/>
            <p:cNvSpPr/>
            <p:nvPr/>
          </p:nvSpPr>
          <p:spPr bwMode="auto">
            <a:xfrm>
              <a:off x="5724540" y="4502801"/>
              <a:ext cx="301625" cy="396875"/>
            </a:xfrm>
            <a:custGeom>
              <a:avLst/>
              <a:gdLst>
                <a:gd name="T0" fmla="*/ 178 w 190"/>
                <a:gd name="T1" fmla="*/ 250 h 250"/>
                <a:gd name="T2" fmla="*/ 0 w 190"/>
                <a:gd name="T3" fmla="*/ 10 h 250"/>
                <a:gd name="T4" fmla="*/ 14 w 190"/>
                <a:gd name="T5" fmla="*/ 0 h 250"/>
                <a:gd name="T6" fmla="*/ 190 w 190"/>
                <a:gd name="T7" fmla="*/ 240 h 250"/>
                <a:gd name="T8" fmla="*/ 178 w 190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250">
                  <a:moveTo>
                    <a:pt x="178" y="250"/>
                  </a:moveTo>
                  <a:lnTo>
                    <a:pt x="0" y="10"/>
                  </a:lnTo>
                  <a:lnTo>
                    <a:pt x="14" y="0"/>
                  </a:lnTo>
                  <a:lnTo>
                    <a:pt x="190" y="240"/>
                  </a:lnTo>
                  <a:lnTo>
                    <a:pt x="178" y="2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8" name="Freeform 296"/>
            <p:cNvSpPr/>
            <p:nvPr/>
          </p:nvSpPr>
          <p:spPr bwMode="auto">
            <a:xfrm>
              <a:off x="6003940" y="4547251"/>
              <a:ext cx="446088" cy="352425"/>
            </a:xfrm>
            <a:custGeom>
              <a:avLst/>
              <a:gdLst>
                <a:gd name="T0" fmla="*/ 11 w 281"/>
                <a:gd name="T1" fmla="*/ 222 h 222"/>
                <a:gd name="T2" fmla="*/ 0 w 281"/>
                <a:gd name="T3" fmla="*/ 208 h 222"/>
                <a:gd name="T4" fmla="*/ 271 w 281"/>
                <a:gd name="T5" fmla="*/ 0 h 222"/>
                <a:gd name="T6" fmla="*/ 281 w 281"/>
                <a:gd name="T7" fmla="*/ 12 h 222"/>
                <a:gd name="T8" fmla="*/ 11 w 281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22">
                  <a:moveTo>
                    <a:pt x="11" y="222"/>
                  </a:moveTo>
                  <a:lnTo>
                    <a:pt x="0" y="208"/>
                  </a:lnTo>
                  <a:lnTo>
                    <a:pt x="271" y="0"/>
                  </a:lnTo>
                  <a:lnTo>
                    <a:pt x="281" y="12"/>
                  </a:lnTo>
                  <a:lnTo>
                    <a:pt x="11" y="2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9" name="Freeform 297"/>
            <p:cNvSpPr/>
            <p:nvPr/>
          </p:nvSpPr>
          <p:spPr bwMode="auto">
            <a:xfrm>
              <a:off x="5397515" y="4882213"/>
              <a:ext cx="620713" cy="41275"/>
            </a:xfrm>
            <a:custGeom>
              <a:avLst/>
              <a:gdLst>
                <a:gd name="T0" fmla="*/ 0 w 391"/>
                <a:gd name="T1" fmla="*/ 26 h 26"/>
                <a:gd name="T2" fmla="*/ 0 w 391"/>
                <a:gd name="T3" fmla="*/ 11 h 26"/>
                <a:gd name="T4" fmla="*/ 389 w 391"/>
                <a:gd name="T5" fmla="*/ 0 h 26"/>
                <a:gd name="T6" fmla="*/ 391 w 391"/>
                <a:gd name="T7" fmla="*/ 16 h 26"/>
                <a:gd name="T8" fmla="*/ 0 w 39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26">
                  <a:moveTo>
                    <a:pt x="0" y="26"/>
                  </a:moveTo>
                  <a:lnTo>
                    <a:pt x="0" y="11"/>
                  </a:lnTo>
                  <a:lnTo>
                    <a:pt x="389" y="0"/>
                  </a:lnTo>
                  <a:lnTo>
                    <a:pt x="391" y="1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0" name="Freeform 298"/>
            <p:cNvSpPr/>
            <p:nvPr/>
          </p:nvSpPr>
          <p:spPr bwMode="auto">
            <a:xfrm>
              <a:off x="5257815" y="4445651"/>
              <a:ext cx="152400" cy="469900"/>
            </a:xfrm>
            <a:custGeom>
              <a:avLst/>
              <a:gdLst>
                <a:gd name="T0" fmla="*/ 79 w 96"/>
                <a:gd name="T1" fmla="*/ 296 h 296"/>
                <a:gd name="T2" fmla="*/ 0 w 96"/>
                <a:gd name="T3" fmla="*/ 5 h 296"/>
                <a:gd name="T4" fmla="*/ 16 w 96"/>
                <a:gd name="T5" fmla="*/ 0 h 296"/>
                <a:gd name="T6" fmla="*/ 96 w 96"/>
                <a:gd name="T7" fmla="*/ 291 h 296"/>
                <a:gd name="T8" fmla="*/ 79 w 96"/>
                <a:gd name="T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96">
                  <a:moveTo>
                    <a:pt x="79" y="296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96" y="291"/>
                  </a:lnTo>
                  <a:lnTo>
                    <a:pt x="79" y="2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1" name="Freeform 299"/>
            <p:cNvSpPr/>
            <p:nvPr/>
          </p:nvSpPr>
          <p:spPr bwMode="auto">
            <a:xfrm>
              <a:off x="5383228" y="4507563"/>
              <a:ext cx="358775" cy="404813"/>
            </a:xfrm>
            <a:custGeom>
              <a:avLst/>
              <a:gdLst>
                <a:gd name="T0" fmla="*/ 13 w 226"/>
                <a:gd name="T1" fmla="*/ 255 h 255"/>
                <a:gd name="T2" fmla="*/ 0 w 226"/>
                <a:gd name="T3" fmla="*/ 245 h 255"/>
                <a:gd name="T4" fmla="*/ 214 w 226"/>
                <a:gd name="T5" fmla="*/ 0 h 255"/>
                <a:gd name="T6" fmla="*/ 226 w 226"/>
                <a:gd name="T7" fmla="*/ 11 h 255"/>
                <a:gd name="T8" fmla="*/ 13 w 226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55">
                  <a:moveTo>
                    <a:pt x="13" y="255"/>
                  </a:moveTo>
                  <a:lnTo>
                    <a:pt x="0" y="245"/>
                  </a:lnTo>
                  <a:lnTo>
                    <a:pt x="214" y="0"/>
                  </a:lnTo>
                  <a:lnTo>
                    <a:pt x="226" y="11"/>
                  </a:lnTo>
                  <a:lnTo>
                    <a:pt x="13" y="2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2" name="Freeform 300"/>
            <p:cNvSpPr/>
            <p:nvPr/>
          </p:nvSpPr>
          <p:spPr bwMode="auto">
            <a:xfrm>
              <a:off x="5260990" y="4434538"/>
              <a:ext cx="477838" cy="84138"/>
            </a:xfrm>
            <a:custGeom>
              <a:avLst/>
              <a:gdLst>
                <a:gd name="T0" fmla="*/ 298 w 301"/>
                <a:gd name="T1" fmla="*/ 53 h 53"/>
                <a:gd name="T2" fmla="*/ 0 w 301"/>
                <a:gd name="T3" fmla="*/ 15 h 53"/>
                <a:gd name="T4" fmla="*/ 3 w 301"/>
                <a:gd name="T5" fmla="*/ 0 h 53"/>
                <a:gd name="T6" fmla="*/ 301 w 301"/>
                <a:gd name="T7" fmla="*/ 37 h 53"/>
                <a:gd name="T8" fmla="*/ 298 w 30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53">
                  <a:moveTo>
                    <a:pt x="298" y="53"/>
                  </a:moveTo>
                  <a:lnTo>
                    <a:pt x="0" y="15"/>
                  </a:lnTo>
                  <a:lnTo>
                    <a:pt x="3" y="0"/>
                  </a:lnTo>
                  <a:lnTo>
                    <a:pt x="301" y="37"/>
                  </a:lnTo>
                  <a:lnTo>
                    <a:pt x="298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3" name="Freeform 301"/>
            <p:cNvSpPr/>
            <p:nvPr/>
          </p:nvSpPr>
          <p:spPr bwMode="auto">
            <a:xfrm>
              <a:off x="5722953" y="4032901"/>
              <a:ext cx="312738" cy="476250"/>
            </a:xfrm>
            <a:custGeom>
              <a:avLst/>
              <a:gdLst>
                <a:gd name="T0" fmla="*/ 14 w 197"/>
                <a:gd name="T1" fmla="*/ 300 h 300"/>
                <a:gd name="T2" fmla="*/ 0 w 197"/>
                <a:gd name="T3" fmla="*/ 292 h 300"/>
                <a:gd name="T4" fmla="*/ 183 w 197"/>
                <a:gd name="T5" fmla="*/ 0 h 300"/>
                <a:gd name="T6" fmla="*/ 197 w 197"/>
                <a:gd name="T7" fmla="*/ 10 h 300"/>
                <a:gd name="T8" fmla="*/ 14 w 197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300">
                  <a:moveTo>
                    <a:pt x="14" y="300"/>
                  </a:moveTo>
                  <a:lnTo>
                    <a:pt x="0" y="292"/>
                  </a:lnTo>
                  <a:lnTo>
                    <a:pt x="183" y="0"/>
                  </a:lnTo>
                  <a:lnTo>
                    <a:pt x="197" y="10"/>
                  </a:lnTo>
                  <a:lnTo>
                    <a:pt x="14" y="3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4" name="Freeform 302"/>
            <p:cNvSpPr/>
            <p:nvPr/>
          </p:nvSpPr>
          <p:spPr bwMode="auto">
            <a:xfrm>
              <a:off x="6432566" y="4290076"/>
              <a:ext cx="358775" cy="276225"/>
            </a:xfrm>
            <a:custGeom>
              <a:avLst/>
              <a:gdLst>
                <a:gd name="T0" fmla="*/ 10 w 226"/>
                <a:gd name="T1" fmla="*/ 174 h 174"/>
                <a:gd name="T2" fmla="*/ 0 w 226"/>
                <a:gd name="T3" fmla="*/ 162 h 174"/>
                <a:gd name="T4" fmla="*/ 216 w 226"/>
                <a:gd name="T5" fmla="*/ 0 h 174"/>
                <a:gd name="T6" fmla="*/ 226 w 226"/>
                <a:gd name="T7" fmla="*/ 12 h 174"/>
                <a:gd name="T8" fmla="*/ 10 w 226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74">
                  <a:moveTo>
                    <a:pt x="10" y="174"/>
                  </a:moveTo>
                  <a:lnTo>
                    <a:pt x="0" y="162"/>
                  </a:lnTo>
                  <a:lnTo>
                    <a:pt x="216" y="0"/>
                  </a:lnTo>
                  <a:lnTo>
                    <a:pt x="226" y="12"/>
                  </a:lnTo>
                  <a:lnTo>
                    <a:pt x="10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5" name="Freeform 303"/>
            <p:cNvSpPr/>
            <p:nvPr/>
          </p:nvSpPr>
          <p:spPr bwMode="auto">
            <a:xfrm>
              <a:off x="6410341" y="4559951"/>
              <a:ext cx="41275" cy="339725"/>
            </a:xfrm>
            <a:custGeom>
              <a:avLst/>
              <a:gdLst>
                <a:gd name="T0" fmla="*/ 15 w 26"/>
                <a:gd name="T1" fmla="*/ 214 h 214"/>
                <a:gd name="T2" fmla="*/ 0 w 26"/>
                <a:gd name="T3" fmla="*/ 212 h 214"/>
                <a:gd name="T4" fmla="*/ 10 w 26"/>
                <a:gd name="T5" fmla="*/ 0 h 214"/>
                <a:gd name="T6" fmla="*/ 26 w 26"/>
                <a:gd name="T7" fmla="*/ 0 h 214"/>
                <a:gd name="T8" fmla="*/ 15 w 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4">
                  <a:moveTo>
                    <a:pt x="15" y="214"/>
                  </a:moveTo>
                  <a:lnTo>
                    <a:pt x="0" y="212"/>
                  </a:lnTo>
                  <a:lnTo>
                    <a:pt x="10" y="0"/>
                  </a:lnTo>
                  <a:lnTo>
                    <a:pt x="26" y="0"/>
                  </a:lnTo>
                  <a:lnTo>
                    <a:pt x="15" y="2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6" name="Freeform 304"/>
            <p:cNvSpPr/>
            <p:nvPr/>
          </p:nvSpPr>
          <p:spPr bwMode="auto">
            <a:xfrm>
              <a:off x="5738828" y="4482163"/>
              <a:ext cx="698500" cy="93663"/>
            </a:xfrm>
            <a:custGeom>
              <a:avLst/>
              <a:gdLst>
                <a:gd name="T0" fmla="*/ 438 w 440"/>
                <a:gd name="T1" fmla="*/ 59 h 59"/>
                <a:gd name="T2" fmla="*/ 0 w 440"/>
                <a:gd name="T3" fmla="*/ 17 h 59"/>
                <a:gd name="T4" fmla="*/ 1 w 440"/>
                <a:gd name="T5" fmla="*/ 0 h 59"/>
                <a:gd name="T6" fmla="*/ 440 w 440"/>
                <a:gd name="T7" fmla="*/ 44 h 59"/>
                <a:gd name="T8" fmla="*/ 438 w 44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59">
                  <a:moveTo>
                    <a:pt x="438" y="59"/>
                  </a:moveTo>
                  <a:lnTo>
                    <a:pt x="0" y="17"/>
                  </a:lnTo>
                  <a:lnTo>
                    <a:pt x="1" y="0"/>
                  </a:lnTo>
                  <a:lnTo>
                    <a:pt x="440" y="44"/>
                  </a:lnTo>
                  <a:lnTo>
                    <a:pt x="438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7" name="Freeform 305"/>
            <p:cNvSpPr/>
            <p:nvPr/>
          </p:nvSpPr>
          <p:spPr bwMode="auto">
            <a:xfrm>
              <a:off x="6418278" y="4090051"/>
              <a:ext cx="33338" cy="468313"/>
            </a:xfrm>
            <a:custGeom>
              <a:avLst/>
              <a:gdLst>
                <a:gd name="T0" fmla="*/ 5 w 21"/>
                <a:gd name="T1" fmla="*/ 295 h 295"/>
                <a:gd name="T2" fmla="*/ 0 w 21"/>
                <a:gd name="T3" fmla="*/ 0 h 295"/>
                <a:gd name="T4" fmla="*/ 17 w 21"/>
                <a:gd name="T5" fmla="*/ 0 h 295"/>
                <a:gd name="T6" fmla="*/ 21 w 21"/>
                <a:gd name="T7" fmla="*/ 293 h 295"/>
                <a:gd name="T8" fmla="*/ 5 w 21"/>
                <a:gd name="T9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95">
                  <a:moveTo>
                    <a:pt x="5" y="295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21" y="293"/>
                  </a:lnTo>
                  <a:lnTo>
                    <a:pt x="5" y="2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8" name="Freeform 306"/>
            <p:cNvSpPr/>
            <p:nvPr/>
          </p:nvSpPr>
          <p:spPr bwMode="auto">
            <a:xfrm>
              <a:off x="6429391" y="4532963"/>
              <a:ext cx="288925" cy="312738"/>
            </a:xfrm>
            <a:custGeom>
              <a:avLst/>
              <a:gdLst>
                <a:gd name="T0" fmla="*/ 122 w 130"/>
                <a:gd name="T1" fmla="*/ 141 h 141"/>
                <a:gd name="T2" fmla="*/ 0 w 130"/>
                <a:gd name="T3" fmla="*/ 5 h 141"/>
                <a:gd name="T4" fmla="*/ 11 w 130"/>
                <a:gd name="T5" fmla="*/ 1 h 141"/>
                <a:gd name="T6" fmla="*/ 6 w 130"/>
                <a:gd name="T7" fmla="*/ 3 h 141"/>
                <a:gd name="T8" fmla="*/ 11 w 130"/>
                <a:gd name="T9" fmla="*/ 0 h 141"/>
                <a:gd name="T10" fmla="*/ 130 w 130"/>
                <a:gd name="T11" fmla="*/ 133 h 141"/>
                <a:gd name="T12" fmla="*/ 122 w 130"/>
                <a:gd name="T13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141">
                  <a:moveTo>
                    <a:pt x="122" y="141"/>
                  </a:moveTo>
                  <a:cubicBezTo>
                    <a:pt x="2" y="10"/>
                    <a:pt x="0" y="6"/>
                    <a:pt x="0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6"/>
                    <a:pt x="84" y="83"/>
                    <a:pt x="130" y="133"/>
                  </a:cubicBezTo>
                  <a:lnTo>
                    <a:pt x="122" y="1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9" name="Freeform 307"/>
            <p:cNvSpPr/>
            <p:nvPr/>
          </p:nvSpPr>
          <p:spPr bwMode="auto">
            <a:xfrm>
              <a:off x="6423041" y="4826651"/>
              <a:ext cx="288925" cy="95250"/>
            </a:xfrm>
            <a:custGeom>
              <a:avLst/>
              <a:gdLst>
                <a:gd name="T0" fmla="*/ 3 w 182"/>
                <a:gd name="T1" fmla="*/ 60 h 60"/>
                <a:gd name="T2" fmla="*/ 0 w 182"/>
                <a:gd name="T3" fmla="*/ 43 h 60"/>
                <a:gd name="T4" fmla="*/ 179 w 182"/>
                <a:gd name="T5" fmla="*/ 0 h 60"/>
                <a:gd name="T6" fmla="*/ 182 w 182"/>
                <a:gd name="T7" fmla="*/ 16 h 60"/>
                <a:gd name="T8" fmla="*/ 3 w 182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60">
                  <a:moveTo>
                    <a:pt x="3" y="60"/>
                  </a:moveTo>
                  <a:lnTo>
                    <a:pt x="0" y="43"/>
                  </a:lnTo>
                  <a:lnTo>
                    <a:pt x="179" y="0"/>
                  </a:lnTo>
                  <a:lnTo>
                    <a:pt x="182" y="16"/>
                  </a:lnTo>
                  <a:lnTo>
                    <a:pt x="3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0" name="Freeform 308"/>
            <p:cNvSpPr/>
            <p:nvPr/>
          </p:nvSpPr>
          <p:spPr bwMode="auto">
            <a:xfrm>
              <a:off x="6702441" y="4302776"/>
              <a:ext cx="90488" cy="541338"/>
            </a:xfrm>
            <a:custGeom>
              <a:avLst/>
              <a:gdLst>
                <a:gd name="T0" fmla="*/ 17 w 57"/>
                <a:gd name="T1" fmla="*/ 341 h 341"/>
                <a:gd name="T2" fmla="*/ 0 w 57"/>
                <a:gd name="T3" fmla="*/ 339 h 341"/>
                <a:gd name="T4" fmla="*/ 41 w 57"/>
                <a:gd name="T5" fmla="*/ 0 h 341"/>
                <a:gd name="T6" fmla="*/ 57 w 57"/>
                <a:gd name="T7" fmla="*/ 2 h 341"/>
                <a:gd name="T8" fmla="*/ 17 w 57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41">
                  <a:moveTo>
                    <a:pt x="17" y="341"/>
                  </a:moveTo>
                  <a:lnTo>
                    <a:pt x="0" y="339"/>
                  </a:lnTo>
                  <a:lnTo>
                    <a:pt x="41" y="0"/>
                  </a:lnTo>
                  <a:lnTo>
                    <a:pt x="57" y="2"/>
                  </a:lnTo>
                  <a:lnTo>
                    <a:pt x="17" y="3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1" name="Freeform 309"/>
            <p:cNvSpPr/>
            <p:nvPr/>
          </p:nvSpPr>
          <p:spPr bwMode="auto">
            <a:xfrm>
              <a:off x="6770703" y="3815413"/>
              <a:ext cx="260350" cy="496888"/>
            </a:xfrm>
            <a:custGeom>
              <a:avLst/>
              <a:gdLst>
                <a:gd name="T0" fmla="*/ 16 w 164"/>
                <a:gd name="T1" fmla="*/ 313 h 313"/>
                <a:gd name="T2" fmla="*/ 0 w 164"/>
                <a:gd name="T3" fmla="*/ 306 h 313"/>
                <a:gd name="T4" fmla="*/ 150 w 164"/>
                <a:gd name="T5" fmla="*/ 0 h 313"/>
                <a:gd name="T6" fmla="*/ 164 w 164"/>
                <a:gd name="T7" fmla="*/ 7 h 313"/>
                <a:gd name="T8" fmla="*/ 16 w 164"/>
                <a:gd name="T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313">
                  <a:moveTo>
                    <a:pt x="16" y="313"/>
                  </a:moveTo>
                  <a:lnTo>
                    <a:pt x="0" y="306"/>
                  </a:lnTo>
                  <a:lnTo>
                    <a:pt x="150" y="0"/>
                  </a:lnTo>
                  <a:lnTo>
                    <a:pt x="164" y="7"/>
                  </a:lnTo>
                  <a:lnTo>
                    <a:pt x="16" y="3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2" name="Freeform 310"/>
            <p:cNvSpPr/>
            <p:nvPr/>
          </p:nvSpPr>
          <p:spPr bwMode="auto">
            <a:xfrm>
              <a:off x="7004066" y="3215338"/>
              <a:ext cx="306388" cy="611188"/>
            </a:xfrm>
            <a:custGeom>
              <a:avLst/>
              <a:gdLst>
                <a:gd name="T0" fmla="*/ 15 w 193"/>
                <a:gd name="T1" fmla="*/ 385 h 385"/>
                <a:gd name="T2" fmla="*/ 0 w 193"/>
                <a:gd name="T3" fmla="*/ 378 h 385"/>
                <a:gd name="T4" fmla="*/ 179 w 193"/>
                <a:gd name="T5" fmla="*/ 0 h 385"/>
                <a:gd name="T6" fmla="*/ 193 w 193"/>
                <a:gd name="T7" fmla="*/ 7 h 385"/>
                <a:gd name="T8" fmla="*/ 15 w 193"/>
                <a:gd name="T9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85">
                  <a:moveTo>
                    <a:pt x="15" y="385"/>
                  </a:moveTo>
                  <a:lnTo>
                    <a:pt x="0" y="378"/>
                  </a:lnTo>
                  <a:lnTo>
                    <a:pt x="179" y="0"/>
                  </a:lnTo>
                  <a:lnTo>
                    <a:pt x="193" y="7"/>
                  </a:lnTo>
                  <a:lnTo>
                    <a:pt x="15" y="3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3" name="Freeform 311"/>
            <p:cNvSpPr/>
            <p:nvPr/>
          </p:nvSpPr>
          <p:spPr bwMode="auto">
            <a:xfrm>
              <a:off x="6702441" y="3485213"/>
              <a:ext cx="325438" cy="344488"/>
            </a:xfrm>
            <a:custGeom>
              <a:avLst/>
              <a:gdLst>
                <a:gd name="T0" fmla="*/ 194 w 205"/>
                <a:gd name="T1" fmla="*/ 217 h 217"/>
                <a:gd name="T2" fmla="*/ 0 w 205"/>
                <a:gd name="T3" fmla="*/ 11 h 217"/>
                <a:gd name="T4" fmla="*/ 13 w 205"/>
                <a:gd name="T5" fmla="*/ 0 h 217"/>
                <a:gd name="T6" fmla="*/ 205 w 205"/>
                <a:gd name="T7" fmla="*/ 205 h 217"/>
                <a:gd name="T8" fmla="*/ 194 w 205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17">
                  <a:moveTo>
                    <a:pt x="194" y="217"/>
                  </a:moveTo>
                  <a:lnTo>
                    <a:pt x="0" y="11"/>
                  </a:lnTo>
                  <a:lnTo>
                    <a:pt x="13" y="0"/>
                  </a:lnTo>
                  <a:lnTo>
                    <a:pt x="205" y="205"/>
                  </a:lnTo>
                  <a:lnTo>
                    <a:pt x="194" y="2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4" name="Freeform 312"/>
            <p:cNvSpPr/>
            <p:nvPr/>
          </p:nvSpPr>
          <p:spPr bwMode="auto">
            <a:xfrm>
              <a:off x="6423041" y="3485213"/>
              <a:ext cx="301625" cy="619125"/>
            </a:xfrm>
            <a:custGeom>
              <a:avLst/>
              <a:gdLst>
                <a:gd name="T0" fmla="*/ 16 w 190"/>
                <a:gd name="T1" fmla="*/ 390 h 390"/>
                <a:gd name="T2" fmla="*/ 0 w 190"/>
                <a:gd name="T3" fmla="*/ 383 h 390"/>
                <a:gd name="T4" fmla="*/ 175 w 190"/>
                <a:gd name="T5" fmla="*/ 0 h 390"/>
                <a:gd name="T6" fmla="*/ 190 w 190"/>
                <a:gd name="T7" fmla="*/ 6 h 390"/>
                <a:gd name="T8" fmla="*/ 16 w 190"/>
                <a:gd name="T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390">
                  <a:moveTo>
                    <a:pt x="16" y="390"/>
                  </a:moveTo>
                  <a:lnTo>
                    <a:pt x="0" y="383"/>
                  </a:lnTo>
                  <a:lnTo>
                    <a:pt x="175" y="0"/>
                  </a:lnTo>
                  <a:lnTo>
                    <a:pt x="190" y="6"/>
                  </a:lnTo>
                  <a:lnTo>
                    <a:pt x="16" y="3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5" name="Freeform 313"/>
            <p:cNvSpPr/>
            <p:nvPr/>
          </p:nvSpPr>
          <p:spPr bwMode="auto">
            <a:xfrm>
              <a:off x="6021403" y="4023376"/>
              <a:ext cx="407988" cy="87313"/>
            </a:xfrm>
            <a:custGeom>
              <a:avLst/>
              <a:gdLst>
                <a:gd name="T0" fmla="*/ 256 w 257"/>
                <a:gd name="T1" fmla="*/ 55 h 55"/>
                <a:gd name="T2" fmla="*/ 0 w 257"/>
                <a:gd name="T3" fmla="*/ 17 h 55"/>
                <a:gd name="T4" fmla="*/ 3 w 257"/>
                <a:gd name="T5" fmla="*/ 0 h 55"/>
                <a:gd name="T6" fmla="*/ 257 w 257"/>
                <a:gd name="T7" fmla="*/ 39 h 55"/>
                <a:gd name="T8" fmla="*/ 256 w 257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55">
                  <a:moveTo>
                    <a:pt x="256" y="55"/>
                  </a:moveTo>
                  <a:lnTo>
                    <a:pt x="0" y="17"/>
                  </a:lnTo>
                  <a:lnTo>
                    <a:pt x="3" y="0"/>
                  </a:lnTo>
                  <a:lnTo>
                    <a:pt x="257" y="39"/>
                  </a:lnTo>
                  <a:lnTo>
                    <a:pt x="256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6" name="Freeform 314"/>
            <p:cNvSpPr/>
            <p:nvPr/>
          </p:nvSpPr>
          <p:spPr bwMode="auto">
            <a:xfrm>
              <a:off x="6432566" y="4078938"/>
              <a:ext cx="354013" cy="228600"/>
            </a:xfrm>
            <a:custGeom>
              <a:avLst/>
              <a:gdLst>
                <a:gd name="T0" fmla="*/ 215 w 223"/>
                <a:gd name="T1" fmla="*/ 144 h 144"/>
                <a:gd name="T2" fmla="*/ 0 w 223"/>
                <a:gd name="T3" fmla="*/ 14 h 144"/>
                <a:gd name="T4" fmla="*/ 8 w 223"/>
                <a:gd name="T5" fmla="*/ 0 h 144"/>
                <a:gd name="T6" fmla="*/ 223 w 223"/>
                <a:gd name="T7" fmla="*/ 130 h 144"/>
                <a:gd name="T8" fmla="*/ 215 w 22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44">
                  <a:moveTo>
                    <a:pt x="215" y="144"/>
                  </a:moveTo>
                  <a:lnTo>
                    <a:pt x="0" y="14"/>
                  </a:lnTo>
                  <a:lnTo>
                    <a:pt x="8" y="0"/>
                  </a:lnTo>
                  <a:lnTo>
                    <a:pt x="223" y="130"/>
                  </a:lnTo>
                  <a:lnTo>
                    <a:pt x="215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7" name="Freeform 315"/>
            <p:cNvSpPr/>
            <p:nvPr/>
          </p:nvSpPr>
          <p:spPr bwMode="auto">
            <a:xfrm>
              <a:off x="6437328" y="3809063"/>
              <a:ext cx="582613" cy="290513"/>
            </a:xfrm>
            <a:custGeom>
              <a:avLst/>
              <a:gdLst>
                <a:gd name="T0" fmla="*/ 7 w 367"/>
                <a:gd name="T1" fmla="*/ 183 h 183"/>
                <a:gd name="T2" fmla="*/ 0 w 367"/>
                <a:gd name="T3" fmla="*/ 167 h 183"/>
                <a:gd name="T4" fmla="*/ 360 w 367"/>
                <a:gd name="T5" fmla="*/ 0 h 183"/>
                <a:gd name="T6" fmla="*/ 367 w 367"/>
                <a:gd name="T7" fmla="*/ 15 h 183"/>
                <a:gd name="T8" fmla="*/ 7 w 367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183">
                  <a:moveTo>
                    <a:pt x="7" y="183"/>
                  </a:moveTo>
                  <a:lnTo>
                    <a:pt x="0" y="167"/>
                  </a:lnTo>
                  <a:lnTo>
                    <a:pt x="360" y="0"/>
                  </a:lnTo>
                  <a:lnTo>
                    <a:pt x="367" y="15"/>
                  </a:lnTo>
                  <a:lnTo>
                    <a:pt x="7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8" name="Freeform 316"/>
            <p:cNvSpPr/>
            <p:nvPr/>
          </p:nvSpPr>
          <p:spPr bwMode="auto">
            <a:xfrm>
              <a:off x="6342078" y="3589988"/>
              <a:ext cx="106363" cy="495300"/>
            </a:xfrm>
            <a:custGeom>
              <a:avLst/>
              <a:gdLst>
                <a:gd name="T0" fmla="*/ 51 w 67"/>
                <a:gd name="T1" fmla="*/ 312 h 312"/>
                <a:gd name="T2" fmla="*/ 0 w 67"/>
                <a:gd name="T3" fmla="*/ 3 h 312"/>
                <a:gd name="T4" fmla="*/ 16 w 67"/>
                <a:gd name="T5" fmla="*/ 0 h 312"/>
                <a:gd name="T6" fmla="*/ 67 w 67"/>
                <a:gd name="T7" fmla="*/ 310 h 312"/>
                <a:gd name="T8" fmla="*/ 51 w 67"/>
                <a:gd name="T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12">
                  <a:moveTo>
                    <a:pt x="51" y="312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67" y="310"/>
                  </a:lnTo>
                  <a:lnTo>
                    <a:pt x="51" y="3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9" name="Freeform 317"/>
            <p:cNvSpPr/>
            <p:nvPr/>
          </p:nvSpPr>
          <p:spPr bwMode="auto">
            <a:xfrm>
              <a:off x="6007115" y="3597926"/>
              <a:ext cx="30163" cy="434975"/>
            </a:xfrm>
            <a:custGeom>
              <a:avLst/>
              <a:gdLst>
                <a:gd name="T0" fmla="*/ 2 w 19"/>
                <a:gd name="T1" fmla="*/ 274 h 274"/>
                <a:gd name="T2" fmla="*/ 0 w 19"/>
                <a:gd name="T3" fmla="*/ 0 h 274"/>
                <a:gd name="T4" fmla="*/ 16 w 19"/>
                <a:gd name="T5" fmla="*/ 0 h 274"/>
                <a:gd name="T6" fmla="*/ 19 w 19"/>
                <a:gd name="T7" fmla="*/ 274 h 274"/>
                <a:gd name="T8" fmla="*/ 2 w 19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4">
                  <a:moveTo>
                    <a:pt x="2" y="274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9" y="274"/>
                  </a:lnTo>
                  <a:lnTo>
                    <a:pt x="2" y="2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0" name="Freeform 318"/>
            <p:cNvSpPr/>
            <p:nvPr/>
          </p:nvSpPr>
          <p:spPr bwMode="auto">
            <a:xfrm>
              <a:off x="5980128" y="2923238"/>
              <a:ext cx="52388" cy="682625"/>
            </a:xfrm>
            <a:custGeom>
              <a:avLst/>
              <a:gdLst>
                <a:gd name="T0" fmla="*/ 17 w 33"/>
                <a:gd name="T1" fmla="*/ 430 h 430"/>
                <a:gd name="T2" fmla="*/ 0 w 33"/>
                <a:gd name="T3" fmla="*/ 0 h 430"/>
                <a:gd name="T4" fmla="*/ 17 w 33"/>
                <a:gd name="T5" fmla="*/ 0 h 430"/>
                <a:gd name="T6" fmla="*/ 33 w 33"/>
                <a:gd name="T7" fmla="*/ 430 h 430"/>
                <a:gd name="T8" fmla="*/ 17 w 33"/>
                <a:gd name="T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0">
                  <a:moveTo>
                    <a:pt x="17" y="43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3" y="430"/>
                  </a:lnTo>
                  <a:lnTo>
                    <a:pt x="17" y="4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1" name="Freeform 319"/>
            <p:cNvSpPr/>
            <p:nvPr/>
          </p:nvSpPr>
          <p:spPr bwMode="auto">
            <a:xfrm>
              <a:off x="6026166" y="3574113"/>
              <a:ext cx="333375" cy="50800"/>
            </a:xfrm>
            <a:custGeom>
              <a:avLst/>
              <a:gdLst>
                <a:gd name="T0" fmla="*/ 2 w 210"/>
                <a:gd name="T1" fmla="*/ 32 h 32"/>
                <a:gd name="T2" fmla="*/ 0 w 210"/>
                <a:gd name="T3" fmla="*/ 15 h 32"/>
                <a:gd name="T4" fmla="*/ 208 w 210"/>
                <a:gd name="T5" fmla="*/ 0 h 32"/>
                <a:gd name="T6" fmla="*/ 210 w 210"/>
                <a:gd name="T7" fmla="*/ 17 h 32"/>
                <a:gd name="T8" fmla="*/ 2 w 210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2">
                  <a:moveTo>
                    <a:pt x="2" y="32"/>
                  </a:moveTo>
                  <a:lnTo>
                    <a:pt x="0" y="15"/>
                  </a:lnTo>
                  <a:lnTo>
                    <a:pt x="208" y="0"/>
                  </a:lnTo>
                  <a:lnTo>
                    <a:pt x="210" y="17"/>
                  </a:lnTo>
                  <a:lnTo>
                    <a:pt x="2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2" name="Freeform 320"/>
            <p:cNvSpPr/>
            <p:nvPr/>
          </p:nvSpPr>
          <p:spPr bwMode="auto">
            <a:xfrm>
              <a:off x="5549915" y="3605863"/>
              <a:ext cx="476250" cy="320675"/>
            </a:xfrm>
            <a:custGeom>
              <a:avLst/>
              <a:gdLst>
                <a:gd name="T0" fmla="*/ 10 w 300"/>
                <a:gd name="T1" fmla="*/ 202 h 202"/>
                <a:gd name="T2" fmla="*/ 0 w 300"/>
                <a:gd name="T3" fmla="*/ 188 h 202"/>
                <a:gd name="T4" fmla="*/ 292 w 300"/>
                <a:gd name="T5" fmla="*/ 0 h 202"/>
                <a:gd name="T6" fmla="*/ 300 w 300"/>
                <a:gd name="T7" fmla="*/ 12 h 202"/>
                <a:gd name="T8" fmla="*/ 10 w 300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02">
                  <a:moveTo>
                    <a:pt x="10" y="202"/>
                  </a:moveTo>
                  <a:lnTo>
                    <a:pt x="0" y="188"/>
                  </a:lnTo>
                  <a:lnTo>
                    <a:pt x="292" y="0"/>
                  </a:lnTo>
                  <a:lnTo>
                    <a:pt x="300" y="12"/>
                  </a:lnTo>
                  <a:lnTo>
                    <a:pt x="10" y="2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3" name="Freeform 321"/>
            <p:cNvSpPr/>
            <p:nvPr/>
          </p:nvSpPr>
          <p:spPr bwMode="auto">
            <a:xfrm>
              <a:off x="5254640" y="3909076"/>
              <a:ext cx="315913" cy="539750"/>
            </a:xfrm>
            <a:custGeom>
              <a:avLst/>
              <a:gdLst>
                <a:gd name="T0" fmla="*/ 16 w 199"/>
                <a:gd name="T1" fmla="*/ 340 h 340"/>
                <a:gd name="T2" fmla="*/ 0 w 199"/>
                <a:gd name="T3" fmla="*/ 332 h 340"/>
                <a:gd name="T4" fmla="*/ 183 w 199"/>
                <a:gd name="T5" fmla="*/ 0 h 340"/>
                <a:gd name="T6" fmla="*/ 199 w 199"/>
                <a:gd name="T7" fmla="*/ 8 h 340"/>
                <a:gd name="T8" fmla="*/ 16 w 199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340">
                  <a:moveTo>
                    <a:pt x="16" y="340"/>
                  </a:moveTo>
                  <a:lnTo>
                    <a:pt x="0" y="332"/>
                  </a:lnTo>
                  <a:lnTo>
                    <a:pt x="183" y="0"/>
                  </a:lnTo>
                  <a:lnTo>
                    <a:pt x="199" y="8"/>
                  </a:lnTo>
                  <a:lnTo>
                    <a:pt x="16" y="3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4" name="Freeform 322"/>
            <p:cNvSpPr/>
            <p:nvPr/>
          </p:nvSpPr>
          <p:spPr bwMode="auto">
            <a:xfrm>
              <a:off x="5260990" y="4028138"/>
              <a:ext cx="765175" cy="412750"/>
            </a:xfrm>
            <a:custGeom>
              <a:avLst/>
              <a:gdLst>
                <a:gd name="T0" fmla="*/ 7 w 482"/>
                <a:gd name="T1" fmla="*/ 260 h 260"/>
                <a:gd name="T2" fmla="*/ 0 w 482"/>
                <a:gd name="T3" fmla="*/ 246 h 260"/>
                <a:gd name="T4" fmla="*/ 474 w 482"/>
                <a:gd name="T5" fmla="*/ 0 h 260"/>
                <a:gd name="T6" fmla="*/ 482 w 482"/>
                <a:gd name="T7" fmla="*/ 16 h 260"/>
                <a:gd name="T8" fmla="*/ 7 w 482"/>
                <a:gd name="T9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260">
                  <a:moveTo>
                    <a:pt x="7" y="260"/>
                  </a:moveTo>
                  <a:lnTo>
                    <a:pt x="0" y="246"/>
                  </a:lnTo>
                  <a:lnTo>
                    <a:pt x="474" y="0"/>
                  </a:lnTo>
                  <a:lnTo>
                    <a:pt x="482" y="16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5" name="Freeform 323"/>
            <p:cNvSpPr/>
            <p:nvPr/>
          </p:nvSpPr>
          <p:spPr bwMode="auto">
            <a:xfrm>
              <a:off x="5548328" y="3909076"/>
              <a:ext cx="193675" cy="590550"/>
            </a:xfrm>
            <a:custGeom>
              <a:avLst/>
              <a:gdLst>
                <a:gd name="T0" fmla="*/ 106 w 122"/>
                <a:gd name="T1" fmla="*/ 372 h 372"/>
                <a:gd name="T2" fmla="*/ 0 w 122"/>
                <a:gd name="T3" fmla="*/ 4 h 372"/>
                <a:gd name="T4" fmla="*/ 16 w 122"/>
                <a:gd name="T5" fmla="*/ 0 h 372"/>
                <a:gd name="T6" fmla="*/ 122 w 122"/>
                <a:gd name="T7" fmla="*/ 367 h 372"/>
                <a:gd name="T8" fmla="*/ 106 w 122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372">
                  <a:moveTo>
                    <a:pt x="106" y="372"/>
                  </a:moveTo>
                  <a:lnTo>
                    <a:pt x="0" y="4"/>
                  </a:lnTo>
                  <a:lnTo>
                    <a:pt x="16" y="0"/>
                  </a:lnTo>
                  <a:lnTo>
                    <a:pt x="122" y="367"/>
                  </a:lnTo>
                  <a:lnTo>
                    <a:pt x="106" y="3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6" name="Freeform 324"/>
            <p:cNvSpPr/>
            <p:nvPr/>
          </p:nvSpPr>
          <p:spPr bwMode="auto">
            <a:xfrm>
              <a:off x="4867290" y="3618563"/>
              <a:ext cx="407988" cy="815975"/>
            </a:xfrm>
            <a:custGeom>
              <a:avLst/>
              <a:gdLst>
                <a:gd name="T0" fmla="*/ 243 w 257"/>
                <a:gd name="T1" fmla="*/ 514 h 514"/>
                <a:gd name="T2" fmla="*/ 0 w 257"/>
                <a:gd name="T3" fmla="*/ 7 h 514"/>
                <a:gd name="T4" fmla="*/ 15 w 257"/>
                <a:gd name="T5" fmla="*/ 0 h 514"/>
                <a:gd name="T6" fmla="*/ 257 w 257"/>
                <a:gd name="T7" fmla="*/ 507 h 514"/>
                <a:gd name="T8" fmla="*/ 243 w 257"/>
                <a:gd name="T9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514">
                  <a:moveTo>
                    <a:pt x="243" y="514"/>
                  </a:moveTo>
                  <a:lnTo>
                    <a:pt x="0" y="7"/>
                  </a:lnTo>
                  <a:lnTo>
                    <a:pt x="15" y="0"/>
                  </a:lnTo>
                  <a:lnTo>
                    <a:pt x="257" y="507"/>
                  </a:lnTo>
                  <a:lnTo>
                    <a:pt x="243" y="5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7" name="Freeform 325"/>
            <p:cNvSpPr/>
            <p:nvPr/>
          </p:nvSpPr>
          <p:spPr bwMode="auto">
            <a:xfrm>
              <a:off x="4694253" y="2775601"/>
              <a:ext cx="196850" cy="858838"/>
            </a:xfrm>
            <a:custGeom>
              <a:avLst/>
              <a:gdLst>
                <a:gd name="T0" fmla="*/ 109 w 124"/>
                <a:gd name="T1" fmla="*/ 541 h 541"/>
                <a:gd name="T2" fmla="*/ 0 w 124"/>
                <a:gd name="T3" fmla="*/ 3 h 541"/>
                <a:gd name="T4" fmla="*/ 15 w 124"/>
                <a:gd name="T5" fmla="*/ 0 h 541"/>
                <a:gd name="T6" fmla="*/ 124 w 124"/>
                <a:gd name="T7" fmla="*/ 536 h 541"/>
                <a:gd name="T8" fmla="*/ 109 w 124"/>
                <a:gd name="T9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541">
                  <a:moveTo>
                    <a:pt x="109" y="541"/>
                  </a:moveTo>
                  <a:lnTo>
                    <a:pt x="0" y="3"/>
                  </a:lnTo>
                  <a:lnTo>
                    <a:pt x="15" y="0"/>
                  </a:lnTo>
                  <a:lnTo>
                    <a:pt x="124" y="536"/>
                  </a:lnTo>
                  <a:lnTo>
                    <a:pt x="109" y="5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8" name="Freeform 326"/>
            <p:cNvSpPr/>
            <p:nvPr/>
          </p:nvSpPr>
          <p:spPr bwMode="auto">
            <a:xfrm>
              <a:off x="4700603" y="2774013"/>
              <a:ext cx="388938" cy="328613"/>
            </a:xfrm>
            <a:custGeom>
              <a:avLst/>
              <a:gdLst>
                <a:gd name="T0" fmla="*/ 235 w 245"/>
                <a:gd name="T1" fmla="*/ 207 h 207"/>
                <a:gd name="T2" fmla="*/ 0 w 245"/>
                <a:gd name="T3" fmla="*/ 13 h 207"/>
                <a:gd name="T4" fmla="*/ 11 w 245"/>
                <a:gd name="T5" fmla="*/ 0 h 207"/>
                <a:gd name="T6" fmla="*/ 245 w 245"/>
                <a:gd name="T7" fmla="*/ 194 h 207"/>
                <a:gd name="T8" fmla="*/ 235 w 245"/>
                <a:gd name="T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207">
                  <a:moveTo>
                    <a:pt x="235" y="207"/>
                  </a:moveTo>
                  <a:lnTo>
                    <a:pt x="0" y="13"/>
                  </a:lnTo>
                  <a:lnTo>
                    <a:pt x="11" y="0"/>
                  </a:lnTo>
                  <a:lnTo>
                    <a:pt x="245" y="194"/>
                  </a:lnTo>
                  <a:lnTo>
                    <a:pt x="235" y="2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9" name="Freeform 327"/>
            <p:cNvSpPr/>
            <p:nvPr/>
          </p:nvSpPr>
          <p:spPr bwMode="auto">
            <a:xfrm>
              <a:off x="4864115" y="3091513"/>
              <a:ext cx="233363" cy="527050"/>
            </a:xfrm>
            <a:custGeom>
              <a:avLst/>
              <a:gdLst>
                <a:gd name="T0" fmla="*/ 16 w 147"/>
                <a:gd name="T1" fmla="*/ 332 h 332"/>
                <a:gd name="T2" fmla="*/ 0 w 147"/>
                <a:gd name="T3" fmla="*/ 326 h 332"/>
                <a:gd name="T4" fmla="*/ 132 w 147"/>
                <a:gd name="T5" fmla="*/ 0 h 332"/>
                <a:gd name="T6" fmla="*/ 147 w 147"/>
                <a:gd name="T7" fmla="*/ 5 h 332"/>
                <a:gd name="T8" fmla="*/ 16 w 147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32">
                  <a:moveTo>
                    <a:pt x="16" y="332"/>
                  </a:moveTo>
                  <a:lnTo>
                    <a:pt x="0" y="326"/>
                  </a:lnTo>
                  <a:lnTo>
                    <a:pt x="132" y="0"/>
                  </a:lnTo>
                  <a:lnTo>
                    <a:pt x="147" y="5"/>
                  </a:lnTo>
                  <a:lnTo>
                    <a:pt x="16" y="3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0" name="Freeform 328"/>
            <p:cNvSpPr/>
            <p:nvPr/>
          </p:nvSpPr>
          <p:spPr bwMode="auto">
            <a:xfrm>
              <a:off x="5075253" y="3080401"/>
              <a:ext cx="417513" cy="247650"/>
            </a:xfrm>
            <a:custGeom>
              <a:avLst/>
              <a:gdLst>
                <a:gd name="T0" fmla="*/ 256 w 263"/>
                <a:gd name="T1" fmla="*/ 156 h 156"/>
                <a:gd name="T2" fmla="*/ 0 w 263"/>
                <a:gd name="T3" fmla="*/ 14 h 156"/>
                <a:gd name="T4" fmla="*/ 7 w 263"/>
                <a:gd name="T5" fmla="*/ 0 h 156"/>
                <a:gd name="T6" fmla="*/ 263 w 263"/>
                <a:gd name="T7" fmla="*/ 142 h 156"/>
                <a:gd name="T8" fmla="*/ 256 w 263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56">
                  <a:moveTo>
                    <a:pt x="256" y="156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263" y="142"/>
                  </a:lnTo>
                  <a:lnTo>
                    <a:pt x="256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1" name="Freeform 329"/>
            <p:cNvSpPr/>
            <p:nvPr/>
          </p:nvSpPr>
          <p:spPr bwMode="auto">
            <a:xfrm>
              <a:off x="5467365" y="3312176"/>
              <a:ext cx="100013" cy="608013"/>
            </a:xfrm>
            <a:custGeom>
              <a:avLst/>
              <a:gdLst>
                <a:gd name="T0" fmla="*/ 46 w 63"/>
                <a:gd name="T1" fmla="*/ 383 h 383"/>
                <a:gd name="T2" fmla="*/ 0 w 63"/>
                <a:gd name="T3" fmla="*/ 3 h 383"/>
                <a:gd name="T4" fmla="*/ 16 w 63"/>
                <a:gd name="T5" fmla="*/ 0 h 383"/>
                <a:gd name="T6" fmla="*/ 63 w 63"/>
                <a:gd name="T7" fmla="*/ 381 h 383"/>
                <a:gd name="T8" fmla="*/ 46 w 63"/>
                <a:gd name="T9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83">
                  <a:moveTo>
                    <a:pt x="46" y="383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63" y="381"/>
                  </a:lnTo>
                  <a:lnTo>
                    <a:pt x="46" y="3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2" name="Freeform 330"/>
            <p:cNvSpPr/>
            <p:nvPr/>
          </p:nvSpPr>
          <p:spPr bwMode="auto">
            <a:xfrm>
              <a:off x="5481653" y="3304238"/>
              <a:ext cx="539750" cy="315913"/>
            </a:xfrm>
            <a:custGeom>
              <a:avLst/>
              <a:gdLst>
                <a:gd name="T0" fmla="*/ 333 w 340"/>
                <a:gd name="T1" fmla="*/ 199 h 199"/>
                <a:gd name="T2" fmla="*/ 0 w 340"/>
                <a:gd name="T3" fmla="*/ 14 h 199"/>
                <a:gd name="T4" fmla="*/ 7 w 340"/>
                <a:gd name="T5" fmla="*/ 0 h 199"/>
                <a:gd name="T6" fmla="*/ 340 w 340"/>
                <a:gd name="T7" fmla="*/ 184 h 199"/>
                <a:gd name="T8" fmla="*/ 333 w 340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9">
                  <a:moveTo>
                    <a:pt x="333" y="199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340" y="184"/>
                  </a:lnTo>
                  <a:lnTo>
                    <a:pt x="333" y="1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3" name="Freeform 331"/>
            <p:cNvSpPr/>
            <p:nvPr/>
          </p:nvSpPr>
          <p:spPr bwMode="auto">
            <a:xfrm>
              <a:off x="5419740" y="2996263"/>
              <a:ext cx="76200" cy="322263"/>
            </a:xfrm>
            <a:custGeom>
              <a:avLst/>
              <a:gdLst>
                <a:gd name="T0" fmla="*/ 32 w 48"/>
                <a:gd name="T1" fmla="*/ 203 h 203"/>
                <a:gd name="T2" fmla="*/ 0 w 48"/>
                <a:gd name="T3" fmla="*/ 2 h 203"/>
                <a:gd name="T4" fmla="*/ 16 w 48"/>
                <a:gd name="T5" fmla="*/ 0 h 203"/>
                <a:gd name="T6" fmla="*/ 48 w 48"/>
                <a:gd name="T7" fmla="*/ 201 h 203"/>
                <a:gd name="T8" fmla="*/ 32 w 48"/>
                <a:gd name="T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03">
                  <a:moveTo>
                    <a:pt x="32" y="203"/>
                  </a:moveTo>
                  <a:lnTo>
                    <a:pt x="0" y="2"/>
                  </a:lnTo>
                  <a:lnTo>
                    <a:pt x="16" y="0"/>
                  </a:lnTo>
                  <a:lnTo>
                    <a:pt x="48" y="201"/>
                  </a:lnTo>
                  <a:lnTo>
                    <a:pt x="32" y="2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4" name="Freeform 332"/>
            <p:cNvSpPr/>
            <p:nvPr/>
          </p:nvSpPr>
          <p:spPr bwMode="auto">
            <a:xfrm>
              <a:off x="4873640" y="3299476"/>
              <a:ext cx="611188" cy="317500"/>
            </a:xfrm>
            <a:custGeom>
              <a:avLst/>
              <a:gdLst>
                <a:gd name="T0" fmla="*/ 7 w 385"/>
                <a:gd name="T1" fmla="*/ 200 h 200"/>
                <a:gd name="T2" fmla="*/ 0 w 385"/>
                <a:gd name="T3" fmla="*/ 184 h 200"/>
                <a:gd name="T4" fmla="*/ 378 w 385"/>
                <a:gd name="T5" fmla="*/ 0 h 200"/>
                <a:gd name="T6" fmla="*/ 385 w 385"/>
                <a:gd name="T7" fmla="*/ 15 h 200"/>
                <a:gd name="T8" fmla="*/ 7 w 385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00">
                  <a:moveTo>
                    <a:pt x="7" y="200"/>
                  </a:moveTo>
                  <a:lnTo>
                    <a:pt x="0" y="184"/>
                  </a:lnTo>
                  <a:lnTo>
                    <a:pt x="378" y="0"/>
                  </a:lnTo>
                  <a:lnTo>
                    <a:pt x="385" y="15"/>
                  </a:lnTo>
                  <a:lnTo>
                    <a:pt x="7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5" name="Freeform 333"/>
            <p:cNvSpPr/>
            <p:nvPr/>
          </p:nvSpPr>
          <p:spPr bwMode="auto">
            <a:xfrm>
              <a:off x="4878403" y="3596338"/>
              <a:ext cx="677863" cy="317500"/>
            </a:xfrm>
            <a:custGeom>
              <a:avLst/>
              <a:gdLst>
                <a:gd name="T0" fmla="*/ 420 w 427"/>
                <a:gd name="T1" fmla="*/ 200 h 200"/>
                <a:gd name="T2" fmla="*/ 0 w 427"/>
                <a:gd name="T3" fmla="*/ 14 h 200"/>
                <a:gd name="T4" fmla="*/ 7 w 427"/>
                <a:gd name="T5" fmla="*/ 0 h 200"/>
                <a:gd name="T6" fmla="*/ 427 w 427"/>
                <a:gd name="T7" fmla="*/ 186 h 200"/>
                <a:gd name="T8" fmla="*/ 420 w 42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200">
                  <a:moveTo>
                    <a:pt x="420" y="200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427" y="186"/>
                  </a:lnTo>
                  <a:lnTo>
                    <a:pt x="420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6" name="Freeform 334"/>
            <p:cNvSpPr/>
            <p:nvPr/>
          </p:nvSpPr>
          <p:spPr bwMode="auto">
            <a:xfrm>
              <a:off x="5562615" y="3809063"/>
              <a:ext cx="1447801" cy="119063"/>
            </a:xfrm>
            <a:custGeom>
              <a:avLst/>
              <a:gdLst>
                <a:gd name="T0" fmla="*/ 2 w 912"/>
                <a:gd name="T1" fmla="*/ 75 h 75"/>
                <a:gd name="T2" fmla="*/ 0 w 912"/>
                <a:gd name="T3" fmla="*/ 59 h 75"/>
                <a:gd name="T4" fmla="*/ 911 w 912"/>
                <a:gd name="T5" fmla="*/ 0 h 75"/>
                <a:gd name="T6" fmla="*/ 912 w 912"/>
                <a:gd name="T7" fmla="*/ 15 h 75"/>
                <a:gd name="T8" fmla="*/ 2 w 91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75">
                  <a:moveTo>
                    <a:pt x="2" y="75"/>
                  </a:moveTo>
                  <a:lnTo>
                    <a:pt x="0" y="59"/>
                  </a:lnTo>
                  <a:lnTo>
                    <a:pt x="911" y="0"/>
                  </a:lnTo>
                  <a:lnTo>
                    <a:pt x="912" y="15"/>
                  </a:lnTo>
                  <a:lnTo>
                    <a:pt x="2" y="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7" name="Freeform 335"/>
            <p:cNvSpPr/>
            <p:nvPr/>
          </p:nvSpPr>
          <p:spPr bwMode="auto">
            <a:xfrm>
              <a:off x="6707203" y="3212163"/>
              <a:ext cx="596900" cy="287338"/>
            </a:xfrm>
            <a:custGeom>
              <a:avLst/>
              <a:gdLst>
                <a:gd name="T0" fmla="*/ 7 w 376"/>
                <a:gd name="T1" fmla="*/ 181 h 181"/>
                <a:gd name="T2" fmla="*/ 0 w 376"/>
                <a:gd name="T3" fmla="*/ 165 h 181"/>
                <a:gd name="T4" fmla="*/ 370 w 376"/>
                <a:gd name="T5" fmla="*/ 0 h 181"/>
                <a:gd name="T6" fmla="*/ 376 w 376"/>
                <a:gd name="T7" fmla="*/ 16 h 181"/>
                <a:gd name="T8" fmla="*/ 7 w 37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81">
                  <a:moveTo>
                    <a:pt x="7" y="181"/>
                  </a:moveTo>
                  <a:lnTo>
                    <a:pt x="0" y="165"/>
                  </a:lnTo>
                  <a:lnTo>
                    <a:pt x="370" y="0"/>
                  </a:lnTo>
                  <a:lnTo>
                    <a:pt x="376" y="16"/>
                  </a:lnTo>
                  <a:lnTo>
                    <a:pt x="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8" name="Freeform 336"/>
            <p:cNvSpPr/>
            <p:nvPr/>
          </p:nvSpPr>
          <p:spPr bwMode="auto">
            <a:xfrm>
              <a:off x="6350016" y="3474101"/>
              <a:ext cx="366713" cy="122238"/>
            </a:xfrm>
            <a:custGeom>
              <a:avLst/>
              <a:gdLst>
                <a:gd name="T0" fmla="*/ 4 w 231"/>
                <a:gd name="T1" fmla="*/ 77 h 77"/>
                <a:gd name="T2" fmla="*/ 0 w 231"/>
                <a:gd name="T3" fmla="*/ 62 h 77"/>
                <a:gd name="T4" fmla="*/ 226 w 231"/>
                <a:gd name="T5" fmla="*/ 0 h 77"/>
                <a:gd name="T6" fmla="*/ 231 w 231"/>
                <a:gd name="T7" fmla="*/ 16 h 77"/>
                <a:gd name="T8" fmla="*/ 4 w 231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77">
                  <a:moveTo>
                    <a:pt x="4" y="77"/>
                  </a:moveTo>
                  <a:lnTo>
                    <a:pt x="0" y="62"/>
                  </a:lnTo>
                  <a:lnTo>
                    <a:pt x="226" y="0"/>
                  </a:lnTo>
                  <a:lnTo>
                    <a:pt x="231" y="16"/>
                  </a:lnTo>
                  <a:lnTo>
                    <a:pt x="4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9" name="Freeform 337"/>
            <p:cNvSpPr/>
            <p:nvPr/>
          </p:nvSpPr>
          <p:spPr bwMode="auto">
            <a:xfrm>
              <a:off x="7251716" y="2454926"/>
              <a:ext cx="60325" cy="771525"/>
            </a:xfrm>
            <a:custGeom>
              <a:avLst/>
              <a:gdLst>
                <a:gd name="T0" fmla="*/ 21 w 38"/>
                <a:gd name="T1" fmla="*/ 486 h 486"/>
                <a:gd name="T2" fmla="*/ 0 w 38"/>
                <a:gd name="T3" fmla="*/ 1 h 486"/>
                <a:gd name="T4" fmla="*/ 16 w 38"/>
                <a:gd name="T5" fmla="*/ 0 h 486"/>
                <a:gd name="T6" fmla="*/ 38 w 38"/>
                <a:gd name="T7" fmla="*/ 484 h 486"/>
                <a:gd name="T8" fmla="*/ 21 w 38"/>
                <a:gd name="T9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86">
                  <a:moveTo>
                    <a:pt x="21" y="486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38" y="484"/>
                  </a:lnTo>
                  <a:lnTo>
                    <a:pt x="21" y="4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0" name="Freeform 338"/>
            <p:cNvSpPr/>
            <p:nvPr/>
          </p:nvSpPr>
          <p:spPr bwMode="auto">
            <a:xfrm>
              <a:off x="6837378" y="1972326"/>
              <a:ext cx="436563" cy="495300"/>
            </a:xfrm>
            <a:custGeom>
              <a:avLst/>
              <a:gdLst>
                <a:gd name="T0" fmla="*/ 263 w 275"/>
                <a:gd name="T1" fmla="*/ 312 h 312"/>
                <a:gd name="T2" fmla="*/ 0 w 275"/>
                <a:gd name="T3" fmla="*/ 11 h 312"/>
                <a:gd name="T4" fmla="*/ 13 w 275"/>
                <a:gd name="T5" fmla="*/ 0 h 312"/>
                <a:gd name="T6" fmla="*/ 275 w 275"/>
                <a:gd name="T7" fmla="*/ 301 h 312"/>
                <a:gd name="T8" fmla="*/ 263 w 275"/>
                <a:gd name="T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312">
                  <a:moveTo>
                    <a:pt x="263" y="312"/>
                  </a:moveTo>
                  <a:lnTo>
                    <a:pt x="0" y="11"/>
                  </a:lnTo>
                  <a:lnTo>
                    <a:pt x="13" y="0"/>
                  </a:lnTo>
                  <a:lnTo>
                    <a:pt x="275" y="301"/>
                  </a:lnTo>
                  <a:lnTo>
                    <a:pt x="263" y="3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1" name="Freeform 339"/>
            <p:cNvSpPr/>
            <p:nvPr/>
          </p:nvSpPr>
          <p:spPr bwMode="auto">
            <a:xfrm>
              <a:off x="6919928" y="2453338"/>
              <a:ext cx="347663" cy="271463"/>
            </a:xfrm>
            <a:custGeom>
              <a:avLst/>
              <a:gdLst>
                <a:gd name="T0" fmla="*/ 11 w 219"/>
                <a:gd name="T1" fmla="*/ 171 h 171"/>
                <a:gd name="T2" fmla="*/ 0 w 219"/>
                <a:gd name="T3" fmla="*/ 157 h 171"/>
                <a:gd name="T4" fmla="*/ 209 w 219"/>
                <a:gd name="T5" fmla="*/ 0 h 171"/>
                <a:gd name="T6" fmla="*/ 219 w 219"/>
                <a:gd name="T7" fmla="*/ 12 h 171"/>
                <a:gd name="T8" fmla="*/ 11 w 219"/>
                <a:gd name="T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71">
                  <a:moveTo>
                    <a:pt x="11" y="171"/>
                  </a:moveTo>
                  <a:lnTo>
                    <a:pt x="0" y="157"/>
                  </a:lnTo>
                  <a:lnTo>
                    <a:pt x="209" y="0"/>
                  </a:lnTo>
                  <a:lnTo>
                    <a:pt x="219" y="12"/>
                  </a:lnTo>
                  <a:lnTo>
                    <a:pt x="11" y="1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2" name="Freeform 340"/>
            <p:cNvSpPr/>
            <p:nvPr/>
          </p:nvSpPr>
          <p:spPr bwMode="auto">
            <a:xfrm>
              <a:off x="6569091" y="2705751"/>
              <a:ext cx="371475" cy="320675"/>
            </a:xfrm>
            <a:custGeom>
              <a:avLst/>
              <a:gdLst>
                <a:gd name="T0" fmla="*/ 10 w 234"/>
                <a:gd name="T1" fmla="*/ 202 h 202"/>
                <a:gd name="T2" fmla="*/ 0 w 234"/>
                <a:gd name="T3" fmla="*/ 190 h 202"/>
                <a:gd name="T4" fmla="*/ 224 w 234"/>
                <a:gd name="T5" fmla="*/ 0 h 202"/>
                <a:gd name="T6" fmla="*/ 234 w 234"/>
                <a:gd name="T7" fmla="*/ 12 h 202"/>
                <a:gd name="T8" fmla="*/ 10 w 234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02">
                  <a:moveTo>
                    <a:pt x="10" y="202"/>
                  </a:moveTo>
                  <a:lnTo>
                    <a:pt x="0" y="190"/>
                  </a:lnTo>
                  <a:lnTo>
                    <a:pt x="224" y="0"/>
                  </a:lnTo>
                  <a:lnTo>
                    <a:pt x="234" y="12"/>
                  </a:lnTo>
                  <a:lnTo>
                    <a:pt x="10" y="2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3" name="Freeform 341"/>
            <p:cNvSpPr/>
            <p:nvPr/>
          </p:nvSpPr>
          <p:spPr bwMode="auto">
            <a:xfrm>
              <a:off x="5991240" y="2923238"/>
              <a:ext cx="592138" cy="103188"/>
            </a:xfrm>
            <a:custGeom>
              <a:avLst/>
              <a:gdLst>
                <a:gd name="T0" fmla="*/ 370 w 373"/>
                <a:gd name="T1" fmla="*/ 65 h 65"/>
                <a:gd name="T2" fmla="*/ 0 w 373"/>
                <a:gd name="T3" fmla="*/ 16 h 65"/>
                <a:gd name="T4" fmla="*/ 3 w 373"/>
                <a:gd name="T5" fmla="*/ 0 h 65"/>
                <a:gd name="T6" fmla="*/ 373 w 373"/>
                <a:gd name="T7" fmla="*/ 48 h 65"/>
                <a:gd name="T8" fmla="*/ 370 w 373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65">
                  <a:moveTo>
                    <a:pt x="370" y="65"/>
                  </a:moveTo>
                  <a:lnTo>
                    <a:pt x="0" y="16"/>
                  </a:lnTo>
                  <a:lnTo>
                    <a:pt x="3" y="0"/>
                  </a:lnTo>
                  <a:lnTo>
                    <a:pt x="373" y="48"/>
                  </a:lnTo>
                  <a:lnTo>
                    <a:pt x="370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4" name="Freeform 342"/>
            <p:cNvSpPr/>
            <p:nvPr/>
          </p:nvSpPr>
          <p:spPr bwMode="auto">
            <a:xfrm>
              <a:off x="5430853" y="2929588"/>
              <a:ext cx="560388" cy="79375"/>
            </a:xfrm>
            <a:custGeom>
              <a:avLst/>
              <a:gdLst>
                <a:gd name="T0" fmla="*/ 2 w 353"/>
                <a:gd name="T1" fmla="*/ 50 h 50"/>
                <a:gd name="T2" fmla="*/ 0 w 353"/>
                <a:gd name="T3" fmla="*/ 35 h 50"/>
                <a:gd name="T4" fmla="*/ 351 w 353"/>
                <a:gd name="T5" fmla="*/ 0 h 50"/>
                <a:gd name="T6" fmla="*/ 353 w 353"/>
                <a:gd name="T7" fmla="*/ 17 h 50"/>
                <a:gd name="T8" fmla="*/ 2 w 35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50">
                  <a:moveTo>
                    <a:pt x="2" y="50"/>
                  </a:moveTo>
                  <a:lnTo>
                    <a:pt x="0" y="35"/>
                  </a:lnTo>
                  <a:lnTo>
                    <a:pt x="351" y="0"/>
                  </a:lnTo>
                  <a:lnTo>
                    <a:pt x="353" y="17"/>
                  </a:lnTo>
                  <a:lnTo>
                    <a:pt x="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5" name="Freeform 343"/>
            <p:cNvSpPr/>
            <p:nvPr/>
          </p:nvSpPr>
          <p:spPr bwMode="auto">
            <a:xfrm>
              <a:off x="4705365" y="2769251"/>
              <a:ext cx="731838" cy="246063"/>
            </a:xfrm>
            <a:custGeom>
              <a:avLst/>
              <a:gdLst>
                <a:gd name="T0" fmla="*/ 455 w 461"/>
                <a:gd name="T1" fmla="*/ 155 h 155"/>
                <a:gd name="T2" fmla="*/ 0 w 461"/>
                <a:gd name="T3" fmla="*/ 16 h 155"/>
                <a:gd name="T4" fmla="*/ 5 w 461"/>
                <a:gd name="T5" fmla="*/ 0 h 155"/>
                <a:gd name="T6" fmla="*/ 461 w 461"/>
                <a:gd name="T7" fmla="*/ 140 h 155"/>
                <a:gd name="T8" fmla="*/ 455 w 461"/>
                <a:gd name="T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155">
                  <a:moveTo>
                    <a:pt x="455" y="155"/>
                  </a:moveTo>
                  <a:lnTo>
                    <a:pt x="0" y="16"/>
                  </a:lnTo>
                  <a:lnTo>
                    <a:pt x="5" y="0"/>
                  </a:lnTo>
                  <a:lnTo>
                    <a:pt x="461" y="140"/>
                  </a:lnTo>
                  <a:lnTo>
                    <a:pt x="455" y="1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6" name="Freeform 344"/>
            <p:cNvSpPr/>
            <p:nvPr/>
          </p:nvSpPr>
          <p:spPr bwMode="auto">
            <a:xfrm>
              <a:off x="5081603" y="2996263"/>
              <a:ext cx="346075" cy="112713"/>
            </a:xfrm>
            <a:custGeom>
              <a:avLst/>
              <a:gdLst>
                <a:gd name="T0" fmla="*/ 5 w 218"/>
                <a:gd name="T1" fmla="*/ 71 h 71"/>
                <a:gd name="T2" fmla="*/ 0 w 218"/>
                <a:gd name="T3" fmla="*/ 54 h 71"/>
                <a:gd name="T4" fmla="*/ 215 w 218"/>
                <a:gd name="T5" fmla="*/ 0 h 71"/>
                <a:gd name="T6" fmla="*/ 218 w 218"/>
                <a:gd name="T7" fmla="*/ 15 h 71"/>
                <a:gd name="T8" fmla="*/ 5 w 218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71">
                  <a:moveTo>
                    <a:pt x="5" y="71"/>
                  </a:moveTo>
                  <a:lnTo>
                    <a:pt x="0" y="54"/>
                  </a:lnTo>
                  <a:lnTo>
                    <a:pt x="215" y="0"/>
                  </a:lnTo>
                  <a:lnTo>
                    <a:pt x="218" y="15"/>
                  </a:lnTo>
                  <a:lnTo>
                    <a:pt x="5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7" name="Freeform 345"/>
            <p:cNvSpPr/>
            <p:nvPr/>
          </p:nvSpPr>
          <p:spPr bwMode="auto">
            <a:xfrm>
              <a:off x="5476890" y="3002613"/>
              <a:ext cx="1100138" cy="309563"/>
            </a:xfrm>
            <a:custGeom>
              <a:avLst/>
              <a:gdLst>
                <a:gd name="T0" fmla="*/ 0 w 496"/>
                <a:gd name="T1" fmla="*/ 140 h 140"/>
                <a:gd name="T2" fmla="*/ 0 w 496"/>
                <a:gd name="T3" fmla="*/ 140 h 140"/>
                <a:gd name="T4" fmla="*/ 1 w 496"/>
                <a:gd name="T5" fmla="*/ 135 h 140"/>
                <a:gd name="T6" fmla="*/ 1 w 496"/>
                <a:gd name="T7" fmla="*/ 129 h 140"/>
                <a:gd name="T8" fmla="*/ 493 w 496"/>
                <a:gd name="T9" fmla="*/ 0 h 140"/>
                <a:gd name="T10" fmla="*/ 496 w 496"/>
                <a:gd name="T11" fmla="*/ 11 h 140"/>
                <a:gd name="T12" fmla="*/ 0 w 496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6" h="140">
                  <a:moveTo>
                    <a:pt x="0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15" y="127"/>
                    <a:pt x="361" y="35"/>
                    <a:pt x="493" y="0"/>
                  </a:cubicBezTo>
                  <a:cubicBezTo>
                    <a:pt x="496" y="11"/>
                    <a:pt x="496" y="11"/>
                    <a:pt x="496" y="11"/>
                  </a:cubicBezTo>
                  <a:cubicBezTo>
                    <a:pt x="44" y="132"/>
                    <a:pt x="5" y="140"/>
                    <a:pt x="0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8" name="Freeform 346"/>
            <p:cNvSpPr/>
            <p:nvPr/>
          </p:nvSpPr>
          <p:spPr bwMode="auto">
            <a:xfrm>
              <a:off x="5476890" y="2935938"/>
              <a:ext cx="522288" cy="379413"/>
            </a:xfrm>
            <a:custGeom>
              <a:avLst/>
              <a:gdLst>
                <a:gd name="T0" fmla="*/ 8 w 329"/>
                <a:gd name="T1" fmla="*/ 239 h 239"/>
                <a:gd name="T2" fmla="*/ 0 w 329"/>
                <a:gd name="T3" fmla="*/ 225 h 239"/>
                <a:gd name="T4" fmla="*/ 321 w 329"/>
                <a:gd name="T5" fmla="*/ 0 h 239"/>
                <a:gd name="T6" fmla="*/ 329 w 329"/>
                <a:gd name="T7" fmla="*/ 14 h 239"/>
                <a:gd name="T8" fmla="*/ 8 w 329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239">
                  <a:moveTo>
                    <a:pt x="8" y="239"/>
                  </a:moveTo>
                  <a:lnTo>
                    <a:pt x="0" y="225"/>
                  </a:lnTo>
                  <a:lnTo>
                    <a:pt x="321" y="0"/>
                  </a:lnTo>
                  <a:lnTo>
                    <a:pt x="329" y="14"/>
                  </a:lnTo>
                  <a:lnTo>
                    <a:pt x="8" y="2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9" name="Freeform 347"/>
            <p:cNvSpPr/>
            <p:nvPr/>
          </p:nvSpPr>
          <p:spPr bwMode="auto">
            <a:xfrm>
              <a:off x="6003940" y="2705751"/>
              <a:ext cx="925513" cy="230188"/>
            </a:xfrm>
            <a:custGeom>
              <a:avLst/>
              <a:gdLst>
                <a:gd name="T0" fmla="*/ 3 w 583"/>
                <a:gd name="T1" fmla="*/ 145 h 145"/>
                <a:gd name="T2" fmla="*/ 0 w 583"/>
                <a:gd name="T3" fmla="*/ 128 h 145"/>
                <a:gd name="T4" fmla="*/ 578 w 583"/>
                <a:gd name="T5" fmla="*/ 0 h 145"/>
                <a:gd name="T6" fmla="*/ 583 w 583"/>
                <a:gd name="T7" fmla="*/ 15 h 145"/>
                <a:gd name="T8" fmla="*/ 3 w 583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145">
                  <a:moveTo>
                    <a:pt x="3" y="145"/>
                  </a:moveTo>
                  <a:lnTo>
                    <a:pt x="0" y="128"/>
                  </a:lnTo>
                  <a:lnTo>
                    <a:pt x="578" y="0"/>
                  </a:lnTo>
                  <a:lnTo>
                    <a:pt x="583" y="15"/>
                  </a:lnTo>
                  <a:lnTo>
                    <a:pt x="3" y="1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0" name="Freeform 348"/>
            <p:cNvSpPr/>
            <p:nvPr/>
          </p:nvSpPr>
          <p:spPr bwMode="auto">
            <a:xfrm>
              <a:off x="6567503" y="3018488"/>
              <a:ext cx="161925" cy="465138"/>
            </a:xfrm>
            <a:custGeom>
              <a:avLst/>
              <a:gdLst>
                <a:gd name="T0" fmla="*/ 85 w 102"/>
                <a:gd name="T1" fmla="*/ 293 h 293"/>
                <a:gd name="T2" fmla="*/ 0 w 102"/>
                <a:gd name="T3" fmla="*/ 4 h 293"/>
                <a:gd name="T4" fmla="*/ 17 w 102"/>
                <a:gd name="T5" fmla="*/ 0 h 293"/>
                <a:gd name="T6" fmla="*/ 102 w 102"/>
                <a:gd name="T7" fmla="*/ 289 h 293"/>
                <a:gd name="T8" fmla="*/ 85 w 102"/>
                <a:gd name="T9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93">
                  <a:moveTo>
                    <a:pt x="85" y="293"/>
                  </a:moveTo>
                  <a:lnTo>
                    <a:pt x="0" y="4"/>
                  </a:lnTo>
                  <a:lnTo>
                    <a:pt x="17" y="0"/>
                  </a:lnTo>
                  <a:lnTo>
                    <a:pt x="102" y="289"/>
                  </a:lnTo>
                  <a:lnTo>
                    <a:pt x="85" y="2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1" name="Freeform 349"/>
            <p:cNvSpPr/>
            <p:nvPr/>
          </p:nvSpPr>
          <p:spPr bwMode="auto">
            <a:xfrm>
              <a:off x="6319853" y="2346976"/>
              <a:ext cx="935038" cy="123825"/>
            </a:xfrm>
            <a:custGeom>
              <a:avLst/>
              <a:gdLst>
                <a:gd name="T0" fmla="*/ 587 w 589"/>
                <a:gd name="T1" fmla="*/ 78 h 78"/>
                <a:gd name="T2" fmla="*/ 0 w 589"/>
                <a:gd name="T3" fmla="*/ 16 h 78"/>
                <a:gd name="T4" fmla="*/ 1 w 589"/>
                <a:gd name="T5" fmla="*/ 0 h 78"/>
                <a:gd name="T6" fmla="*/ 589 w 589"/>
                <a:gd name="T7" fmla="*/ 61 h 78"/>
                <a:gd name="T8" fmla="*/ 587 w 589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9" h="78">
                  <a:moveTo>
                    <a:pt x="587" y="78"/>
                  </a:moveTo>
                  <a:lnTo>
                    <a:pt x="0" y="16"/>
                  </a:lnTo>
                  <a:lnTo>
                    <a:pt x="1" y="0"/>
                  </a:lnTo>
                  <a:lnTo>
                    <a:pt x="589" y="61"/>
                  </a:lnTo>
                  <a:lnTo>
                    <a:pt x="587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2" name="Freeform 350"/>
            <p:cNvSpPr/>
            <p:nvPr/>
          </p:nvSpPr>
          <p:spPr bwMode="auto">
            <a:xfrm>
              <a:off x="6316678" y="1973913"/>
              <a:ext cx="534988" cy="392113"/>
            </a:xfrm>
            <a:custGeom>
              <a:avLst/>
              <a:gdLst>
                <a:gd name="T0" fmla="*/ 10 w 337"/>
                <a:gd name="T1" fmla="*/ 247 h 247"/>
                <a:gd name="T2" fmla="*/ 0 w 337"/>
                <a:gd name="T3" fmla="*/ 233 h 247"/>
                <a:gd name="T4" fmla="*/ 327 w 337"/>
                <a:gd name="T5" fmla="*/ 0 h 247"/>
                <a:gd name="T6" fmla="*/ 337 w 337"/>
                <a:gd name="T7" fmla="*/ 13 h 247"/>
                <a:gd name="T8" fmla="*/ 10 w 337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247">
                  <a:moveTo>
                    <a:pt x="10" y="247"/>
                  </a:moveTo>
                  <a:lnTo>
                    <a:pt x="0" y="233"/>
                  </a:lnTo>
                  <a:lnTo>
                    <a:pt x="327" y="0"/>
                  </a:lnTo>
                  <a:lnTo>
                    <a:pt x="337" y="13"/>
                  </a:lnTo>
                  <a:lnTo>
                    <a:pt x="10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3" name="Freeform 351"/>
            <p:cNvSpPr/>
            <p:nvPr/>
          </p:nvSpPr>
          <p:spPr bwMode="auto">
            <a:xfrm>
              <a:off x="4694253" y="2196163"/>
              <a:ext cx="257175" cy="582613"/>
            </a:xfrm>
            <a:custGeom>
              <a:avLst/>
              <a:gdLst>
                <a:gd name="T0" fmla="*/ 15 w 162"/>
                <a:gd name="T1" fmla="*/ 367 h 367"/>
                <a:gd name="T2" fmla="*/ 0 w 162"/>
                <a:gd name="T3" fmla="*/ 361 h 367"/>
                <a:gd name="T4" fmla="*/ 147 w 162"/>
                <a:gd name="T5" fmla="*/ 0 h 367"/>
                <a:gd name="T6" fmla="*/ 162 w 162"/>
                <a:gd name="T7" fmla="*/ 5 h 367"/>
                <a:gd name="T8" fmla="*/ 15 w 162"/>
                <a:gd name="T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367">
                  <a:moveTo>
                    <a:pt x="15" y="367"/>
                  </a:moveTo>
                  <a:lnTo>
                    <a:pt x="0" y="361"/>
                  </a:lnTo>
                  <a:lnTo>
                    <a:pt x="147" y="0"/>
                  </a:lnTo>
                  <a:lnTo>
                    <a:pt x="162" y="5"/>
                  </a:lnTo>
                  <a:lnTo>
                    <a:pt x="15" y="3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4" name="Freeform 352"/>
            <p:cNvSpPr/>
            <p:nvPr/>
          </p:nvSpPr>
          <p:spPr bwMode="auto">
            <a:xfrm>
              <a:off x="4940315" y="2185051"/>
              <a:ext cx="404813" cy="558800"/>
            </a:xfrm>
            <a:custGeom>
              <a:avLst/>
              <a:gdLst>
                <a:gd name="T0" fmla="*/ 242 w 255"/>
                <a:gd name="T1" fmla="*/ 352 h 352"/>
                <a:gd name="T2" fmla="*/ 0 w 255"/>
                <a:gd name="T3" fmla="*/ 10 h 352"/>
                <a:gd name="T4" fmla="*/ 13 w 255"/>
                <a:gd name="T5" fmla="*/ 0 h 352"/>
                <a:gd name="T6" fmla="*/ 255 w 255"/>
                <a:gd name="T7" fmla="*/ 343 h 352"/>
                <a:gd name="T8" fmla="*/ 242 w 255"/>
                <a:gd name="T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352">
                  <a:moveTo>
                    <a:pt x="242" y="352"/>
                  </a:moveTo>
                  <a:lnTo>
                    <a:pt x="0" y="10"/>
                  </a:lnTo>
                  <a:lnTo>
                    <a:pt x="13" y="0"/>
                  </a:lnTo>
                  <a:lnTo>
                    <a:pt x="255" y="343"/>
                  </a:lnTo>
                  <a:lnTo>
                    <a:pt x="242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5" name="Freeform 353"/>
            <p:cNvSpPr/>
            <p:nvPr/>
          </p:nvSpPr>
          <p:spPr bwMode="auto">
            <a:xfrm>
              <a:off x="5343540" y="2713688"/>
              <a:ext cx="666750" cy="231775"/>
            </a:xfrm>
            <a:custGeom>
              <a:avLst/>
              <a:gdLst>
                <a:gd name="T0" fmla="*/ 415 w 420"/>
                <a:gd name="T1" fmla="*/ 146 h 146"/>
                <a:gd name="T2" fmla="*/ 0 w 420"/>
                <a:gd name="T3" fmla="*/ 16 h 146"/>
                <a:gd name="T4" fmla="*/ 6 w 420"/>
                <a:gd name="T5" fmla="*/ 0 h 146"/>
                <a:gd name="T6" fmla="*/ 420 w 420"/>
                <a:gd name="T7" fmla="*/ 130 h 146"/>
                <a:gd name="T8" fmla="*/ 415 w 420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146">
                  <a:moveTo>
                    <a:pt x="415" y="146"/>
                  </a:moveTo>
                  <a:lnTo>
                    <a:pt x="0" y="16"/>
                  </a:lnTo>
                  <a:lnTo>
                    <a:pt x="6" y="0"/>
                  </a:lnTo>
                  <a:lnTo>
                    <a:pt x="420" y="130"/>
                  </a:lnTo>
                  <a:lnTo>
                    <a:pt x="415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6" name="Freeform 354"/>
            <p:cNvSpPr/>
            <p:nvPr/>
          </p:nvSpPr>
          <p:spPr bwMode="auto">
            <a:xfrm>
              <a:off x="5327665" y="2723213"/>
              <a:ext cx="111125" cy="280988"/>
            </a:xfrm>
            <a:custGeom>
              <a:avLst/>
              <a:gdLst>
                <a:gd name="T0" fmla="*/ 53 w 70"/>
                <a:gd name="T1" fmla="*/ 177 h 177"/>
                <a:gd name="T2" fmla="*/ 0 w 70"/>
                <a:gd name="T3" fmla="*/ 4 h 177"/>
                <a:gd name="T4" fmla="*/ 17 w 70"/>
                <a:gd name="T5" fmla="*/ 0 h 177"/>
                <a:gd name="T6" fmla="*/ 70 w 70"/>
                <a:gd name="T7" fmla="*/ 172 h 177"/>
                <a:gd name="T8" fmla="*/ 53 w 70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77">
                  <a:moveTo>
                    <a:pt x="53" y="177"/>
                  </a:moveTo>
                  <a:lnTo>
                    <a:pt x="0" y="4"/>
                  </a:lnTo>
                  <a:lnTo>
                    <a:pt x="17" y="0"/>
                  </a:lnTo>
                  <a:lnTo>
                    <a:pt x="70" y="172"/>
                  </a:lnTo>
                  <a:lnTo>
                    <a:pt x="53" y="1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7" name="Freeform 355"/>
            <p:cNvSpPr/>
            <p:nvPr/>
          </p:nvSpPr>
          <p:spPr bwMode="auto">
            <a:xfrm>
              <a:off x="5070490" y="2716863"/>
              <a:ext cx="277813" cy="382588"/>
            </a:xfrm>
            <a:custGeom>
              <a:avLst/>
              <a:gdLst>
                <a:gd name="T0" fmla="*/ 13 w 175"/>
                <a:gd name="T1" fmla="*/ 241 h 241"/>
                <a:gd name="T2" fmla="*/ 0 w 175"/>
                <a:gd name="T3" fmla="*/ 231 h 241"/>
                <a:gd name="T4" fmla="*/ 162 w 175"/>
                <a:gd name="T5" fmla="*/ 0 h 241"/>
                <a:gd name="T6" fmla="*/ 175 w 175"/>
                <a:gd name="T7" fmla="*/ 10 h 241"/>
                <a:gd name="T8" fmla="*/ 13 w 175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41">
                  <a:moveTo>
                    <a:pt x="13" y="241"/>
                  </a:moveTo>
                  <a:lnTo>
                    <a:pt x="0" y="231"/>
                  </a:lnTo>
                  <a:lnTo>
                    <a:pt x="162" y="0"/>
                  </a:lnTo>
                  <a:lnTo>
                    <a:pt x="175" y="10"/>
                  </a:lnTo>
                  <a:lnTo>
                    <a:pt x="13" y="2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8" name="Freeform 356"/>
            <p:cNvSpPr/>
            <p:nvPr/>
          </p:nvSpPr>
          <p:spPr bwMode="auto">
            <a:xfrm>
              <a:off x="4927615" y="1832626"/>
              <a:ext cx="458788" cy="374650"/>
            </a:xfrm>
            <a:custGeom>
              <a:avLst/>
              <a:gdLst>
                <a:gd name="T0" fmla="*/ 9 w 289"/>
                <a:gd name="T1" fmla="*/ 236 h 236"/>
                <a:gd name="T2" fmla="*/ 0 w 289"/>
                <a:gd name="T3" fmla="*/ 223 h 236"/>
                <a:gd name="T4" fmla="*/ 279 w 289"/>
                <a:gd name="T5" fmla="*/ 0 h 236"/>
                <a:gd name="T6" fmla="*/ 289 w 289"/>
                <a:gd name="T7" fmla="*/ 12 h 236"/>
                <a:gd name="T8" fmla="*/ 9 w 289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36">
                  <a:moveTo>
                    <a:pt x="9" y="236"/>
                  </a:moveTo>
                  <a:lnTo>
                    <a:pt x="0" y="223"/>
                  </a:lnTo>
                  <a:lnTo>
                    <a:pt x="279" y="0"/>
                  </a:lnTo>
                  <a:lnTo>
                    <a:pt x="289" y="12"/>
                  </a:lnTo>
                  <a:lnTo>
                    <a:pt x="9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9" name="Freeform 357"/>
            <p:cNvSpPr/>
            <p:nvPr/>
          </p:nvSpPr>
          <p:spPr bwMode="auto">
            <a:xfrm>
              <a:off x="5361003" y="1837388"/>
              <a:ext cx="485775" cy="579438"/>
            </a:xfrm>
            <a:custGeom>
              <a:avLst/>
              <a:gdLst>
                <a:gd name="T0" fmla="*/ 294 w 306"/>
                <a:gd name="T1" fmla="*/ 365 h 365"/>
                <a:gd name="T2" fmla="*/ 0 w 306"/>
                <a:gd name="T3" fmla="*/ 11 h 365"/>
                <a:gd name="T4" fmla="*/ 13 w 306"/>
                <a:gd name="T5" fmla="*/ 0 h 365"/>
                <a:gd name="T6" fmla="*/ 306 w 306"/>
                <a:gd name="T7" fmla="*/ 356 h 365"/>
                <a:gd name="T8" fmla="*/ 294 w 306"/>
                <a:gd name="T9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365">
                  <a:moveTo>
                    <a:pt x="294" y="365"/>
                  </a:moveTo>
                  <a:lnTo>
                    <a:pt x="0" y="11"/>
                  </a:lnTo>
                  <a:lnTo>
                    <a:pt x="13" y="0"/>
                  </a:lnTo>
                  <a:lnTo>
                    <a:pt x="306" y="356"/>
                  </a:lnTo>
                  <a:lnTo>
                    <a:pt x="294" y="3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0" name="Freeform 358"/>
            <p:cNvSpPr/>
            <p:nvPr/>
          </p:nvSpPr>
          <p:spPr bwMode="auto">
            <a:xfrm>
              <a:off x="5327665" y="2388251"/>
              <a:ext cx="512763" cy="344488"/>
            </a:xfrm>
            <a:custGeom>
              <a:avLst/>
              <a:gdLst>
                <a:gd name="T0" fmla="*/ 9 w 323"/>
                <a:gd name="T1" fmla="*/ 217 h 217"/>
                <a:gd name="T2" fmla="*/ 0 w 323"/>
                <a:gd name="T3" fmla="*/ 203 h 217"/>
                <a:gd name="T4" fmla="*/ 315 w 323"/>
                <a:gd name="T5" fmla="*/ 0 h 217"/>
                <a:gd name="T6" fmla="*/ 323 w 323"/>
                <a:gd name="T7" fmla="*/ 14 h 217"/>
                <a:gd name="T8" fmla="*/ 9 w 323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17">
                  <a:moveTo>
                    <a:pt x="9" y="217"/>
                  </a:moveTo>
                  <a:lnTo>
                    <a:pt x="0" y="203"/>
                  </a:lnTo>
                  <a:lnTo>
                    <a:pt x="315" y="0"/>
                  </a:lnTo>
                  <a:lnTo>
                    <a:pt x="323" y="14"/>
                  </a:lnTo>
                  <a:lnTo>
                    <a:pt x="9" y="2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1" name="Freeform 359"/>
            <p:cNvSpPr/>
            <p:nvPr/>
          </p:nvSpPr>
          <p:spPr bwMode="auto">
            <a:xfrm>
              <a:off x="4710128" y="2713688"/>
              <a:ext cx="628650" cy="66675"/>
            </a:xfrm>
            <a:custGeom>
              <a:avLst/>
              <a:gdLst>
                <a:gd name="T0" fmla="*/ 0 w 396"/>
                <a:gd name="T1" fmla="*/ 42 h 42"/>
                <a:gd name="T2" fmla="*/ 0 w 396"/>
                <a:gd name="T3" fmla="*/ 25 h 42"/>
                <a:gd name="T4" fmla="*/ 395 w 396"/>
                <a:gd name="T5" fmla="*/ 0 h 42"/>
                <a:gd name="T6" fmla="*/ 396 w 396"/>
                <a:gd name="T7" fmla="*/ 17 h 42"/>
                <a:gd name="T8" fmla="*/ 0 w 396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42">
                  <a:moveTo>
                    <a:pt x="0" y="42"/>
                  </a:moveTo>
                  <a:lnTo>
                    <a:pt x="0" y="25"/>
                  </a:lnTo>
                  <a:lnTo>
                    <a:pt x="395" y="0"/>
                  </a:lnTo>
                  <a:lnTo>
                    <a:pt x="396" y="17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2" name="Freeform 360"/>
            <p:cNvSpPr/>
            <p:nvPr/>
          </p:nvSpPr>
          <p:spPr bwMode="auto">
            <a:xfrm>
              <a:off x="5835665" y="2342213"/>
              <a:ext cx="490538" cy="71438"/>
            </a:xfrm>
            <a:custGeom>
              <a:avLst/>
              <a:gdLst>
                <a:gd name="T0" fmla="*/ 2 w 309"/>
                <a:gd name="T1" fmla="*/ 45 h 45"/>
                <a:gd name="T2" fmla="*/ 0 w 309"/>
                <a:gd name="T3" fmla="*/ 28 h 45"/>
                <a:gd name="T4" fmla="*/ 307 w 309"/>
                <a:gd name="T5" fmla="*/ 0 h 45"/>
                <a:gd name="T6" fmla="*/ 309 w 309"/>
                <a:gd name="T7" fmla="*/ 17 h 45"/>
                <a:gd name="T8" fmla="*/ 2 w 309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45">
                  <a:moveTo>
                    <a:pt x="2" y="45"/>
                  </a:moveTo>
                  <a:lnTo>
                    <a:pt x="0" y="28"/>
                  </a:lnTo>
                  <a:lnTo>
                    <a:pt x="307" y="0"/>
                  </a:lnTo>
                  <a:lnTo>
                    <a:pt x="309" y="17"/>
                  </a:lnTo>
                  <a:lnTo>
                    <a:pt x="2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3" name="Freeform 361"/>
            <p:cNvSpPr/>
            <p:nvPr/>
          </p:nvSpPr>
          <p:spPr bwMode="auto">
            <a:xfrm>
              <a:off x="6130941" y="1670701"/>
              <a:ext cx="717550" cy="320675"/>
            </a:xfrm>
            <a:custGeom>
              <a:avLst/>
              <a:gdLst>
                <a:gd name="T0" fmla="*/ 447 w 452"/>
                <a:gd name="T1" fmla="*/ 202 h 202"/>
                <a:gd name="T2" fmla="*/ 0 w 452"/>
                <a:gd name="T3" fmla="*/ 14 h 202"/>
                <a:gd name="T4" fmla="*/ 7 w 452"/>
                <a:gd name="T5" fmla="*/ 0 h 202"/>
                <a:gd name="T6" fmla="*/ 452 w 452"/>
                <a:gd name="T7" fmla="*/ 188 h 202"/>
                <a:gd name="T8" fmla="*/ 447 w 452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02">
                  <a:moveTo>
                    <a:pt x="447" y="202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452" y="188"/>
                  </a:lnTo>
                  <a:lnTo>
                    <a:pt x="447" y="2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4" name="Freeform 362"/>
            <p:cNvSpPr/>
            <p:nvPr/>
          </p:nvSpPr>
          <p:spPr bwMode="auto">
            <a:xfrm>
              <a:off x="5365765" y="1667526"/>
              <a:ext cx="773113" cy="184150"/>
            </a:xfrm>
            <a:custGeom>
              <a:avLst/>
              <a:gdLst>
                <a:gd name="T0" fmla="*/ 3 w 487"/>
                <a:gd name="T1" fmla="*/ 116 h 116"/>
                <a:gd name="T2" fmla="*/ 0 w 487"/>
                <a:gd name="T3" fmla="*/ 100 h 116"/>
                <a:gd name="T4" fmla="*/ 483 w 487"/>
                <a:gd name="T5" fmla="*/ 0 h 116"/>
                <a:gd name="T6" fmla="*/ 487 w 487"/>
                <a:gd name="T7" fmla="*/ 17 h 116"/>
                <a:gd name="T8" fmla="*/ 3 w 487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16">
                  <a:moveTo>
                    <a:pt x="3" y="116"/>
                  </a:moveTo>
                  <a:lnTo>
                    <a:pt x="0" y="100"/>
                  </a:lnTo>
                  <a:lnTo>
                    <a:pt x="483" y="0"/>
                  </a:lnTo>
                  <a:lnTo>
                    <a:pt x="487" y="17"/>
                  </a:lnTo>
                  <a:lnTo>
                    <a:pt x="3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5" name="Freeform 363"/>
            <p:cNvSpPr/>
            <p:nvPr/>
          </p:nvSpPr>
          <p:spPr bwMode="auto">
            <a:xfrm>
              <a:off x="6124591" y="1677051"/>
              <a:ext cx="214313" cy="682625"/>
            </a:xfrm>
            <a:custGeom>
              <a:avLst/>
              <a:gdLst>
                <a:gd name="T0" fmla="*/ 120 w 135"/>
                <a:gd name="T1" fmla="*/ 430 h 430"/>
                <a:gd name="T2" fmla="*/ 0 w 135"/>
                <a:gd name="T3" fmla="*/ 6 h 430"/>
                <a:gd name="T4" fmla="*/ 15 w 135"/>
                <a:gd name="T5" fmla="*/ 0 h 430"/>
                <a:gd name="T6" fmla="*/ 135 w 135"/>
                <a:gd name="T7" fmla="*/ 426 h 430"/>
                <a:gd name="T8" fmla="*/ 120 w 135"/>
                <a:gd name="T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30">
                  <a:moveTo>
                    <a:pt x="120" y="430"/>
                  </a:moveTo>
                  <a:lnTo>
                    <a:pt x="0" y="6"/>
                  </a:lnTo>
                  <a:lnTo>
                    <a:pt x="15" y="0"/>
                  </a:lnTo>
                  <a:lnTo>
                    <a:pt x="135" y="426"/>
                  </a:lnTo>
                  <a:lnTo>
                    <a:pt x="120" y="4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6" name="Freeform 364"/>
            <p:cNvSpPr/>
            <p:nvPr/>
          </p:nvSpPr>
          <p:spPr bwMode="auto">
            <a:xfrm>
              <a:off x="5811853" y="1689751"/>
              <a:ext cx="330200" cy="712788"/>
            </a:xfrm>
            <a:custGeom>
              <a:avLst/>
              <a:gdLst>
                <a:gd name="T0" fmla="*/ 15 w 208"/>
                <a:gd name="T1" fmla="*/ 449 h 449"/>
                <a:gd name="T2" fmla="*/ 0 w 208"/>
                <a:gd name="T3" fmla="*/ 442 h 449"/>
                <a:gd name="T4" fmla="*/ 192 w 208"/>
                <a:gd name="T5" fmla="*/ 0 h 449"/>
                <a:gd name="T6" fmla="*/ 208 w 208"/>
                <a:gd name="T7" fmla="*/ 6 h 449"/>
                <a:gd name="T8" fmla="*/ 15 w 208"/>
                <a:gd name="T9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449">
                  <a:moveTo>
                    <a:pt x="15" y="449"/>
                  </a:moveTo>
                  <a:lnTo>
                    <a:pt x="0" y="442"/>
                  </a:lnTo>
                  <a:lnTo>
                    <a:pt x="192" y="0"/>
                  </a:lnTo>
                  <a:lnTo>
                    <a:pt x="208" y="6"/>
                  </a:lnTo>
                  <a:lnTo>
                    <a:pt x="15" y="4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7" name="Freeform 365"/>
            <p:cNvSpPr/>
            <p:nvPr/>
          </p:nvSpPr>
          <p:spPr bwMode="auto">
            <a:xfrm>
              <a:off x="5316553" y="1840563"/>
              <a:ext cx="65088" cy="869950"/>
            </a:xfrm>
            <a:custGeom>
              <a:avLst/>
              <a:gdLst>
                <a:gd name="T0" fmla="*/ 17 w 41"/>
                <a:gd name="T1" fmla="*/ 548 h 548"/>
                <a:gd name="T2" fmla="*/ 0 w 41"/>
                <a:gd name="T3" fmla="*/ 548 h 548"/>
                <a:gd name="T4" fmla="*/ 24 w 41"/>
                <a:gd name="T5" fmla="*/ 0 h 548"/>
                <a:gd name="T6" fmla="*/ 41 w 41"/>
                <a:gd name="T7" fmla="*/ 2 h 548"/>
                <a:gd name="T8" fmla="*/ 17 w 41"/>
                <a:gd name="T9" fmla="*/ 54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48">
                  <a:moveTo>
                    <a:pt x="17" y="548"/>
                  </a:moveTo>
                  <a:lnTo>
                    <a:pt x="0" y="548"/>
                  </a:lnTo>
                  <a:lnTo>
                    <a:pt x="24" y="0"/>
                  </a:lnTo>
                  <a:lnTo>
                    <a:pt x="41" y="2"/>
                  </a:lnTo>
                  <a:lnTo>
                    <a:pt x="17" y="5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8" name="Freeform 366"/>
            <p:cNvSpPr/>
            <p:nvPr/>
          </p:nvSpPr>
          <p:spPr bwMode="auto">
            <a:xfrm>
              <a:off x="6315091" y="2350151"/>
              <a:ext cx="276225" cy="658813"/>
            </a:xfrm>
            <a:custGeom>
              <a:avLst/>
              <a:gdLst>
                <a:gd name="T0" fmla="*/ 160 w 174"/>
                <a:gd name="T1" fmla="*/ 415 h 415"/>
                <a:gd name="T2" fmla="*/ 0 w 174"/>
                <a:gd name="T3" fmla="*/ 6 h 415"/>
                <a:gd name="T4" fmla="*/ 15 w 174"/>
                <a:gd name="T5" fmla="*/ 0 h 415"/>
                <a:gd name="T6" fmla="*/ 174 w 174"/>
                <a:gd name="T7" fmla="*/ 409 h 415"/>
                <a:gd name="T8" fmla="*/ 160 w 174"/>
                <a:gd name="T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415">
                  <a:moveTo>
                    <a:pt x="160" y="415"/>
                  </a:moveTo>
                  <a:lnTo>
                    <a:pt x="0" y="6"/>
                  </a:lnTo>
                  <a:lnTo>
                    <a:pt x="15" y="0"/>
                  </a:lnTo>
                  <a:lnTo>
                    <a:pt x="174" y="409"/>
                  </a:lnTo>
                  <a:lnTo>
                    <a:pt x="160" y="4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9" name="Freeform 367"/>
            <p:cNvSpPr/>
            <p:nvPr/>
          </p:nvSpPr>
          <p:spPr bwMode="auto">
            <a:xfrm>
              <a:off x="5830903" y="2397776"/>
              <a:ext cx="168275" cy="522288"/>
            </a:xfrm>
            <a:custGeom>
              <a:avLst/>
              <a:gdLst>
                <a:gd name="T0" fmla="*/ 90 w 106"/>
                <a:gd name="T1" fmla="*/ 329 h 329"/>
                <a:gd name="T2" fmla="*/ 0 w 106"/>
                <a:gd name="T3" fmla="*/ 5 h 329"/>
                <a:gd name="T4" fmla="*/ 16 w 106"/>
                <a:gd name="T5" fmla="*/ 0 h 329"/>
                <a:gd name="T6" fmla="*/ 106 w 106"/>
                <a:gd name="T7" fmla="*/ 325 h 329"/>
                <a:gd name="T8" fmla="*/ 90 w 106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29">
                  <a:moveTo>
                    <a:pt x="90" y="329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106" y="325"/>
                  </a:lnTo>
                  <a:lnTo>
                    <a:pt x="90" y="3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0" name="Freeform 368"/>
            <p:cNvSpPr/>
            <p:nvPr/>
          </p:nvSpPr>
          <p:spPr bwMode="auto">
            <a:xfrm>
              <a:off x="5981715" y="2359676"/>
              <a:ext cx="350838" cy="576263"/>
            </a:xfrm>
            <a:custGeom>
              <a:avLst/>
              <a:gdLst>
                <a:gd name="T0" fmla="*/ 14 w 221"/>
                <a:gd name="T1" fmla="*/ 363 h 363"/>
                <a:gd name="T2" fmla="*/ 0 w 221"/>
                <a:gd name="T3" fmla="*/ 355 h 363"/>
                <a:gd name="T4" fmla="*/ 207 w 221"/>
                <a:gd name="T5" fmla="*/ 0 h 363"/>
                <a:gd name="T6" fmla="*/ 221 w 221"/>
                <a:gd name="T7" fmla="*/ 8 h 363"/>
                <a:gd name="T8" fmla="*/ 14 w 221"/>
                <a:gd name="T9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363">
                  <a:moveTo>
                    <a:pt x="14" y="363"/>
                  </a:moveTo>
                  <a:lnTo>
                    <a:pt x="0" y="355"/>
                  </a:lnTo>
                  <a:lnTo>
                    <a:pt x="207" y="0"/>
                  </a:lnTo>
                  <a:lnTo>
                    <a:pt x="221" y="8"/>
                  </a:lnTo>
                  <a:lnTo>
                    <a:pt x="14" y="3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1" name="Freeform 369"/>
            <p:cNvSpPr/>
            <p:nvPr/>
          </p:nvSpPr>
          <p:spPr bwMode="auto">
            <a:xfrm>
              <a:off x="6334141" y="2348563"/>
              <a:ext cx="598488" cy="374650"/>
            </a:xfrm>
            <a:custGeom>
              <a:avLst/>
              <a:gdLst>
                <a:gd name="T0" fmla="*/ 368 w 377"/>
                <a:gd name="T1" fmla="*/ 236 h 236"/>
                <a:gd name="T2" fmla="*/ 0 w 377"/>
                <a:gd name="T3" fmla="*/ 14 h 236"/>
                <a:gd name="T4" fmla="*/ 9 w 377"/>
                <a:gd name="T5" fmla="*/ 0 h 236"/>
                <a:gd name="T6" fmla="*/ 377 w 377"/>
                <a:gd name="T7" fmla="*/ 222 h 236"/>
                <a:gd name="T8" fmla="*/ 368 w 377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236">
                  <a:moveTo>
                    <a:pt x="368" y="236"/>
                  </a:moveTo>
                  <a:lnTo>
                    <a:pt x="0" y="14"/>
                  </a:lnTo>
                  <a:lnTo>
                    <a:pt x="9" y="0"/>
                  </a:lnTo>
                  <a:lnTo>
                    <a:pt x="377" y="222"/>
                  </a:lnTo>
                  <a:lnTo>
                    <a:pt x="368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2" name="Freeform 370"/>
            <p:cNvSpPr/>
            <p:nvPr/>
          </p:nvSpPr>
          <p:spPr bwMode="auto">
            <a:xfrm>
              <a:off x="6915166" y="2716863"/>
              <a:ext cx="384175" cy="509588"/>
            </a:xfrm>
            <a:custGeom>
              <a:avLst/>
              <a:gdLst>
                <a:gd name="T0" fmla="*/ 229 w 242"/>
                <a:gd name="T1" fmla="*/ 321 h 321"/>
                <a:gd name="T2" fmla="*/ 0 w 242"/>
                <a:gd name="T3" fmla="*/ 10 h 321"/>
                <a:gd name="T4" fmla="*/ 13 w 242"/>
                <a:gd name="T5" fmla="*/ 0 h 321"/>
                <a:gd name="T6" fmla="*/ 242 w 242"/>
                <a:gd name="T7" fmla="*/ 311 h 321"/>
                <a:gd name="T8" fmla="*/ 229 w 242"/>
                <a:gd name="T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321">
                  <a:moveTo>
                    <a:pt x="229" y="321"/>
                  </a:moveTo>
                  <a:lnTo>
                    <a:pt x="0" y="10"/>
                  </a:lnTo>
                  <a:lnTo>
                    <a:pt x="13" y="0"/>
                  </a:lnTo>
                  <a:lnTo>
                    <a:pt x="242" y="311"/>
                  </a:lnTo>
                  <a:lnTo>
                    <a:pt x="229" y="3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3" name="Freeform 371"/>
            <p:cNvSpPr/>
            <p:nvPr/>
          </p:nvSpPr>
          <p:spPr bwMode="auto">
            <a:xfrm>
              <a:off x="6713553" y="2734326"/>
              <a:ext cx="222250" cy="746125"/>
            </a:xfrm>
            <a:custGeom>
              <a:avLst/>
              <a:gdLst>
                <a:gd name="T0" fmla="*/ 15 w 140"/>
                <a:gd name="T1" fmla="*/ 470 h 470"/>
                <a:gd name="T2" fmla="*/ 0 w 140"/>
                <a:gd name="T3" fmla="*/ 466 h 470"/>
                <a:gd name="T4" fmla="*/ 124 w 140"/>
                <a:gd name="T5" fmla="*/ 0 h 470"/>
                <a:gd name="T6" fmla="*/ 140 w 140"/>
                <a:gd name="T7" fmla="*/ 4 h 470"/>
                <a:gd name="T8" fmla="*/ 15 w 140"/>
                <a:gd name="T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470">
                  <a:moveTo>
                    <a:pt x="15" y="470"/>
                  </a:moveTo>
                  <a:lnTo>
                    <a:pt x="0" y="466"/>
                  </a:lnTo>
                  <a:lnTo>
                    <a:pt x="124" y="0"/>
                  </a:lnTo>
                  <a:lnTo>
                    <a:pt x="140" y="4"/>
                  </a:lnTo>
                  <a:lnTo>
                    <a:pt x="15" y="4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4" name="Freeform 372"/>
            <p:cNvSpPr/>
            <p:nvPr/>
          </p:nvSpPr>
          <p:spPr bwMode="auto">
            <a:xfrm>
              <a:off x="5988065" y="2935938"/>
              <a:ext cx="368300" cy="660400"/>
            </a:xfrm>
            <a:custGeom>
              <a:avLst/>
              <a:gdLst>
                <a:gd name="T0" fmla="*/ 218 w 232"/>
                <a:gd name="T1" fmla="*/ 416 h 416"/>
                <a:gd name="T2" fmla="*/ 0 w 232"/>
                <a:gd name="T3" fmla="*/ 7 h 416"/>
                <a:gd name="T4" fmla="*/ 14 w 232"/>
                <a:gd name="T5" fmla="*/ 0 h 416"/>
                <a:gd name="T6" fmla="*/ 232 w 232"/>
                <a:gd name="T7" fmla="*/ 408 h 416"/>
                <a:gd name="T8" fmla="*/ 218 w 232"/>
                <a:gd name="T9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416">
                  <a:moveTo>
                    <a:pt x="218" y="416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232" y="408"/>
                  </a:lnTo>
                  <a:lnTo>
                    <a:pt x="218" y="4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5" name="Freeform 373"/>
            <p:cNvSpPr/>
            <p:nvPr/>
          </p:nvSpPr>
          <p:spPr bwMode="auto">
            <a:xfrm>
              <a:off x="6334141" y="3013726"/>
              <a:ext cx="257175" cy="573088"/>
            </a:xfrm>
            <a:custGeom>
              <a:avLst/>
              <a:gdLst>
                <a:gd name="T0" fmla="*/ 14 w 162"/>
                <a:gd name="T1" fmla="*/ 361 h 361"/>
                <a:gd name="T2" fmla="*/ 0 w 162"/>
                <a:gd name="T3" fmla="*/ 354 h 361"/>
                <a:gd name="T4" fmla="*/ 147 w 162"/>
                <a:gd name="T5" fmla="*/ 0 h 361"/>
                <a:gd name="T6" fmla="*/ 162 w 162"/>
                <a:gd name="T7" fmla="*/ 7 h 361"/>
                <a:gd name="T8" fmla="*/ 14 w 162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361">
                  <a:moveTo>
                    <a:pt x="14" y="361"/>
                  </a:moveTo>
                  <a:lnTo>
                    <a:pt x="0" y="354"/>
                  </a:lnTo>
                  <a:lnTo>
                    <a:pt x="147" y="0"/>
                  </a:lnTo>
                  <a:lnTo>
                    <a:pt x="162" y="7"/>
                  </a:lnTo>
                  <a:lnTo>
                    <a:pt x="14" y="3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6" name="Freeform 374"/>
            <p:cNvSpPr/>
            <p:nvPr/>
          </p:nvSpPr>
          <p:spPr bwMode="auto">
            <a:xfrm>
              <a:off x="6015053" y="3583638"/>
              <a:ext cx="333375" cy="455613"/>
            </a:xfrm>
            <a:custGeom>
              <a:avLst/>
              <a:gdLst>
                <a:gd name="T0" fmla="*/ 13 w 210"/>
                <a:gd name="T1" fmla="*/ 287 h 287"/>
                <a:gd name="T2" fmla="*/ 0 w 210"/>
                <a:gd name="T3" fmla="*/ 277 h 287"/>
                <a:gd name="T4" fmla="*/ 196 w 210"/>
                <a:gd name="T5" fmla="*/ 0 h 287"/>
                <a:gd name="T6" fmla="*/ 210 w 210"/>
                <a:gd name="T7" fmla="*/ 9 h 287"/>
                <a:gd name="T8" fmla="*/ 13 w 21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87">
                  <a:moveTo>
                    <a:pt x="13" y="287"/>
                  </a:moveTo>
                  <a:lnTo>
                    <a:pt x="0" y="277"/>
                  </a:lnTo>
                  <a:lnTo>
                    <a:pt x="196" y="0"/>
                  </a:lnTo>
                  <a:lnTo>
                    <a:pt x="210" y="9"/>
                  </a:lnTo>
                  <a:lnTo>
                    <a:pt x="13" y="2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7" name="Freeform 375"/>
            <p:cNvSpPr/>
            <p:nvPr/>
          </p:nvSpPr>
          <p:spPr bwMode="auto">
            <a:xfrm>
              <a:off x="6015053" y="4056713"/>
              <a:ext cx="411163" cy="476250"/>
            </a:xfrm>
            <a:custGeom>
              <a:avLst/>
              <a:gdLst>
                <a:gd name="T0" fmla="*/ 246 w 259"/>
                <a:gd name="T1" fmla="*/ 300 h 300"/>
                <a:gd name="T2" fmla="*/ 0 w 259"/>
                <a:gd name="T3" fmla="*/ 11 h 300"/>
                <a:gd name="T4" fmla="*/ 13 w 259"/>
                <a:gd name="T5" fmla="*/ 0 h 300"/>
                <a:gd name="T6" fmla="*/ 259 w 259"/>
                <a:gd name="T7" fmla="*/ 289 h 300"/>
                <a:gd name="T8" fmla="*/ 246 w 259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300">
                  <a:moveTo>
                    <a:pt x="246" y="300"/>
                  </a:moveTo>
                  <a:lnTo>
                    <a:pt x="0" y="11"/>
                  </a:lnTo>
                  <a:lnTo>
                    <a:pt x="13" y="0"/>
                  </a:lnTo>
                  <a:lnTo>
                    <a:pt x="259" y="289"/>
                  </a:lnTo>
                  <a:lnTo>
                    <a:pt x="246" y="3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8" name="Freeform 376"/>
            <p:cNvSpPr/>
            <p:nvPr/>
          </p:nvSpPr>
          <p:spPr bwMode="auto">
            <a:xfrm>
              <a:off x="5470540" y="3323288"/>
              <a:ext cx="565150" cy="749300"/>
            </a:xfrm>
            <a:custGeom>
              <a:avLst/>
              <a:gdLst>
                <a:gd name="T0" fmla="*/ 343 w 356"/>
                <a:gd name="T1" fmla="*/ 472 h 472"/>
                <a:gd name="T2" fmla="*/ 0 w 356"/>
                <a:gd name="T3" fmla="*/ 10 h 472"/>
                <a:gd name="T4" fmla="*/ 12 w 356"/>
                <a:gd name="T5" fmla="*/ 0 h 472"/>
                <a:gd name="T6" fmla="*/ 356 w 356"/>
                <a:gd name="T7" fmla="*/ 462 h 472"/>
                <a:gd name="T8" fmla="*/ 343 w 356"/>
                <a:gd name="T9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72">
                  <a:moveTo>
                    <a:pt x="343" y="472"/>
                  </a:moveTo>
                  <a:lnTo>
                    <a:pt x="0" y="10"/>
                  </a:lnTo>
                  <a:lnTo>
                    <a:pt x="12" y="0"/>
                  </a:lnTo>
                  <a:lnTo>
                    <a:pt x="356" y="462"/>
                  </a:lnTo>
                  <a:lnTo>
                    <a:pt x="343" y="4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9" name="Oval 377"/>
            <p:cNvSpPr>
              <a:spLocks noChangeArrowheads="1"/>
            </p:cNvSpPr>
            <p:nvPr/>
          </p:nvSpPr>
          <p:spPr bwMode="auto">
            <a:xfrm>
              <a:off x="5869003" y="2783538"/>
              <a:ext cx="258763" cy="2587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0" name="Oval 378"/>
            <p:cNvSpPr>
              <a:spLocks noChangeArrowheads="1"/>
            </p:cNvSpPr>
            <p:nvPr/>
          </p:nvSpPr>
          <p:spPr bwMode="auto">
            <a:xfrm>
              <a:off x="4749815" y="3485213"/>
              <a:ext cx="258763" cy="2587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1" name="Oval 379"/>
            <p:cNvSpPr>
              <a:spLocks noChangeArrowheads="1"/>
            </p:cNvSpPr>
            <p:nvPr/>
          </p:nvSpPr>
          <p:spPr bwMode="auto">
            <a:xfrm>
              <a:off x="5895990" y="4755213"/>
              <a:ext cx="258763" cy="2587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2" name="Oval 380"/>
            <p:cNvSpPr>
              <a:spLocks noChangeArrowheads="1"/>
            </p:cNvSpPr>
            <p:nvPr/>
          </p:nvSpPr>
          <p:spPr bwMode="auto">
            <a:xfrm>
              <a:off x="5895990" y="3455051"/>
              <a:ext cx="258763" cy="2587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3" name="Oval 381"/>
            <p:cNvSpPr>
              <a:spLocks noChangeArrowheads="1"/>
            </p:cNvSpPr>
            <p:nvPr/>
          </p:nvSpPr>
          <p:spPr bwMode="auto">
            <a:xfrm>
              <a:off x="7165991" y="3086751"/>
              <a:ext cx="258763" cy="2587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4" name="Oval 382"/>
            <p:cNvSpPr>
              <a:spLocks noChangeArrowheads="1"/>
            </p:cNvSpPr>
            <p:nvPr/>
          </p:nvSpPr>
          <p:spPr bwMode="auto">
            <a:xfrm>
              <a:off x="5254640" y="1719913"/>
              <a:ext cx="260350" cy="2587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5" name="Oval 383"/>
            <p:cNvSpPr>
              <a:spLocks noChangeArrowheads="1"/>
            </p:cNvSpPr>
            <p:nvPr/>
          </p:nvSpPr>
          <p:spPr bwMode="auto">
            <a:xfrm>
              <a:off x="5253053" y="2637488"/>
              <a:ext cx="185738" cy="1857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6" name="Oval 384"/>
            <p:cNvSpPr>
              <a:spLocks noChangeArrowheads="1"/>
            </p:cNvSpPr>
            <p:nvPr/>
          </p:nvSpPr>
          <p:spPr bwMode="auto">
            <a:xfrm>
              <a:off x="4616465" y="2685113"/>
              <a:ext cx="185738" cy="1857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7" name="Oval 385"/>
            <p:cNvSpPr>
              <a:spLocks noChangeArrowheads="1"/>
            </p:cNvSpPr>
            <p:nvPr/>
          </p:nvSpPr>
          <p:spPr bwMode="auto">
            <a:xfrm>
              <a:off x="4851415" y="2104088"/>
              <a:ext cx="188913" cy="1873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8" name="Oval 386"/>
            <p:cNvSpPr>
              <a:spLocks noChangeArrowheads="1"/>
            </p:cNvSpPr>
            <p:nvPr/>
          </p:nvSpPr>
          <p:spPr bwMode="auto">
            <a:xfrm>
              <a:off x="6230953" y="2264426"/>
              <a:ext cx="185738" cy="1857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9" name="Oval 387"/>
            <p:cNvSpPr>
              <a:spLocks noChangeArrowheads="1"/>
            </p:cNvSpPr>
            <p:nvPr/>
          </p:nvSpPr>
          <p:spPr bwMode="auto">
            <a:xfrm>
              <a:off x="7175516" y="2358088"/>
              <a:ext cx="185738" cy="1857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0" name="Oval 388"/>
            <p:cNvSpPr>
              <a:spLocks noChangeArrowheads="1"/>
            </p:cNvSpPr>
            <p:nvPr/>
          </p:nvSpPr>
          <p:spPr bwMode="auto">
            <a:xfrm>
              <a:off x="6624653" y="3404251"/>
              <a:ext cx="187325" cy="1857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1" name="Oval 389"/>
            <p:cNvSpPr>
              <a:spLocks noChangeArrowheads="1"/>
            </p:cNvSpPr>
            <p:nvPr/>
          </p:nvSpPr>
          <p:spPr bwMode="auto">
            <a:xfrm>
              <a:off x="6840553" y="2626376"/>
              <a:ext cx="187325" cy="1857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2" name="Oval 390"/>
            <p:cNvSpPr>
              <a:spLocks noChangeArrowheads="1"/>
            </p:cNvSpPr>
            <p:nvPr/>
          </p:nvSpPr>
          <p:spPr bwMode="auto">
            <a:xfrm>
              <a:off x="5176853" y="4350401"/>
              <a:ext cx="187325" cy="1857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3" name="Oval 391"/>
            <p:cNvSpPr>
              <a:spLocks noChangeArrowheads="1"/>
            </p:cNvSpPr>
            <p:nvPr/>
          </p:nvSpPr>
          <p:spPr bwMode="auto">
            <a:xfrm>
              <a:off x="6684978" y="4201176"/>
              <a:ext cx="188913" cy="1889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4" name="Oval 392"/>
            <p:cNvSpPr>
              <a:spLocks noChangeArrowheads="1"/>
            </p:cNvSpPr>
            <p:nvPr/>
          </p:nvSpPr>
          <p:spPr bwMode="auto">
            <a:xfrm>
              <a:off x="5773753" y="2342213"/>
              <a:ext cx="133350" cy="1349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5" name="Oval 393"/>
            <p:cNvSpPr>
              <a:spLocks noChangeArrowheads="1"/>
            </p:cNvSpPr>
            <p:nvPr/>
          </p:nvSpPr>
          <p:spPr bwMode="auto">
            <a:xfrm>
              <a:off x="5019690" y="3026426"/>
              <a:ext cx="133350" cy="1333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6" name="Oval 394"/>
            <p:cNvSpPr>
              <a:spLocks noChangeArrowheads="1"/>
            </p:cNvSpPr>
            <p:nvPr/>
          </p:nvSpPr>
          <p:spPr bwMode="auto">
            <a:xfrm>
              <a:off x="5370528" y="2937526"/>
              <a:ext cx="133350" cy="1365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7" name="Oval 395"/>
            <p:cNvSpPr>
              <a:spLocks noChangeArrowheads="1"/>
            </p:cNvSpPr>
            <p:nvPr/>
          </p:nvSpPr>
          <p:spPr bwMode="auto">
            <a:xfrm>
              <a:off x="6518291" y="2947051"/>
              <a:ext cx="134938" cy="1349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8" name="Oval 396"/>
            <p:cNvSpPr>
              <a:spLocks noChangeArrowheads="1"/>
            </p:cNvSpPr>
            <p:nvPr/>
          </p:nvSpPr>
          <p:spPr bwMode="auto">
            <a:xfrm>
              <a:off x="6289691" y="3528076"/>
              <a:ext cx="136525" cy="1317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9" name="Oval 397"/>
            <p:cNvSpPr>
              <a:spLocks noChangeArrowheads="1"/>
            </p:cNvSpPr>
            <p:nvPr/>
          </p:nvSpPr>
          <p:spPr bwMode="auto">
            <a:xfrm>
              <a:off x="6069028" y="1615138"/>
              <a:ext cx="134938" cy="1349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0" name="Oval 398"/>
            <p:cNvSpPr>
              <a:spLocks noChangeArrowheads="1"/>
            </p:cNvSpPr>
            <p:nvPr/>
          </p:nvSpPr>
          <p:spPr bwMode="auto">
            <a:xfrm>
              <a:off x="6781816" y="1921526"/>
              <a:ext cx="133350" cy="1349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1" name="Oval 399"/>
            <p:cNvSpPr>
              <a:spLocks noChangeArrowheads="1"/>
            </p:cNvSpPr>
            <p:nvPr/>
          </p:nvSpPr>
          <p:spPr bwMode="auto">
            <a:xfrm>
              <a:off x="6958028" y="3753501"/>
              <a:ext cx="134938" cy="1349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2" name="Oval 400"/>
            <p:cNvSpPr>
              <a:spLocks noChangeArrowheads="1"/>
            </p:cNvSpPr>
            <p:nvPr/>
          </p:nvSpPr>
          <p:spPr bwMode="auto">
            <a:xfrm>
              <a:off x="6642116" y="4761563"/>
              <a:ext cx="133350" cy="1349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3" name="Oval 401"/>
            <p:cNvSpPr>
              <a:spLocks noChangeArrowheads="1"/>
            </p:cNvSpPr>
            <p:nvPr/>
          </p:nvSpPr>
          <p:spPr bwMode="auto">
            <a:xfrm>
              <a:off x="6351603" y="4833001"/>
              <a:ext cx="136525" cy="1349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4" name="Oval 402"/>
            <p:cNvSpPr>
              <a:spLocks noChangeArrowheads="1"/>
            </p:cNvSpPr>
            <p:nvPr/>
          </p:nvSpPr>
          <p:spPr bwMode="auto">
            <a:xfrm>
              <a:off x="5332428" y="4839351"/>
              <a:ext cx="134938" cy="1333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5" name="Oval 403"/>
            <p:cNvSpPr>
              <a:spLocks noChangeArrowheads="1"/>
            </p:cNvSpPr>
            <p:nvPr/>
          </p:nvSpPr>
          <p:spPr bwMode="auto">
            <a:xfrm>
              <a:off x="5473715" y="3815413"/>
              <a:ext cx="188913" cy="1857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6" name="Oval 404"/>
            <p:cNvSpPr>
              <a:spLocks noChangeArrowheads="1"/>
            </p:cNvSpPr>
            <p:nvPr/>
          </p:nvSpPr>
          <p:spPr bwMode="auto">
            <a:xfrm>
              <a:off x="6343666" y="3990038"/>
              <a:ext cx="185738" cy="1889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7" name="Oval 405"/>
            <p:cNvSpPr>
              <a:spLocks noChangeArrowheads="1"/>
            </p:cNvSpPr>
            <p:nvPr/>
          </p:nvSpPr>
          <p:spPr bwMode="auto">
            <a:xfrm>
              <a:off x="6351603" y="4456763"/>
              <a:ext cx="187325" cy="1857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8" name="Oval 406"/>
            <p:cNvSpPr>
              <a:spLocks noChangeArrowheads="1"/>
            </p:cNvSpPr>
            <p:nvPr/>
          </p:nvSpPr>
          <p:spPr bwMode="auto">
            <a:xfrm>
              <a:off x="5649928" y="4412313"/>
              <a:ext cx="188913" cy="1873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9" name="Oval 407"/>
            <p:cNvSpPr>
              <a:spLocks noChangeArrowheads="1"/>
            </p:cNvSpPr>
            <p:nvPr/>
          </p:nvSpPr>
          <p:spPr bwMode="auto">
            <a:xfrm>
              <a:off x="5397515" y="3228038"/>
              <a:ext cx="185738" cy="1857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215"/>
          <p:cNvGrpSpPr/>
          <p:nvPr/>
        </p:nvGrpSpPr>
        <p:grpSpPr>
          <a:xfrm>
            <a:off x="5459753" y="5096526"/>
            <a:ext cx="1278224" cy="946833"/>
            <a:chOff x="2143126" y="5083175"/>
            <a:chExt cx="1414463" cy="1389063"/>
          </a:xfrm>
          <a:solidFill>
            <a:schemeClr val="bg1">
              <a:alpha val="65000"/>
            </a:schemeClr>
          </a:solidFill>
        </p:grpSpPr>
        <p:sp>
          <p:nvSpPr>
            <p:cNvPr id="59" name="Freeform 5"/>
            <p:cNvSpPr/>
            <p:nvPr/>
          </p:nvSpPr>
          <p:spPr bwMode="auto">
            <a:xfrm>
              <a:off x="2143126" y="5083175"/>
              <a:ext cx="1414463" cy="1257300"/>
            </a:xfrm>
            <a:custGeom>
              <a:avLst/>
              <a:gdLst>
                <a:gd name="T0" fmla="*/ 334 w 891"/>
                <a:gd name="T1" fmla="*/ 790 h 792"/>
                <a:gd name="T2" fmla="*/ 228 w 891"/>
                <a:gd name="T3" fmla="*/ 775 h 792"/>
                <a:gd name="T4" fmla="*/ 212 w 891"/>
                <a:gd name="T5" fmla="*/ 764 h 792"/>
                <a:gd name="T6" fmla="*/ 190 w 891"/>
                <a:gd name="T7" fmla="*/ 734 h 792"/>
                <a:gd name="T8" fmla="*/ 110 w 891"/>
                <a:gd name="T9" fmla="*/ 683 h 792"/>
                <a:gd name="T10" fmla="*/ 65 w 891"/>
                <a:gd name="T11" fmla="*/ 631 h 792"/>
                <a:gd name="T12" fmla="*/ 56 w 891"/>
                <a:gd name="T13" fmla="*/ 597 h 792"/>
                <a:gd name="T14" fmla="*/ 61 w 891"/>
                <a:gd name="T15" fmla="*/ 560 h 792"/>
                <a:gd name="T16" fmla="*/ 45 w 891"/>
                <a:gd name="T17" fmla="*/ 545 h 792"/>
                <a:gd name="T18" fmla="*/ 26 w 891"/>
                <a:gd name="T19" fmla="*/ 528 h 792"/>
                <a:gd name="T20" fmla="*/ 48 w 891"/>
                <a:gd name="T21" fmla="*/ 513 h 792"/>
                <a:gd name="T22" fmla="*/ 61 w 891"/>
                <a:gd name="T23" fmla="*/ 501 h 792"/>
                <a:gd name="T24" fmla="*/ 56 w 891"/>
                <a:gd name="T25" fmla="*/ 465 h 792"/>
                <a:gd name="T26" fmla="*/ 65 w 891"/>
                <a:gd name="T27" fmla="*/ 442 h 792"/>
                <a:gd name="T28" fmla="*/ 48 w 891"/>
                <a:gd name="T29" fmla="*/ 435 h 792"/>
                <a:gd name="T30" fmla="*/ 23 w 891"/>
                <a:gd name="T31" fmla="*/ 425 h 792"/>
                <a:gd name="T32" fmla="*/ 34 w 891"/>
                <a:gd name="T33" fmla="*/ 405 h 792"/>
                <a:gd name="T34" fmla="*/ 56 w 891"/>
                <a:gd name="T35" fmla="*/ 393 h 792"/>
                <a:gd name="T36" fmla="*/ 55 w 891"/>
                <a:gd name="T37" fmla="*/ 365 h 792"/>
                <a:gd name="T38" fmla="*/ 56 w 891"/>
                <a:gd name="T39" fmla="*/ 343 h 792"/>
                <a:gd name="T40" fmla="*/ 53 w 891"/>
                <a:gd name="T41" fmla="*/ 320 h 792"/>
                <a:gd name="T42" fmla="*/ 32 w 891"/>
                <a:gd name="T43" fmla="*/ 310 h 792"/>
                <a:gd name="T44" fmla="*/ 36 w 891"/>
                <a:gd name="T45" fmla="*/ 291 h 792"/>
                <a:gd name="T46" fmla="*/ 60 w 891"/>
                <a:gd name="T47" fmla="*/ 281 h 792"/>
                <a:gd name="T48" fmla="*/ 64 w 891"/>
                <a:gd name="T49" fmla="*/ 262 h 792"/>
                <a:gd name="T50" fmla="*/ 61 w 891"/>
                <a:gd name="T51" fmla="*/ 245 h 792"/>
                <a:gd name="T52" fmla="*/ 71 w 891"/>
                <a:gd name="T53" fmla="*/ 218 h 792"/>
                <a:gd name="T54" fmla="*/ 59 w 891"/>
                <a:gd name="T55" fmla="*/ 214 h 792"/>
                <a:gd name="T56" fmla="*/ 34 w 891"/>
                <a:gd name="T57" fmla="*/ 203 h 792"/>
                <a:gd name="T58" fmla="*/ 0 w 891"/>
                <a:gd name="T59" fmla="*/ 0 h 792"/>
                <a:gd name="T60" fmla="*/ 873 w 891"/>
                <a:gd name="T61" fmla="*/ 147 h 792"/>
                <a:gd name="T62" fmla="*/ 854 w 891"/>
                <a:gd name="T63" fmla="*/ 164 h 792"/>
                <a:gd name="T64" fmla="*/ 835 w 891"/>
                <a:gd name="T65" fmla="*/ 168 h 792"/>
                <a:gd name="T66" fmla="*/ 832 w 891"/>
                <a:gd name="T67" fmla="*/ 180 h 792"/>
                <a:gd name="T68" fmla="*/ 839 w 891"/>
                <a:gd name="T69" fmla="*/ 205 h 792"/>
                <a:gd name="T70" fmla="*/ 832 w 891"/>
                <a:gd name="T71" fmla="*/ 228 h 792"/>
                <a:gd name="T72" fmla="*/ 848 w 891"/>
                <a:gd name="T73" fmla="*/ 237 h 792"/>
                <a:gd name="T74" fmla="*/ 871 w 891"/>
                <a:gd name="T75" fmla="*/ 254 h 792"/>
                <a:gd name="T76" fmla="*/ 854 w 891"/>
                <a:gd name="T77" fmla="*/ 271 h 792"/>
                <a:gd name="T78" fmla="*/ 841 w 891"/>
                <a:gd name="T79" fmla="*/ 281 h 792"/>
                <a:gd name="T80" fmla="*/ 845 w 891"/>
                <a:gd name="T81" fmla="*/ 310 h 792"/>
                <a:gd name="T82" fmla="*/ 841 w 891"/>
                <a:gd name="T83" fmla="*/ 336 h 792"/>
                <a:gd name="T84" fmla="*/ 856 w 891"/>
                <a:gd name="T85" fmla="*/ 355 h 792"/>
                <a:gd name="T86" fmla="*/ 877 w 891"/>
                <a:gd name="T87" fmla="*/ 369 h 792"/>
                <a:gd name="T88" fmla="*/ 863 w 891"/>
                <a:gd name="T89" fmla="*/ 386 h 792"/>
                <a:gd name="T90" fmla="*/ 836 w 891"/>
                <a:gd name="T91" fmla="*/ 390 h 792"/>
                <a:gd name="T92" fmla="*/ 843 w 891"/>
                <a:gd name="T93" fmla="*/ 411 h 792"/>
                <a:gd name="T94" fmla="*/ 841 w 891"/>
                <a:gd name="T95" fmla="*/ 435 h 792"/>
                <a:gd name="T96" fmla="*/ 844 w 891"/>
                <a:gd name="T97" fmla="*/ 463 h 792"/>
                <a:gd name="T98" fmla="*/ 867 w 891"/>
                <a:gd name="T99" fmla="*/ 474 h 792"/>
                <a:gd name="T100" fmla="*/ 870 w 891"/>
                <a:gd name="T101" fmla="*/ 490 h 792"/>
                <a:gd name="T102" fmla="*/ 845 w 891"/>
                <a:gd name="T103" fmla="*/ 503 h 792"/>
                <a:gd name="T104" fmla="*/ 841 w 891"/>
                <a:gd name="T105" fmla="*/ 535 h 792"/>
                <a:gd name="T106" fmla="*/ 844 w 891"/>
                <a:gd name="T107" fmla="*/ 554 h 792"/>
                <a:gd name="T108" fmla="*/ 858 w 891"/>
                <a:gd name="T109" fmla="*/ 572 h 792"/>
                <a:gd name="T110" fmla="*/ 856 w 891"/>
                <a:gd name="T111" fmla="*/ 595 h 792"/>
                <a:gd name="T112" fmla="*/ 820 w 891"/>
                <a:gd name="T113" fmla="*/ 653 h 792"/>
                <a:gd name="T114" fmla="*/ 776 w 891"/>
                <a:gd name="T115" fmla="*/ 695 h 792"/>
                <a:gd name="T116" fmla="*/ 711 w 891"/>
                <a:gd name="T117" fmla="*/ 742 h 792"/>
                <a:gd name="T118" fmla="*/ 695 w 891"/>
                <a:gd name="T119" fmla="*/ 764 h 792"/>
                <a:gd name="T120" fmla="*/ 675 w 891"/>
                <a:gd name="T121" fmla="*/ 775 h 792"/>
                <a:gd name="T122" fmla="*/ 548 w 891"/>
                <a:gd name="T123" fmla="*/ 79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1" h="792">
                  <a:moveTo>
                    <a:pt x="435" y="792"/>
                  </a:moveTo>
                  <a:lnTo>
                    <a:pt x="435" y="792"/>
                  </a:lnTo>
                  <a:lnTo>
                    <a:pt x="370" y="791"/>
                  </a:lnTo>
                  <a:lnTo>
                    <a:pt x="334" y="790"/>
                  </a:lnTo>
                  <a:lnTo>
                    <a:pt x="298" y="787"/>
                  </a:lnTo>
                  <a:lnTo>
                    <a:pt x="266" y="783"/>
                  </a:lnTo>
                  <a:lnTo>
                    <a:pt x="237" y="778"/>
                  </a:lnTo>
                  <a:lnTo>
                    <a:pt x="228" y="775"/>
                  </a:lnTo>
                  <a:lnTo>
                    <a:pt x="220" y="772"/>
                  </a:lnTo>
                  <a:lnTo>
                    <a:pt x="213" y="768"/>
                  </a:lnTo>
                  <a:lnTo>
                    <a:pt x="212" y="764"/>
                  </a:lnTo>
                  <a:lnTo>
                    <a:pt x="212" y="764"/>
                  </a:lnTo>
                  <a:lnTo>
                    <a:pt x="209" y="756"/>
                  </a:lnTo>
                  <a:lnTo>
                    <a:pt x="205" y="749"/>
                  </a:lnTo>
                  <a:lnTo>
                    <a:pt x="198" y="741"/>
                  </a:lnTo>
                  <a:lnTo>
                    <a:pt x="190" y="734"/>
                  </a:lnTo>
                  <a:lnTo>
                    <a:pt x="164" y="717"/>
                  </a:lnTo>
                  <a:lnTo>
                    <a:pt x="129" y="695"/>
                  </a:lnTo>
                  <a:lnTo>
                    <a:pt x="129" y="695"/>
                  </a:lnTo>
                  <a:lnTo>
                    <a:pt x="110" y="683"/>
                  </a:lnTo>
                  <a:lnTo>
                    <a:pt x="95" y="669"/>
                  </a:lnTo>
                  <a:lnTo>
                    <a:pt x="82" y="657"/>
                  </a:lnTo>
                  <a:lnTo>
                    <a:pt x="72" y="643"/>
                  </a:lnTo>
                  <a:lnTo>
                    <a:pt x="65" y="631"/>
                  </a:lnTo>
                  <a:lnTo>
                    <a:pt x="60" y="619"/>
                  </a:lnTo>
                  <a:lnTo>
                    <a:pt x="57" y="608"/>
                  </a:lnTo>
                  <a:lnTo>
                    <a:pt x="56" y="597"/>
                  </a:lnTo>
                  <a:lnTo>
                    <a:pt x="56" y="597"/>
                  </a:lnTo>
                  <a:lnTo>
                    <a:pt x="57" y="589"/>
                  </a:lnTo>
                  <a:lnTo>
                    <a:pt x="59" y="581"/>
                  </a:lnTo>
                  <a:lnTo>
                    <a:pt x="61" y="566"/>
                  </a:lnTo>
                  <a:lnTo>
                    <a:pt x="61" y="560"/>
                  </a:lnTo>
                  <a:lnTo>
                    <a:pt x="59" y="554"/>
                  </a:lnTo>
                  <a:lnTo>
                    <a:pt x="55" y="549"/>
                  </a:lnTo>
                  <a:lnTo>
                    <a:pt x="45" y="545"/>
                  </a:lnTo>
                  <a:lnTo>
                    <a:pt x="45" y="545"/>
                  </a:lnTo>
                  <a:lnTo>
                    <a:pt x="36" y="541"/>
                  </a:lnTo>
                  <a:lnTo>
                    <a:pt x="30" y="537"/>
                  </a:lnTo>
                  <a:lnTo>
                    <a:pt x="28" y="532"/>
                  </a:lnTo>
                  <a:lnTo>
                    <a:pt x="26" y="528"/>
                  </a:lnTo>
                  <a:lnTo>
                    <a:pt x="29" y="524"/>
                  </a:lnTo>
                  <a:lnTo>
                    <a:pt x="33" y="522"/>
                  </a:lnTo>
                  <a:lnTo>
                    <a:pt x="40" y="518"/>
                  </a:lnTo>
                  <a:lnTo>
                    <a:pt x="48" y="513"/>
                  </a:lnTo>
                  <a:lnTo>
                    <a:pt x="48" y="513"/>
                  </a:lnTo>
                  <a:lnTo>
                    <a:pt x="55" y="511"/>
                  </a:lnTo>
                  <a:lnTo>
                    <a:pt x="59" y="505"/>
                  </a:lnTo>
                  <a:lnTo>
                    <a:pt x="61" y="501"/>
                  </a:lnTo>
                  <a:lnTo>
                    <a:pt x="61" y="496"/>
                  </a:lnTo>
                  <a:lnTo>
                    <a:pt x="59" y="482"/>
                  </a:lnTo>
                  <a:lnTo>
                    <a:pt x="57" y="474"/>
                  </a:lnTo>
                  <a:lnTo>
                    <a:pt x="56" y="465"/>
                  </a:lnTo>
                  <a:lnTo>
                    <a:pt x="56" y="465"/>
                  </a:lnTo>
                  <a:lnTo>
                    <a:pt x="57" y="457"/>
                  </a:lnTo>
                  <a:lnTo>
                    <a:pt x="60" y="450"/>
                  </a:lnTo>
                  <a:lnTo>
                    <a:pt x="65" y="442"/>
                  </a:lnTo>
                  <a:lnTo>
                    <a:pt x="65" y="439"/>
                  </a:lnTo>
                  <a:lnTo>
                    <a:pt x="64" y="436"/>
                  </a:lnTo>
                  <a:lnTo>
                    <a:pt x="59" y="435"/>
                  </a:lnTo>
                  <a:lnTo>
                    <a:pt x="48" y="435"/>
                  </a:lnTo>
                  <a:lnTo>
                    <a:pt x="48" y="435"/>
                  </a:lnTo>
                  <a:lnTo>
                    <a:pt x="36" y="432"/>
                  </a:lnTo>
                  <a:lnTo>
                    <a:pt x="28" y="430"/>
                  </a:lnTo>
                  <a:lnTo>
                    <a:pt x="23" y="425"/>
                  </a:lnTo>
                  <a:lnTo>
                    <a:pt x="22" y="420"/>
                  </a:lnTo>
                  <a:lnTo>
                    <a:pt x="23" y="415"/>
                  </a:lnTo>
                  <a:lnTo>
                    <a:pt x="28" y="409"/>
                  </a:lnTo>
                  <a:lnTo>
                    <a:pt x="34" y="405"/>
                  </a:lnTo>
                  <a:lnTo>
                    <a:pt x="42" y="401"/>
                  </a:lnTo>
                  <a:lnTo>
                    <a:pt x="42" y="401"/>
                  </a:lnTo>
                  <a:lnTo>
                    <a:pt x="51" y="397"/>
                  </a:lnTo>
                  <a:lnTo>
                    <a:pt x="56" y="393"/>
                  </a:lnTo>
                  <a:lnTo>
                    <a:pt x="59" y="389"/>
                  </a:lnTo>
                  <a:lnTo>
                    <a:pt x="59" y="384"/>
                  </a:lnTo>
                  <a:lnTo>
                    <a:pt x="56" y="371"/>
                  </a:lnTo>
                  <a:lnTo>
                    <a:pt x="55" y="365"/>
                  </a:lnTo>
                  <a:lnTo>
                    <a:pt x="55" y="356"/>
                  </a:lnTo>
                  <a:lnTo>
                    <a:pt x="55" y="356"/>
                  </a:lnTo>
                  <a:lnTo>
                    <a:pt x="55" y="350"/>
                  </a:lnTo>
                  <a:lnTo>
                    <a:pt x="56" y="343"/>
                  </a:lnTo>
                  <a:lnTo>
                    <a:pt x="59" y="332"/>
                  </a:lnTo>
                  <a:lnTo>
                    <a:pt x="59" y="328"/>
                  </a:lnTo>
                  <a:lnTo>
                    <a:pt x="57" y="324"/>
                  </a:lnTo>
                  <a:lnTo>
                    <a:pt x="53" y="320"/>
                  </a:lnTo>
                  <a:lnTo>
                    <a:pt x="45" y="317"/>
                  </a:lnTo>
                  <a:lnTo>
                    <a:pt x="45" y="317"/>
                  </a:lnTo>
                  <a:lnTo>
                    <a:pt x="37" y="314"/>
                  </a:lnTo>
                  <a:lnTo>
                    <a:pt x="32" y="310"/>
                  </a:lnTo>
                  <a:lnTo>
                    <a:pt x="29" y="305"/>
                  </a:lnTo>
                  <a:lnTo>
                    <a:pt x="29" y="301"/>
                  </a:lnTo>
                  <a:lnTo>
                    <a:pt x="30" y="296"/>
                  </a:lnTo>
                  <a:lnTo>
                    <a:pt x="36" y="291"/>
                  </a:lnTo>
                  <a:lnTo>
                    <a:pt x="42" y="287"/>
                  </a:lnTo>
                  <a:lnTo>
                    <a:pt x="52" y="283"/>
                  </a:lnTo>
                  <a:lnTo>
                    <a:pt x="52" y="283"/>
                  </a:lnTo>
                  <a:lnTo>
                    <a:pt x="60" y="281"/>
                  </a:lnTo>
                  <a:lnTo>
                    <a:pt x="65" y="278"/>
                  </a:lnTo>
                  <a:lnTo>
                    <a:pt x="68" y="275"/>
                  </a:lnTo>
                  <a:lnTo>
                    <a:pt x="68" y="271"/>
                  </a:lnTo>
                  <a:lnTo>
                    <a:pt x="64" y="262"/>
                  </a:lnTo>
                  <a:lnTo>
                    <a:pt x="63" y="256"/>
                  </a:lnTo>
                  <a:lnTo>
                    <a:pt x="61" y="251"/>
                  </a:lnTo>
                  <a:lnTo>
                    <a:pt x="61" y="251"/>
                  </a:lnTo>
                  <a:lnTo>
                    <a:pt x="61" y="245"/>
                  </a:lnTo>
                  <a:lnTo>
                    <a:pt x="63" y="239"/>
                  </a:lnTo>
                  <a:lnTo>
                    <a:pt x="68" y="228"/>
                  </a:lnTo>
                  <a:lnTo>
                    <a:pt x="70" y="222"/>
                  </a:lnTo>
                  <a:lnTo>
                    <a:pt x="71" y="218"/>
                  </a:lnTo>
                  <a:lnTo>
                    <a:pt x="70" y="216"/>
                  </a:lnTo>
                  <a:lnTo>
                    <a:pt x="65" y="216"/>
                  </a:lnTo>
                  <a:lnTo>
                    <a:pt x="65" y="216"/>
                  </a:lnTo>
                  <a:lnTo>
                    <a:pt x="59" y="214"/>
                  </a:lnTo>
                  <a:lnTo>
                    <a:pt x="53" y="213"/>
                  </a:lnTo>
                  <a:lnTo>
                    <a:pt x="46" y="210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30" y="198"/>
                  </a:lnTo>
                  <a:lnTo>
                    <a:pt x="28" y="193"/>
                  </a:lnTo>
                  <a:lnTo>
                    <a:pt x="25" y="187"/>
                  </a:lnTo>
                  <a:lnTo>
                    <a:pt x="0" y="0"/>
                  </a:lnTo>
                  <a:lnTo>
                    <a:pt x="891" y="0"/>
                  </a:lnTo>
                  <a:lnTo>
                    <a:pt x="874" y="140"/>
                  </a:lnTo>
                  <a:lnTo>
                    <a:pt x="874" y="140"/>
                  </a:lnTo>
                  <a:lnTo>
                    <a:pt x="873" y="147"/>
                  </a:lnTo>
                  <a:lnTo>
                    <a:pt x="870" y="152"/>
                  </a:lnTo>
                  <a:lnTo>
                    <a:pt x="864" y="157"/>
                  </a:lnTo>
                  <a:lnTo>
                    <a:pt x="859" y="161"/>
                  </a:lnTo>
                  <a:lnTo>
                    <a:pt x="854" y="164"/>
                  </a:lnTo>
                  <a:lnTo>
                    <a:pt x="847" y="167"/>
                  </a:lnTo>
                  <a:lnTo>
                    <a:pt x="840" y="168"/>
                  </a:lnTo>
                  <a:lnTo>
                    <a:pt x="835" y="168"/>
                  </a:lnTo>
                  <a:lnTo>
                    <a:pt x="835" y="168"/>
                  </a:lnTo>
                  <a:lnTo>
                    <a:pt x="831" y="170"/>
                  </a:lnTo>
                  <a:lnTo>
                    <a:pt x="829" y="172"/>
                  </a:lnTo>
                  <a:lnTo>
                    <a:pt x="829" y="176"/>
                  </a:lnTo>
                  <a:lnTo>
                    <a:pt x="832" y="180"/>
                  </a:lnTo>
                  <a:lnTo>
                    <a:pt x="837" y="193"/>
                  </a:lnTo>
                  <a:lnTo>
                    <a:pt x="839" y="198"/>
                  </a:lnTo>
                  <a:lnTo>
                    <a:pt x="839" y="205"/>
                  </a:lnTo>
                  <a:lnTo>
                    <a:pt x="839" y="205"/>
                  </a:lnTo>
                  <a:lnTo>
                    <a:pt x="837" y="210"/>
                  </a:lnTo>
                  <a:lnTo>
                    <a:pt x="835" y="216"/>
                  </a:lnTo>
                  <a:lnTo>
                    <a:pt x="832" y="224"/>
                  </a:lnTo>
                  <a:lnTo>
                    <a:pt x="832" y="228"/>
                  </a:lnTo>
                  <a:lnTo>
                    <a:pt x="833" y="232"/>
                  </a:lnTo>
                  <a:lnTo>
                    <a:pt x="839" y="235"/>
                  </a:lnTo>
                  <a:lnTo>
                    <a:pt x="848" y="237"/>
                  </a:lnTo>
                  <a:lnTo>
                    <a:pt x="848" y="237"/>
                  </a:lnTo>
                  <a:lnTo>
                    <a:pt x="858" y="240"/>
                  </a:lnTo>
                  <a:lnTo>
                    <a:pt x="864" y="244"/>
                  </a:lnTo>
                  <a:lnTo>
                    <a:pt x="868" y="249"/>
                  </a:lnTo>
                  <a:lnTo>
                    <a:pt x="871" y="254"/>
                  </a:lnTo>
                  <a:lnTo>
                    <a:pt x="870" y="259"/>
                  </a:lnTo>
                  <a:lnTo>
                    <a:pt x="867" y="263"/>
                  </a:lnTo>
                  <a:lnTo>
                    <a:pt x="862" y="267"/>
                  </a:lnTo>
                  <a:lnTo>
                    <a:pt x="854" y="271"/>
                  </a:lnTo>
                  <a:lnTo>
                    <a:pt x="854" y="271"/>
                  </a:lnTo>
                  <a:lnTo>
                    <a:pt x="847" y="274"/>
                  </a:lnTo>
                  <a:lnTo>
                    <a:pt x="843" y="277"/>
                  </a:lnTo>
                  <a:lnTo>
                    <a:pt x="841" y="281"/>
                  </a:lnTo>
                  <a:lnTo>
                    <a:pt x="840" y="286"/>
                  </a:lnTo>
                  <a:lnTo>
                    <a:pt x="843" y="297"/>
                  </a:lnTo>
                  <a:lnTo>
                    <a:pt x="844" y="304"/>
                  </a:lnTo>
                  <a:lnTo>
                    <a:pt x="845" y="310"/>
                  </a:lnTo>
                  <a:lnTo>
                    <a:pt x="845" y="310"/>
                  </a:lnTo>
                  <a:lnTo>
                    <a:pt x="844" y="317"/>
                  </a:lnTo>
                  <a:lnTo>
                    <a:pt x="843" y="324"/>
                  </a:lnTo>
                  <a:lnTo>
                    <a:pt x="841" y="336"/>
                  </a:lnTo>
                  <a:lnTo>
                    <a:pt x="841" y="342"/>
                  </a:lnTo>
                  <a:lnTo>
                    <a:pt x="844" y="347"/>
                  </a:lnTo>
                  <a:lnTo>
                    <a:pt x="848" y="351"/>
                  </a:lnTo>
                  <a:lnTo>
                    <a:pt x="856" y="355"/>
                  </a:lnTo>
                  <a:lnTo>
                    <a:pt x="856" y="355"/>
                  </a:lnTo>
                  <a:lnTo>
                    <a:pt x="866" y="359"/>
                  </a:lnTo>
                  <a:lnTo>
                    <a:pt x="873" y="363"/>
                  </a:lnTo>
                  <a:lnTo>
                    <a:pt x="877" y="369"/>
                  </a:lnTo>
                  <a:lnTo>
                    <a:pt x="878" y="374"/>
                  </a:lnTo>
                  <a:lnTo>
                    <a:pt x="877" y="378"/>
                  </a:lnTo>
                  <a:lnTo>
                    <a:pt x="871" y="384"/>
                  </a:lnTo>
                  <a:lnTo>
                    <a:pt x="863" y="386"/>
                  </a:lnTo>
                  <a:lnTo>
                    <a:pt x="852" y="388"/>
                  </a:lnTo>
                  <a:lnTo>
                    <a:pt x="852" y="388"/>
                  </a:lnTo>
                  <a:lnTo>
                    <a:pt x="841" y="389"/>
                  </a:lnTo>
                  <a:lnTo>
                    <a:pt x="836" y="390"/>
                  </a:lnTo>
                  <a:lnTo>
                    <a:pt x="833" y="392"/>
                  </a:lnTo>
                  <a:lnTo>
                    <a:pt x="835" y="396"/>
                  </a:lnTo>
                  <a:lnTo>
                    <a:pt x="840" y="404"/>
                  </a:lnTo>
                  <a:lnTo>
                    <a:pt x="843" y="411"/>
                  </a:lnTo>
                  <a:lnTo>
                    <a:pt x="843" y="419"/>
                  </a:lnTo>
                  <a:lnTo>
                    <a:pt x="843" y="419"/>
                  </a:lnTo>
                  <a:lnTo>
                    <a:pt x="843" y="428"/>
                  </a:lnTo>
                  <a:lnTo>
                    <a:pt x="841" y="435"/>
                  </a:lnTo>
                  <a:lnTo>
                    <a:pt x="839" y="449"/>
                  </a:lnTo>
                  <a:lnTo>
                    <a:pt x="839" y="455"/>
                  </a:lnTo>
                  <a:lnTo>
                    <a:pt x="840" y="459"/>
                  </a:lnTo>
                  <a:lnTo>
                    <a:pt x="844" y="463"/>
                  </a:lnTo>
                  <a:lnTo>
                    <a:pt x="852" y="467"/>
                  </a:lnTo>
                  <a:lnTo>
                    <a:pt x="852" y="467"/>
                  </a:lnTo>
                  <a:lnTo>
                    <a:pt x="860" y="472"/>
                  </a:lnTo>
                  <a:lnTo>
                    <a:pt x="867" y="474"/>
                  </a:lnTo>
                  <a:lnTo>
                    <a:pt x="871" y="478"/>
                  </a:lnTo>
                  <a:lnTo>
                    <a:pt x="873" y="482"/>
                  </a:lnTo>
                  <a:lnTo>
                    <a:pt x="873" y="486"/>
                  </a:lnTo>
                  <a:lnTo>
                    <a:pt x="870" y="490"/>
                  </a:lnTo>
                  <a:lnTo>
                    <a:pt x="863" y="495"/>
                  </a:lnTo>
                  <a:lnTo>
                    <a:pt x="854" y="499"/>
                  </a:lnTo>
                  <a:lnTo>
                    <a:pt x="854" y="499"/>
                  </a:lnTo>
                  <a:lnTo>
                    <a:pt x="845" y="503"/>
                  </a:lnTo>
                  <a:lnTo>
                    <a:pt x="840" y="508"/>
                  </a:lnTo>
                  <a:lnTo>
                    <a:pt x="839" y="513"/>
                  </a:lnTo>
                  <a:lnTo>
                    <a:pt x="837" y="520"/>
                  </a:lnTo>
                  <a:lnTo>
                    <a:pt x="841" y="535"/>
                  </a:lnTo>
                  <a:lnTo>
                    <a:pt x="843" y="543"/>
                  </a:lnTo>
                  <a:lnTo>
                    <a:pt x="843" y="551"/>
                  </a:lnTo>
                  <a:lnTo>
                    <a:pt x="843" y="551"/>
                  </a:lnTo>
                  <a:lnTo>
                    <a:pt x="844" y="554"/>
                  </a:lnTo>
                  <a:lnTo>
                    <a:pt x="845" y="557"/>
                  </a:lnTo>
                  <a:lnTo>
                    <a:pt x="852" y="564"/>
                  </a:lnTo>
                  <a:lnTo>
                    <a:pt x="855" y="568"/>
                  </a:lnTo>
                  <a:lnTo>
                    <a:pt x="858" y="572"/>
                  </a:lnTo>
                  <a:lnTo>
                    <a:pt x="859" y="576"/>
                  </a:lnTo>
                  <a:lnTo>
                    <a:pt x="859" y="581"/>
                  </a:lnTo>
                  <a:lnTo>
                    <a:pt x="859" y="581"/>
                  </a:lnTo>
                  <a:lnTo>
                    <a:pt x="856" y="595"/>
                  </a:lnTo>
                  <a:lnTo>
                    <a:pt x="850" y="610"/>
                  </a:lnTo>
                  <a:lnTo>
                    <a:pt x="841" y="625"/>
                  </a:lnTo>
                  <a:lnTo>
                    <a:pt x="832" y="638"/>
                  </a:lnTo>
                  <a:lnTo>
                    <a:pt x="820" y="653"/>
                  </a:lnTo>
                  <a:lnTo>
                    <a:pt x="806" y="668"/>
                  </a:lnTo>
                  <a:lnTo>
                    <a:pt x="793" y="681"/>
                  </a:lnTo>
                  <a:lnTo>
                    <a:pt x="776" y="695"/>
                  </a:lnTo>
                  <a:lnTo>
                    <a:pt x="776" y="695"/>
                  </a:lnTo>
                  <a:lnTo>
                    <a:pt x="761" y="707"/>
                  </a:lnTo>
                  <a:lnTo>
                    <a:pt x="747" y="718"/>
                  </a:lnTo>
                  <a:lnTo>
                    <a:pt x="722" y="734"/>
                  </a:lnTo>
                  <a:lnTo>
                    <a:pt x="711" y="742"/>
                  </a:lnTo>
                  <a:lnTo>
                    <a:pt x="703" y="749"/>
                  </a:lnTo>
                  <a:lnTo>
                    <a:pt x="698" y="756"/>
                  </a:lnTo>
                  <a:lnTo>
                    <a:pt x="695" y="764"/>
                  </a:lnTo>
                  <a:lnTo>
                    <a:pt x="695" y="764"/>
                  </a:lnTo>
                  <a:lnTo>
                    <a:pt x="694" y="765"/>
                  </a:lnTo>
                  <a:lnTo>
                    <a:pt x="692" y="768"/>
                  </a:lnTo>
                  <a:lnTo>
                    <a:pt x="686" y="772"/>
                  </a:lnTo>
                  <a:lnTo>
                    <a:pt x="675" y="775"/>
                  </a:lnTo>
                  <a:lnTo>
                    <a:pt x="663" y="778"/>
                  </a:lnTo>
                  <a:lnTo>
                    <a:pt x="629" y="783"/>
                  </a:lnTo>
                  <a:lnTo>
                    <a:pt x="590" y="787"/>
                  </a:lnTo>
                  <a:lnTo>
                    <a:pt x="548" y="790"/>
                  </a:lnTo>
                  <a:lnTo>
                    <a:pt x="504" y="791"/>
                  </a:lnTo>
                  <a:lnTo>
                    <a:pt x="435" y="792"/>
                  </a:lnTo>
                  <a:lnTo>
                    <a:pt x="435" y="7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6"/>
            <p:cNvSpPr/>
            <p:nvPr/>
          </p:nvSpPr>
          <p:spPr bwMode="auto">
            <a:xfrm>
              <a:off x="2446338" y="5083175"/>
              <a:ext cx="400050" cy="1257300"/>
            </a:xfrm>
            <a:custGeom>
              <a:avLst/>
              <a:gdLst>
                <a:gd name="T0" fmla="*/ 92 w 252"/>
                <a:gd name="T1" fmla="*/ 790 h 792"/>
                <a:gd name="T2" fmla="*/ 59 w 252"/>
                <a:gd name="T3" fmla="*/ 772 h 792"/>
                <a:gd name="T4" fmla="*/ 55 w 252"/>
                <a:gd name="T5" fmla="*/ 749 h 792"/>
                <a:gd name="T6" fmla="*/ 33 w 252"/>
                <a:gd name="T7" fmla="*/ 695 h 792"/>
                <a:gd name="T8" fmla="*/ 14 w 252"/>
                <a:gd name="T9" fmla="*/ 619 h 792"/>
                <a:gd name="T10" fmla="*/ 14 w 252"/>
                <a:gd name="T11" fmla="*/ 566 h 792"/>
                <a:gd name="T12" fmla="*/ 10 w 252"/>
                <a:gd name="T13" fmla="*/ 545 h 792"/>
                <a:gd name="T14" fmla="*/ 10 w 252"/>
                <a:gd name="T15" fmla="*/ 513 h 792"/>
                <a:gd name="T16" fmla="*/ 14 w 252"/>
                <a:gd name="T17" fmla="*/ 496 h 792"/>
                <a:gd name="T18" fmla="*/ 14 w 252"/>
                <a:gd name="T19" fmla="*/ 450 h 792"/>
                <a:gd name="T20" fmla="*/ 13 w 252"/>
                <a:gd name="T21" fmla="*/ 435 h 792"/>
                <a:gd name="T22" fmla="*/ 4 w 252"/>
                <a:gd name="T23" fmla="*/ 430 h 792"/>
                <a:gd name="T24" fmla="*/ 6 w 252"/>
                <a:gd name="T25" fmla="*/ 405 h 792"/>
                <a:gd name="T26" fmla="*/ 13 w 252"/>
                <a:gd name="T27" fmla="*/ 393 h 792"/>
                <a:gd name="T28" fmla="*/ 13 w 252"/>
                <a:gd name="T29" fmla="*/ 332 h 792"/>
                <a:gd name="T30" fmla="*/ 10 w 252"/>
                <a:gd name="T31" fmla="*/ 317 h 792"/>
                <a:gd name="T32" fmla="*/ 6 w 252"/>
                <a:gd name="T33" fmla="*/ 291 h 792"/>
                <a:gd name="T34" fmla="*/ 14 w 252"/>
                <a:gd name="T35" fmla="*/ 281 h 792"/>
                <a:gd name="T36" fmla="*/ 14 w 252"/>
                <a:gd name="T37" fmla="*/ 251 h 792"/>
                <a:gd name="T38" fmla="*/ 17 w 252"/>
                <a:gd name="T39" fmla="*/ 216 h 792"/>
                <a:gd name="T40" fmla="*/ 7 w 252"/>
                <a:gd name="T41" fmla="*/ 207 h 792"/>
                <a:gd name="T42" fmla="*/ 4 w 252"/>
                <a:gd name="T43" fmla="*/ 174 h 792"/>
                <a:gd name="T44" fmla="*/ 7 w 252"/>
                <a:gd name="T45" fmla="*/ 133 h 792"/>
                <a:gd name="T46" fmla="*/ 7 w 252"/>
                <a:gd name="T47" fmla="*/ 65 h 792"/>
                <a:gd name="T48" fmla="*/ 252 w 252"/>
                <a:gd name="T49" fmla="*/ 0 h 792"/>
                <a:gd name="T50" fmla="*/ 250 w 252"/>
                <a:gd name="T51" fmla="*/ 34 h 792"/>
                <a:gd name="T52" fmla="*/ 244 w 252"/>
                <a:gd name="T53" fmla="*/ 87 h 792"/>
                <a:gd name="T54" fmla="*/ 247 w 252"/>
                <a:gd name="T55" fmla="*/ 140 h 792"/>
                <a:gd name="T56" fmla="*/ 240 w 252"/>
                <a:gd name="T57" fmla="*/ 167 h 792"/>
                <a:gd name="T58" fmla="*/ 235 w 252"/>
                <a:gd name="T59" fmla="*/ 172 h 792"/>
                <a:gd name="T60" fmla="*/ 237 w 252"/>
                <a:gd name="T61" fmla="*/ 205 h 792"/>
                <a:gd name="T62" fmla="*/ 240 w 252"/>
                <a:gd name="T63" fmla="*/ 237 h 792"/>
                <a:gd name="T64" fmla="*/ 247 w 252"/>
                <a:gd name="T65" fmla="*/ 254 h 792"/>
                <a:gd name="T66" fmla="*/ 241 w 252"/>
                <a:gd name="T67" fmla="*/ 271 h 792"/>
                <a:gd name="T68" fmla="*/ 239 w 252"/>
                <a:gd name="T69" fmla="*/ 310 h 792"/>
                <a:gd name="T70" fmla="*/ 240 w 252"/>
                <a:gd name="T71" fmla="*/ 351 h 792"/>
                <a:gd name="T72" fmla="*/ 247 w 252"/>
                <a:gd name="T73" fmla="*/ 363 h 792"/>
                <a:gd name="T74" fmla="*/ 244 w 252"/>
                <a:gd name="T75" fmla="*/ 386 h 792"/>
                <a:gd name="T76" fmla="*/ 236 w 252"/>
                <a:gd name="T77" fmla="*/ 390 h 792"/>
                <a:gd name="T78" fmla="*/ 239 w 252"/>
                <a:gd name="T79" fmla="*/ 419 h 792"/>
                <a:gd name="T80" fmla="*/ 237 w 252"/>
                <a:gd name="T81" fmla="*/ 459 h 792"/>
                <a:gd name="T82" fmla="*/ 245 w 252"/>
                <a:gd name="T83" fmla="*/ 474 h 792"/>
                <a:gd name="T84" fmla="*/ 241 w 252"/>
                <a:gd name="T85" fmla="*/ 499 h 792"/>
                <a:gd name="T86" fmla="*/ 237 w 252"/>
                <a:gd name="T87" fmla="*/ 535 h 792"/>
                <a:gd name="T88" fmla="*/ 241 w 252"/>
                <a:gd name="T89" fmla="*/ 564 h 792"/>
                <a:gd name="T90" fmla="*/ 240 w 252"/>
                <a:gd name="T91" fmla="*/ 610 h 792"/>
                <a:gd name="T92" fmla="*/ 220 w 252"/>
                <a:gd name="T93" fmla="*/ 695 h 792"/>
                <a:gd name="T94" fmla="*/ 197 w 252"/>
                <a:gd name="T95" fmla="*/ 756 h 792"/>
                <a:gd name="T96" fmla="*/ 193 w 252"/>
                <a:gd name="T97" fmla="*/ 772 h 792"/>
                <a:gd name="T98" fmla="*/ 166 w 252"/>
                <a:gd name="T99" fmla="*/ 787 h 792"/>
                <a:gd name="T100" fmla="*/ 121 w 252"/>
                <a:gd name="T101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2" h="792">
                  <a:moveTo>
                    <a:pt x="121" y="792"/>
                  </a:moveTo>
                  <a:lnTo>
                    <a:pt x="121" y="792"/>
                  </a:lnTo>
                  <a:lnTo>
                    <a:pt x="103" y="791"/>
                  </a:lnTo>
                  <a:lnTo>
                    <a:pt x="92" y="790"/>
                  </a:lnTo>
                  <a:lnTo>
                    <a:pt x="82" y="787"/>
                  </a:lnTo>
                  <a:lnTo>
                    <a:pt x="72" y="783"/>
                  </a:lnTo>
                  <a:lnTo>
                    <a:pt x="64" y="778"/>
                  </a:lnTo>
                  <a:lnTo>
                    <a:pt x="59" y="772"/>
                  </a:lnTo>
                  <a:lnTo>
                    <a:pt x="57" y="768"/>
                  </a:lnTo>
                  <a:lnTo>
                    <a:pt x="57" y="764"/>
                  </a:lnTo>
                  <a:lnTo>
                    <a:pt x="57" y="764"/>
                  </a:lnTo>
                  <a:lnTo>
                    <a:pt x="55" y="749"/>
                  </a:lnTo>
                  <a:lnTo>
                    <a:pt x="50" y="734"/>
                  </a:lnTo>
                  <a:lnTo>
                    <a:pt x="44" y="717"/>
                  </a:lnTo>
                  <a:lnTo>
                    <a:pt x="33" y="695"/>
                  </a:lnTo>
                  <a:lnTo>
                    <a:pt x="33" y="695"/>
                  </a:lnTo>
                  <a:lnTo>
                    <a:pt x="27" y="683"/>
                  </a:lnTo>
                  <a:lnTo>
                    <a:pt x="23" y="669"/>
                  </a:lnTo>
                  <a:lnTo>
                    <a:pt x="17" y="643"/>
                  </a:lnTo>
                  <a:lnTo>
                    <a:pt x="14" y="619"/>
                  </a:lnTo>
                  <a:lnTo>
                    <a:pt x="13" y="597"/>
                  </a:lnTo>
                  <a:lnTo>
                    <a:pt x="13" y="597"/>
                  </a:lnTo>
                  <a:lnTo>
                    <a:pt x="13" y="581"/>
                  </a:lnTo>
                  <a:lnTo>
                    <a:pt x="14" y="566"/>
                  </a:lnTo>
                  <a:lnTo>
                    <a:pt x="13" y="554"/>
                  </a:lnTo>
                  <a:lnTo>
                    <a:pt x="11" y="549"/>
                  </a:lnTo>
                  <a:lnTo>
                    <a:pt x="10" y="545"/>
                  </a:lnTo>
                  <a:lnTo>
                    <a:pt x="10" y="545"/>
                  </a:lnTo>
                  <a:lnTo>
                    <a:pt x="4" y="537"/>
                  </a:lnTo>
                  <a:lnTo>
                    <a:pt x="4" y="528"/>
                  </a:lnTo>
                  <a:lnTo>
                    <a:pt x="6" y="522"/>
                  </a:lnTo>
                  <a:lnTo>
                    <a:pt x="10" y="513"/>
                  </a:lnTo>
                  <a:lnTo>
                    <a:pt x="10" y="513"/>
                  </a:lnTo>
                  <a:lnTo>
                    <a:pt x="13" y="511"/>
                  </a:lnTo>
                  <a:lnTo>
                    <a:pt x="13" y="505"/>
                  </a:lnTo>
                  <a:lnTo>
                    <a:pt x="14" y="496"/>
                  </a:lnTo>
                  <a:lnTo>
                    <a:pt x="13" y="482"/>
                  </a:lnTo>
                  <a:lnTo>
                    <a:pt x="13" y="465"/>
                  </a:lnTo>
                  <a:lnTo>
                    <a:pt x="13" y="465"/>
                  </a:lnTo>
                  <a:lnTo>
                    <a:pt x="14" y="450"/>
                  </a:lnTo>
                  <a:lnTo>
                    <a:pt x="15" y="442"/>
                  </a:lnTo>
                  <a:lnTo>
                    <a:pt x="15" y="439"/>
                  </a:lnTo>
                  <a:lnTo>
                    <a:pt x="14" y="436"/>
                  </a:lnTo>
                  <a:lnTo>
                    <a:pt x="13" y="435"/>
                  </a:lnTo>
                  <a:lnTo>
                    <a:pt x="10" y="435"/>
                  </a:lnTo>
                  <a:lnTo>
                    <a:pt x="10" y="435"/>
                  </a:lnTo>
                  <a:lnTo>
                    <a:pt x="7" y="432"/>
                  </a:lnTo>
                  <a:lnTo>
                    <a:pt x="4" y="430"/>
                  </a:lnTo>
                  <a:lnTo>
                    <a:pt x="3" y="425"/>
                  </a:lnTo>
                  <a:lnTo>
                    <a:pt x="3" y="420"/>
                  </a:lnTo>
                  <a:lnTo>
                    <a:pt x="4" y="409"/>
                  </a:lnTo>
                  <a:lnTo>
                    <a:pt x="6" y="405"/>
                  </a:lnTo>
                  <a:lnTo>
                    <a:pt x="9" y="401"/>
                  </a:lnTo>
                  <a:lnTo>
                    <a:pt x="9" y="401"/>
                  </a:lnTo>
                  <a:lnTo>
                    <a:pt x="11" y="397"/>
                  </a:lnTo>
                  <a:lnTo>
                    <a:pt x="13" y="393"/>
                  </a:lnTo>
                  <a:lnTo>
                    <a:pt x="13" y="384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3" y="332"/>
                  </a:lnTo>
                  <a:lnTo>
                    <a:pt x="13" y="324"/>
                  </a:lnTo>
                  <a:lnTo>
                    <a:pt x="11" y="320"/>
                  </a:lnTo>
                  <a:lnTo>
                    <a:pt x="10" y="317"/>
                  </a:lnTo>
                  <a:lnTo>
                    <a:pt x="10" y="317"/>
                  </a:lnTo>
                  <a:lnTo>
                    <a:pt x="7" y="314"/>
                  </a:lnTo>
                  <a:lnTo>
                    <a:pt x="6" y="310"/>
                  </a:lnTo>
                  <a:lnTo>
                    <a:pt x="4" y="301"/>
                  </a:lnTo>
                  <a:lnTo>
                    <a:pt x="6" y="291"/>
                  </a:lnTo>
                  <a:lnTo>
                    <a:pt x="9" y="287"/>
                  </a:lnTo>
                  <a:lnTo>
                    <a:pt x="11" y="283"/>
                  </a:lnTo>
                  <a:lnTo>
                    <a:pt x="11" y="283"/>
                  </a:lnTo>
                  <a:lnTo>
                    <a:pt x="14" y="281"/>
                  </a:lnTo>
                  <a:lnTo>
                    <a:pt x="15" y="278"/>
                  </a:lnTo>
                  <a:lnTo>
                    <a:pt x="15" y="271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4" y="239"/>
                  </a:lnTo>
                  <a:lnTo>
                    <a:pt x="15" y="228"/>
                  </a:lnTo>
                  <a:lnTo>
                    <a:pt x="17" y="218"/>
                  </a:lnTo>
                  <a:lnTo>
                    <a:pt x="17" y="216"/>
                  </a:lnTo>
                  <a:lnTo>
                    <a:pt x="15" y="216"/>
                  </a:lnTo>
                  <a:lnTo>
                    <a:pt x="15" y="216"/>
                  </a:lnTo>
                  <a:lnTo>
                    <a:pt x="11" y="213"/>
                  </a:lnTo>
                  <a:lnTo>
                    <a:pt x="7" y="207"/>
                  </a:lnTo>
                  <a:lnTo>
                    <a:pt x="4" y="198"/>
                  </a:lnTo>
                  <a:lnTo>
                    <a:pt x="3" y="187"/>
                  </a:lnTo>
                  <a:lnTo>
                    <a:pt x="3" y="187"/>
                  </a:lnTo>
                  <a:lnTo>
                    <a:pt x="4" y="174"/>
                  </a:lnTo>
                  <a:lnTo>
                    <a:pt x="6" y="163"/>
                  </a:lnTo>
                  <a:lnTo>
                    <a:pt x="7" y="149"/>
                  </a:lnTo>
                  <a:lnTo>
                    <a:pt x="7" y="133"/>
                  </a:lnTo>
                  <a:lnTo>
                    <a:pt x="7" y="133"/>
                  </a:lnTo>
                  <a:lnTo>
                    <a:pt x="9" y="96"/>
                  </a:lnTo>
                  <a:lnTo>
                    <a:pt x="7" y="80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3" y="34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21"/>
                  </a:lnTo>
                  <a:lnTo>
                    <a:pt x="251" y="27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5" y="46"/>
                  </a:lnTo>
                  <a:lnTo>
                    <a:pt x="244" y="59"/>
                  </a:lnTo>
                  <a:lnTo>
                    <a:pt x="244" y="87"/>
                  </a:lnTo>
                  <a:lnTo>
                    <a:pt x="244" y="87"/>
                  </a:lnTo>
                  <a:lnTo>
                    <a:pt x="244" y="103"/>
                  </a:lnTo>
                  <a:lnTo>
                    <a:pt x="245" y="115"/>
                  </a:lnTo>
                  <a:lnTo>
                    <a:pt x="247" y="128"/>
                  </a:lnTo>
                  <a:lnTo>
                    <a:pt x="247" y="140"/>
                  </a:lnTo>
                  <a:lnTo>
                    <a:pt x="247" y="140"/>
                  </a:lnTo>
                  <a:lnTo>
                    <a:pt x="247" y="152"/>
                  </a:lnTo>
                  <a:lnTo>
                    <a:pt x="243" y="161"/>
                  </a:lnTo>
                  <a:lnTo>
                    <a:pt x="240" y="167"/>
                  </a:lnTo>
                  <a:lnTo>
                    <a:pt x="236" y="168"/>
                  </a:lnTo>
                  <a:lnTo>
                    <a:pt x="236" y="168"/>
                  </a:lnTo>
                  <a:lnTo>
                    <a:pt x="235" y="170"/>
                  </a:lnTo>
                  <a:lnTo>
                    <a:pt x="235" y="172"/>
                  </a:lnTo>
                  <a:lnTo>
                    <a:pt x="235" y="180"/>
                  </a:lnTo>
                  <a:lnTo>
                    <a:pt x="236" y="193"/>
                  </a:lnTo>
                  <a:lnTo>
                    <a:pt x="237" y="205"/>
                  </a:lnTo>
                  <a:lnTo>
                    <a:pt x="237" y="205"/>
                  </a:lnTo>
                  <a:lnTo>
                    <a:pt x="235" y="224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40" y="237"/>
                  </a:lnTo>
                  <a:lnTo>
                    <a:pt x="240" y="237"/>
                  </a:lnTo>
                  <a:lnTo>
                    <a:pt x="243" y="240"/>
                  </a:lnTo>
                  <a:lnTo>
                    <a:pt x="244" y="244"/>
                  </a:lnTo>
                  <a:lnTo>
                    <a:pt x="247" y="254"/>
                  </a:lnTo>
                  <a:lnTo>
                    <a:pt x="245" y="263"/>
                  </a:lnTo>
                  <a:lnTo>
                    <a:pt x="244" y="267"/>
                  </a:lnTo>
                  <a:lnTo>
                    <a:pt x="241" y="271"/>
                  </a:lnTo>
                  <a:lnTo>
                    <a:pt x="241" y="271"/>
                  </a:lnTo>
                  <a:lnTo>
                    <a:pt x="240" y="274"/>
                  </a:lnTo>
                  <a:lnTo>
                    <a:pt x="239" y="277"/>
                  </a:lnTo>
                  <a:lnTo>
                    <a:pt x="237" y="286"/>
                  </a:lnTo>
                  <a:lnTo>
                    <a:pt x="239" y="310"/>
                  </a:lnTo>
                  <a:lnTo>
                    <a:pt x="239" y="310"/>
                  </a:lnTo>
                  <a:lnTo>
                    <a:pt x="237" y="336"/>
                  </a:lnTo>
                  <a:lnTo>
                    <a:pt x="239" y="347"/>
                  </a:lnTo>
                  <a:lnTo>
                    <a:pt x="240" y="351"/>
                  </a:lnTo>
                  <a:lnTo>
                    <a:pt x="243" y="355"/>
                  </a:lnTo>
                  <a:lnTo>
                    <a:pt x="243" y="355"/>
                  </a:lnTo>
                  <a:lnTo>
                    <a:pt x="245" y="359"/>
                  </a:lnTo>
                  <a:lnTo>
                    <a:pt x="247" y="363"/>
                  </a:lnTo>
                  <a:lnTo>
                    <a:pt x="248" y="374"/>
                  </a:lnTo>
                  <a:lnTo>
                    <a:pt x="248" y="378"/>
                  </a:lnTo>
                  <a:lnTo>
                    <a:pt x="247" y="384"/>
                  </a:lnTo>
                  <a:lnTo>
                    <a:pt x="244" y="386"/>
                  </a:lnTo>
                  <a:lnTo>
                    <a:pt x="241" y="388"/>
                  </a:lnTo>
                  <a:lnTo>
                    <a:pt x="241" y="388"/>
                  </a:lnTo>
                  <a:lnTo>
                    <a:pt x="237" y="389"/>
                  </a:lnTo>
                  <a:lnTo>
                    <a:pt x="236" y="390"/>
                  </a:lnTo>
                  <a:lnTo>
                    <a:pt x="236" y="392"/>
                  </a:lnTo>
                  <a:lnTo>
                    <a:pt x="236" y="396"/>
                  </a:lnTo>
                  <a:lnTo>
                    <a:pt x="237" y="404"/>
                  </a:lnTo>
                  <a:lnTo>
                    <a:pt x="239" y="419"/>
                  </a:lnTo>
                  <a:lnTo>
                    <a:pt x="239" y="419"/>
                  </a:lnTo>
                  <a:lnTo>
                    <a:pt x="237" y="435"/>
                  </a:lnTo>
                  <a:lnTo>
                    <a:pt x="237" y="449"/>
                  </a:lnTo>
                  <a:lnTo>
                    <a:pt x="237" y="459"/>
                  </a:lnTo>
                  <a:lnTo>
                    <a:pt x="239" y="463"/>
                  </a:lnTo>
                  <a:lnTo>
                    <a:pt x="241" y="467"/>
                  </a:lnTo>
                  <a:lnTo>
                    <a:pt x="241" y="467"/>
                  </a:lnTo>
                  <a:lnTo>
                    <a:pt x="245" y="474"/>
                  </a:lnTo>
                  <a:lnTo>
                    <a:pt x="247" y="482"/>
                  </a:lnTo>
                  <a:lnTo>
                    <a:pt x="245" y="490"/>
                  </a:lnTo>
                  <a:lnTo>
                    <a:pt x="241" y="499"/>
                  </a:lnTo>
                  <a:lnTo>
                    <a:pt x="241" y="499"/>
                  </a:lnTo>
                  <a:lnTo>
                    <a:pt x="239" y="503"/>
                  </a:lnTo>
                  <a:lnTo>
                    <a:pt x="237" y="508"/>
                  </a:lnTo>
                  <a:lnTo>
                    <a:pt x="237" y="520"/>
                  </a:lnTo>
                  <a:lnTo>
                    <a:pt x="237" y="535"/>
                  </a:lnTo>
                  <a:lnTo>
                    <a:pt x="239" y="551"/>
                  </a:lnTo>
                  <a:lnTo>
                    <a:pt x="239" y="551"/>
                  </a:lnTo>
                  <a:lnTo>
                    <a:pt x="239" y="557"/>
                  </a:lnTo>
                  <a:lnTo>
                    <a:pt x="241" y="564"/>
                  </a:lnTo>
                  <a:lnTo>
                    <a:pt x="243" y="572"/>
                  </a:lnTo>
                  <a:lnTo>
                    <a:pt x="243" y="581"/>
                  </a:lnTo>
                  <a:lnTo>
                    <a:pt x="243" y="581"/>
                  </a:lnTo>
                  <a:lnTo>
                    <a:pt x="240" y="610"/>
                  </a:lnTo>
                  <a:lnTo>
                    <a:pt x="235" y="638"/>
                  </a:lnTo>
                  <a:lnTo>
                    <a:pt x="228" y="668"/>
                  </a:lnTo>
                  <a:lnTo>
                    <a:pt x="220" y="695"/>
                  </a:lnTo>
                  <a:lnTo>
                    <a:pt x="220" y="695"/>
                  </a:lnTo>
                  <a:lnTo>
                    <a:pt x="210" y="718"/>
                  </a:lnTo>
                  <a:lnTo>
                    <a:pt x="204" y="734"/>
                  </a:lnTo>
                  <a:lnTo>
                    <a:pt x="198" y="749"/>
                  </a:lnTo>
                  <a:lnTo>
                    <a:pt x="197" y="756"/>
                  </a:lnTo>
                  <a:lnTo>
                    <a:pt x="195" y="764"/>
                  </a:lnTo>
                  <a:lnTo>
                    <a:pt x="195" y="764"/>
                  </a:lnTo>
                  <a:lnTo>
                    <a:pt x="195" y="768"/>
                  </a:lnTo>
                  <a:lnTo>
                    <a:pt x="193" y="772"/>
                  </a:lnTo>
                  <a:lnTo>
                    <a:pt x="190" y="775"/>
                  </a:lnTo>
                  <a:lnTo>
                    <a:pt x="186" y="778"/>
                  </a:lnTo>
                  <a:lnTo>
                    <a:pt x="176" y="783"/>
                  </a:lnTo>
                  <a:lnTo>
                    <a:pt x="166" y="787"/>
                  </a:lnTo>
                  <a:lnTo>
                    <a:pt x="153" y="790"/>
                  </a:lnTo>
                  <a:lnTo>
                    <a:pt x="141" y="791"/>
                  </a:lnTo>
                  <a:lnTo>
                    <a:pt x="121" y="792"/>
                  </a:lnTo>
                  <a:lnTo>
                    <a:pt x="121" y="7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7"/>
            <p:cNvSpPr/>
            <p:nvPr/>
          </p:nvSpPr>
          <p:spPr bwMode="auto">
            <a:xfrm>
              <a:off x="2700338" y="6330950"/>
              <a:ext cx="322263" cy="141288"/>
            </a:xfrm>
            <a:custGeom>
              <a:avLst/>
              <a:gdLst>
                <a:gd name="T0" fmla="*/ 102 w 203"/>
                <a:gd name="T1" fmla="*/ 0 h 89"/>
                <a:gd name="T2" fmla="*/ 102 w 203"/>
                <a:gd name="T3" fmla="*/ 0 h 89"/>
                <a:gd name="T4" fmla="*/ 122 w 203"/>
                <a:gd name="T5" fmla="*/ 1 h 89"/>
                <a:gd name="T6" fmla="*/ 141 w 203"/>
                <a:gd name="T7" fmla="*/ 4 h 89"/>
                <a:gd name="T8" fmla="*/ 159 w 203"/>
                <a:gd name="T9" fmla="*/ 8 h 89"/>
                <a:gd name="T10" fmla="*/ 174 w 203"/>
                <a:gd name="T11" fmla="*/ 13 h 89"/>
                <a:gd name="T12" fmla="*/ 186 w 203"/>
                <a:gd name="T13" fmla="*/ 20 h 89"/>
                <a:gd name="T14" fmla="*/ 195 w 203"/>
                <a:gd name="T15" fmla="*/ 27 h 89"/>
                <a:gd name="T16" fmla="*/ 199 w 203"/>
                <a:gd name="T17" fmla="*/ 31 h 89"/>
                <a:gd name="T18" fmla="*/ 202 w 203"/>
                <a:gd name="T19" fmla="*/ 36 h 89"/>
                <a:gd name="T20" fmla="*/ 203 w 203"/>
                <a:gd name="T21" fmla="*/ 40 h 89"/>
                <a:gd name="T22" fmla="*/ 203 w 203"/>
                <a:gd name="T23" fmla="*/ 44 h 89"/>
                <a:gd name="T24" fmla="*/ 203 w 203"/>
                <a:gd name="T25" fmla="*/ 44 h 89"/>
                <a:gd name="T26" fmla="*/ 203 w 203"/>
                <a:gd name="T27" fmla="*/ 50 h 89"/>
                <a:gd name="T28" fmla="*/ 202 w 203"/>
                <a:gd name="T29" fmla="*/ 54 h 89"/>
                <a:gd name="T30" fmla="*/ 199 w 203"/>
                <a:gd name="T31" fmla="*/ 58 h 89"/>
                <a:gd name="T32" fmla="*/ 195 w 203"/>
                <a:gd name="T33" fmla="*/ 62 h 89"/>
                <a:gd name="T34" fmla="*/ 186 w 203"/>
                <a:gd name="T35" fmla="*/ 70 h 89"/>
                <a:gd name="T36" fmla="*/ 174 w 203"/>
                <a:gd name="T37" fmla="*/ 77 h 89"/>
                <a:gd name="T38" fmla="*/ 159 w 203"/>
                <a:gd name="T39" fmla="*/ 82 h 89"/>
                <a:gd name="T40" fmla="*/ 141 w 203"/>
                <a:gd name="T41" fmla="*/ 86 h 89"/>
                <a:gd name="T42" fmla="*/ 122 w 203"/>
                <a:gd name="T43" fmla="*/ 89 h 89"/>
                <a:gd name="T44" fmla="*/ 102 w 203"/>
                <a:gd name="T45" fmla="*/ 89 h 89"/>
                <a:gd name="T46" fmla="*/ 102 w 203"/>
                <a:gd name="T47" fmla="*/ 89 h 89"/>
                <a:gd name="T48" fmla="*/ 81 w 203"/>
                <a:gd name="T49" fmla="*/ 89 h 89"/>
                <a:gd name="T50" fmla="*/ 62 w 203"/>
                <a:gd name="T51" fmla="*/ 86 h 89"/>
                <a:gd name="T52" fmla="*/ 45 w 203"/>
                <a:gd name="T53" fmla="*/ 82 h 89"/>
                <a:gd name="T54" fmla="*/ 30 w 203"/>
                <a:gd name="T55" fmla="*/ 77 h 89"/>
                <a:gd name="T56" fmla="*/ 18 w 203"/>
                <a:gd name="T57" fmla="*/ 70 h 89"/>
                <a:gd name="T58" fmla="*/ 8 w 203"/>
                <a:gd name="T59" fmla="*/ 62 h 89"/>
                <a:gd name="T60" fmla="*/ 4 w 203"/>
                <a:gd name="T61" fmla="*/ 58 h 89"/>
                <a:gd name="T62" fmla="*/ 2 w 203"/>
                <a:gd name="T63" fmla="*/ 54 h 89"/>
                <a:gd name="T64" fmla="*/ 0 w 203"/>
                <a:gd name="T65" fmla="*/ 50 h 89"/>
                <a:gd name="T66" fmla="*/ 0 w 203"/>
                <a:gd name="T67" fmla="*/ 44 h 89"/>
                <a:gd name="T68" fmla="*/ 0 w 203"/>
                <a:gd name="T69" fmla="*/ 44 h 89"/>
                <a:gd name="T70" fmla="*/ 0 w 203"/>
                <a:gd name="T71" fmla="*/ 40 h 89"/>
                <a:gd name="T72" fmla="*/ 2 w 203"/>
                <a:gd name="T73" fmla="*/ 36 h 89"/>
                <a:gd name="T74" fmla="*/ 4 w 203"/>
                <a:gd name="T75" fmla="*/ 31 h 89"/>
                <a:gd name="T76" fmla="*/ 8 w 203"/>
                <a:gd name="T77" fmla="*/ 27 h 89"/>
                <a:gd name="T78" fmla="*/ 18 w 203"/>
                <a:gd name="T79" fmla="*/ 20 h 89"/>
                <a:gd name="T80" fmla="*/ 30 w 203"/>
                <a:gd name="T81" fmla="*/ 13 h 89"/>
                <a:gd name="T82" fmla="*/ 45 w 203"/>
                <a:gd name="T83" fmla="*/ 8 h 89"/>
                <a:gd name="T84" fmla="*/ 62 w 203"/>
                <a:gd name="T85" fmla="*/ 4 h 89"/>
                <a:gd name="T86" fmla="*/ 81 w 203"/>
                <a:gd name="T87" fmla="*/ 1 h 89"/>
                <a:gd name="T88" fmla="*/ 102 w 203"/>
                <a:gd name="T89" fmla="*/ 0 h 89"/>
                <a:gd name="T90" fmla="*/ 102 w 203"/>
                <a:gd name="T9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3" h="89">
                  <a:moveTo>
                    <a:pt x="102" y="0"/>
                  </a:moveTo>
                  <a:lnTo>
                    <a:pt x="102" y="0"/>
                  </a:lnTo>
                  <a:lnTo>
                    <a:pt x="122" y="1"/>
                  </a:lnTo>
                  <a:lnTo>
                    <a:pt x="141" y="4"/>
                  </a:lnTo>
                  <a:lnTo>
                    <a:pt x="159" y="8"/>
                  </a:lnTo>
                  <a:lnTo>
                    <a:pt x="174" y="13"/>
                  </a:lnTo>
                  <a:lnTo>
                    <a:pt x="186" y="20"/>
                  </a:lnTo>
                  <a:lnTo>
                    <a:pt x="195" y="27"/>
                  </a:lnTo>
                  <a:lnTo>
                    <a:pt x="199" y="31"/>
                  </a:lnTo>
                  <a:lnTo>
                    <a:pt x="202" y="36"/>
                  </a:lnTo>
                  <a:lnTo>
                    <a:pt x="203" y="40"/>
                  </a:lnTo>
                  <a:lnTo>
                    <a:pt x="203" y="44"/>
                  </a:lnTo>
                  <a:lnTo>
                    <a:pt x="203" y="44"/>
                  </a:lnTo>
                  <a:lnTo>
                    <a:pt x="203" y="50"/>
                  </a:lnTo>
                  <a:lnTo>
                    <a:pt x="202" y="54"/>
                  </a:lnTo>
                  <a:lnTo>
                    <a:pt x="199" y="58"/>
                  </a:lnTo>
                  <a:lnTo>
                    <a:pt x="195" y="62"/>
                  </a:lnTo>
                  <a:lnTo>
                    <a:pt x="186" y="70"/>
                  </a:lnTo>
                  <a:lnTo>
                    <a:pt x="174" y="77"/>
                  </a:lnTo>
                  <a:lnTo>
                    <a:pt x="159" y="82"/>
                  </a:lnTo>
                  <a:lnTo>
                    <a:pt x="141" y="86"/>
                  </a:lnTo>
                  <a:lnTo>
                    <a:pt x="122" y="89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81" y="89"/>
                  </a:lnTo>
                  <a:lnTo>
                    <a:pt x="62" y="86"/>
                  </a:lnTo>
                  <a:lnTo>
                    <a:pt x="45" y="82"/>
                  </a:lnTo>
                  <a:lnTo>
                    <a:pt x="30" y="77"/>
                  </a:lnTo>
                  <a:lnTo>
                    <a:pt x="18" y="70"/>
                  </a:lnTo>
                  <a:lnTo>
                    <a:pt x="8" y="62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4" y="31"/>
                  </a:lnTo>
                  <a:lnTo>
                    <a:pt x="8" y="27"/>
                  </a:lnTo>
                  <a:lnTo>
                    <a:pt x="18" y="20"/>
                  </a:lnTo>
                  <a:lnTo>
                    <a:pt x="30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8"/>
            <p:cNvSpPr/>
            <p:nvPr/>
          </p:nvSpPr>
          <p:spPr bwMode="auto">
            <a:xfrm>
              <a:off x="2579688" y="6265863"/>
              <a:ext cx="563563" cy="157163"/>
            </a:xfrm>
            <a:custGeom>
              <a:avLst/>
              <a:gdLst>
                <a:gd name="T0" fmla="*/ 178 w 355"/>
                <a:gd name="T1" fmla="*/ 0 h 99"/>
                <a:gd name="T2" fmla="*/ 178 w 355"/>
                <a:gd name="T3" fmla="*/ 0 h 99"/>
                <a:gd name="T4" fmla="*/ 213 w 355"/>
                <a:gd name="T5" fmla="*/ 1 h 99"/>
                <a:gd name="T6" fmla="*/ 247 w 355"/>
                <a:gd name="T7" fmla="*/ 4 h 99"/>
                <a:gd name="T8" fmla="*/ 277 w 355"/>
                <a:gd name="T9" fmla="*/ 8 h 99"/>
                <a:gd name="T10" fmla="*/ 302 w 355"/>
                <a:gd name="T11" fmla="*/ 15 h 99"/>
                <a:gd name="T12" fmla="*/ 324 w 355"/>
                <a:gd name="T13" fmla="*/ 22 h 99"/>
                <a:gd name="T14" fmla="*/ 333 w 355"/>
                <a:gd name="T15" fmla="*/ 26 h 99"/>
                <a:gd name="T16" fmla="*/ 340 w 355"/>
                <a:gd name="T17" fmla="*/ 30 h 99"/>
                <a:gd name="T18" fmla="*/ 347 w 355"/>
                <a:gd name="T19" fmla="*/ 34 h 99"/>
                <a:gd name="T20" fmla="*/ 351 w 355"/>
                <a:gd name="T21" fmla="*/ 39 h 99"/>
                <a:gd name="T22" fmla="*/ 354 w 355"/>
                <a:gd name="T23" fmla="*/ 45 h 99"/>
                <a:gd name="T24" fmla="*/ 355 w 355"/>
                <a:gd name="T25" fmla="*/ 49 h 99"/>
                <a:gd name="T26" fmla="*/ 355 w 355"/>
                <a:gd name="T27" fmla="*/ 49 h 99"/>
                <a:gd name="T28" fmla="*/ 354 w 355"/>
                <a:gd name="T29" fmla="*/ 54 h 99"/>
                <a:gd name="T30" fmla="*/ 351 w 355"/>
                <a:gd name="T31" fmla="*/ 60 h 99"/>
                <a:gd name="T32" fmla="*/ 347 w 355"/>
                <a:gd name="T33" fmla="*/ 64 h 99"/>
                <a:gd name="T34" fmla="*/ 340 w 355"/>
                <a:gd name="T35" fmla="*/ 68 h 99"/>
                <a:gd name="T36" fmla="*/ 333 w 355"/>
                <a:gd name="T37" fmla="*/ 73 h 99"/>
                <a:gd name="T38" fmla="*/ 324 w 355"/>
                <a:gd name="T39" fmla="*/ 77 h 99"/>
                <a:gd name="T40" fmla="*/ 302 w 355"/>
                <a:gd name="T41" fmla="*/ 84 h 99"/>
                <a:gd name="T42" fmla="*/ 277 w 355"/>
                <a:gd name="T43" fmla="*/ 89 h 99"/>
                <a:gd name="T44" fmla="*/ 247 w 355"/>
                <a:gd name="T45" fmla="*/ 95 h 99"/>
                <a:gd name="T46" fmla="*/ 213 w 355"/>
                <a:gd name="T47" fmla="*/ 98 h 99"/>
                <a:gd name="T48" fmla="*/ 178 w 355"/>
                <a:gd name="T49" fmla="*/ 99 h 99"/>
                <a:gd name="T50" fmla="*/ 178 w 355"/>
                <a:gd name="T51" fmla="*/ 99 h 99"/>
                <a:gd name="T52" fmla="*/ 143 w 355"/>
                <a:gd name="T53" fmla="*/ 98 h 99"/>
                <a:gd name="T54" fmla="*/ 109 w 355"/>
                <a:gd name="T55" fmla="*/ 95 h 99"/>
                <a:gd name="T56" fmla="*/ 79 w 355"/>
                <a:gd name="T57" fmla="*/ 89 h 99"/>
                <a:gd name="T58" fmla="*/ 53 w 355"/>
                <a:gd name="T59" fmla="*/ 84 h 99"/>
                <a:gd name="T60" fmla="*/ 31 w 355"/>
                <a:gd name="T61" fmla="*/ 77 h 99"/>
                <a:gd name="T62" fmla="*/ 22 w 355"/>
                <a:gd name="T63" fmla="*/ 73 h 99"/>
                <a:gd name="T64" fmla="*/ 15 w 355"/>
                <a:gd name="T65" fmla="*/ 68 h 99"/>
                <a:gd name="T66" fmla="*/ 8 w 355"/>
                <a:gd name="T67" fmla="*/ 64 h 99"/>
                <a:gd name="T68" fmla="*/ 4 w 355"/>
                <a:gd name="T69" fmla="*/ 60 h 99"/>
                <a:gd name="T70" fmla="*/ 2 w 355"/>
                <a:gd name="T71" fmla="*/ 54 h 99"/>
                <a:gd name="T72" fmla="*/ 0 w 355"/>
                <a:gd name="T73" fmla="*/ 49 h 99"/>
                <a:gd name="T74" fmla="*/ 0 w 355"/>
                <a:gd name="T75" fmla="*/ 49 h 99"/>
                <a:gd name="T76" fmla="*/ 2 w 355"/>
                <a:gd name="T77" fmla="*/ 45 h 99"/>
                <a:gd name="T78" fmla="*/ 4 w 355"/>
                <a:gd name="T79" fmla="*/ 39 h 99"/>
                <a:gd name="T80" fmla="*/ 8 w 355"/>
                <a:gd name="T81" fmla="*/ 34 h 99"/>
                <a:gd name="T82" fmla="*/ 15 w 355"/>
                <a:gd name="T83" fmla="*/ 30 h 99"/>
                <a:gd name="T84" fmla="*/ 22 w 355"/>
                <a:gd name="T85" fmla="*/ 26 h 99"/>
                <a:gd name="T86" fmla="*/ 31 w 355"/>
                <a:gd name="T87" fmla="*/ 22 h 99"/>
                <a:gd name="T88" fmla="*/ 53 w 355"/>
                <a:gd name="T89" fmla="*/ 15 h 99"/>
                <a:gd name="T90" fmla="*/ 79 w 355"/>
                <a:gd name="T91" fmla="*/ 8 h 99"/>
                <a:gd name="T92" fmla="*/ 109 w 355"/>
                <a:gd name="T93" fmla="*/ 4 h 99"/>
                <a:gd name="T94" fmla="*/ 143 w 355"/>
                <a:gd name="T95" fmla="*/ 1 h 99"/>
                <a:gd name="T96" fmla="*/ 178 w 355"/>
                <a:gd name="T97" fmla="*/ 0 h 99"/>
                <a:gd name="T98" fmla="*/ 178 w 355"/>
                <a:gd name="T9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5" h="99">
                  <a:moveTo>
                    <a:pt x="178" y="0"/>
                  </a:moveTo>
                  <a:lnTo>
                    <a:pt x="178" y="0"/>
                  </a:lnTo>
                  <a:lnTo>
                    <a:pt x="213" y="1"/>
                  </a:lnTo>
                  <a:lnTo>
                    <a:pt x="247" y="4"/>
                  </a:lnTo>
                  <a:lnTo>
                    <a:pt x="277" y="8"/>
                  </a:lnTo>
                  <a:lnTo>
                    <a:pt x="302" y="15"/>
                  </a:lnTo>
                  <a:lnTo>
                    <a:pt x="324" y="22"/>
                  </a:lnTo>
                  <a:lnTo>
                    <a:pt x="333" y="26"/>
                  </a:lnTo>
                  <a:lnTo>
                    <a:pt x="340" y="30"/>
                  </a:lnTo>
                  <a:lnTo>
                    <a:pt x="347" y="34"/>
                  </a:lnTo>
                  <a:lnTo>
                    <a:pt x="351" y="39"/>
                  </a:lnTo>
                  <a:lnTo>
                    <a:pt x="354" y="45"/>
                  </a:lnTo>
                  <a:lnTo>
                    <a:pt x="355" y="49"/>
                  </a:lnTo>
                  <a:lnTo>
                    <a:pt x="355" y="49"/>
                  </a:lnTo>
                  <a:lnTo>
                    <a:pt x="354" y="54"/>
                  </a:lnTo>
                  <a:lnTo>
                    <a:pt x="351" y="60"/>
                  </a:lnTo>
                  <a:lnTo>
                    <a:pt x="347" y="64"/>
                  </a:lnTo>
                  <a:lnTo>
                    <a:pt x="340" y="68"/>
                  </a:lnTo>
                  <a:lnTo>
                    <a:pt x="333" y="73"/>
                  </a:lnTo>
                  <a:lnTo>
                    <a:pt x="324" y="77"/>
                  </a:lnTo>
                  <a:lnTo>
                    <a:pt x="302" y="84"/>
                  </a:lnTo>
                  <a:lnTo>
                    <a:pt x="277" y="89"/>
                  </a:lnTo>
                  <a:lnTo>
                    <a:pt x="247" y="95"/>
                  </a:lnTo>
                  <a:lnTo>
                    <a:pt x="213" y="98"/>
                  </a:lnTo>
                  <a:lnTo>
                    <a:pt x="178" y="99"/>
                  </a:lnTo>
                  <a:lnTo>
                    <a:pt x="178" y="99"/>
                  </a:lnTo>
                  <a:lnTo>
                    <a:pt x="143" y="98"/>
                  </a:lnTo>
                  <a:lnTo>
                    <a:pt x="109" y="95"/>
                  </a:lnTo>
                  <a:lnTo>
                    <a:pt x="79" y="89"/>
                  </a:lnTo>
                  <a:lnTo>
                    <a:pt x="53" y="84"/>
                  </a:lnTo>
                  <a:lnTo>
                    <a:pt x="31" y="77"/>
                  </a:lnTo>
                  <a:lnTo>
                    <a:pt x="22" y="73"/>
                  </a:lnTo>
                  <a:lnTo>
                    <a:pt x="15" y="68"/>
                  </a:lnTo>
                  <a:lnTo>
                    <a:pt x="8" y="64"/>
                  </a:lnTo>
                  <a:lnTo>
                    <a:pt x="4" y="60"/>
                  </a:lnTo>
                  <a:lnTo>
                    <a:pt x="2" y="5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5" y="30"/>
                  </a:lnTo>
                  <a:lnTo>
                    <a:pt x="22" y="26"/>
                  </a:lnTo>
                  <a:lnTo>
                    <a:pt x="31" y="22"/>
                  </a:lnTo>
                  <a:lnTo>
                    <a:pt x="53" y="15"/>
                  </a:lnTo>
                  <a:lnTo>
                    <a:pt x="79" y="8"/>
                  </a:lnTo>
                  <a:lnTo>
                    <a:pt x="109" y="4"/>
                  </a:lnTo>
                  <a:lnTo>
                    <a:pt x="143" y="1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9"/>
            <p:cNvSpPr/>
            <p:nvPr/>
          </p:nvSpPr>
          <p:spPr bwMode="auto">
            <a:xfrm>
              <a:off x="2505076" y="6310313"/>
              <a:ext cx="714375" cy="58738"/>
            </a:xfrm>
            <a:custGeom>
              <a:avLst/>
              <a:gdLst>
                <a:gd name="T0" fmla="*/ 207 w 450"/>
                <a:gd name="T1" fmla="*/ 37 h 37"/>
                <a:gd name="T2" fmla="*/ 207 w 450"/>
                <a:gd name="T3" fmla="*/ 37 h 37"/>
                <a:gd name="T4" fmla="*/ 149 w 450"/>
                <a:gd name="T5" fmla="*/ 37 h 37"/>
                <a:gd name="T6" fmla="*/ 115 w 450"/>
                <a:gd name="T7" fmla="*/ 34 h 37"/>
                <a:gd name="T8" fmla="*/ 83 w 450"/>
                <a:gd name="T9" fmla="*/ 32 h 37"/>
                <a:gd name="T10" fmla="*/ 53 w 450"/>
                <a:gd name="T11" fmla="*/ 29 h 37"/>
                <a:gd name="T12" fmla="*/ 27 w 450"/>
                <a:gd name="T13" fmla="*/ 23 h 37"/>
                <a:gd name="T14" fmla="*/ 18 w 450"/>
                <a:gd name="T15" fmla="*/ 21 h 37"/>
                <a:gd name="T16" fmla="*/ 9 w 450"/>
                <a:gd name="T17" fmla="*/ 18 h 37"/>
                <a:gd name="T18" fmla="*/ 5 w 450"/>
                <a:gd name="T19" fmla="*/ 15 h 37"/>
                <a:gd name="T20" fmla="*/ 3 w 450"/>
                <a:gd name="T21" fmla="*/ 11 h 37"/>
                <a:gd name="T22" fmla="*/ 3 w 450"/>
                <a:gd name="T23" fmla="*/ 11 h 37"/>
                <a:gd name="T24" fmla="*/ 0 w 450"/>
                <a:gd name="T25" fmla="*/ 2 h 37"/>
                <a:gd name="T26" fmla="*/ 0 w 450"/>
                <a:gd name="T27" fmla="*/ 2 h 37"/>
                <a:gd name="T28" fmla="*/ 19 w 450"/>
                <a:gd name="T29" fmla="*/ 7 h 37"/>
                <a:gd name="T30" fmla="*/ 42 w 450"/>
                <a:gd name="T31" fmla="*/ 10 h 37"/>
                <a:gd name="T32" fmla="*/ 69 w 450"/>
                <a:gd name="T33" fmla="*/ 14 h 37"/>
                <a:gd name="T34" fmla="*/ 97 w 450"/>
                <a:gd name="T35" fmla="*/ 15 h 37"/>
                <a:gd name="T36" fmla="*/ 156 w 450"/>
                <a:gd name="T37" fmla="*/ 19 h 37"/>
                <a:gd name="T38" fmla="*/ 206 w 450"/>
                <a:gd name="T39" fmla="*/ 19 h 37"/>
                <a:gd name="T40" fmla="*/ 206 w 450"/>
                <a:gd name="T41" fmla="*/ 19 h 37"/>
                <a:gd name="T42" fmla="*/ 263 w 450"/>
                <a:gd name="T43" fmla="*/ 18 h 37"/>
                <a:gd name="T44" fmla="*/ 332 w 450"/>
                <a:gd name="T45" fmla="*/ 15 h 37"/>
                <a:gd name="T46" fmla="*/ 367 w 450"/>
                <a:gd name="T47" fmla="*/ 13 h 37"/>
                <a:gd name="T48" fmla="*/ 399 w 450"/>
                <a:gd name="T49" fmla="*/ 10 h 37"/>
                <a:gd name="T50" fmla="*/ 428 w 450"/>
                <a:gd name="T51" fmla="*/ 6 h 37"/>
                <a:gd name="T52" fmla="*/ 450 w 450"/>
                <a:gd name="T53" fmla="*/ 0 h 37"/>
                <a:gd name="T54" fmla="*/ 450 w 450"/>
                <a:gd name="T55" fmla="*/ 0 h 37"/>
                <a:gd name="T56" fmla="*/ 447 w 450"/>
                <a:gd name="T57" fmla="*/ 11 h 37"/>
                <a:gd name="T58" fmla="*/ 447 w 450"/>
                <a:gd name="T59" fmla="*/ 11 h 37"/>
                <a:gd name="T60" fmla="*/ 444 w 450"/>
                <a:gd name="T61" fmla="*/ 15 h 37"/>
                <a:gd name="T62" fmla="*/ 437 w 450"/>
                <a:gd name="T63" fmla="*/ 18 h 37"/>
                <a:gd name="T64" fmla="*/ 429 w 450"/>
                <a:gd name="T65" fmla="*/ 21 h 37"/>
                <a:gd name="T66" fmla="*/ 417 w 450"/>
                <a:gd name="T67" fmla="*/ 23 h 37"/>
                <a:gd name="T68" fmla="*/ 386 w 450"/>
                <a:gd name="T69" fmla="*/ 29 h 37"/>
                <a:gd name="T70" fmla="*/ 351 w 450"/>
                <a:gd name="T71" fmla="*/ 32 h 37"/>
                <a:gd name="T72" fmla="*/ 311 w 450"/>
                <a:gd name="T73" fmla="*/ 34 h 37"/>
                <a:gd name="T74" fmla="*/ 272 w 450"/>
                <a:gd name="T75" fmla="*/ 37 h 37"/>
                <a:gd name="T76" fmla="*/ 207 w 450"/>
                <a:gd name="T77" fmla="*/ 37 h 37"/>
                <a:gd name="T78" fmla="*/ 207 w 450"/>
                <a:gd name="T7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0" h="37">
                  <a:moveTo>
                    <a:pt x="207" y="37"/>
                  </a:moveTo>
                  <a:lnTo>
                    <a:pt x="207" y="37"/>
                  </a:lnTo>
                  <a:lnTo>
                    <a:pt x="149" y="37"/>
                  </a:lnTo>
                  <a:lnTo>
                    <a:pt x="115" y="34"/>
                  </a:lnTo>
                  <a:lnTo>
                    <a:pt x="83" y="32"/>
                  </a:lnTo>
                  <a:lnTo>
                    <a:pt x="53" y="29"/>
                  </a:lnTo>
                  <a:lnTo>
                    <a:pt x="27" y="23"/>
                  </a:lnTo>
                  <a:lnTo>
                    <a:pt x="18" y="21"/>
                  </a:lnTo>
                  <a:lnTo>
                    <a:pt x="9" y="18"/>
                  </a:lnTo>
                  <a:lnTo>
                    <a:pt x="5" y="15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9" y="7"/>
                  </a:lnTo>
                  <a:lnTo>
                    <a:pt x="42" y="10"/>
                  </a:lnTo>
                  <a:lnTo>
                    <a:pt x="69" y="14"/>
                  </a:lnTo>
                  <a:lnTo>
                    <a:pt x="97" y="15"/>
                  </a:lnTo>
                  <a:lnTo>
                    <a:pt x="156" y="19"/>
                  </a:lnTo>
                  <a:lnTo>
                    <a:pt x="206" y="19"/>
                  </a:lnTo>
                  <a:lnTo>
                    <a:pt x="206" y="19"/>
                  </a:lnTo>
                  <a:lnTo>
                    <a:pt x="263" y="18"/>
                  </a:lnTo>
                  <a:lnTo>
                    <a:pt x="332" y="15"/>
                  </a:lnTo>
                  <a:lnTo>
                    <a:pt x="367" y="13"/>
                  </a:lnTo>
                  <a:lnTo>
                    <a:pt x="399" y="10"/>
                  </a:lnTo>
                  <a:lnTo>
                    <a:pt x="428" y="6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47" y="11"/>
                  </a:lnTo>
                  <a:lnTo>
                    <a:pt x="447" y="11"/>
                  </a:lnTo>
                  <a:lnTo>
                    <a:pt x="444" y="15"/>
                  </a:lnTo>
                  <a:lnTo>
                    <a:pt x="437" y="18"/>
                  </a:lnTo>
                  <a:lnTo>
                    <a:pt x="429" y="21"/>
                  </a:lnTo>
                  <a:lnTo>
                    <a:pt x="417" y="23"/>
                  </a:lnTo>
                  <a:lnTo>
                    <a:pt x="386" y="29"/>
                  </a:lnTo>
                  <a:lnTo>
                    <a:pt x="351" y="32"/>
                  </a:lnTo>
                  <a:lnTo>
                    <a:pt x="311" y="34"/>
                  </a:lnTo>
                  <a:lnTo>
                    <a:pt x="272" y="37"/>
                  </a:lnTo>
                  <a:lnTo>
                    <a:pt x="207" y="37"/>
                  </a:lnTo>
                  <a:lnTo>
                    <a:pt x="207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10"/>
            <p:cNvSpPr/>
            <p:nvPr/>
          </p:nvSpPr>
          <p:spPr bwMode="auto">
            <a:xfrm>
              <a:off x="2212976" y="5440363"/>
              <a:ext cx="1306513" cy="96838"/>
            </a:xfrm>
            <a:custGeom>
              <a:avLst/>
              <a:gdLst>
                <a:gd name="T0" fmla="*/ 20 w 823"/>
                <a:gd name="T1" fmla="*/ 37 h 61"/>
                <a:gd name="T2" fmla="*/ 788 w 823"/>
                <a:gd name="T3" fmla="*/ 0 h 61"/>
                <a:gd name="T4" fmla="*/ 788 w 823"/>
                <a:gd name="T5" fmla="*/ 0 h 61"/>
                <a:gd name="T6" fmla="*/ 788 w 823"/>
                <a:gd name="T7" fmla="*/ 4 h 61"/>
                <a:gd name="T8" fmla="*/ 791 w 823"/>
                <a:gd name="T9" fmla="*/ 7 h 61"/>
                <a:gd name="T10" fmla="*/ 795 w 823"/>
                <a:gd name="T11" fmla="*/ 10 h 61"/>
                <a:gd name="T12" fmla="*/ 804 w 823"/>
                <a:gd name="T13" fmla="*/ 12 h 61"/>
                <a:gd name="T14" fmla="*/ 804 w 823"/>
                <a:gd name="T15" fmla="*/ 12 h 61"/>
                <a:gd name="T16" fmla="*/ 810 w 823"/>
                <a:gd name="T17" fmla="*/ 15 h 61"/>
                <a:gd name="T18" fmla="*/ 816 w 823"/>
                <a:gd name="T19" fmla="*/ 16 h 61"/>
                <a:gd name="T20" fmla="*/ 820 w 823"/>
                <a:gd name="T21" fmla="*/ 19 h 61"/>
                <a:gd name="T22" fmla="*/ 823 w 823"/>
                <a:gd name="T23" fmla="*/ 23 h 61"/>
                <a:gd name="T24" fmla="*/ 0 w 823"/>
                <a:gd name="T25" fmla="*/ 61 h 61"/>
                <a:gd name="T26" fmla="*/ 0 w 823"/>
                <a:gd name="T27" fmla="*/ 61 h 61"/>
                <a:gd name="T28" fmla="*/ 8 w 823"/>
                <a:gd name="T29" fmla="*/ 58 h 61"/>
                <a:gd name="T30" fmla="*/ 8 w 823"/>
                <a:gd name="T31" fmla="*/ 58 h 61"/>
                <a:gd name="T32" fmla="*/ 15 w 823"/>
                <a:gd name="T33" fmla="*/ 57 h 61"/>
                <a:gd name="T34" fmla="*/ 20 w 823"/>
                <a:gd name="T35" fmla="*/ 54 h 61"/>
                <a:gd name="T36" fmla="*/ 23 w 823"/>
                <a:gd name="T37" fmla="*/ 52 h 61"/>
                <a:gd name="T38" fmla="*/ 24 w 823"/>
                <a:gd name="T39" fmla="*/ 49 h 61"/>
                <a:gd name="T40" fmla="*/ 24 w 823"/>
                <a:gd name="T41" fmla="*/ 46 h 61"/>
                <a:gd name="T42" fmla="*/ 23 w 823"/>
                <a:gd name="T43" fmla="*/ 43 h 61"/>
                <a:gd name="T44" fmla="*/ 20 w 823"/>
                <a:gd name="T45" fmla="*/ 37 h 61"/>
                <a:gd name="T46" fmla="*/ 20 w 823"/>
                <a:gd name="T47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3" h="61">
                  <a:moveTo>
                    <a:pt x="20" y="37"/>
                  </a:moveTo>
                  <a:lnTo>
                    <a:pt x="788" y="0"/>
                  </a:lnTo>
                  <a:lnTo>
                    <a:pt x="788" y="0"/>
                  </a:lnTo>
                  <a:lnTo>
                    <a:pt x="788" y="4"/>
                  </a:lnTo>
                  <a:lnTo>
                    <a:pt x="791" y="7"/>
                  </a:lnTo>
                  <a:lnTo>
                    <a:pt x="795" y="10"/>
                  </a:lnTo>
                  <a:lnTo>
                    <a:pt x="804" y="12"/>
                  </a:lnTo>
                  <a:lnTo>
                    <a:pt x="804" y="12"/>
                  </a:lnTo>
                  <a:lnTo>
                    <a:pt x="810" y="15"/>
                  </a:lnTo>
                  <a:lnTo>
                    <a:pt x="816" y="16"/>
                  </a:lnTo>
                  <a:lnTo>
                    <a:pt x="820" y="19"/>
                  </a:lnTo>
                  <a:lnTo>
                    <a:pt x="823" y="2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15" y="57"/>
                  </a:lnTo>
                  <a:lnTo>
                    <a:pt x="20" y="54"/>
                  </a:lnTo>
                  <a:lnTo>
                    <a:pt x="23" y="52"/>
                  </a:lnTo>
                  <a:lnTo>
                    <a:pt x="24" y="49"/>
                  </a:lnTo>
                  <a:lnTo>
                    <a:pt x="24" y="46"/>
                  </a:lnTo>
                  <a:lnTo>
                    <a:pt x="23" y="43"/>
                  </a:lnTo>
                  <a:lnTo>
                    <a:pt x="20" y="37"/>
                  </a:lnTo>
                  <a:lnTo>
                    <a:pt x="20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11"/>
            <p:cNvSpPr/>
            <p:nvPr/>
          </p:nvSpPr>
          <p:spPr bwMode="auto">
            <a:xfrm>
              <a:off x="2189163" y="5332413"/>
              <a:ext cx="1325563" cy="100013"/>
            </a:xfrm>
            <a:custGeom>
              <a:avLst/>
              <a:gdLst>
                <a:gd name="T0" fmla="*/ 0 w 835"/>
                <a:gd name="T1" fmla="*/ 40 h 63"/>
                <a:gd name="T2" fmla="*/ 835 w 835"/>
                <a:gd name="T3" fmla="*/ 0 h 63"/>
                <a:gd name="T4" fmla="*/ 835 w 835"/>
                <a:gd name="T5" fmla="*/ 0 h 63"/>
                <a:gd name="T6" fmla="*/ 829 w 835"/>
                <a:gd name="T7" fmla="*/ 6 h 63"/>
                <a:gd name="T8" fmla="*/ 821 w 835"/>
                <a:gd name="T9" fmla="*/ 9 h 63"/>
                <a:gd name="T10" fmla="*/ 812 w 835"/>
                <a:gd name="T11" fmla="*/ 11 h 63"/>
                <a:gd name="T12" fmla="*/ 806 w 835"/>
                <a:gd name="T13" fmla="*/ 11 h 63"/>
                <a:gd name="T14" fmla="*/ 806 w 835"/>
                <a:gd name="T15" fmla="*/ 11 h 63"/>
                <a:gd name="T16" fmla="*/ 800 w 835"/>
                <a:gd name="T17" fmla="*/ 13 h 63"/>
                <a:gd name="T18" fmla="*/ 800 w 835"/>
                <a:gd name="T19" fmla="*/ 14 h 63"/>
                <a:gd name="T20" fmla="*/ 800 w 835"/>
                <a:gd name="T21" fmla="*/ 17 h 63"/>
                <a:gd name="T22" fmla="*/ 802 w 835"/>
                <a:gd name="T23" fmla="*/ 21 h 63"/>
                <a:gd name="T24" fmla="*/ 804 w 835"/>
                <a:gd name="T25" fmla="*/ 26 h 63"/>
                <a:gd name="T26" fmla="*/ 42 w 835"/>
                <a:gd name="T27" fmla="*/ 63 h 63"/>
                <a:gd name="T28" fmla="*/ 42 w 835"/>
                <a:gd name="T29" fmla="*/ 63 h 63"/>
                <a:gd name="T30" fmla="*/ 42 w 835"/>
                <a:gd name="T31" fmla="*/ 60 h 63"/>
                <a:gd name="T32" fmla="*/ 41 w 835"/>
                <a:gd name="T33" fmla="*/ 60 h 63"/>
                <a:gd name="T34" fmla="*/ 36 w 835"/>
                <a:gd name="T35" fmla="*/ 59 h 63"/>
                <a:gd name="T36" fmla="*/ 36 w 835"/>
                <a:gd name="T37" fmla="*/ 59 h 63"/>
                <a:gd name="T38" fmla="*/ 27 w 835"/>
                <a:gd name="T39" fmla="*/ 57 h 63"/>
                <a:gd name="T40" fmla="*/ 16 w 835"/>
                <a:gd name="T41" fmla="*/ 53 h 63"/>
                <a:gd name="T42" fmla="*/ 7 w 835"/>
                <a:gd name="T43" fmla="*/ 48 h 63"/>
                <a:gd name="T44" fmla="*/ 3 w 835"/>
                <a:gd name="T45" fmla="*/ 44 h 63"/>
                <a:gd name="T46" fmla="*/ 0 w 835"/>
                <a:gd name="T47" fmla="*/ 40 h 63"/>
                <a:gd name="T48" fmla="*/ 0 w 835"/>
                <a:gd name="T49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5" h="63">
                  <a:moveTo>
                    <a:pt x="0" y="40"/>
                  </a:moveTo>
                  <a:lnTo>
                    <a:pt x="835" y="0"/>
                  </a:lnTo>
                  <a:lnTo>
                    <a:pt x="835" y="0"/>
                  </a:lnTo>
                  <a:lnTo>
                    <a:pt x="829" y="6"/>
                  </a:lnTo>
                  <a:lnTo>
                    <a:pt x="821" y="9"/>
                  </a:lnTo>
                  <a:lnTo>
                    <a:pt x="812" y="11"/>
                  </a:lnTo>
                  <a:lnTo>
                    <a:pt x="806" y="11"/>
                  </a:lnTo>
                  <a:lnTo>
                    <a:pt x="806" y="11"/>
                  </a:lnTo>
                  <a:lnTo>
                    <a:pt x="800" y="13"/>
                  </a:lnTo>
                  <a:lnTo>
                    <a:pt x="800" y="14"/>
                  </a:lnTo>
                  <a:lnTo>
                    <a:pt x="800" y="17"/>
                  </a:lnTo>
                  <a:lnTo>
                    <a:pt x="802" y="21"/>
                  </a:lnTo>
                  <a:lnTo>
                    <a:pt x="804" y="26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2" y="60"/>
                  </a:lnTo>
                  <a:lnTo>
                    <a:pt x="41" y="60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27" y="57"/>
                  </a:lnTo>
                  <a:lnTo>
                    <a:pt x="16" y="53"/>
                  </a:lnTo>
                  <a:lnTo>
                    <a:pt x="7" y="48"/>
                  </a:lnTo>
                  <a:lnTo>
                    <a:pt x="3" y="44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12"/>
            <p:cNvSpPr/>
            <p:nvPr/>
          </p:nvSpPr>
          <p:spPr bwMode="auto">
            <a:xfrm>
              <a:off x="2216151" y="5529263"/>
              <a:ext cx="1268413" cy="96838"/>
            </a:xfrm>
            <a:custGeom>
              <a:avLst/>
              <a:gdLst>
                <a:gd name="T0" fmla="*/ 0 w 799"/>
                <a:gd name="T1" fmla="*/ 36 h 61"/>
                <a:gd name="T2" fmla="*/ 795 w 799"/>
                <a:gd name="T3" fmla="*/ 0 h 61"/>
                <a:gd name="T4" fmla="*/ 795 w 799"/>
                <a:gd name="T5" fmla="*/ 0 h 61"/>
                <a:gd name="T6" fmla="*/ 794 w 799"/>
                <a:gd name="T7" fmla="*/ 4 h 61"/>
                <a:gd name="T8" fmla="*/ 795 w 799"/>
                <a:gd name="T9" fmla="*/ 10 h 61"/>
                <a:gd name="T10" fmla="*/ 799 w 799"/>
                <a:gd name="T11" fmla="*/ 23 h 61"/>
                <a:gd name="T12" fmla="*/ 11 w 799"/>
                <a:gd name="T13" fmla="*/ 61 h 61"/>
                <a:gd name="T14" fmla="*/ 11 w 799"/>
                <a:gd name="T15" fmla="*/ 61 h 61"/>
                <a:gd name="T16" fmla="*/ 13 w 799"/>
                <a:gd name="T17" fmla="*/ 52 h 61"/>
                <a:gd name="T18" fmla="*/ 13 w 799"/>
                <a:gd name="T19" fmla="*/ 46 h 61"/>
                <a:gd name="T20" fmla="*/ 11 w 799"/>
                <a:gd name="T21" fmla="*/ 43 h 61"/>
                <a:gd name="T22" fmla="*/ 10 w 799"/>
                <a:gd name="T23" fmla="*/ 40 h 61"/>
                <a:gd name="T24" fmla="*/ 6 w 799"/>
                <a:gd name="T25" fmla="*/ 39 h 61"/>
                <a:gd name="T26" fmla="*/ 0 w 799"/>
                <a:gd name="T27" fmla="*/ 36 h 61"/>
                <a:gd name="T28" fmla="*/ 0 w 799"/>
                <a:gd name="T29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9" h="61">
                  <a:moveTo>
                    <a:pt x="0" y="36"/>
                  </a:moveTo>
                  <a:lnTo>
                    <a:pt x="795" y="0"/>
                  </a:lnTo>
                  <a:lnTo>
                    <a:pt x="795" y="0"/>
                  </a:lnTo>
                  <a:lnTo>
                    <a:pt x="794" y="4"/>
                  </a:lnTo>
                  <a:lnTo>
                    <a:pt x="795" y="10"/>
                  </a:lnTo>
                  <a:lnTo>
                    <a:pt x="799" y="23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3" y="52"/>
                  </a:lnTo>
                  <a:lnTo>
                    <a:pt x="13" y="46"/>
                  </a:lnTo>
                  <a:lnTo>
                    <a:pt x="11" y="43"/>
                  </a:lnTo>
                  <a:lnTo>
                    <a:pt x="10" y="40"/>
                  </a:lnTo>
                  <a:lnTo>
                    <a:pt x="6" y="3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13"/>
            <p:cNvSpPr/>
            <p:nvPr/>
          </p:nvSpPr>
          <p:spPr bwMode="auto">
            <a:xfrm>
              <a:off x="2227263" y="5614988"/>
              <a:ext cx="1285875" cy="96838"/>
            </a:xfrm>
            <a:custGeom>
              <a:avLst/>
              <a:gdLst>
                <a:gd name="T0" fmla="*/ 3 w 810"/>
                <a:gd name="T1" fmla="*/ 36 h 61"/>
                <a:gd name="T2" fmla="*/ 788 w 810"/>
                <a:gd name="T3" fmla="*/ 0 h 61"/>
                <a:gd name="T4" fmla="*/ 788 w 810"/>
                <a:gd name="T5" fmla="*/ 0 h 61"/>
                <a:gd name="T6" fmla="*/ 788 w 810"/>
                <a:gd name="T7" fmla="*/ 5 h 61"/>
                <a:gd name="T8" fmla="*/ 790 w 810"/>
                <a:gd name="T9" fmla="*/ 11 h 61"/>
                <a:gd name="T10" fmla="*/ 795 w 810"/>
                <a:gd name="T11" fmla="*/ 16 h 61"/>
                <a:gd name="T12" fmla="*/ 803 w 810"/>
                <a:gd name="T13" fmla="*/ 20 h 61"/>
                <a:gd name="T14" fmla="*/ 803 w 810"/>
                <a:gd name="T15" fmla="*/ 20 h 61"/>
                <a:gd name="T16" fmla="*/ 810 w 810"/>
                <a:gd name="T17" fmla="*/ 23 h 61"/>
                <a:gd name="T18" fmla="*/ 0 w 810"/>
                <a:gd name="T19" fmla="*/ 61 h 61"/>
                <a:gd name="T20" fmla="*/ 0 w 810"/>
                <a:gd name="T21" fmla="*/ 61 h 61"/>
                <a:gd name="T22" fmla="*/ 4 w 810"/>
                <a:gd name="T23" fmla="*/ 55 h 61"/>
                <a:gd name="T24" fmla="*/ 6 w 810"/>
                <a:gd name="T25" fmla="*/ 50 h 61"/>
                <a:gd name="T26" fmla="*/ 4 w 810"/>
                <a:gd name="T27" fmla="*/ 43 h 61"/>
                <a:gd name="T28" fmla="*/ 3 w 810"/>
                <a:gd name="T29" fmla="*/ 36 h 61"/>
                <a:gd name="T30" fmla="*/ 3 w 810"/>
                <a:gd name="T31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0" h="61">
                  <a:moveTo>
                    <a:pt x="3" y="36"/>
                  </a:moveTo>
                  <a:lnTo>
                    <a:pt x="788" y="0"/>
                  </a:lnTo>
                  <a:lnTo>
                    <a:pt x="788" y="0"/>
                  </a:lnTo>
                  <a:lnTo>
                    <a:pt x="788" y="5"/>
                  </a:lnTo>
                  <a:lnTo>
                    <a:pt x="790" y="11"/>
                  </a:lnTo>
                  <a:lnTo>
                    <a:pt x="795" y="16"/>
                  </a:lnTo>
                  <a:lnTo>
                    <a:pt x="803" y="20"/>
                  </a:lnTo>
                  <a:lnTo>
                    <a:pt x="803" y="20"/>
                  </a:lnTo>
                  <a:lnTo>
                    <a:pt x="810" y="2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4" y="55"/>
                  </a:lnTo>
                  <a:lnTo>
                    <a:pt x="6" y="50"/>
                  </a:lnTo>
                  <a:lnTo>
                    <a:pt x="4" y="43"/>
                  </a:lnTo>
                  <a:lnTo>
                    <a:pt x="3" y="36"/>
                  </a:lnTo>
                  <a:lnTo>
                    <a:pt x="3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14"/>
            <p:cNvSpPr/>
            <p:nvPr/>
          </p:nvSpPr>
          <p:spPr bwMode="auto">
            <a:xfrm>
              <a:off x="2219326" y="5713413"/>
              <a:ext cx="1262063" cy="96838"/>
            </a:xfrm>
            <a:custGeom>
              <a:avLst/>
              <a:gdLst>
                <a:gd name="T0" fmla="*/ 0 w 795"/>
                <a:gd name="T1" fmla="*/ 38 h 61"/>
                <a:gd name="T2" fmla="*/ 788 w 795"/>
                <a:gd name="T3" fmla="*/ 0 h 61"/>
                <a:gd name="T4" fmla="*/ 788 w 795"/>
                <a:gd name="T5" fmla="*/ 0 h 61"/>
                <a:gd name="T6" fmla="*/ 792 w 795"/>
                <a:gd name="T7" fmla="*/ 8 h 61"/>
                <a:gd name="T8" fmla="*/ 795 w 795"/>
                <a:gd name="T9" fmla="*/ 15 h 61"/>
                <a:gd name="T10" fmla="*/ 795 w 795"/>
                <a:gd name="T11" fmla="*/ 22 h 61"/>
                <a:gd name="T12" fmla="*/ 795 w 795"/>
                <a:gd name="T13" fmla="*/ 22 h 61"/>
                <a:gd name="T14" fmla="*/ 795 w 795"/>
                <a:gd name="T15" fmla="*/ 24 h 61"/>
                <a:gd name="T16" fmla="*/ 9 w 795"/>
                <a:gd name="T17" fmla="*/ 61 h 61"/>
                <a:gd name="T18" fmla="*/ 9 w 795"/>
                <a:gd name="T19" fmla="*/ 61 h 61"/>
                <a:gd name="T20" fmla="*/ 11 w 795"/>
                <a:gd name="T21" fmla="*/ 56 h 61"/>
                <a:gd name="T22" fmla="*/ 13 w 795"/>
                <a:gd name="T23" fmla="*/ 50 h 61"/>
                <a:gd name="T24" fmla="*/ 17 w 795"/>
                <a:gd name="T25" fmla="*/ 43 h 61"/>
                <a:gd name="T26" fmla="*/ 17 w 795"/>
                <a:gd name="T27" fmla="*/ 41 h 61"/>
                <a:gd name="T28" fmla="*/ 15 w 795"/>
                <a:gd name="T29" fmla="*/ 39 h 61"/>
                <a:gd name="T30" fmla="*/ 9 w 795"/>
                <a:gd name="T31" fmla="*/ 38 h 61"/>
                <a:gd name="T32" fmla="*/ 0 w 795"/>
                <a:gd name="T33" fmla="*/ 38 h 61"/>
                <a:gd name="T34" fmla="*/ 0 w 795"/>
                <a:gd name="T3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5" h="61">
                  <a:moveTo>
                    <a:pt x="0" y="38"/>
                  </a:moveTo>
                  <a:lnTo>
                    <a:pt x="788" y="0"/>
                  </a:lnTo>
                  <a:lnTo>
                    <a:pt x="788" y="0"/>
                  </a:lnTo>
                  <a:lnTo>
                    <a:pt x="792" y="8"/>
                  </a:lnTo>
                  <a:lnTo>
                    <a:pt x="795" y="15"/>
                  </a:lnTo>
                  <a:lnTo>
                    <a:pt x="795" y="22"/>
                  </a:lnTo>
                  <a:lnTo>
                    <a:pt x="795" y="22"/>
                  </a:lnTo>
                  <a:lnTo>
                    <a:pt x="795" y="24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11" y="56"/>
                  </a:lnTo>
                  <a:lnTo>
                    <a:pt x="13" y="50"/>
                  </a:lnTo>
                  <a:lnTo>
                    <a:pt x="17" y="43"/>
                  </a:lnTo>
                  <a:lnTo>
                    <a:pt x="17" y="41"/>
                  </a:lnTo>
                  <a:lnTo>
                    <a:pt x="15" y="39"/>
                  </a:lnTo>
                  <a:lnTo>
                    <a:pt x="9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15"/>
            <p:cNvSpPr/>
            <p:nvPr/>
          </p:nvSpPr>
          <p:spPr bwMode="auto">
            <a:xfrm>
              <a:off x="2214563" y="5803900"/>
              <a:ext cx="1306513" cy="96838"/>
            </a:xfrm>
            <a:custGeom>
              <a:avLst/>
              <a:gdLst>
                <a:gd name="T0" fmla="*/ 15 w 823"/>
                <a:gd name="T1" fmla="*/ 36 h 61"/>
                <a:gd name="T2" fmla="*/ 794 w 823"/>
                <a:gd name="T3" fmla="*/ 0 h 61"/>
                <a:gd name="T4" fmla="*/ 794 w 823"/>
                <a:gd name="T5" fmla="*/ 0 h 61"/>
                <a:gd name="T6" fmla="*/ 794 w 823"/>
                <a:gd name="T7" fmla="*/ 4 h 61"/>
                <a:gd name="T8" fmla="*/ 796 w 823"/>
                <a:gd name="T9" fmla="*/ 7 h 61"/>
                <a:gd name="T10" fmla="*/ 800 w 823"/>
                <a:gd name="T11" fmla="*/ 11 h 61"/>
                <a:gd name="T12" fmla="*/ 807 w 823"/>
                <a:gd name="T13" fmla="*/ 13 h 61"/>
                <a:gd name="T14" fmla="*/ 807 w 823"/>
                <a:gd name="T15" fmla="*/ 13 h 61"/>
                <a:gd name="T16" fmla="*/ 817 w 823"/>
                <a:gd name="T17" fmla="*/ 18 h 61"/>
                <a:gd name="T18" fmla="*/ 823 w 823"/>
                <a:gd name="T19" fmla="*/ 22 h 61"/>
                <a:gd name="T20" fmla="*/ 0 w 823"/>
                <a:gd name="T21" fmla="*/ 61 h 61"/>
                <a:gd name="T22" fmla="*/ 0 w 823"/>
                <a:gd name="T23" fmla="*/ 61 h 61"/>
                <a:gd name="T24" fmla="*/ 3 w 823"/>
                <a:gd name="T25" fmla="*/ 59 h 61"/>
                <a:gd name="T26" fmla="*/ 3 w 823"/>
                <a:gd name="T27" fmla="*/ 59 h 61"/>
                <a:gd name="T28" fmla="*/ 11 w 823"/>
                <a:gd name="T29" fmla="*/ 55 h 61"/>
                <a:gd name="T30" fmla="*/ 14 w 823"/>
                <a:gd name="T31" fmla="*/ 53 h 61"/>
                <a:gd name="T32" fmla="*/ 15 w 823"/>
                <a:gd name="T33" fmla="*/ 50 h 61"/>
                <a:gd name="T34" fmla="*/ 16 w 823"/>
                <a:gd name="T35" fmla="*/ 43 h 61"/>
                <a:gd name="T36" fmla="*/ 15 w 823"/>
                <a:gd name="T37" fmla="*/ 36 h 61"/>
                <a:gd name="T38" fmla="*/ 15 w 823"/>
                <a:gd name="T39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3" h="61">
                  <a:moveTo>
                    <a:pt x="15" y="36"/>
                  </a:moveTo>
                  <a:lnTo>
                    <a:pt x="794" y="0"/>
                  </a:lnTo>
                  <a:lnTo>
                    <a:pt x="794" y="0"/>
                  </a:lnTo>
                  <a:lnTo>
                    <a:pt x="794" y="4"/>
                  </a:lnTo>
                  <a:lnTo>
                    <a:pt x="796" y="7"/>
                  </a:lnTo>
                  <a:lnTo>
                    <a:pt x="800" y="11"/>
                  </a:lnTo>
                  <a:lnTo>
                    <a:pt x="807" y="13"/>
                  </a:lnTo>
                  <a:lnTo>
                    <a:pt x="807" y="13"/>
                  </a:lnTo>
                  <a:lnTo>
                    <a:pt x="817" y="18"/>
                  </a:lnTo>
                  <a:lnTo>
                    <a:pt x="823" y="2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11" y="55"/>
                  </a:lnTo>
                  <a:lnTo>
                    <a:pt x="14" y="53"/>
                  </a:lnTo>
                  <a:lnTo>
                    <a:pt x="15" y="50"/>
                  </a:lnTo>
                  <a:lnTo>
                    <a:pt x="16" y="43"/>
                  </a:lnTo>
                  <a:lnTo>
                    <a:pt x="15" y="36"/>
                  </a:lnTo>
                  <a:lnTo>
                    <a:pt x="15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16"/>
            <p:cNvSpPr/>
            <p:nvPr/>
          </p:nvSpPr>
          <p:spPr bwMode="auto">
            <a:xfrm>
              <a:off x="2227263" y="5895975"/>
              <a:ext cx="1250950" cy="96838"/>
            </a:xfrm>
            <a:custGeom>
              <a:avLst/>
              <a:gdLst>
                <a:gd name="T0" fmla="*/ 0 w 788"/>
                <a:gd name="T1" fmla="*/ 37 h 61"/>
                <a:gd name="T2" fmla="*/ 786 w 788"/>
                <a:gd name="T3" fmla="*/ 0 h 61"/>
                <a:gd name="T4" fmla="*/ 786 w 788"/>
                <a:gd name="T5" fmla="*/ 0 h 61"/>
                <a:gd name="T6" fmla="*/ 784 w 788"/>
                <a:gd name="T7" fmla="*/ 6 h 61"/>
                <a:gd name="T8" fmla="*/ 786 w 788"/>
                <a:gd name="T9" fmla="*/ 11 h 61"/>
                <a:gd name="T10" fmla="*/ 788 w 788"/>
                <a:gd name="T11" fmla="*/ 25 h 61"/>
                <a:gd name="T12" fmla="*/ 7 w 788"/>
                <a:gd name="T13" fmla="*/ 61 h 61"/>
                <a:gd name="T14" fmla="*/ 7 w 788"/>
                <a:gd name="T15" fmla="*/ 61 h 61"/>
                <a:gd name="T16" fmla="*/ 8 w 788"/>
                <a:gd name="T17" fmla="*/ 54 h 61"/>
                <a:gd name="T18" fmla="*/ 8 w 788"/>
                <a:gd name="T19" fmla="*/ 48 h 61"/>
                <a:gd name="T20" fmla="*/ 6 w 788"/>
                <a:gd name="T21" fmla="*/ 42 h 61"/>
                <a:gd name="T22" fmla="*/ 0 w 788"/>
                <a:gd name="T23" fmla="*/ 37 h 61"/>
                <a:gd name="T24" fmla="*/ 0 w 788"/>
                <a:gd name="T25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8" h="61">
                  <a:moveTo>
                    <a:pt x="0" y="37"/>
                  </a:moveTo>
                  <a:lnTo>
                    <a:pt x="786" y="0"/>
                  </a:lnTo>
                  <a:lnTo>
                    <a:pt x="786" y="0"/>
                  </a:lnTo>
                  <a:lnTo>
                    <a:pt x="784" y="6"/>
                  </a:lnTo>
                  <a:lnTo>
                    <a:pt x="786" y="11"/>
                  </a:lnTo>
                  <a:lnTo>
                    <a:pt x="788" y="25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8" y="54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17"/>
            <p:cNvSpPr/>
            <p:nvPr/>
          </p:nvSpPr>
          <p:spPr bwMode="auto">
            <a:xfrm>
              <a:off x="2246313" y="6029325"/>
              <a:ext cx="1254125" cy="311150"/>
            </a:xfrm>
            <a:custGeom>
              <a:avLst/>
              <a:gdLst>
                <a:gd name="T0" fmla="*/ 370 w 790"/>
                <a:gd name="T1" fmla="*/ 196 h 196"/>
                <a:gd name="T2" fmla="*/ 370 w 790"/>
                <a:gd name="T3" fmla="*/ 196 h 196"/>
                <a:gd name="T4" fmla="*/ 305 w 790"/>
                <a:gd name="T5" fmla="*/ 195 h 196"/>
                <a:gd name="T6" fmla="*/ 269 w 790"/>
                <a:gd name="T7" fmla="*/ 194 h 196"/>
                <a:gd name="T8" fmla="*/ 233 w 790"/>
                <a:gd name="T9" fmla="*/ 191 h 196"/>
                <a:gd name="T10" fmla="*/ 201 w 790"/>
                <a:gd name="T11" fmla="*/ 187 h 196"/>
                <a:gd name="T12" fmla="*/ 172 w 790"/>
                <a:gd name="T13" fmla="*/ 182 h 196"/>
                <a:gd name="T14" fmla="*/ 163 w 790"/>
                <a:gd name="T15" fmla="*/ 179 h 196"/>
                <a:gd name="T16" fmla="*/ 155 w 790"/>
                <a:gd name="T17" fmla="*/ 176 h 196"/>
                <a:gd name="T18" fmla="*/ 148 w 790"/>
                <a:gd name="T19" fmla="*/ 172 h 196"/>
                <a:gd name="T20" fmla="*/ 147 w 790"/>
                <a:gd name="T21" fmla="*/ 168 h 196"/>
                <a:gd name="T22" fmla="*/ 147 w 790"/>
                <a:gd name="T23" fmla="*/ 168 h 196"/>
                <a:gd name="T24" fmla="*/ 144 w 790"/>
                <a:gd name="T25" fmla="*/ 160 h 196"/>
                <a:gd name="T26" fmla="*/ 140 w 790"/>
                <a:gd name="T27" fmla="*/ 153 h 196"/>
                <a:gd name="T28" fmla="*/ 133 w 790"/>
                <a:gd name="T29" fmla="*/ 145 h 196"/>
                <a:gd name="T30" fmla="*/ 125 w 790"/>
                <a:gd name="T31" fmla="*/ 138 h 196"/>
                <a:gd name="T32" fmla="*/ 99 w 790"/>
                <a:gd name="T33" fmla="*/ 121 h 196"/>
                <a:gd name="T34" fmla="*/ 64 w 790"/>
                <a:gd name="T35" fmla="*/ 99 h 196"/>
                <a:gd name="T36" fmla="*/ 64 w 790"/>
                <a:gd name="T37" fmla="*/ 99 h 196"/>
                <a:gd name="T38" fmla="*/ 52 w 790"/>
                <a:gd name="T39" fmla="*/ 92 h 196"/>
                <a:gd name="T40" fmla="*/ 42 w 790"/>
                <a:gd name="T41" fmla="*/ 84 h 196"/>
                <a:gd name="T42" fmla="*/ 33 w 790"/>
                <a:gd name="T43" fmla="*/ 76 h 196"/>
                <a:gd name="T44" fmla="*/ 23 w 790"/>
                <a:gd name="T45" fmla="*/ 68 h 196"/>
                <a:gd name="T46" fmla="*/ 11 w 790"/>
                <a:gd name="T47" fmla="*/ 53 h 196"/>
                <a:gd name="T48" fmla="*/ 0 w 790"/>
                <a:gd name="T49" fmla="*/ 37 h 196"/>
                <a:gd name="T50" fmla="*/ 790 w 790"/>
                <a:gd name="T51" fmla="*/ 0 h 196"/>
                <a:gd name="T52" fmla="*/ 790 w 790"/>
                <a:gd name="T53" fmla="*/ 0 h 196"/>
                <a:gd name="T54" fmla="*/ 786 w 790"/>
                <a:gd name="T55" fmla="*/ 12 h 196"/>
                <a:gd name="T56" fmla="*/ 778 w 790"/>
                <a:gd name="T57" fmla="*/ 24 h 196"/>
                <a:gd name="T58" fmla="*/ 770 w 790"/>
                <a:gd name="T59" fmla="*/ 38 h 196"/>
                <a:gd name="T60" fmla="*/ 760 w 790"/>
                <a:gd name="T61" fmla="*/ 50 h 196"/>
                <a:gd name="T62" fmla="*/ 749 w 790"/>
                <a:gd name="T63" fmla="*/ 62 h 196"/>
                <a:gd name="T64" fmla="*/ 738 w 790"/>
                <a:gd name="T65" fmla="*/ 76 h 196"/>
                <a:gd name="T66" fmla="*/ 711 w 790"/>
                <a:gd name="T67" fmla="*/ 99 h 196"/>
                <a:gd name="T68" fmla="*/ 711 w 790"/>
                <a:gd name="T69" fmla="*/ 99 h 196"/>
                <a:gd name="T70" fmla="*/ 696 w 790"/>
                <a:gd name="T71" fmla="*/ 111 h 196"/>
                <a:gd name="T72" fmla="*/ 682 w 790"/>
                <a:gd name="T73" fmla="*/ 122 h 196"/>
                <a:gd name="T74" fmla="*/ 657 w 790"/>
                <a:gd name="T75" fmla="*/ 138 h 196"/>
                <a:gd name="T76" fmla="*/ 646 w 790"/>
                <a:gd name="T77" fmla="*/ 146 h 196"/>
                <a:gd name="T78" fmla="*/ 638 w 790"/>
                <a:gd name="T79" fmla="*/ 153 h 196"/>
                <a:gd name="T80" fmla="*/ 633 w 790"/>
                <a:gd name="T81" fmla="*/ 160 h 196"/>
                <a:gd name="T82" fmla="*/ 630 w 790"/>
                <a:gd name="T83" fmla="*/ 168 h 196"/>
                <a:gd name="T84" fmla="*/ 630 w 790"/>
                <a:gd name="T85" fmla="*/ 168 h 196"/>
                <a:gd name="T86" fmla="*/ 629 w 790"/>
                <a:gd name="T87" fmla="*/ 169 h 196"/>
                <a:gd name="T88" fmla="*/ 627 w 790"/>
                <a:gd name="T89" fmla="*/ 172 h 196"/>
                <a:gd name="T90" fmla="*/ 621 w 790"/>
                <a:gd name="T91" fmla="*/ 176 h 196"/>
                <a:gd name="T92" fmla="*/ 610 w 790"/>
                <a:gd name="T93" fmla="*/ 179 h 196"/>
                <a:gd name="T94" fmla="*/ 598 w 790"/>
                <a:gd name="T95" fmla="*/ 182 h 196"/>
                <a:gd name="T96" fmla="*/ 564 w 790"/>
                <a:gd name="T97" fmla="*/ 187 h 196"/>
                <a:gd name="T98" fmla="*/ 525 w 790"/>
                <a:gd name="T99" fmla="*/ 191 h 196"/>
                <a:gd name="T100" fmla="*/ 483 w 790"/>
                <a:gd name="T101" fmla="*/ 194 h 196"/>
                <a:gd name="T102" fmla="*/ 439 w 790"/>
                <a:gd name="T103" fmla="*/ 195 h 196"/>
                <a:gd name="T104" fmla="*/ 370 w 790"/>
                <a:gd name="T105" fmla="*/ 196 h 196"/>
                <a:gd name="T106" fmla="*/ 370 w 790"/>
                <a:gd name="T10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0" h="196">
                  <a:moveTo>
                    <a:pt x="370" y="196"/>
                  </a:moveTo>
                  <a:lnTo>
                    <a:pt x="370" y="196"/>
                  </a:lnTo>
                  <a:lnTo>
                    <a:pt x="305" y="195"/>
                  </a:lnTo>
                  <a:lnTo>
                    <a:pt x="269" y="194"/>
                  </a:lnTo>
                  <a:lnTo>
                    <a:pt x="233" y="191"/>
                  </a:lnTo>
                  <a:lnTo>
                    <a:pt x="201" y="187"/>
                  </a:lnTo>
                  <a:lnTo>
                    <a:pt x="172" y="182"/>
                  </a:lnTo>
                  <a:lnTo>
                    <a:pt x="163" y="179"/>
                  </a:lnTo>
                  <a:lnTo>
                    <a:pt x="155" y="176"/>
                  </a:lnTo>
                  <a:lnTo>
                    <a:pt x="148" y="172"/>
                  </a:lnTo>
                  <a:lnTo>
                    <a:pt x="147" y="168"/>
                  </a:lnTo>
                  <a:lnTo>
                    <a:pt x="147" y="168"/>
                  </a:lnTo>
                  <a:lnTo>
                    <a:pt x="144" y="160"/>
                  </a:lnTo>
                  <a:lnTo>
                    <a:pt x="140" y="153"/>
                  </a:lnTo>
                  <a:lnTo>
                    <a:pt x="133" y="145"/>
                  </a:lnTo>
                  <a:lnTo>
                    <a:pt x="125" y="138"/>
                  </a:lnTo>
                  <a:lnTo>
                    <a:pt x="99" y="121"/>
                  </a:lnTo>
                  <a:lnTo>
                    <a:pt x="64" y="99"/>
                  </a:lnTo>
                  <a:lnTo>
                    <a:pt x="64" y="99"/>
                  </a:lnTo>
                  <a:lnTo>
                    <a:pt x="52" y="92"/>
                  </a:lnTo>
                  <a:lnTo>
                    <a:pt x="42" y="84"/>
                  </a:lnTo>
                  <a:lnTo>
                    <a:pt x="33" y="76"/>
                  </a:lnTo>
                  <a:lnTo>
                    <a:pt x="23" y="68"/>
                  </a:lnTo>
                  <a:lnTo>
                    <a:pt x="11" y="53"/>
                  </a:lnTo>
                  <a:lnTo>
                    <a:pt x="0" y="37"/>
                  </a:lnTo>
                  <a:lnTo>
                    <a:pt x="790" y="0"/>
                  </a:lnTo>
                  <a:lnTo>
                    <a:pt x="790" y="0"/>
                  </a:lnTo>
                  <a:lnTo>
                    <a:pt x="786" y="12"/>
                  </a:lnTo>
                  <a:lnTo>
                    <a:pt x="778" y="24"/>
                  </a:lnTo>
                  <a:lnTo>
                    <a:pt x="770" y="38"/>
                  </a:lnTo>
                  <a:lnTo>
                    <a:pt x="760" y="50"/>
                  </a:lnTo>
                  <a:lnTo>
                    <a:pt x="749" y="62"/>
                  </a:lnTo>
                  <a:lnTo>
                    <a:pt x="738" y="76"/>
                  </a:lnTo>
                  <a:lnTo>
                    <a:pt x="711" y="99"/>
                  </a:lnTo>
                  <a:lnTo>
                    <a:pt x="711" y="99"/>
                  </a:lnTo>
                  <a:lnTo>
                    <a:pt x="696" y="111"/>
                  </a:lnTo>
                  <a:lnTo>
                    <a:pt x="682" y="122"/>
                  </a:lnTo>
                  <a:lnTo>
                    <a:pt x="657" y="138"/>
                  </a:lnTo>
                  <a:lnTo>
                    <a:pt x="646" y="146"/>
                  </a:lnTo>
                  <a:lnTo>
                    <a:pt x="638" y="153"/>
                  </a:lnTo>
                  <a:lnTo>
                    <a:pt x="633" y="160"/>
                  </a:lnTo>
                  <a:lnTo>
                    <a:pt x="630" y="168"/>
                  </a:lnTo>
                  <a:lnTo>
                    <a:pt x="630" y="168"/>
                  </a:lnTo>
                  <a:lnTo>
                    <a:pt x="629" y="169"/>
                  </a:lnTo>
                  <a:lnTo>
                    <a:pt x="627" y="172"/>
                  </a:lnTo>
                  <a:lnTo>
                    <a:pt x="621" y="176"/>
                  </a:lnTo>
                  <a:lnTo>
                    <a:pt x="610" y="179"/>
                  </a:lnTo>
                  <a:lnTo>
                    <a:pt x="598" y="182"/>
                  </a:lnTo>
                  <a:lnTo>
                    <a:pt x="564" y="187"/>
                  </a:lnTo>
                  <a:lnTo>
                    <a:pt x="525" y="191"/>
                  </a:lnTo>
                  <a:lnTo>
                    <a:pt x="483" y="194"/>
                  </a:lnTo>
                  <a:lnTo>
                    <a:pt x="439" y="195"/>
                  </a:lnTo>
                  <a:lnTo>
                    <a:pt x="370" y="196"/>
                  </a:lnTo>
                  <a:lnTo>
                    <a:pt x="370" y="1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18"/>
            <p:cNvSpPr/>
            <p:nvPr/>
          </p:nvSpPr>
          <p:spPr bwMode="auto">
            <a:xfrm>
              <a:off x="2470151" y="6061075"/>
              <a:ext cx="361950" cy="279400"/>
            </a:xfrm>
            <a:custGeom>
              <a:avLst/>
              <a:gdLst>
                <a:gd name="T0" fmla="*/ 82 w 228"/>
                <a:gd name="T1" fmla="*/ 170 h 176"/>
                <a:gd name="T2" fmla="*/ 82 w 228"/>
                <a:gd name="T3" fmla="*/ 170 h 176"/>
                <a:gd name="T4" fmla="*/ 73 w 228"/>
                <a:gd name="T5" fmla="*/ 149 h 176"/>
                <a:gd name="T6" fmla="*/ 65 w 228"/>
                <a:gd name="T7" fmla="*/ 130 h 176"/>
                <a:gd name="T8" fmla="*/ 52 w 228"/>
                <a:gd name="T9" fmla="*/ 109 h 176"/>
                <a:gd name="T10" fmla="*/ 34 w 228"/>
                <a:gd name="T11" fmla="*/ 80 h 176"/>
                <a:gd name="T12" fmla="*/ 34 w 228"/>
                <a:gd name="T13" fmla="*/ 80 h 176"/>
                <a:gd name="T14" fmla="*/ 25 w 228"/>
                <a:gd name="T15" fmla="*/ 64 h 176"/>
                <a:gd name="T16" fmla="*/ 15 w 228"/>
                <a:gd name="T17" fmla="*/ 46 h 176"/>
                <a:gd name="T18" fmla="*/ 0 w 228"/>
                <a:gd name="T19" fmla="*/ 10 h 176"/>
                <a:gd name="T20" fmla="*/ 225 w 228"/>
                <a:gd name="T21" fmla="*/ 0 h 176"/>
                <a:gd name="T22" fmla="*/ 225 w 228"/>
                <a:gd name="T23" fmla="*/ 0 h 176"/>
                <a:gd name="T24" fmla="*/ 228 w 228"/>
                <a:gd name="T25" fmla="*/ 41 h 176"/>
                <a:gd name="T26" fmla="*/ 228 w 228"/>
                <a:gd name="T27" fmla="*/ 80 h 176"/>
                <a:gd name="T28" fmla="*/ 228 w 228"/>
                <a:gd name="T29" fmla="*/ 80 h 176"/>
                <a:gd name="T30" fmla="*/ 226 w 228"/>
                <a:gd name="T31" fmla="*/ 110 h 176"/>
                <a:gd name="T32" fmla="*/ 224 w 228"/>
                <a:gd name="T33" fmla="*/ 133 h 176"/>
                <a:gd name="T34" fmla="*/ 224 w 228"/>
                <a:gd name="T35" fmla="*/ 152 h 176"/>
                <a:gd name="T36" fmla="*/ 224 w 228"/>
                <a:gd name="T37" fmla="*/ 162 h 176"/>
                <a:gd name="T38" fmla="*/ 226 w 228"/>
                <a:gd name="T39" fmla="*/ 172 h 176"/>
                <a:gd name="T40" fmla="*/ 226 w 228"/>
                <a:gd name="T41" fmla="*/ 172 h 176"/>
                <a:gd name="T42" fmla="*/ 226 w 228"/>
                <a:gd name="T43" fmla="*/ 176 h 176"/>
                <a:gd name="T44" fmla="*/ 226 w 228"/>
                <a:gd name="T45" fmla="*/ 176 h 176"/>
                <a:gd name="T46" fmla="*/ 157 w 228"/>
                <a:gd name="T47" fmla="*/ 175 h 176"/>
                <a:gd name="T48" fmla="*/ 118 w 228"/>
                <a:gd name="T49" fmla="*/ 172 h 176"/>
                <a:gd name="T50" fmla="*/ 82 w 228"/>
                <a:gd name="T51" fmla="*/ 170 h 176"/>
                <a:gd name="T52" fmla="*/ 82 w 228"/>
                <a:gd name="T53" fmla="*/ 17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176">
                  <a:moveTo>
                    <a:pt x="82" y="170"/>
                  </a:moveTo>
                  <a:lnTo>
                    <a:pt x="82" y="170"/>
                  </a:lnTo>
                  <a:lnTo>
                    <a:pt x="73" y="149"/>
                  </a:lnTo>
                  <a:lnTo>
                    <a:pt x="65" y="130"/>
                  </a:lnTo>
                  <a:lnTo>
                    <a:pt x="52" y="109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25" y="64"/>
                  </a:lnTo>
                  <a:lnTo>
                    <a:pt x="15" y="46"/>
                  </a:lnTo>
                  <a:lnTo>
                    <a:pt x="0" y="1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8" y="41"/>
                  </a:lnTo>
                  <a:lnTo>
                    <a:pt x="228" y="80"/>
                  </a:lnTo>
                  <a:lnTo>
                    <a:pt x="228" y="80"/>
                  </a:lnTo>
                  <a:lnTo>
                    <a:pt x="226" y="110"/>
                  </a:lnTo>
                  <a:lnTo>
                    <a:pt x="224" y="133"/>
                  </a:lnTo>
                  <a:lnTo>
                    <a:pt x="224" y="152"/>
                  </a:lnTo>
                  <a:lnTo>
                    <a:pt x="224" y="162"/>
                  </a:lnTo>
                  <a:lnTo>
                    <a:pt x="226" y="172"/>
                  </a:lnTo>
                  <a:lnTo>
                    <a:pt x="226" y="172"/>
                  </a:lnTo>
                  <a:lnTo>
                    <a:pt x="226" y="176"/>
                  </a:lnTo>
                  <a:lnTo>
                    <a:pt x="226" y="176"/>
                  </a:lnTo>
                  <a:lnTo>
                    <a:pt x="157" y="175"/>
                  </a:lnTo>
                  <a:lnTo>
                    <a:pt x="118" y="172"/>
                  </a:lnTo>
                  <a:lnTo>
                    <a:pt x="82" y="170"/>
                  </a:lnTo>
                  <a:lnTo>
                    <a:pt x="82" y="1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19"/>
            <p:cNvSpPr/>
            <p:nvPr/>
          </p:nvSpPr>
          <p:spPr bwMode="auto">
            <a:xfrm>
              <a:off x="3044826" y="5083175"/>
              <a:ext cx="512763" cy="271463"/>
            </a:xfrm>
            <a:custGeom>
              <a:avLst/>
              <a:gdLst>
                <a:gd name="T0" fmla="*/ 0 w 323"/>
                <a:gd name="T1" fmla="*/ 0 h 171"/>
                <a:gd name="T2" fmla="*/ 323 w 323"/>
                <a:gd name="T3" fmla="*/ 0 h 171"/>
                <a:gd name="T4" fmla="*/ 306 w 323"/>
                <a:gd name="T5" fmla="*/ 140 h 171"/>
                <a:gd name="T6" fmla="*/ 306 w 323"/>
                <a:gd name="T7" fmla="*/ 140 h 171"/>
                <a:gd name="T8" fmla="*/ 305 w 323"/>
                <a:gd name="T9" fmla="*/ 147 h 171"/>
                <a:gd name="T10" fmla="*/ 302 w 323"/>
                <a:gd name="T11" fmla="*/ 152 h 171"/>
                <a:gd name="T12" fmla="*/ 296 w 323"/>
                <a:gd name="T13" fmla="*/ 157 h 171"/>
                <a:gd name="T14" fmla="*/ 291 w 323"/>
                <a:gd name="T15" fmla="*/ 161 h 171"/>
                <a:gd name="T16" fmla="*/ 286 w 323"/>
                <a:gd name="T17" fmla="*/ 164 h 171"/>
                <a:gd name="T18" fmla="*/ 279 w 323"/>
                <a:gd name="T19" fmla="*/ 167 h 171"/>
                <a:gd name="T20" fmla="*/ 272 w 323"/>
                <a:gd name="T21" fmla="*/ 168 h 171"/>
                <a:gd name="T22" fmla="*/ 267 w 323"/>
                <a:gd name="T23" fmla="*/ 168 h 171"/>
                <a:gd name="T24" fmla="*/ 0 w 323"/>
                <a:gd name="T25" fmla="*/ 171 h 171"/>
                <a:gd name="T26" fmla="*/ 0 w 323"/>
                <a:gd name="T2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171">
                  <a:moveTo>
                    <a:pt x="0" y="0"/>
                  </a:moveTo>
                  <a:lnTo>
                    <a:pt x="323" y="0"/>
                  </a:lnTo>
                  <a:lnTo>
                    <a:pt x="306" y="140"/>
                  </a:lnTo>
                  <a:lnTo>
                    <a:pt x="306" y="140"/>
                  </a:lnTo>
                  <a:lnTo>
                    <a:pt x="305" y="147"/>
                  </a:lnTo>
                  <a:lnTo>
                    <a:pt x="302" y="152"/>
                  </a:lnTo>
                  <a:lnTo>
                    <a:pt x="296" y="157"/>
                  </a:lnTo>
                  <a:lnTo>
                    <a:pt x="291" y="161"/>
                  </a:lnTo>
                  <a:lnTo>
                    <a:pt x="286" y="164"/>
                  </a:lnTo>
                  <a:lnTo>
                    <a:pt x="279" y="167"/>
                  </a:lnTo>
                  <a:lnTo>
                    <a:pt x="272" y="168"/>
                  </a:lnTo>
                  <a:lnTo>
                    <a:pt x="267" y="168"/>
                  </a:lnTo>
                  <a:lnTo>
                    <a:pt x="0" y="1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8" name="Freeform 94"/>
            <p:cNvSpPr/>
            <p:nvPr/>
          </p:nvSpPr>
          <p:spPr bwMode="auto">
            <a:xfrm>
              <a:off x="3492501" y="5083175"/>
              <a:ext cx="65088" cy="252413"/>
            </a:xfrm>
            <a:custGeom>
              <a:avLst/>
              <a:gdLst>
                <a:gd name="T0" fmla="*/ 6 w 41"/>
                <a:gd name="T1" fmla="*/ 0 h 159"/>
                <a:gd name="T2" fmla="*/ 6 w 41"/>
                <a:gd name="T3" fmla="*/ 0 h 159"/>
                <a:gd name="T4" fmla="*/ 41 w 41"/>
                <a:gd name="T5" fmla="*/ 0 h 159"/>
                <a:gd name="T6" fmla="*/ 41 w 41"/>
                <a:gd name="T7" fmla="*/ 0 h 159"/>
                <a:gd name="T8" fmla="*/ 24 w 41"/>
                <a:gd name="T9" fmla="*/ 140 h 159"/>
                <a:gd name="T10" fmla="*/ 24 w 41"/>
                <a:gd name="T11" fmla="*/ 140 h 159"/>
                <a:gd name="T12" fmla="*/ 23 w 41"/>
                <a:gd name="T13" fmla="*/ 145 h 159"/>
                <a:gd name="T14" fmla="*/ 20 w 41"/>
                <a:gd name="T15" fmla="*/ 151 h 159"/>
                <a:gd name="T16" fmla="*/ 16 w 41"/>
                <a:gd name="T17" fmla="*/ 155 h 159"/>
                <a:gd name="T18" fmla="*/ 12 w 41"/>
                <a:gd name="T19" fmla="*/ 159 h 159"/>
                <a:gd name="T20" fmla="*/ 12 w 41"/>
                <a:gd name="T21" fmla="*/ 159 h 159"/>
                <a:gd name="T22" fmla="*/ 0 w 41"/>
                <a:gd name="T23" fmla="*/ 86 h 159"/>
                <a:gd name="T24" fmla="*/ 0 w 41"/>
                <a:gd name="T25" fmla="*/ 86 h 159"/>
                <a:gd name="T26" fmla="*/ 6 w 41"/>
                <a:gd name="T27" fmla="*/ 0 h 159"/>
                <a:gd name="T28" fmla="*/ 6 w 41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159">
                  <a:moveTo>
                    <a:pt x="6" y="0"/>
                  </a:moveTo>
                  <a:lnTo>
                    <a:pt x="6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24" y="140"/>
                  </a:lnTo>
                  <a:lnTo>
                    <a:pt x="24" y="140"/>
                  </a:lnTo>
                  <a:lnTo>
                    <a:pt x="23" y="145"/>
                  </a:lnTo>
                  <a:lnTo>
                    <a:pt x="20" y="151"/>
                  </a:lnTo>
                  <a:lnTo>
                    <a:pt x="16" y="155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831087" y="1755013"/>
            <a:ext cx="3083026" cy="945917"/>
            <a:chOff x="7831087" y="1755013"/>
            <a:chExt cx="3083026" cy="945917"/>
          </a:xfrm>
        </p:grpSpPr>
        <p:sp>
          <p:nvSpPr>
            <p:cNvPr id="320" name="标题"/>
            <p:cNvSpPr/>
            <p:nvPr/>
          </p:nvSpPr>
          <p:spPr>
            <a:xfrm>
              <a:off x="7831087" y="1755013"/>
              <a:ext cx="1405706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1" name="文本框 320"/>
            <p:cNvSpPr txBox="1"/>
            <p:nvPr/>
          </p:nvSpPr>
          <p:spPr>
            <a:xfrm>
              <a:off x="7831087" y="2108780"/>
              <a:ext cx="3083026" cy="5921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831087" y="3429000"/>
            <a:ext cx="3083026" cy="945917"/>
            <a:chOff x="7831087" y="3429000"/>
            <a:chExt cx="3083026" cy="945917"/>
          </a:xfrm>
        </p:grpSpPr>
        <p:sp>
          <p:nvSpPr>
            <p:cNvPr id="322" name="标题"/>
            <p:cNvSpPr/>
            <p:nvPr/>
          </p:nvSpPr>
          <p:spPr>
            <a:xfrm>
              <a:off x="7831087" y="3429000"/>
              <a:ext cx="1405706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3" name="文本框 322"/>
            <p:cNvSpPr txBox="1"/>
            <p:nvPr/>
          </p:nvSpPr>
          <p:spPr>
            <a:xfrm>
              <a:off x="7831087" y="3782767"/>
              <a:ext cx="3083026" cy="5921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831087" y="5029200"/>
            <a:ext cx="3083026" cy="945917"/>
            <a:chOff x="7831087" y="5029200"/>
            <a:chExt cx="3083026" cy="945917"/>
          </a:xfrm>
        </p:grpSpPr>
        <p:sp>
          <p:nvSpPr>
            <p:cNvPr id="324" name="标题"/>
            <p:cNvSpPr/>
            <p:nvPr/>
          </p:nvSpPr>
          <p:spPr>
            <a:xfrm>
              <a:off x="7831087" y="5029200"/>
              <a:ext cx="1405706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5" name="文本框 324"/>
            <p:cNvSpPr txBox="1"/>
            <p:nvPr/>
          </p:nvSpPr>
          <p:spPr>
            <a:xfrm>
              <a:off x="7831087" y="5382967"/>
              <a:ext cx="3083026" cy="5921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77887" y="1755013"/>
            <a:ext cx="3083026" cy="945917"/>
            <a:chOff x="1277887" y="1755013"/>
            <a:chExt cx="3083026" cy="945917"/>
          </a:xfrm>
        </p:grpSpPr>
        <p:sp>
          <p:nvSpPr>
            <p:cNvPr id="327" name="标题"/>
            <p:cNvSpPr/>
            <p:nvPr/>
          </p:nvSpPr>
          <p:spPr>
            <a:xfrm>
              <a:off x="2955207" y="1755013"/>
              <a:ext cx="1405706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8" name="文本框 327"/>
            <p:cNvSpPr txBox="1"/>
            <p:nvPr/>
          </p:nvSpPr>
          <p:spPr>
            <a:xfrm>
              <a:off x="1277887" y="2108780"/>
              <a:ext cx="3083026" cy="5921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77887" y="3429000"/>
            <a:ext cx="3083026" cy="945917"/>
            <a:chOff x="1277887" y="3429000"/>
            <a:chExt cx="3083026" cy="945917"/>
          </a:xfrm>
        </p:grpSpPr>
        <p:sp>
          <p:nvSpPr>
            <p:cNvPr id="329" name="标题"/>
            <p:cNvSpPr/>
            <p:nvPr/>
          </p:nvSpPr>
          <p:spPr>
            <a:xfrm>
              <a:off x="2955207" y="3429000"/>
              <a:ext cx="1405706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0" name="文本框 329"/>
            <p:cNvSpPr txBox="1"/>
            <p:nvPr/>
          </p:nvSpPr>
          <p:spPr>
            <a:xfrm>
              <a:off x="1277887" y="3782767"/>
              <a:ext cx="3083026" cy="5921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77887" y="5029200"/>
            <a:ext cx="3083026" cy="945917"/>
            <a:chOff x="1277887" y="5029200"/>
            <a:chExt cx="3083026" cy="945917"/>
          </a:xfrm>
        </p:grpSpPr>
        <p:sp>
          <p:nvSpPr>
            <p:cNvPr id="331" name="标题"/>
            <p:cNvSpPr/>
            <p:nvPr/>
          </p:nvSpPr>
          <p:spPr>
            <a:xfrm>
              <a:off x="2955207" y="5029200"/>
              <a:ext cx="1405706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2" name="文本框 331"/>
            <p:cNvSpPr txBox="1"/>
            <p:nvPr/>
          </p:nvSpPr>
          <p:spPr>
            <a:xfrm>
              <a:off x="1277887" y="5382967"/>
              <a:ext cx="3083026" cy="5921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</p:spTree>
  </p:cSld>
  <p:clrMapOvr>
    <a:masterClrMapping/>
  </p:clrMapOvr>
  <p:transition advTm="3182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原创设计师QQ598969553      _14"/>
          <p:cNvSpPr>
            <a:spLocks noChangeArrowheads="1"/>
          </p:cNvSpPr>
          <p:nvPr/>
        </p:nvSpPr>
        <p:spPr bwMode="gray">
          <a:xfrm>
            <a:off x="3733759" y="4075536"/>
            <a:ext cx="2258539" cy="542555"/>
          </a:xfrm>
          <a:prstGeom prst="roundRect">
            <a:avLst/>
          </a:prstGeom>
          <a:noFill/>
          <a:ln>
            <a:noFill/>
          </a:ln>
        </p:spPr>
        <p:txBody>
          <a:bodyPr wrap="square" lIns="121844" tIns="60922" rIns="121844" bIns="60922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原创设计师QQ598969553      _15"/>
          <p:cNvSpPr>
            <a:spLocks noChangeArrowheads="1"/>
          </p:cNvSpPr>
          <p:nvPr/>
        </p:nvSpPr>
        <p:spPr bwMode="gray">
          <a:xfrm>
            <a:off x="6973393" y="3011392"/>
            <a:ext cx="2258539" cy="542575"/>
          </a:xfrm>
          <a:prstGeom prst="roundRect">
            <a:avLst/>
          </a:prstGeom>
          <a:noFill/>
          <a:ln>
            <a:noFill/>
          </a:ln>
        </p:spPr>
        <p:txBody>
          <a:bodyPr wrap="square" lIns="121844" tIns="60922" rIns="121844" bIns="60922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原创设计师QQ598969553      _16"/>
          <p:cNvSpPr>
            <a:spLocks noChangeArrowheads="1"/>
          </p:cNvSpPr>
          <p:nvPr/>
        </p:nvSpPr>
        <p:spPr bwMode="gray">
          <a:xfrm>
            <a:off x="6973393" y="4075536"/>
            <a:ext cx="2258539" cy="542575"/>
          </a:xfrm>
          <a:prstGeom prst="roundRect">
            <a:avLst/>
          </a:prstGeom>
          <a:noFill/>
          <a:ln>
            <a:noFill/>
          </a:ln>
        </p:spPr>
        <p:txBody>
          <a:bodyPr wrap="square" lIns="121844" tIns="60922" rIns="121844" bIns="60922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原创设计师QQ598969553      _17"/>
          <p:cNvSpPr>
            <a:spLocks noChangeArrowheads="1"/>
          </p:cNvSpPr>
          <p:nvPr/>
        </p:nvSpPr>
        <p:spPr bwMode="gray">
          <a:xfrm>
            <a:off x="3733759" y="3009585"/>
            <a:ext cx="2258539" cy="542557"/>
          </a:xfrm>
          <a:prstGeom prst="roundRect">
            <a:avLst/>
          </a:prstGeom>
          <a:noFill/>
          <a:ln>
            <a:noFill/>
          </a:ln>
        </p:spPr>
        <p:txBody>
          <a:bodyPr wrap="square" lIns="121844" tIns="60922" rIns="121844" bIns="60922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94382" y="906299"/>
            <a:ext cx="3403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spc="5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845600" y="2937510"/>
            <a:ext cx="13563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spc="5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01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3893884" y="3485282"/>
            <a:ext cx="17932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原创设计师QQ598969553      _17"/>
          <p:cNvSpPr>
            <a:spLocks noChangeArrowheads="1"/>
          </p:cNvSpPr>
          <p:nvPr/>
        </p:nvSpPr>
        <p:spPr bwMode="gray">
          <a:xfrm>
            <a:off x="3774197" y="3520672"/>
            <a:ext cx="2032597" cy="544745"/>
          </a:xfrm>
          <a:prstGeom prst="roundRect">
            <a:avLst/>
          </a:prstGeom>
          <a:noFill/>
          <a:ln>
            <a:noFill/>
          </a:ln>
        </p:spPr>
        <p:txBody>
          <a:bodyPr wrap="square" lIns="121844" tIns="60922" rIns="121844" bIns="60922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15450" y="3972403"/>
            <a:ext cx="906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spc="5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03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125883" y="2937533"/>
            <a:ext cx="885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spc="5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02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125883" y="4015830"/>
            <a:ext cx="878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spc="5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04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7124337" y="3485282"/>
            <a:ext cx="17932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原创设计师QQ598969553      _17"/>
          <p:cNvSpPr>
            <a:spLocks noChangeArrowheads="1"/>
          </p:cNvSpPr>
          <p:nvPr/>
        </p:nvSpPr>
        <p:spPr bwMode="gray">
          <a:xfrm>
            <a:off x="7004650" y="3490192"/>
            <a:ext cx="2032597" cy="544745"/>
          </a:xfrm>
          <a:prstGeom prst="roundRect">
            <a:avLst/>
          </a:prstGeom>
          <a:noFill/>
          <a:ln>
            <a:noFill/>
          </a:ln>
        </p:spPr>
        <p:txBody>
          <a:bodyPr wrap="square" lIns="121844" tIns="60922" rIns="121844" bIns="60922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3893884" y="4541825"/>
            <a:ext cx="17932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原创设计师QQ598969553      _17"/>
          <p:cNvSpPr>
            <a:spLocks noChangeArrowheads="1"/>
          </p:cNvSpPr>
          <p:nvPr/>
        </p:nvSpPr>
        <p:spPr bwMode="gray">
          <a:xfrm>
            <a:off x="3774197" y="4577215"/>
            <a:ext cx="2032597" cy="544745"/>
          </a:xfrm>
          <a:prstGeom prst="roundRect">
            <a:avLst/>
          </a:prstGeom>
          <a:noFill/>
          <a:ln>
            <a:noFill/>
          </a:ln>
        </p:spPr>
        <p:txBody>
          <a:bodyPr wrap="square" lIns="121844" tIns="60922" rIns="121844" bIns="60922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124337" y="4541825"/>
            <a:ext cx="17932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原创设计师QQ598969553      _17"/>
          <p:cNvSpPr>
            <a:spLocks noChangeArrowheads="1"/>
          </p:cNvSpPr>
          <p:nvPr/>
        </p:nvSpPr>
        <p:spPr bwMode="gray">
          <a:xfrm>
            <a:off x="7004650" y="4546735"/>
            <a:ext cx="2032597" cy="544745"/>
          </a:xfrm>
          <a:prstGeom prst="roundRect">
            <a:avLst/>
          </a:prstGeom>
          <a:noFill/>
          <a:ln>
            <a:noFill/>
          </a:ln>
        </p:spPr>
        <p:txBody>
          <a:bodyPr wrap="square" lIns="121844" tIns="60922" rIns="121844" bIns="60922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12682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33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67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67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667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167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667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167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667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167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667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167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667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167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5" grpId="0"/>
      <p:bldP spid="20" grpId="0"/>
      <p:bldP spid="22" grpId="0"/>
      <p:bldP spid="23" grpId="0"/>
      <p:bldP spid="24" grpId="0"/>
      <p:bldP spid="26" grpId="0"/>
      <p:bldP spid="28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43427" y="2629674"/>
            <a:ext cx="184217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600" spc="5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57337" y="2967335"/>
            <a:ext cx="3847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96552" y="3890665"/>
            <a:ext cx="403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4812854" y="4028679"/>
            <a:ext cx="2110231" cy="544745"/>
            <a:chOff x="4812854" y="4028679"/>
            <a:chExt cx="2110231" cy="544745"/>
          </a:xfrm>
        </p:grpSpPr>
        <p:sp>
          <p:nvSpPr>
            <p:cNvPr id="7" name="原创设计师QQ598969553      _17"/>
            <p:cNvSpPr>
              <a:spLocks noChangeArrowheads="1"/>
            </p:cNvSpPr>
            <p:nvPr/>
          </p:nvSpPr>
          <p:spPr bwMode="gray">
            <a:xfrm>
              <a:off x="4890488" y="4028679"/>
              <a:ext cx="2032597" cy="544745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lIns="121844" tIns="60922" rIns="121844" bIns="60922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流程图: 合并 11"/>
            <p:cNvSpPr/>
            <p:nvPr/>
          </p:nvSpPr>
          <p:spPr>
            <a:xfrm rot="16200000">
              <a:off x="4787158" y="4140194"/>
              <a:ext cx="206660" cy="155267"/>
            </a:xfrm>
            <a:prstGeom prst="flowChartMer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36533" y="4028679"/>
            <a:ext cx="2173936" cy="544745"/>
            <a:chOff x="6936533" y="4028679"/>
            <a:chExt cx="2173936" cy="544745"/>
          </a:xfrm>
        </p:grpSpPr>
        <p:sp>
          <p:nvSpPr>
            <p:cNvPr id="10" name="原创设计师QQ598969553      _17"/>
            <p:cNvSpPr>
              <a:spLocks noChangeArrowheads="1"/>
            </p:cNvSpPr>
            <p:nvPr/>
          </p:nvSpPr>
          <p:spPr bwMode="gray">
            <a:xfrm>
              <a:off x="7077872" y="4028679"/>
              <a:ext cx="2032597" cy="544745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lIns="121844" tIns="60922" rIns="121844" bIns="60922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流程图: 合并 12"/>
            <p:cNvSpPr/>
            <p:nvPr/>
          </p:nvSpPr>
          <p:spPr>
            <a:xfrm rot="16200000">
              <a:off x="6910837" y="4140194"/>
              <a:ext cx="206660" cy="155267"/>
            </a:xfrm>
            <a:prstGeom prst="flowChartMer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Tm="5242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33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33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33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46" y="87495"/>
            <a:ext cx="598694" cy="669961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0278319" y="225452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985520" y="810227"/>
            <a:ext cx="1057943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原创设计师QQ598969553      _14"/>
          <p:cNvSpPr>
            <a:spLocks noChangeArrowheads="1"/>
          </p:cNvSpPr>
          <p:nvPr/>
        </p:nvSpPr>
        <p:spPr bwMode="gray">
          <a:xfrm>
            <a:off x="869707" y="165236"/>
            <a:ext cx="3169857" cy="679091"/>
          </a:xfrm>
          <a:prstGeom prst="roundRect">
            <a:avLst/>
          </a:prstGeom>
          <a:noFill/>
          <a:ln>
            <a:noFill/>
          </a:ln>
        </p:spPr>
        <p:txBody>
          <a:bodyPr wrap="square" lIns="121844" tIns="60922" rIns="121844" bIns="60922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57985" y="2103113"/>
            <a:ext cx="2644875" cy="2651773"/>
            <a:chOff x="7957985" y="2103113"/>
            <a:chExt cx="2644875" cy="2651773"/>
          </a:xfrm>
        </p:grpSpPr>
        <p:sp>
          <p:nvSpPr>
            <p:cNvPr id="109" name="Freeform 10"/>
            <p:cNvSpPr/>
            <p:nvPr/>
          </p:nvSpPr>
          <p:spPr bwMode="auto">
            <a:xfrm>
              <a:off x="7957985" y="2103113"/>
              <a:ext cx="2644875" cy="2651773"/>
            </a:xfrm>
            <a:custGeom>
              <a:avLst/>
              <a:gdLst>
                <a:gd name="T0" fmla="*/ 247 w 811"/>
                <a:gd name="T1" fmla="*/ 758 h 811"/>
                <a:gd name="T2" fmla="*/ 287 w 811"/>
                <a:gd name="T3" fmla="*/ 661 h 811"/>
                <a:gd name="T4" fmla="*/ 661 w 811"/>
                <a:gd name="T5" fmla="*/ 286 h 811"/>
                <a:gd name="T6" fmla="*/ 758 w 811"/>
                <a:gd name="T7" fmla="*/ 246 h 811"/>
                <a:gd name="T8" fmla="*/ 758 w 811"/>
                <a:gd name="T9" fmla="*/ 53 h 811"/>
                <a:gd name="T10" fmla="*/ 565 w 811"/>
                <a:gd name="T11" fmla="*/ 53 h 811"/>
                <a:gd name="T12" fmla="*/ 525 w 811"/>
                <a:gd name="T13" fmla="*/ 150 h 811"/>
                <a:gd name="T14" fmla="*/ 150 w 811"/>
                <a:gd name="T15" fmla="*/ 524 h 811"/>
                <a:gd name="T16" fmla="*/ 53 w 811"/>
                <a:gd name="T17" fmla="*/ 564 h 811"/>
                <a:gd name="T18" fmla="*/ 53 w 811"/>
                <a:gd name="T19" fmla="*/ 758 h 811"/>
                <a:gd name="T20" fmla="*/ 247 w 811"/>
                <a:gd name="T21" fmla="*/ 758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1" h="811">
                  <a:moveTo>
                    <a:pt x="247" y="758"/>
                  </a:moveTo>
                  <a:cubicBezTo>
                    <a:pt x="273" y="731"/>
                    <a:pt x="287" y="696"/>
                    <a:pt x="287" y="661"/>
                  </a:cubicBezTo>
                  <a:cubicBezTo>
                    <a:pt x="287" y="524"/>
                    <a:pt x="525" y="286"/>
                    <a:pt x="661" y="286"/>
                  </a:cubicBezTo>
                  <a:cubicBezTo>
                    <a:pt x="696" y="286"/>
                    <a:pt x="731" y="273"/>
                    <a:pt x="758" y="246"/>
                  </a:cubicBezTo>
                  <a:cubicBezTo>
                    <a:pt x="811" y="193"/>
                    <a:pt x="811" y="106"/>
                    <a:pt x="758" y="53"/>
                  </a:cubicBezTo>
                  <a:cubicBezTo>
                    <a:pt x="705" y="0"/>
                    <a:pt x="618" y="0"/>
                    <a:pt x="565" y="53"/>
                  </a:cubicBezTo>
                  <a:cubicBezTo>
                    <a:pt x="538" y="80"/>
                    <a:pt x="525" y="115"/>
                    <a:pt x="525" y="150"/>
                  </a:cubicBezTo>
                  <a:cubicBezTo>
                    <a:pt x="525" y="286"/>
                    <a:pt x="287" y="524"/>
                    <a:pt x="150" y="524"/>
                  </a:cubicBezTo>
                  <a:cubicBezTo>
                    <a:pt x="115" y="524"/>
                    <a:pt x="80" y="538"/>
                    <a:pt x="53" y="564"/>
                  </a:cubicBezTo>
                  <a:cubicBezTo>
                    <a:pt x="0" y="618"/>
                    <a:pt x="0" y="704"/>
                    <a:pt x="53" y="758"/>
                  </a:cubicBezTo>
                  <a:cubicBezTo>
                    <a:pt x="107" y="811"/>
                    <a:pt x="193" y="811"/>
                    <a:pt x="247" y="758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0" name="Freeform 106"/>
            <p:cNvSpPr>
              <a:spLocks noEditPoints="1"/>
            </p:cNvSpPr>
            <p:nvPr/>
          </p:nvSpPr>
          <p:spPr bwMode="auto">
            <a:xfrm>
              <a:off x="9937131" y="2398177"/>
              <a:ext cx="368011" cy="368011"/>
            </a:xfrm>
            <a:custGeom>
              <a:avLst/>
              <a:gdLst>
                <a:gd name="T0" fmla="*/ 89 w 368"/>
                <a:gd name="T1" fmla="*/ 122 h 368"/>
                <a:gd name="T2" fmla="*/ 101 w 368"/>
                <a:gd name="T3" fmla="*/ 124 h 368"/>
                <a:gd name="T4" fmla="*/ 146 w 368"/>
                <a:gd name="T5" fmla="*/ 82 h 368"/>
                <a:gd name="T6" fmla="*/ 145 w 368"/>
                <a:gd name="T7" fmla="*/ 73 h 368"/>
                <a:gd name="T8" fmla="*/ 147 w 368"/>
                <a:gd name="T9" fmla="*/ 60 h 368"/>
                <a:gd name="T10" fmla="*/ 87 w 368"/>
                <a:gd name="T11" fmla="*/ 27 h 368"/>
                <a:gd name="T12" fmla="*/ 36 w 368"/>
                <a:gd name="T13" fmla="*/ 75 h 368"/>
                <a:gd name="T14" fmla="*/ 72 w 368"/>
                <a:gd name="T15" fmla="*/ 126 h 368"/>
                <a:gd name="T16" fmla="*/ 89 w 368"/>
                <a:gd name="T17" fmla="*/ 122 h 368"/>
                <a:gd name="T18" fmla="*/ 50 w 368"/>
                <a:gd name="T19" fmla="*/ 161 h 368"/>
                <a:gd name="T20" fmla="*/ 53 w 368"/>
                <a:gd name="T21" fmla="*/ 146 h 368"/>
                <a:gd name="T22" fmla="*/ 19 w 368"/>
                <a:gd name="T23" fmla="*/ 101 h 368"/>
                <a:gd name="T24" fmla="*/ 0 w 368"/>
                <a:gd name="T25" fmla="*/ 184 h 368"/>
                <a:gd name="T26" fmla="*/ 26 w 368"/>
                <a:gd name="T27" fmla="*/ 278 h 368"/>
                <a:gd name="T28" fmla="*/ 58 w 368"/>
                <a:gd name="T29" fmla="*/ 185 h 368"/>
                <a:gd name="T30" fmla="*/ 50 w 368"/>
                <a:gd name="T31" fmla="*/ 161 h 368"/>
                <a:gd name="T32" fmla="*/ 184 w 368"/>
                <a:gd name="T33" fmla="*/ 34 h 368"/>
                <a:gd name="T34" fmla="*/ 211 w 368"/>
                <a:gd name="T35" fmla="*/ 44 h 368"/>
                <a:gd name="T36" fmla="*/ 275 w 368"/>
                <a:gd name="T37" fmla="*/ 24 h 368"/>
                <a:gd name="T38" fmla="*/ 184 w 368"/>
                <a:gd name="T39" fmla="*/ 0 h 368"/>
                <a:gd name="T40" fmla="*/ 119 w 368"/>
                <a:gd name="T41" fmla="*/ 12 h 368"/>
                <a:gd name="T42" fmla="*/ 165 w 368"/>
                <a:gd name="T43" fmla="*/ 39 h 368"/>
                <a:gd name="T44" fmla="*/ 184 w 368"/>
                <a:gd name="T45" fmla="*/ 34 h 368"/>
                <a:gd name="T46" fmla="*/ 243 w 368"/>
                <a:gd name="T47" fmla="*/ 218 h 368"/>
                <a:gd name="T48" fmla="*/ 253 w 368"/>
                <a:gd name="T49" fmla="*/ 205 h 368"/>
                <a:gd name="T50" fmla="*/ 200 w 368"/>
                <a:gd name="T51" fmla="*/ 109 h 368"/>
                <a:gd name="T52" fmla="*/ 184 w 368"/>
                <a:gd name="T53" fmla="*/ 112 h 368"/>
                <a:gd name="T54" fmla="*/ 162 w 368"/>
                <a:gd name="T55" fmla="*/ 105 h 368"/>
                <a:gd name="T56" fmla="*/ 122 w 368"/>
                <a:gd name="T57" fmla="*/ 141 h 368"/>
                <a:gd name="T58" fmla="*/ 128 w 368"/>
                <a:gd name="T59" fmla="*/ 161 h 368"/>
                <a:gd name="T60" fmla="*/ 127 w 368"/>
                <a:gd name="T61" fmla="*/ 173 h 368"/>
                <a:gd name="T62" fmla="*/ 243 w 368"/>
                <a:gd name="T63" fmla="*/ 218 h 368"/>
                <a:gd name="T64" fmla="*/ 294 w 368"/>
                <a:gd name="T65" fmla="*/ 271 h 368"/>
                <a:gd name="T66" fmla="*/ 295 w 368"/>
                <a:gd name="T67" fmla="*/ 293 h 368"/>
                <a:gd name="T68" fmla="*/ 292 w 368"/>
                <a:gd name="T69" fmla="*/ 333 h 368"/>
                <a:gd name="T70" fmla="*/ 359 w 368"/>
                <a:gd name="T71" fmla="*/ 240 h 368"/>
                <a:gd name="T72" fmla="*/ 315 w 368"/>
                <a:gd name="T73" fmla="*/ 247 h 368"/>
                <a:gd name="T74" fmla="*/ 294 w 368"/>
                <a:gd name="T75" fmla="*/ 271 h 368"/>
                <a:gd name="T76" fmla="*/ 234 w 368"/>
                <a:gd name="T77" fmla="*/ 244 h 368"/>
                <a:gd name="T78" fmla="*/ 110 w 368"/>
                <a:gd name="T79" fmla="*/ 195 h 368"/>
                <a:gd name="T80" fmla="*/ 89 w 368"/>
                <a:gd name="T81" fmla="*/ 200 h 368"/>
                <a:gd name="T82" fmla="*/ 81 w 368"/>
                <a:gd name="T83" fmla="*/ 200 h 368"/>
                <a:gd name="T84" fmla="*/ 49 w 368"/>
                <a:gd name="T85" fmla="*/ 309 h 368"/>
                <a:gd name="T86" fmla="*/ 112 w 368"/>
                <a:gd name="T87" fmla="*/ 353 h 368"/>
                <a:gd name="T88" fmla="*/ 234 w 368"/>
                <a:gd name="T89" fmla="*/ 244 h 368"/>
                <a:gd name="T90" fmla="*/ 307 w 368"/>
                <a:gd name="T91" fmla="*/ 48 h 368"/>
                <a:gd name="T92" fmla="*/ 223 w 368"/>
                <a:gd name="T93" fmla="*/ 69 h 368"/>
                <a:gd name="T94" fmla="*/ 224 w 368"/>
                <a:gd name="T95" fmla="*/ 73 h 368"/>
                <a:gd name="T96" fmla="*/ 220 w 368"/>
                <a:gd name="T97" fmla="*/ 90 h 368"/>
                <a:gd name="T98" fmla="*/ 279 w 368"/>
                <a:gd name="T99" fmla="*/ 196 h 368"/>
                <a:gd name="T100" fmla="*/ 314 w 368"/>
                <a:gd name="T101" fmla="*/ 220 h 368"/>
                <a:gd name="T102" fmla="*/ 366 w 368"/>
                <a:gd name="T103" fmla="*/ 210 h 368"/>
                <a:gd name="T104" fmla="*/ 368 w 368"/>
                <a:gd name="T105" fmla="*/ 184 h 368"/>
                <a:gd name="T106" fmla="*/ 307 w 368"/>
                <a:gd name="T107" fmla="*/ 48 h 368"/>
                <a:gd name="T108" fmla="*/ 254 w 368"/>
                <a:gd name="T109" fmla="*/ 265 h 368"/>
                <a:gd name="T110" fmla="*/ 139 w 368"/>
                <a:gd name="T111" fmla="*/ 362 h 368"/>
                <a:gd name="T112" fmla="*/ 184 w 368"/>
                <a:gd name="T113" fmla="*/ 368 h 368"/>
                <a:gd name="T114" fmla="*/ 261 w 368"/>
                <a:gd name="T115" fmla="*/ 351 h 368"/>
                <a:gd name="T116" fmla="*/ 267 w 368"/>
                <a:gd name="T117" fmla="*/ 293 h 368"/>
                <a:gd name="T118" fmla="*/ 266 w 368"/>
                <a:gd name="T119" fmla="*/ 272 h 368"/>
                <a:gd name="T120" fmla="*/ 254 w 368"/>
                <a:gd name="T121" fmla="*/ 2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8" h="368">
                  <a:moveTo>
                    <a:pt x="89" y="122"/>
                  </a:moveTo>
                  <a:cubicBezTo>
                    <a:pt x="93" y="122"/>
                    <a:pt x="97" y="123"/>
                    <a:pt x="101" y="124"/>
                  </a:cubicBezTo>
                  <a:cubicBezTo>
                    <a:pt x="115" y="108"/>
                    <a:pt x="130" y="94"/>
                    <a:pt x="146" y="82"/>
                  </a:cubicBezTo>
                  <a:cubicBezTo>
                    <a:pt x="146" y="79"/>
                    <a:pt x="145" y="76"/>
                    <a:pt x="145" y="73"/>
                  </a:cubicBezTo>
                  <a:cubicBezTo>
                    <a:pt x="145" y="68"/>
                    <a:pt x="146" y="64"/>
                    <a:pt x="147" y="60"/>
                  </a:cubicBezTo>
                  <a:cubicBezTo>
                    <a:pt x="129" y="47"/>
                    <a:pt x="109" y="36"/>
                    <a:pt x="87" y="27"/>
                  </a:cubicBezTo>
                  <a:cubicBezTo>
                    <a:pt x="67" y="40"/>
                    <a:pt x="50" y="56"/>
                    <a:pt x="36" y="75"/>
                  </a:cubicBezTo>
                  <a:cubicBezTo>
                    <a:pt x="46" y="93"/>
                    <a:pt x="58" y="110"/>
                    <a:pt x="72" y="126"/>
                  </a:cubicBezTo>
                  <a:cubicBezTo>
                    <a:pt x="77" y="124"/>
                    <a:pt x="83" y="122"/>
                    <a:pt x="89" y="122"/>
                  </a:cubicBezTo>
                  <a:close/>
                  <a:moveTo>
                    <a:pt x="50" y="161"/>
                  </a:moveTo>
                  <a:cubicBezTo>
                    <a:pt x="50" y="156"/>
                    <a:pt x="51" y="151"/>
                    <a:pt x="53" y="146"/>
                  </a:cubicBezTo>
                  <a:cubicBezTo>
                    <a:pt x="41" y="132"/>
                    <a:pt x="29" y="117"/>
                    <a:pt x="19" y="101"/>
                  </a:cubicBezTo>
                  <a:cubicBezTo>
                    <a:pt x="7" y="126"/>
                    <a:pt x="0" y="154"/>
                    <a:pt x="0" y="184"/>
                  </a:cubicBezTo>
                  <a:cubicBezTo>
                    <a:pt x="0" y="218"/>
                    <a:pt x="9" y="250"/>
                    <a:pt x="26" y="278"/>
                  </a:cubicBezTo>
                  <a:cubicBezTo>
                    <a:pt x="32" y="245"/>
                    <a:pt x="43" y="214"/>
                    <a:pt x="58" y="185"/>
                  </a:cubicBezTo>
                  <a:cubicBezTo>
                    <a:pt x="53" y="178"/>
                    <a:pt x="50" y="170"/>
                    <a:pt x="50" y="161"/>
                  </a:cubicBezTo>
                  <a:close/>
                  <a:moveTo>
                    <a:pt x="184" y="34"/>
                  </a:moveTo>
                  <a:cubicBezTo>
                    <a:pt x="195" y="34"/>
                    <a:pt x="204" y="38"/>
                    <a:pt x="211" y="44"/>
                  </a:cubicBezTo>
                  <a:cubicBezTo>
                    <a:pt x="232" y="35"/>
                    <a:pt x="253" y="29"/>
                    <a:pt x="275" y="24"/>
                  </a:cubicBezTo>
                  <a:cubicBezTo>
                    <a:pt x="248" y="9"/>
                    <a:pt x="217" y="0"/>
                    <a:pt x="184" y="0"/>
                  </a:cubicBezTo>
                  <a:cubicBezTo>
                    <a:pt x="161" y="0"/>
                    <a:pt x="139" y="4"/>
                    <a:pt x="119" y="12"/>
                  </a:cubicBezTo>
                  <a:cubicBezTo>
                    <a:pt x="135" y="20"/>
                    <a:pt x="150" y="29"/>
                    <a:pt x="165" y="39"/>
                  </a:cubicBezTo>
                  <a:cubicBezTo>
                    <a:pt x="170" y="36"/>
                    <a:pt x="177" y="34"/>
                    <a:pt x="184" y="34"/>
                  </a:cubicBezTo>
                  <a:close/>
                  <a:moveTo>
                    <a:pt x="243" y="218"/>
                  </a:moveTo>
                  <a:cubicBezTo>
                    <a:pt x="245" y="213"/>
                    <a:pt x="249" y="208"/>
                    <a:pt x="253" y="205"/>
                  </a:cubicBezTo>
                  <a:cubicBezTo>
                    <a:pt x="242" y="169"/>
                    <a:pt x="223" y="137"/>
                    <a:pt x="200" y="109"/>
                  </a:cubicBezTo>
                  <a:cubicBezTo>
                    <a:pt x="195" y="111"/>
                    <a:pt x="190" y="112"/>
                    <a:pt x="184" y="112"/>
                  </a:cubicBezTo>
                  <a:cubicBezTo>
                    <a:pt x="176" y="112"/>
                    <a:pt x="168" y="109"/>
                    <a:pt x="162" y="105"/>
                  </a:cubicBezTo>
                  <a:cubicBezTo>
                    <a:pt x="148" y="115"/>
                    <a:pt x="134" y="128"/>
                    <a:pt x="122" y="141"/>
                  </a:cubicBezTo>
                  <a:cubicBezTo>
                    <a:pt x="126" y="147"/>
                    <a:pt x="128" y="154"/>
                    <a:pt x="128" y="161"/>
                  </a:cubicBezTo>
                  <a:cubicBezTo>
                    <a:pt x="128" y="165"/>
                    <a:pt x="128" y="169"/>
                    <a:pt x="127" y="173"/>
                  </a:cubicBezTo>
                  <a:cubicBezTo>
                    <a:pt x="161" y="196"/>
                    <a:pt x="200" y="212"/>
                    <a:pt x="243" y="218"/>
                  </a:cubicBezTo>
                  <a:close/>
                  <a:moveTo>
                    <a:pt x="294" y="271"/>
                  </a:moveTo>
                  <a:cubicBezTo>
                    <a:pt x="294" y="278"/>
                    <a:pt x="295" y="286"/>
                    <a:pt x="295" y="293"/>
                  </a:cubicBezTo>
                  <a:cubicBezTo>
                    <a:pt x="295" y="307"/>
                    <a:pt x="294" y="320"/>
                    <a:pt x="292" y="333"/>
                  </a:cubicBezTo>
                  <a:cubicBezTo>
                    <a:pt x="323" y="310"/>
                    <a:pt x="347" y="277"/>
                    <a:pt x="359" y="240"/>
                  </a:cubicBezTo>
                  <a:cubicBezTo>
                    <a:pt x="345" y="243"/>
                    <a:pt x="330" y="246"/>
                    <a:pt x="315" y="247"/>
                  </a:cubicBezTo>
                  <a:cubicBezTo>
                    <a:pt x="312" y="258"/>
                    <a:pt x="304" y="266"/>
                    <a:pt x="294" y="271"/>
                  </a:cubicBezTo>
                  <a:close/>
                  <a:moveTo>
                    <a:pt x="234" y="244"/>
                  </a:moveTo>
                  <a:cubicBezTo>
                    <a:pt x="188" y="237"/>
                    <a:pt x="146" y="220"/>
                    <a:pt x="110" y="195"/>
                  </a:cubicBezTo>
                  <a:cubicBezTo>
                    <a:pt x="104" y="198"/>
                    <a:pt x="97" y="200"/>
                    <a:pt x="89" y="200"/>
                  </a:cubicBezTo>
                  <a:cubicBezTo>
                    <a:pt x="86" y="200"/>
                    <a:pt x="84" y="200"/>
                    <a:pt x="81" y="200"/>
                  </a:cubicBezTo>
                  <a:cubicBezTo>
                    <a:pt x="64" y="233"/>
                    <a:pt x="52" y="270"/>
                    <a:pt x="49" y="309"/>
                  </a:cubicBezTo>
                  <a:cubicBezTo>
                    <a:pt x="67" y="328"/>
                    <a:pt x="88" y="343"/>
                    <a:pt x="112" y="353"/>
                  </a:cubicBezTo>
                  <a:cubicBezTo>
                    <a:pt x="142" y="308"/>
                    <a:pt x="184" y="270"/>
                    <a:pt x="234" y="244"/>
                  </a:cubicBezTo>
                  <a:close/>
                  <a:moveTo>
                    <a:pt x="307" y="48"/>
                  </a:moveTo>
                  <a:cubicBezTo>
                    <a:pt x="278" y="50"/>
                    <a:pt x="250" y="58"/>
                    <a:pt x="223" y="69"/>
                  </a:cubicBezTo>
                  <a:cubicBezTo>
                    <a:pt x="224" y="70"/>
                    <a:pt x="224" y="71"/>
                    <a:pt x="224" y="73"/>
                  </a:cubicBezTo>
                  <a:cubicBezTo>
                    <a:pt x="224" y="79"/>
                    <a:pt x="222" y="85"/>
                    <a:pt x="220" y="90"/>
                  </a:cubicBezTo>
                  <a:cubicBezTo>
                    <a:pt x="246" y="121"/>
                    <a:pt x="266" y="157"/>
                    <a:pt x="279" y="196"/>
                  </a:cubicBezTo>
                  <a:cubicBezTo>
                    <a:pt x="295" y="196"/>
                    <a:pt x="309" y="206"/>
                    <a:pt x="314" y="220"/>
                  </a:cubicBezTo>
                  <a:cubicBezTo>
                    <a:pt x="332" y="218"/>
                    <a:pt x="349" y="215"/>
                    <a:pt x="366" y="210"/>
                  </a:cubicBezTo>
                  <a:cubicBezTo>
                    <a:pt x="367" y="201"/>
                    <a:pt x="368" y="193"/>
                    <a:pt x="368" y="184"/>
                  </a:cubicBezTo>
                  <a:cubicBezTo>
                    <a:pt x="368" y="130"/>
                    <a:pt x="344" y="81"/>
                    <a:pt x="307" y="48"/>
                  </a:cubicBezTo>
                  <a:close/>
                  <a:moveTo>
                    <a:pt x="254" y="265"/>
                  </a:moveTo>
                  <a:cubicBezTo>
                    <a:pt x="207" y="287"/>
                    <a:pt x="167" y="321"/>
                    <a:pt x="139" y="362"/>
                  </a:cubicBezTo>
                  <a:cubicBezTo>
                    <a:pt x="153" y="366"/>
                    <a:pt x="168" y="368"/>
                    <a:pt x="184" y="368"/>
                  </a:cubicBezTo>
                  <a:cubicBezTo>
                    <a:pt x="212" y="368"/>
                    <a:pt x="238" y="362"/>
                    <a:pt x="261" y="351"/>
                  </a:cubicBezTo>
                  <a:cubicBezTo>
                    <a:pt x="265" y="332"/>
                    <a:pt x="267" y="313"/>
                    <a:pt x="267" y="293"/>
                  </a:cubicBezTo>
                  <a:cubicBezTo>
                    <a:pt x="267" y="286"/>
                    <a:pt x="267" y="279"/>
                    <a:pt x="266" y="272"/>
                  </a:cubicBezTo>
                  <a:cubicBezTo>
                    <a:pt x="262" y="271"/>
                    <a:pt x="257" y="268"/>
                    <a:pt x="254" y="2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7" name="Freeform 8"/>
          <p:cNvSpPr/>
          <p:nvPr/>
        </p:nvSpPr>
        <p:spPr bwMode="auto">
          <a:xfrm>
            <a:off x="4620502" y="2103113"/>
            <a:ext cx="2649014" cy="2651773"/>
          </a:xfrm>
          <a:custGeom>
            <a:avLst/>
            <a:gdLst>
              <a:gd name="T0" fmla="*/ 247 w 812"/>
              <a:gd name="T1" fmla="*/ 758 h 811"/>
              <a:gd name="T2" fmla="*/ 287 w 812"/>
              <a:gd name="T3" fmla="*/ 661 h 811"/>
              <a:gd name="T4" fmla="*/ 662 w 812"/>
              <a:gd name="T5" fmla="*/ 286 h 811"/>
              <a:gd name="T6" fmla="*/ 758 w 812"/>
              <a:gd name="T7" fmla="*/ 246 h 811"/>
              <a:gd name="T8" fmla="*/ 758 w 812"/>
              <a:gd name="T9" fmla="*/ 53 h 811"/>
              <a:gd name="T10" fmla="*/ 565 w 812"/>
              <a:gd name="T11" fmla="*/ 53 h 811"/>
              <a:gd name="T12" fmla="*/ 525 w 812"/>
              <a:gd name="T13" fmla="*/ 150 h 811"/>
              <a:gd name="T14" fmla="*/ 150 w 812"/>
              <a:gd name="T15" fmla="*/ 524 h 811"/>
              <a:gd name="T16" fmla="*/ 54 w 812"/>
              <a:gd name="T17" fmla="*/ 564 h 811"/>
              <a:gd name="T18" fmla="*/ 54 w 812"/>
              <a:gd name="T19" fmla="*/ 758 h 811"/>
              <a:gd name="T20" fmla="*/ 247 w 812"/>
              <a:gd name="T21" fmla="*/ 758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2" h="811">
                <a:moveTo>
                  <a:pt x="247" y="758"/>
                </a:moveTo>
                <a:cubicBezTo>
                  <a:pt x="274" y="731"/>
                  <a:pt x="287" y="696"/>
                  <a:pt x="287" y="661"/>
                </a:cubicBezTo>
                <a:cubicBezTo>
                  <a:pt x="287" y="524"/>
                  <a:pt x="525" y="286"/>
                  <a:pt x="662" y="286"/>
                </a:cubicBezTo>
                <a:cubicBezTo>
                  <a:pt x="697" y="286"/>
                  <a:pt x="732" y="273"/>
                  <a:pt x="758" y="246"/>
                </a:cubicBezTo>
                <a:cubicBezTo>
                  <a:pt x="812" y="193"/>
                  <a:pt x="812" y="106"/>
                  <a:pt x="758" y="53"/>
                </a:cubicBezTo>
                <a:cubicBezTo>
                  <a:pt x="705" y="0"/>
                  <a:pt x="618" y="0"/>
                  <a:pt x="565" y="53"/>
                </a:cubicBezTo>
                <a:cubicBezTo>
                  <a:pt x="538" y="80"/>
                  <a:pt x="525" y="115"/>
                  <a:pt x="525" y="150"/>
                </a:cubicBezTo>
                <a:cubicBezTo>
                  <a:pt x="525" y="286"/>
                  <a:pt x="287" y="524"/>
                  <a:pt x="150" y="524"/>
                </a:cubicBezTo>
                <a:cubicBezTo>
                  <a:pt x="115" y="524"/>
                  <a:pt x="80" y="538"/>
                  <a:pt x="54" y="564"/>
                </a:cubicBezTo>
                <a:cubicBezTo>
                  <a:pt x="0" y="618"/>
                  <a:pt x="0" y="704"/>
                  <a:pt x="54" y="758"/>
                </a:cubicBezTo>
                <a:cubicBezTo>
                  <a:pt x="107" y="811"/>
                  <a:pt x="194" y="811"/>
                  <a:pt x="247" y="758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289933" y="2103113"/>
            <a:ext cx="2646255" cy="2651773"/>
            <a:chOff x="6289933" y="2103113"/>
            <a:chExt cx="2646255" cy="2651773"/>
          </a:xfrm>
        </p:grpSpPr>
        <p:sp>
          <p:nvSpPr>
            <p:cNvPr id="108" name="Freeform 9"/>
            <p:cNvSpPr/>
            <p:nvPr/>
          </p:nvSpPr>
          <p:spPr bwMode="auto">
            <a:xfrm>
              <a:off x="6289933" y="2103113"/>
              <a:ext cx="2646255" cy="2651773"/>
            </a:xfrm>
            <a:custGeom>
              <a:avLst/>
              <a:gdLst>
                <a:gd name="T0" fmla="*/ 53 w 811"/>
                <a:gd name="T1" fmla="*/ 246 h 811"/>
                <a:gd name="T2" fmla="*/ 150 w 811"/>
                <a:gd name="T3" fmla="*/ 286 h 811"/>
                <a:gd name="T4" fmla="*/ 524 w 811"/>
                <a:gd name="T5" fmla="*/ 661 h 811"/>
                <a:gd name="T6" fmla="*/ 564 w 811"/>
                <a:gd name="T7" fmla="*/ 758 h 811"/>
                <a:gd name="T8" fmla="*/ 758 w 811"/>
                <a:gd name="T9" fmla="*/ 758 h 811"/>
                <a:gd name="T10" fmla="*/ 758 w 811"/>
                <a:gd name="T11" fmla="*/ 564 h 811"/>
                <a:gd name="T12" fmla="*/ 661 w 811"/>
                <a:gd name="T13" fmla="*/ 524 h 811"/>
                <a:gd name="T14" fmla="*/ 286 w 811"/>
                <a:gd name="T15" fmla="*/ 150 h 811"/>
                <a:gd name="T16" fmla="*/ 246 w 811"/>
                <a:gd name="T17" fmla="*/ 53 h 811"/>
                <a:gd name="T18" fmla="*/ 53 w 811"/>
                <a:gd name="T19" fmla="*/ 53 h 811"/>
                <a:gd name="T20" fmla="*/ 53 w 811"/>
                <a:gd name="T21" fmla="*/ 246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1" h="811">
                  <a:moveTo>
                    <a:pt x="53" y="246"/>
                  </a:moveTo>
                  <a:cubicBezTo>
                    <a:pt x="80" y="273"/>
                    <a:pt x="115" y="286"/>
                    <a:pt x="150" y="286"/>
                  </a:cubicBezTo>
                  <a:cubicBezTo>
                    <a:pt x="286" y="286"/>
                    <a:pt x="524" y="524"/>
                    <a:pt x="524" y="661"/>
                  </a:cubicBezTo>
                  <a:cubicBezTo>
                    <a:pt x="524" y="696"/>
                    <a:pt x="538" y="731"/>
                    <a:pt x="564" y="758"/>
                  </a:cubicBezTo>
                  <a:cubicBezTo>
                    <a:pt x="618" y="811"/>
                    <a:pt x="704" y="811"/>
                    <a:pt x="758" y="758"/>
                  </a:cubicBezTo>
                  <a:cubicBezTo>
                    <a:pt x="811" y="704"/>
                    <a:pt x="811" y="618"/>
                    <a:pt x="758" y="564"/>
                  </a:cubicBezTo>
                  <a:cubicBezTo>
                    <a:pt x="731" y="538"/>
                    <a:pt x="696" y="524"/>
                    <a:pt x="661" y="524"/>
                  </a:cubicBezTo>
                  <a:cubicBezTo>
                    <a:pt x="524" y="524"/>
                    <a:pt x="286" y="286"/>
                    <a:pt x="286" y="150"/>
                  </a:cubicBezTo>
                  <a:cubicBezTo>
                    <a:pt x="286" y="115"/>
                    <a:pt x="273" y="80"/>
                    <a:pt x="246" y="53"/>
                  </a:cubicBezTo>
                  <a:cubicBezTo>
                    <a:pt x="193" y="0"/>
                    <a:pt x="106" y="0"/>
                    <a:pt x="53" y="53"/>
                  </a:cubicBezTo>
                  <a:cubicBezTo>
                    <a:pt x="0" y="106"/>
                    <a:pt x="0" y="193"/>
                    <a:pt x="53" y="246"/>
                  </a:cubicBezTo>
                  <a:close/>
                </a:path>
              </a:pathLst>
            </a:custGeom>
            <a:solidFill>
              <a:srgbClr val="316896">
                <a:alpha val="22000"/>
              </a:srgbClr>
            </a:solidFill>
            <a:ln>
              <a:solidFill>
                <a:schemeClr val="bg1">
                  <a:lumMod val="95000"/>
                  <a:alpha val="42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46" name="Group 1317"/>
            <p:cNvGrpSpPr/>
            <p:nvPr/>
          </p:nvGrpSpPr>
          <p:grpSpPr>
            <a:xfrm>
              <a:off x="6554876" y="2356006"/>
              <a:ext cx="420688" cy="471488"/>
              <a:chOff x="4608513" y="6291263"/>
              <a:chExt cx="420688" cy="471488"/>
            </a:xfrm>
            <a:solidFill>
              <a:schemeClr val="bg1"/>
            </a:solidFill>
          </p:grpSpPr>
          <p:sp>
            <p:nvSpPr>
              <p:cNvPr id="147" name="Freeform 218"/>
              <p:cNvSpPr/>
              <p:nvPr/>
            </p:nvSpPr>
            <p:spPr bwMode="auto">
              <a:xfrm>
                <a:off x="4908550" y="6627813"/>
                <a:ext cx="80963" cy="84138"/>
              </a:xfrm>
              <a:custGeom>
                <a:avLst/>
                <a:gdLst>
                  <a:gd name="T0" fmla="*/ 13 w 105"/>
                  <a:gd name="T1" fmla="*/ 20 h 108"/>
                  <a:gd name="T2" fmla="*/ 27 w 105"/>
                  <a:gd name="T3" fmla="*/ 9 h 108"/>
                  <a:gd name="T4" fmla="*/ 65 w 105"/>
                  <a:gd name="T5" fmla="*/ 13 h 108"/>
                  <a:gd name="T6" fmla="*/ 105 w 105"/>
                  <a:gd name="T7" fmla="*/ 64 h 108"/>
                  <a:gd name="T8" fmla="*/ 49 w 105"/>
                  <a:gd name="T9" fmla="*/ 108 h 108"/>
                  <a:gd name="T10" fmla="*/ 9 w 105"/>
                  <a:gd name="T11" fmla="*/ 57 h 108"/>
                  <a:gd name="T12" fmla="*/ 13 w 105"/>
                  <a:gd name="T13" fmla="*/ 2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108">
                    <a:moveTo>
                      <a:pt x="13" y="20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39" y="0"/>
                      <a:pt x="56" y="2"/>
                      <a:pt x="65" y="13"/>
                    </a:cubicBezTo>
                    <a:cubicBezTo>
                      <a:pt x="105" y="64"/>
                      <a:pt x="105" y="64"/>
                      <a:pt x="105" y="64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0" y="46"/>
                      <a:pt x="2" y="29"/>
                      <a:pt x="13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8" name="Freeform 219"/>
              <p:cNvSpPr>
                <a:spLocks noEditPoints="1"/>
              </p:cNvSpPr>
              <p:nvPr/>
            </p:nvSpPr>
            <p:spPr bwMode="auto">
              <a:xfrm>
                <a:off x="4608513" y="6291263"/>
                <a:ext cx="403225" cy="401638"/>
              </a:xfrm>
              <a:custGeom>
                <a:avLst/>
                <a:gdLst>
                  <a:gd name="T0" fmla="*/ 445 w 524"/>
                  <a:gd name="T1" fmla="*/ 119 h 523"/>
                  <a:gd name="T2" fmla="*/ 119 w 524"/>
                  <a:gd name="T3" fmla="*/ 79 h 523"/>
                  <a:gd name="T4" fmla="*/ 79 w 524"/>
                  <a:gd name="T5" fmla="*/ 404 h 523"/>
                  <a:gd name="T6" fmla="*/ 405 w 524"/>
                  <a:gd name="T7" fmla="*/ 444 h 523"/>
                  <a:gd name="T8" fmla="*/ 445 w 524"/>
                  <a:gd name="T9" fmla="*/ 119 h 523"/>
                  <a:gd name="T10" fmla="*/ 373 w 524"/>
                  <a:gd name="T11" fmla="*/ 404 h 523"/>
                  <a:gd name="T12" fmla="*/ 119 w 524"/>
                  <a:gd name="T13" fmla="*/ 373 h 523"/>
                  <a:gd name="T14" fmla="*/ 151 w 524"/>
                  <a:gd name="T15" fmla="*/ 119 h 523"/>
                  <a:gd name="T16" fmla="*/ 404 w 524"/>
                  <a:gd name="T17" fmla="*/ 150 h 523"/>
                  <a:gd name="T18" fmla="*/ 373 w 524"/>
                  <a:gd name="T19" fmla="*/ 404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4" h="523">
                    <a:moveTo>
                      <a:pt x="445" y="119"/>
                    </a:moveTo>
                    <a:cubicBezTo>
                      <a:pt x="366" y="18"/>
                      <a:pt x="220" y="0"/>
                      <a:pt x="119" y="79"/>
                    </a:cubicBezTo>
                    <a:cubicBezTo>
                      <a:pt x="18" y="157"/>
                      <a:pt x="0" y="303"/>
                      <a:pt x="79" y="404"/>
                    </a:cubicBezTo>
                    <a:cubicBezTo>
                      <a:pt x="158" y="505"/>
                      <a:pt x="304" y="523"/>
                      <a:pt x="405" y="444"/>
                    </a:cubicBezTo>
                    <a:cubicBezTo>
                      <a:pt x="506" y="366"/>
                      <a:pt x="524" y="220"/>
                      <a:pt x="445" y="119"/>
                    </a:cubicBezTo>
                    <a:close/>
                    <a:moveTo>
                      <a:pt x="373" y="404"/>
                    </a:moveTo>
                    <a:cubicBezTo>
                      <a:pt x="294" y="465"/>
                      <a:pt x="181" y="451"/>
                      <a:pt x="119" y="373"/>
                    </a:cubicBezTo>
                    <a:cubicBezTo>
                      <a:pt x="58" y="294"/>
                      <a:pt x="72" y="180"/>
                      <a:pt x="151" y="119"/>
                    </a:cubicBezTo>
                    <a:cubicBezTo>
                      <a:pt x="229" y="58"/>
                      <a:pt x="343" y="72"/>
                      <a:pt x="404" y="150"/>
                    </a:cubicBezTo>
                    <a:cubicBezTo>
                      <a:pt x="466" y="229"/>
                      <a:pt x="452" y="343"/>
                      <a:pt x="373" y="4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9" name="Freeform 220"/>
              <p:cNvSpPr/>
              <p:nvPr/>
            </p:nvSpPr>
            <p:spPr bwMode="auto">
              <a:xfrm>
                <a:off x="4957763" y="6691313"/>
                <a:ext cx="71438" cy="71438"/>
              </a:xfrm>
              <a:custGeom>
                <a:avLst/>
                <a:gdLst>
                  <a:gd name="T0" fmla="*/ 78 w 92"/>
                  <a:gd name="T1" fmla="*/ 72 h 92"/>
                  <a:gd name="T2" fmla="*/ 64 w 92"/>
                  <a:gd name="T3" fmla="*/ 83 h 92"/>
                  <a:gd name="T4" fmla="*/ 27 w 92"/>
                  <a:gd name="T5" fmla="*/ 78 h 92"/>
                  <a:gd name="T6" fmla="*/ 0 w 92"/>
                  <a:gd name="T7" fmla="*/ 44 h 92"/>
                  <a:gd name="T8" fmla="*/ 56 w 92"/>
                  <a:gd name="T9" fmla="*/ 0 h 92"/>
                  <a:gd name="T10" fmla="*/ 83 w 92"/>
                  <a:gd name="T11" fmla="*/ 34 h 92"/>
                  <a:gd name="T12" fmla="*/ 78 w 92"/>
                  <a:gd name="T13" fmla="*/ 7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92">
                    <a:moveTo>
                      <a:pt x="78" y="72"/>
                    </a:moveTo>
                    <a:cubicBezTo>
                      <a:pt x="64" y="83"/>
                      <a:pt x="64" y="83"/>
                      <a:pt x="64" y="83"/>
                    </a:cubicBezTo>
                    <a:cubicBezTo>
                      <a:pt x="53" y="92"/>
                      <a:pt x="36" y="90"/>
                      <a:pt x="27" y="7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92" y="46"/>
                      <a:pt x="90" y="63"/>
                      <a:pt x="78" y="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2952452" y="2103113"/>
            <a:ext cx="2649014" cy="2651773"/>
            <a:chOff x="2952452" y="2103113"/>
            <a:chExt cx="2649014" cy="2651773"/>
          </a:xfrm>
        </p:grpSpPr>
        <p:sp>
          <p:nvSpPr>
            <p:cNvPr id="106" name="Freeform 6"/>
            <p:cNvSpPr/>
            <p:nvPr/>
          </p:nvSpPr>
          <p:spPr bwMode="auto">
            <a:xfrm>
              <a:off x="2952452" y="2103113"/>
              <a:ext cx="2649014" cy="2651773"/>
            </a:xfrm>
            <a:custGeom>
              <a:avLst/>
              <a:gdLst>
                <a:gd name="T0" fmla="*/ 53 w 812"/>
                <a:gd name="T1" fmla="*/ 246 h 811"/>
                <a:gd name="T2" fmla="*/ 150 w 812"/>
                <a:gd name="T3" fmla="*/ 286 h 811"/>
                <a:gd name="T4" fmla="*/ 525 w 812"/>
                <a:gd name="T5" fmla="*/ 661 h 811"/>
                <a:gd name="T6" fmla="*/ 565 w 812"/>
                <a:gd name="T7" fmla="*/ 758 h 811"/>
                <a:gd name="T8" fmla="*/ 758 w 812"/>
                <a:gd name="T9" fmla="*/ 758 h 811"/>
                <a:gd name="T10" fmla="*/ 758 w 812"/>
                <a:gd name="T11" fmla="*/ 564 h 811"/>
                <a:gd name="T12" fmla="*/ 661 w 812"/>
                <a:gd name="T13" fmla="*/ 524 h 811"/>
                <a:gd name="T14" fmla="*/ 287 w 812"/>
                <a:gd name="T15" fmla="*/ 150 h 811"/>
                <a:gd name="T16" fmla="*/ 247 w 812"/>
                <a:gd name="T17" fmla="*/ 53 h 811"/>
                <a:gd name="T18" fmla="*/ 53 w 812"/>
                <a:gd name="T19" fmla="*/ 53 h 811"/>
                <a:gd name="T20" fmla="*/ 53 w 812"/>
                <a:gd name="T21" fmla="*/ 246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2" h="811">
                  <a:moveTo>
                    <a:pt x="53" y="246"/>
                  </a:moveTo>
                  <a:cubicBezTo>
                    <a:pt x="80" y="273"/>
                    <a:pt x="115" y="286"/>
                    <a:pt x="150" y="286"/>
                  </a:cubicBezTo>
                  <a:cubicBezTo>
                    <a:pt x="287" y="286"/>
                    <a:pt x="525" y="524"/>
                    <a:pt x="525" y="661"/>
                  </a:cubicBezTo>
                  <a:cubicBezTo>
                    <a:pt x="525" y="696"/>
                    <a:pt x="538" y="731"/>
                    <a:pt x="565" y="758"/>
                  </a:cubicBezTo>
                  <a:cubicBezTo>
                    <a:pt x="618" y="811"/>
                    <a:pt x="705" y="811"/>
                    <a:pt x="758" y="758"/>
                  </a:cubicBezTo>
                  <a:cubicBezTo>
                    <a:pt x="812" y="704"/>
                    <a:pt x="812" y="618"/>
                    <a:pt x="758" y="564"/>
                  </a:cubicBezTo>
                  <a:cubicBezTo>
                    <a:pt x="731" y="538"/>
                    <a:pt x="696" y="524"/>
                    <a:pt x="661" y="524"/>
                  </a:cubicBezTo>
                  <a:cubicBezTo>
                    <a:pt x="525" y="524"/>
                    <a:pt x="287" y="286"/>
                    <a:pt x="287" y="150"/>
                  </a:cubicBezTo>
                  <a:cubicBezTo>
                    <a:pt x="287" y="115"/>
                    <a:pt x="273" y="80"/>
                    <a:pt x="247" y="53"/>
                  </a:cubicBezTo>
                  <a:cubicBezTo>
                    <a:pt x="193" y="0"/>
                    <a:pt x="107" y="0"/>
                    <a:pt x="53" y="53"/>
                  </a:cubicBezTo>
                  <a:cubicBezTo>
                    <a:pt x="0" y="106"/>
                    <a:pt x="0" y="193"/>
                    <a:pt x="53" y="246"/>
                  </a:cubicBezTo>
                  <a:close/>
                </a:path>
              </a:pathLst>
            </a:custGeom>
            <a:solidFill>
              <a:srgbClr val="316896">
                <a:alpha val="22000"/>
              </a:srgbClr>
            </a:solidFill>
            <a:ln>
              <a:solidFill>
                <a:schemeClr val="bg1">
                  <a:lumMod val="95000"/>
                  <a:alpha val="42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21" name="Group 1308"/>
            <p:cNvGrpSpPr/>
            <p:nvPr/>
          </p:nvGrpSpPr>
          <p:grpSpPr>
            <a:xfrm>
              <a:off x="3257532" y="2372526"/>
              <a:ext cx="357188" cy="407988"/>
              <a:chOff x="3789363" y="3787775"/>
              <a:chExt cx="357188" cy="407988"/>
            </a:xfrm>
            <a:solidFill>
              <a:schemeClr val="bg1"/>
            </a:solidFill>
          </p:grpSpPr>
          <p:sp>
            <p:nvSpPr>
              <p:cNvPr id="122" name="Freeform 40"/>
              <p:cNvSpPr>
                <a:spLocks noEditPoints="1"/>
              </p:cNvSpPr>
              <p:nvPr/>
            </p:nvSpPr>
            <p:spPr bwMode="auto">
              <a:xfrm>
                <a:off x="3789363" y="3787775"/>
                <a:ext cx="357188" cy="407988"/>
              </a:xfrm>
              <a:custGeom>
                <a:avLst/>
                <a:gdLst>
                  <a:gd name="T0" fmla="*/ 403 w 464"/>
                  <a:gd name="T1" fmla="*/ 0 h 532"/>
                  <a:gd name="T2" fmla="*/ 61 w 464"/>
                  <a:gd name="T3" fmla="*/ 0 h 532"/>
                  <a:gd name="T4" fmla="*/ 0 w 464"/>
                  <a:gd name="T5" fmla="*/ 62 h 532"/>
                  <a:gd name="T6" fmla="*/ 0 w 464"/>
                  <a:gd name="T7" fmla="*/ 470 h 532"/>
                  <a:gd name="T8" fmla="*/ 61 w 464"/>
                  <a:gd name="T9" fmla="*/ 532 h 532"/>
                  <a:gd name="T10" fmla="*/ 403 w 464"/>
                  <a:gd name="T11" fmla="*/ 532 h 532"/>
                  <a:gd name="T12" fmla="*/ 464 w 464"/>
                  <a:gd name="T13" fmla="*/ 470 h 532"/>
                  <a:gd name="T14" fmla="*/ 464 w 464"/>
                  <a:gd name="T15" fmla="*/ 62 h 532"/>
                  <a:gd name="T16" fmla="*/ 403 w 464"/>
                  <a:gd name="T17" fmla="*/ 0 h 532"/>
                  <a:gd name="T18" fmla="*/ 430 w 464"/>
                  <a:gd name="T19" fmla="*/ 470 h 532"/>
                  <a:gd name="T20" fmla="*/ 403 w 464"/>
                  <a:gd name="T21" fmla="*/ 498 h 532"/>
                  <a:gd name="T22" fmla="*/ 61 w 464"/>
                  <a:gd name="T23" fmla="*/ 498 h 532"/>
                  <a:gd name="T24" fmla="*/ 34 w 464"/>
                  <a:gd name="T25" fmla="*/ 470 h 532"/>
                  <a:gd name="T26" fmla="*/ 34 w 464"/>
                  <a:gd name="T27" fmla="*/ 62 h 532"/>
                  <a:gd name="T28" fmla="*/ 61 w 464"/>
                  <a:gd name="T29" fmla="*/ 34 h 532"/>
                  <a:gd name="T30" fmla="*/ 403 w 464"/>
                  <a:gd name="T31" fmla="*/ 34 h 532"/>
                  <a:gd name="T32" fmla="*/ 430 w 464"/>
                  <a:gd name="T33" fmla="*/ 62 h 532"/>
                  <a:gd name="T34" fmla="*/ 430 w 464"/>
                  <a:gd name="T35" fmla="*/ 470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532">
                    <a:moveTo>
                      <a:pt x="403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27" y="1"/>
                      <a:pt x="0" y="28"/>
                      <a:pt x="0" y="62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0" y="504"/>
                      <a:pt x="27" y="531"/>
                      <a:pt x="61" y="532"/>
                    </a:cubicBezTo>
                    <a:cubicBezTo>
                      <a:pt x="403" y="532"/>
                      <a:pt x="403" y="532"/>
                      <a:pt x="403" y="532"/>
                    </a:cubicBezTo>
                    <a:cubicBezTo>
                      <a:pt x="437" y="531"/>
                      <a:pt x="464" y="504"/>
                      <a:pt x="464" y="470"/>
                    </a:cubicBezTo>
                    <a:cubicBezTo>
                      <a:pt x="464" y="62"/>
                      <a:pt x="464" y="62"/>
                      <a:pt x="464" y="62"/>
                    </a:cubicBezTo>
                    <a:cubicBezTo>
                      <a:pt x="464" y="28"/>
                      <a:pt x="437" y="1"/>
                      <a:pt x="403" y="0"/>
                    </a:cubicBezTo>
                    <a:close/>
                    <a:moveTo>
                      <a:pt x="430" y="470"/>
                    </a:moveTo>
                    <a:cubicBezTo>
                      <a:pt x="430" y="485"/>
                      <a:pt x="418" y="497"/>
                      <a:pt x="403" y="498"/>
                    </a:cubicBezTo>
                    <a:cubicBezTo>
                      <a:pt x="61" y="498"/>
                      <a:pt x="61" y="498"/>
                      <a:pt x="61" y="498"/>
                    </a:cubicBezTo>
                    <a:cubicBezTo>
                      <a:pt x="46" y="497"/>
                      <a:pt x="34" y="485"/>
                      <a:pt x="34" y="470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4" y="47"/>
                      <a:pt x="46" y="35"/>
                      <a:pt x="61" y="34"/>
                    </a:cubicBezTo>
                    <a:cubicBezTo>
                      <a:pt x="403" y="34"/>
                      <a:pt x="403" y="34"/>
                      <a:pt x="403" y="34"/>
                    </a:cubicBezTo>
                    <a:cubicBezTo>
                      <a:pt x="418" y="35"/>
                      <a:pt x="430" y="47"/>
                      <a:pt x="430" y="62"/>
                    </a:cubicBezTo>
                    <a:lnTo>
                      <a:pt x="430" y="47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3" name="Freeform 41"/>
              <p:cNvSpPr/>
              <p:nvPr/>
            </p:nvSpPr>
            <p:spPr bwMode="auto">
              <a:xfrm>
                <a:off x="3916363" y="3997325"/>
                <a:ext cx="42863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" name="Freeform 42"/>
              <p:cNvSpPr/>
              <p:nvPr/>
            </p:nvSpPr>
            <p:spPr bwMode="auto">
              <a:xfrm>
                <a:off x="3976688" y="4100513"/>
                <a:ext cx="42863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" name="Freeform 43"/>
              <p:cNvSpPr/>
              <p:nvPr/>
            </p:nvSpPr>
            <p:spPr bwMode="auto">
              <a:xfrm>
                <a:off x="3916363" y="3946525"/>
                <a:ext cx="42863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" name="Freeform 44"/>
              <p:cNvSpPr/>
              <p:nvPr/>
            </p:nvSpPr>
            <p:spPr bwMode="auto">
              <a:xfrm>
                <a:off x="3916363" y="4100513"/>
                <a:ext cx="42863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" name="Freeform 45"/>
              <p:cNvSpPr/>
              <p:nvPr/>
            </p:nvSpPr>
            <p:spPr bwMode="auto">
              <a:xfrm>
                <a:off x="3916363" y="4049713"/>
                <a:ext cx="42863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" name="Freeform 46"/>
              <p:cNvSpPr/>
              <p:nvPr/>
            </p:nvSpPr>
            <p:spPr bwMode="auto">
              <a:xfrm>
                <a:off x="3854450" y="4049713"/>
                <a:ext cx="44450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2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2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9" name="Freeform 47"/>
              <p:cNvSpPr/>
              <p:nvPr/>
            </p:nvSpPr>
            <p:spPr bwMode="auto">
              <a:xfrm>
                <a:off x="3854450" y="3946525"/>
                <a:ext cx="44450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2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2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" name="Freeform 48"/>
              <p:cNvSpPr/>
              <p:nvPr/>
            </p:nvSpPr>
            <p:spPr bwMode="auto">
              <a:xfrm>
                <a:off x="3854450" y="3997325"/>
                <a:ext cx="44450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2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2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" name="Freeform 49"/>
              <p:cNvSpPr/>
              <p:nvPr/>
            </p:nvSpPr>
            <p:spPr bwMode="auto">
              <a:xfrm>
                <a:off x="3854450" y="4100513"/>
                <a:ext cx="44450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2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2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" name="Freeform 50"/>
              <p:cNvSpPr/>
              <p:nvPr/>
            </p:nvSpPr>
            <p:spPr bwMode="auto">
              <a:xfrm>
                <a:off x="4037013" y="3946525"/>
                <a:ext cx="44450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5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5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5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" name="Freeform 51"/>
              <p:cNvSpPr/>
              <p:nvPr/>
            </p:nvSpPr>
            <p:spPr bwMode="auto">
              <a:xfrm>
                <a:off x="4037013" y="3997325"/>
                <a:ext cx="44450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5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5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5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" name="Freeform 52"/>
              <p:cNvSpPr/>
              <p:nvPr/>
            </p:nvSpPr>
            <p:spPr bwMode="auto">
              <a:xfrm>
                <a:off x="3976688" y="3997325"/>
                <a:ext cx="42863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" name="Freeform 53"/>
              <p:cNvSpPr/>
              <p:nvPr/>
            </p:nvSpPr>
            <p:spPr bwMode="auto">
              <a:xfrm>
                <a:off x="3976688" y="4049713"/>
                <a:ext cx="42863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" name="Freeform 54"/>
              <p:cNvSpPr/>
              <p:nvPr/>
            </p:nvSpPr>
            <p:spPr bwMode="auto">
              <a:xfrm>
                <a:off x="4037013" y="4049713"/>
                <a:ext cx="44450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5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5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5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" name="Freeform 55"/>
              <p:cNvSpPr/>
              <p:nvPr/>
            </p:nvSpPr>
            <p:spPr bwMode="auto">
              <a:xfrm>
                <a:off x="3976688" y="3946525"/>
                <a:ext cx="42863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" name="Freeform 56"/>
              <p:cNvSpPr/>
              <p:nvPr/>
            </p:nvSpPr>
            <p:spPr bwMode="auto">
              <a:xfrm>
                <a:off x="4037013" y="4100513"/>
                <a:ext cx="44450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5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5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5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" name="Freeform 57"/>
              <p:cNvSpPr/>
              <p:nvPr/>
            </p:nvSpPr>
            <p:spPr bwMode="auto">
              <a:xfrm>
                <a:off x="3849688" y="3840163"/>
                <a:ext cx="236538" cy="79375"/>
              </a:xfrm>
              <a:custGeom>
                <a:avLst/>
                <a:gdLst>
                  <a:gd name="T0" fmla="*/ 287 w 308"/>
                  <a:gd name="T1" fmla="*/ 0 h 105"/>
                  <a:gd name="T2" fmla="*/ 21 w 308"/>
                  <a:gd name="T3" fmla="*/ 0 h 105"/>
                  <a:gd name="T4" fmla="*/ 0 w 308"/>
                  <a:gd name="T5" fmla="*/ 26 h 105"/>
                  <a:gd name="T6" fmla="*/ 0 w 308"/>
                  <a:gd name="T7" fmla="*/ 79 h 105"/>
                  <a:gd name="T8" fmla="*/ 21 w 308"/>
                  <a:gd name="T9" fmla="*/ 105 h 105"/>
                  <a:gd name="T10" fmla="*/ 287 w 308"/>
                  <a:gd name="T11" fmla="*/ 105 h 105"/>
                  <a:gd name="T12" fmla="*/ 308 w 308"/>
                  <a:gd name="T13" fmla="*/ 79 h 105"/>
                  <a:gd name="T14" fmla="*/ 308 w 308"/>
                  <a:gd name="T15" fmla="*/ 26 h 105"/>
                  <a:gd name="T16" fmla="*/ 287 w 308"/>
                  <a:gd name="T1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8" h="105">
                    <a:moveTo>
                      <a:pt x="287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1"/>
                      <a:pt x="0" y="26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94"/>
                      <a:pt x="10" y="105"/>
                      <a:pt x="21" y="105"/>
                    </a:cubicBezTo>
                    <a:cubicBezTo>
                      <a:pt x="287" y="105"/>
                      <a:pt x="287" y="105"/>
                      <a:pt x="287" y="105"/>
                    </a:cubicBezTo>
                    <a:cubicBezTo>
                      <a:pt x="298" y="105"/>
                      <a:pt x="308" y="94"/>
                      <a:pt x="308" y="79"/>
                    </a:cubicBezTo>
                    <a:cubicBezTo>
                      <a:pt x="308" y="26"/>
                      <a:pt x="308" y="26"/>
                      <a:pt x="308" y="26"/>
                    </a:cubicBezTo>
                    <a:cubicBezTo>
                      <a:pt x="308" y="11"/>
                      <a:pt x="298" y="0"/>
                      <a:pt x="2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" name="Freeform 58"/>
              <p:cNvSpPr/>
              <p:nvPr/>
            </p:nvSpPr>
            <p:spPr bwMode="auto">
              <a:xfrm>
                <a:off x="3921125" y="3862388"/>
                <a:ext cx="15875" cy="34925"/>
              </a:xfrm>
              <a:custGeom>
                <a:avLst/>
                <a:gdLst>
                  <a:gd name="T0" fmla="*/ 5 w 10"/>
                  <a:gd name="T1" fmla="*/ 4 h 22"/>
                  <a:gd name="T2" fmla="*/ 5 w 10"/>
                  <a:gd name="T3" fmla="*/ 4 h 22"/>
                  <a:gd name="T4" fmla="*/ 1 w 10"/>
                  <a:gd name="T5" fmla="*/ 6 h 22"/>
                  <a:gd name="T6" fmla="*/ 0 w 10"/>
                  <a:gd name="T7" fmla="*/ 2 h 22"/>
                  <a:gd name="T8" fmla="*/ 5 w 10"/>
                  <a:gd name="T9" fmla="*/ 0 h 22"/>
                  <a:gd name="T10" fmla="*/ 10 w 10"/>
                  <a:gd name="T11" fmla="*/ 0 h 22"/>
                  <a:gd name="T12" fmla="*/ 10 w 10"/>
                  <a:gd name="T13" fmla="*/ 22 h 22"/>
                  <a:gd name="T14" fmla="*/ 5 w 10"/>
                  <a:gd name="T15" fmla="*/ 22 h 22"/>
                  <a:gd name="T16" fmla="*/ 5 w 10"/>
                  <a:gd name="T1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2">
                    <a:moveTo>
                      <a:pt x="5" y="4"/>
                    </a:moveTo>
                    <a:lnTo>
                      <a:pt x="5" y="4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22"/>
                    </a:lnTo>
                    <a:lnTo>
                      <a:pt x="5" y="22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1" name="Freeform 59"/>
              <p:cNvSpPr/>
              <p:nvPr/>
            </p:nvSpPr>
            <p:spPr bwMode="auto">
              <a:xfrm>
                <a:off x="3944938" y="3860800"/>
                <a:ext cx="20638" cy="36513"/>
              </a:xfrm>
              <a:custGeom>
                <a:avLst/>
                <a:gdLst>
                  <a:gd name="T0" fmla="*/ 0 w 27"/>
                  <a:gd name="T1" fmla="*/ 48 h 48"/>
                  <a:gd name="T2" fmla="*/ 0 w 27"/>
                  <a:gd name="T3" fmla="*/ 41 h 48"/>
                  <a:gd name="T4" fmla="*/ 5 w 27"/>
                  <a:gd name="T5" fmla="*/ 34 h 48"/>
                  <a:gd name="T6" fmla="*/ 16 w 27"/>
                  <a:gd name="T7" fmla="*/ 15 h 48"/>
                  <a:gd name="T8" fmla="*/ 10 w 27"/>
                  <a:gd name="T9" fmla="*/ 9 h 48"/>
                  <a:gd name="T10" fmla="*/ 3 w 27"/>
                  <a:gd name="T11" fmla="*/ 12 h 48"/>
                  <a:gd name="T12" fmla="*/ 1 w 27"/>
                  <a:gd name="T13" fmla="*/ 3 h 48"/>
                  <a:gd name="T14" fmla="*/ 12 w 27"/>
                  <a:gd name="T15" fmla="*/ 0 h 48"/>
                  <a:gd name="T16" fmla="*/ 27 w 27"/>
                  <a:gd name="T17" fmla="*/ 14 h 48"/>
                  <a:gd name="T18" fmla="*/ 16 w 27"/>
                  <a:gd name="T19" fmla="*/ 35 h 48"/>
                  <a:gd name="T20" fmla="*/ 14 w 27"/>
                  <a:gd name="T21" fmla="*/ 38 h 48"/>
                  <a:gd name="T22" fmla="*/ 14 w 27"/>
                  <a:gd name="T23" fmla="*/ 38 h 48"/>
                  <a:gd name="T24" fmla="*/ 27 w 27"/>
                  <a:gd name="T25" fmla="*/ 38 h 48"/>
                  <a:gd name="T26" fmla="*/ 27 w 27"/>
                  <a:gd name="T27" fmla="*/ 48 h 48"/>
                  <a:gd name="T28" fmla="*/ 0 w 27"/>
                  <a:gd name="T2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48">
                    <a:moveTo>
                      <a:pt x="0" y="48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12" y="26"/>
                      <a:pt x="16" y="21"/>
                      <a:pt x="16" y="15"/>
                    </a:cubicBezTo>
                    <a:cubicBezTo>
                      <a:pt x="16" y="12"/>
                      <a:pt x="14" y="9"/>
                      <a:pt x="10" y="9"/>
                    </a:cubicBezTo>
                    <a:cubicBezTo>
                      <a:pt x="7" y="9"/>
                      <a:pt x="5" y="11"/>
                      <a:pt x="3" y="1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1"/>
                      <a:pt x="8" y="0"/>
                      <a:pt x="12" y="0"/>
                    </a:cubicBezTo>
                    <a:cubicBezTo>
                      <a:pt x="24" y="0"/>
                      <a:pt x="27" y="8"/>
                      <a:pt x="27" y="14"/>
                    </a:cubicBezTo>
                    <a:cubicBezTo>
                      <a:pt x="27" y="23"/>
                      <a:pt x="21" y="30"/>
                      <a:pt x="16" y="35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48"/>
                      <a:pt x="27" y="48"/>
                      <a:pt x="27" y="48"/>
                    </a:cubicBezTo>
                    <a:lnTo>
                      <a:pt x="0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2" name="Freeform 60"/>
              <p:cNvSpPr/>
              <p:nvPr/>
            </p:nvSpPr>
            <p:spPr bwMode="auto">
              <a:xfrm>
                <a:off x="3970338" y="3860800"/>
                <a:ext cx="19050" cy="38100"/>
              </a:xfrm>
              <a:custGeom>
                <a:avLst/>
                <a:gdLst>
                  <a:gd name="T0" fmla="*/ 1 w 26"/>
                  <a:gd name="T1" fmla="*/ 38 h 49"/>
                  <a:gd name="T2" fmla="*/ 8 w 26"/>
                  <a:gd name="T3" fmla="*/ 40 h 49"/>
                  <a:gd name="T4" fmla="*/ 15 w 26"/>
                  <a:gd name="T5" fmla="*/ 34 h 49"/>
                  <a:gd name="T6" fmla="*/ 7 w 26"/>
                  <a:gd name="T7" fmla="*/ 27 h 49"/>
                  <a:gd name="T8" fmla="*/ 5 w 26"/>
                  <a:gd name="T9" fmla="*/ 27 h 49"/>
                  <a:gd name="T10" fmla="*/ 5 w 26"/>
                  <a:gd name="T11" fmla="*/ 19 h 49"/>
                  <a:gd name="T12" fmla="*/ 6 w 26"/>
                  <a:gd name="T13" fmla="*/ 19 h 49"/>
                  <a:gd name="T14" fmla="*/ 14 w 26"/>
                  <a:gd name="T15" fmla="*/ 14 h 49"/>
                  <a:gd name="T16" fmla="*/ 9 w 26"/>
                  <a:gd name="T17" fmla="*/ 9 h 49"/>
                  <a:gd name="T18" fmla="*/ 3 w 26"/>
                  <a:gd name="T19" fmla="*/ 11 h 49"/>
                  <a:gd name="T20" fmla="*/ 1 w 26"/>
                  <a:gd name="T21" fmla="*/ 2 h 49"/>
                  <a:gd name="T22" fmla="*/ 12 w 26"/>
                  <a:gd name="T23" fmla="*/ 0 h 49"/>
                  <a:gd name="T24" fmla="*/ 25 w 26"/>
                  <a:gd name="T25" fmla="*/ 12 h 49"/>
                  <a:gd name="T26" fmla="*/ 18 w 26"/>
                  <a:gd name="T27" fmla="*/ 22 h 49"/>
                  <a:gd name="T28" fmla="*/ 18 w 26"/>
                  <a:gd name="T29" fmla="*/ 22 h 49"/>
                  <a:gd name="T30" fmla="*/ 26 w 26"/>
                  <a:gd name="T31" fmla="*/ 34 h 49"/>
                  <a:gd name="T32" fmla="*/ 10 w 26"/>
                  <a:gd name="T33" fmla="*/ 49 h 49"/>
                  <a:gd name="T34" fmla="*/ 0 w 26"/>
                  <a:gd name="T35" fmla="*/ 47 h 49"/>
                  <a:gd name="T36" fmla="*/ 1 w 26"/>
                  <a:gd name="T37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49">
                    <a:moveTo>
                      <a:pt x="1" y="38"/>
                    </a:moveTo>
                    <a:cubicBezTo>
                      <a:pt x="3" y="39"/>
                      <a:pt x="6" y="40"/>
                      <a:pt x="8" y="40"/>
                    </a:cubicBezTo>
                    <a:cubicBezTo>
                      <a:pt x="13" y="40"/>
                      <a:pt x="15" y="37"/>
                      <a:pt x="15" y="34"/>
                    </a:cubicBezTo>
                    <a:cubicBezTo>
                      <a:pt x="15" y="29"/>
                      <a:pt x="11" y="27"/>
                      <a:pt x="7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10" y="19"/>
                      <a:pt x="14" y="18"/>
                      <a:pt x="14" y="14"/>
                    </a:cubicBezTo>
                    <a:cubicBezTo>
                      <a:pt x="14" y="11"/>
                      <a:pt x="12" y="9"/>
                      <a:pt x="9" y="9"/>
                    </a:cubicBezTo>
                    <a:cubicBezTo>
                      <a:pt x="7" y="9"/>
                      <a:pt x="4" y="10"/>
                      <a:pt x="3" y="1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1"/>
                      <a:pt x="8" y="0"/>
                      <a:pt x="12" y="0"/>
                    </a:cubicBezTo>
                    <a:cubicBezTo>
                      <a:pt x="21" y="0"/>
                      <a:pt x="25" y="6"/>
                      <a:pt x="25" y="12"/>
                    </a:cubicBezTo>
                    <a:cubicBezTo>
                      <a:pt x="25" y="17"/>
                      <a:pt x="22" y="20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3" y="24"/>
                      <a:pt x="26" y="28"/>
                      <a:pt x="26" y="34"/>
                    </a:cubicBezTo>
                    <a:cubicBezTo>
                      <a:pt x="26" y="41"/>
                      <a:pt x="21" y="49"/>
                      <a:pt x="10" y="49"/>
                    </a:cubicBezTo>
                    <a:cubicBezTo>
                      <a:pt x="5" y="49"/>
                      <a:pt x="2" y="48"/>
                      <a:pt x="0" y="47"/>
                    </a:cubicBezTo>
                    <a:lnTo>
                      <a:pt x="1" y="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3" name="Freeform 61"/>
              <p:cNvSpPr>
                <a:spLocks noEditPoints="1"/>
              </p:cNvSpPr>
              <p:nvPr/>
            </p:nvSpPr>
            <p:spPr bwMode="auto">
              <a:xfrm>
                <a:off x="3994150" y="3862388"/>
                <a:ext cx="23813" cy="34925"/>
              </a:xfrm>
              <a:custGeom>
                <a:avLst/>
                <a:gdLst>
                  <a:gd name="T0" fmla="*/ 17 w 31"/>
                  <a:gd name="T1" fmla="*/ 47 h 47"/>
                  <a:gd name="T2" fmla="*/ 17 w 31"/>
                  <a:gd name="T3" fmla="*/ 37 h 47"/>
                  <a:gd name="T4" fmla="*/ 0 w 31"/>
                  <a:gd name="T5" fmla="*/ 37 h 47"/>
                  <a:gd name="T6" fmla="*/ 0 w 31"/>
                  <a:gd name="T7" fmla="*/ 29 h 47"/>
                  <a:gd name="T8" fmla="*/ 16 w 31"/>
                  <a:gd name="T9" fmla="*/ 0 h 47"/>
                  <a:gd name="T10" fmla="*/ 27 w 31"/>
                  <a:gd name="T11" fmla="*/ 0 h 47"/>
                  <a:gd name="T12" fmla="*/ 27 w 31"/>
                  <a:gd name="T13" fmla="*/ 28 h 47"/>
                  <a:gd name="T14" fmla="*/ 31 w 31"/>
                  <a:gd name="T15" fmla="*/ 28 h 47"/>
                  <a:gd name="T16" fmla="*/ 31 w 31"/>
                  <a:gd name="T17" fmla="*/ 37 h 47"/>
                  <a:gd name="T18" fmla="*/ 27 w 31"/>
                  <a:gd name="T19" fmla="*/ 37 h 47"/>
                  <a:gd name="T20" fmla="*/ 27 w 31"/>
                  <a:gd name="T21" fmla="*/ 47 h 47"/>
                  <a:gd name="T22" fmla="*/ 17 w 31"/>
                  <a:gd name="T23" fmla="*/ 47 h 47"/>
                  <a:gd name="T24" fmla="*/ 17 w 31"/>
                  <a:gd name="T25" fmla="*/ 28 h 47"/>
                  <a:gd name="T26" fmla="*/ 17 w 31"/>
                  <a:gd name="T27" fmla="*/ 19 h 47"/>
                  <a:gd name="T28" fmla="*/ 17 w 31"/>
                  <a:gd name="T29" fmla="*/ 12 h 47"/>
                  <a:gd name="T30" fmla="*/ 17 w 31"/>
                  <a:gd name="T31" fmla="*/ 12 h 47"/>
                  <a:gd name="T32" fmla="*/ 14 w 31"/>
                  <a:gd name="T33" fmla="*/ 19 h 47"/>
                  <a:gd name="T34" fmla="*/ 10 w 31"/>
                  <a:gd name="T35" fmla="*/ 27 h 47"/>
                  <a:gd name="T36" fmla="*/ 10 w 31"/>
                  <a:gd name="T37" fmla="*/ 28 h 47"/>
                  <a:gd name="T38" fmla="*/ 17 w 31"/>
                  <a:gd name="T39" fmla="*/ 2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" h="47">
                    <a:moveTo>
                      <a:pt x="17" y="47"/>
                    </a:moveTo>
                    <a:cubicBezTo>
                      <a:pt x="17" y="37"/>
                      <a:pt x="17" y="37"/>
                      <a:pt x="17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47"/>
                      <a:pt x="27" y="47"/>
                      <a:pt x="27" y="47"/>
                    </a:cubicBezTo>
                    <a:lnTo>
                      <a:pt x="17" y="47"/>
                    </a:lnTo>
                    <a:close/>
                    <a:moveTo>
                      <a:pt x="17" y="28"/>
                    </a:move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7"/>
                      <a:pt x="17" y="15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4"/>
                      <a:pt x="15" y="17"/>
                      <a:pt x="14" y="1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8"/>
                      <a:pt x="10" y="28"/>
                      <a:pt x="10" y="28"/>
                    </a:cubicBezTo>
                    <a:lnTo>
                      <a:pt x="17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4" name="Freeform 62"/>
              <p:cNvSpPr/>
              <p:nvPr/>
            </p:nvSpPr>
            <p:spPr bwMode="auto">
              <a:xfrm>
                <a:off x="4019550" y="3862388"/>
                <a:ext cx="20638" cy="36513"/>
              </a:xfrm>
              <a:custGeom>
                <a:avLst/>
                <a:gdLst>
                  <a:gd name="T0" fmla="*/ 26 w 27"/>
                  <a:gd name="T1" fmla="*/ 9 h 48"/>
                  <a:gd name="T2" fmla="*/ 13 w 27"/>
                  <a:gd name="T3" fmla="*/ 9 h 48"/>
                  <a:gd name="T4" fmla="*/ 13 w 27"/>
                  <a:gd name="T5" fmla="*/ 16 h 48"/>
                  <a:gd name="T6" fmla="*/ 14 w 27"/>
                  <a:gd name="T7" fmla="*/ 16 h 48"/>
                  <a:gd name="T8" fmla="*/ 23 w 27"/>
                  <a:gd name="T9" fmla="*/ 20 h 48"/>
                  <a:gd name="T10" fmla="*/ 27 w 27"/>
                  <a:gd name="T11" fmla="*/ 31 h 48"/>
                  <a:gd name="T12" fmla="*/ 10 w 27"/>
                  <a:gd name="T13" fmla="*/ 48 h 48"/>
                  <a:gd name="T14" fmla="*/ 0 w 27"/>
                  <a:gd name="T15" fmla="*/ 46 h 48"/>
                  <a:gd name="T16" fmla="*/ 2 w 27"/>
                  <a:gd name="T17" fmla="*/ 37 h 48"/>
                  <a:gd name="T18" fmla="*/ 9 w 27"/>
                  <a:gd name="T19" fmla="*/ 39 h 48"/>
                  <a:gd name="T20" fmla="*/ 16 w 27"/>
                  <a:gd name="T21" fmla="*/ 32 h 48"/>
                  <a:gd name="T22" fmla="*/ 6 w 27"/>
                  <a:gd name="T23" fmla="*/ 24 h 48"/>
                  <a:gd name="T24" fmla="*/ 3 w 27"/>
                  <a:gd name="T25" fmla="*/ 24 h 48"/>
                  <a:gd name="T26" fmla="*/ 5 w 27"/>
                  <a:gd name="T27" fmla="*/ 0 h 48"/>
                  <a:gd name="T28" fmla="*/ 26 w 27"/>
                  <a:gd name="T29" fmla="*/ 0 h 48"/>
                  <a:gd name="T30" fmla="*/ 26 w 27"/>
                  <a:gd name="T31" fmla="*/ 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48">
                    <a:moveTo>
                      <a:pt x="26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6" y="16"/>
                      <a:pt x="20" y="17"/>
                      <a:pt x="23" y="20"/>
                    </a:cubicBezTo>
                    <a:cubicBezTo>
                      <a:pt x="26" y="22"/>
                      <a:pt x="27" y="26"/>
                      <a:pt x="27" y="31"/>
                    </a:cubicBezTo>
                    <a:cubicBezTo>
                      <a:pt x="27" y="40"/>
                      <a:pt x="21" y="48"/>
                      <a:pt x="10" y="48"/>
                    </a:cubicBezTo>
                    <a:cubicBezTo>
                      <a:pt x="6" y="48"/>
                      <a:pt x="2" y="47"/>
                      <a:pt x="0" y="46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4" y="38"/>
                      <a:pt x="6" y="39"/>
                      <a:pt x="9" y="39"/>
                    </a:cubicBezTo>
                    <a:cubicBezTo>
                      <a:pt x="13" y="39"/>
                      <a:pt x="16" y="36"/>
                      <a:pt x="16" y="32"/>
                    </a:cubicBezTo>
                    <a:cubicBezTo>
                      <a:pt x="16" y="26"/>
                      <a:pt x="11" y="24"/>
                      <a:pt x="6" y="24"/>
                    </a:cubicBezTo>
                    <a:cubicBezTo>
                      <a:pt x="5" y="24"/>
                      <a:pt x="4" y="24"/>
                      <a:pt x="3" y="24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5" name="Freeform 63"/>
              <p:cNvSpPr>
                <a:spLocks noEditPoints="1"/>
              </p:cNvSpPr>
              <p:nvPr/>
            </p:nvSpPr>
            <p:spPr bwMode="auto">
              <a:xfrm>
                <a:off x="4044950" y="3860800"/>
                <a:ext cx="22225" cy="38100"/>
              </a:xfrm>
              <a:custGeom>
                <a:avLst/>
                <a:gdLst>
                  <a:gd name="T0" fmla="*/ 26 w 30"/>
                  <a:gd name="T1" fmla="*/ 9 h 49"/>
                  <a:gd name="T2" fmla="*/ 22 w 30"/>
                  <a:gd name="T3" fmla="*/ 10 h 49"/>
                  <a:gd name="T4" fmla="*/ 12 w 30"/>
                  <a:gd name="T5" fmla="*/ 20 h 49"/>
                  <a:gd name="T6" fmla="*/ 12 w 30"/>
                  <a:gd name="T7" fmla="*/ 20 h 49"/>
                  <a:gd name="T8" fmla="*/ 19 w 30"/>
                  <a:gd name="T9" fmla="*/ 17 h 49"/>
                  <a:gd name="T10" fmla="*/ 30 w 30"/>
                  <a:gd name="T11" fmla="*/ 32 h 49"/>
                  <a:gd name="T12" fmla="*/ 16 w 30"/>
                  <a:gd name="T13" fmla="*/ 49 h 49"/>
                  <a:gd name="T14" fmla="*/ 0 w 30"/>
                  <a:gd name="T15" fmla="*/ 29 h 49"/>
                  <a:gd name="T16" fmla="*/ 9 w 30"/>
                  <a:gd name="T17" fmla="*/ 7 h 49"/>
                  <a:gd name="T18" fmla="*/ 20 w 30"/>
                  <a:gd name="T19" fmla="*/ 1 h 49"/>
                  <a:gd name="T20" fmla="*/ 26 w 30"/>
                  <a:gd name="T21" fmla="*/ 0 h 49"/>
                  <a:gd name="T22" fmla="*/ 26 w 30"/>
                  <a:gd name="T23" fmla="*/ 9 h 49"/>
                  <a:gd name="T24" fmla="*/ 19 w 30"/>
                  <a:gd name="T25" fmla="*/ 31 h 49"/>
                  <a:gd name="T26" fmla="*/ 15 w 30"/>
                  <a:gd name="T27" fmla="*/ 25 h 49"/>
                  <a:gd name="T28" fmla="*/ 12 w 30"/>
                  <a:gd name="T29" fmla="*/ 27 h 49"/>
                  <a:gd name="T30" fmla="*/ 12 w 30"/>
                  <a:gd name="T31" fmla="*/ 32 h 49"/>
                  <a:gd name="T32" fmla="*/ 15 w 30"/>
                  <a:gd name="T33" fmla="*/ 41 h 49"/>
                  <a:gd name="T34" fmla="*/ 19 w 30"/>
                  <a:gd name="T35" fmla="*/ 3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49">
                    <a:moveTo>
                      <a:pt x="26" y="9"/>
                    </a:moveTo>
                    <a:cubicBezTo>
                      <a:pt x="25" y="9"/>
                      <a:pt x="23" y="9"/>
                      <a:pt x="22" y="10"/>
                    </a:cubicBezTo>
                    <a:cubicBezTo>
                      <a:pt x="16" y="11"/>
                      <a:pt x="13" y="15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18"/>
                      <a:pt x="16" y="17"/>
                      <a:pt x="19" y="17"/>
                    </a:cubicBezTo>
                    <a:cubicBezTo>
                      <a:pt x="26" y="17"/>
                      <a:pt x="30" y="23"/>
                      <a:pt x="30" y="32"/>
                    </a:cubicBezTo>
                    <a:cubicBezTo>
                      <a:pt x="30" y="40"/>
                      <a:pt x="26" y="49"/>
                      <a:pt x="16" y="49"/>
                    </a:cubicBezTo>
                    <a:cubicBezTo>
                      <a:pt x="6" y="49"/>
                      <a:pt x="0" y="41"/>
                      <a:pt x="0" y="29"/>
                    </a:cubicBezTo>
                    <a:cubicBezTo>
                      <a:pt x="0" y="18"/>
                      <a:pt x="4" y="11"/>
                      <a:pt x="9" y="7"/>
                    </a:cubicBezTo>
                    <a:cubicBezTo>
                      <a:pt x="12" y="3"/>
                      <a:pt x="17" y="1"/>
                      <a:pt x="20" y="1"/>
                    </a:cubicBezTo>
                    <a:cubicBezTo>
                      <a:pt x="23" y="0"/>
                      <a:pt x="25" y="0"/>
                      <a:pt x="26" y="0"/>
                    </a:cubicBezTo>
                    <a:lnTo>
                      <a:pt x="26" y="9"/>
                    </a:lnTo>
                    <a:close/>
                    <a:moveTo>
                      <a:pt x="19" y="31"/>
                    </a:moveTo>
                    <a:cubicBezTo>
                      <a:pt x="19" y="29"/>
                      <a:pt x="18" y="25"/>
                      <a:pt x="15" y="25"/>
                    </a:cubicBezTo>
                    <a:cubicBezTo>
                      <a:pt x="14" y="25"/>
                      <a:pt x="13" y="26"/>
                      <a:pt x="12" y="27"/>
                    </a:cubicBezTo>
                    <a:cubicBezTo>
                      <a:pt x="12" y="28"/>
                      <a:pt x="12" y="29"/>
                      <a:pt x="12" y="32"/>
                    </a:cubicBezTo>
                    <a:cubicBezTo>
                      <a:pt x="12" y="37"/>
                      <a:pt x="13" y="41"/>
                      <a:pt x="15" y="41"/>
                    </a:cubicBezTo>
                    <a:cubicBezTo>
                      <a:pt x="19" y="41"/>
                      <a:pt x="19" y="36"/>
                      <a:pt x="19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05" name="Freeform 5"/>
          <p:cNvSpPr/>
          <p:nvPr/>
        </p:nvSpPr>
        <p:spPr bwMode="auto">
          <a:xfrm>
            <a:off x="1285780" y="2103113"/>
            <a:ext cx="2646255" cy="2651773"/>
          </a:xfrm>
          <a:custGeom>
            <a:avLst/>
            <a:gdLst>
              <a:gd name="T0" fmla="*/ 564 w 811"/>
              <a:gd name="T1" fmla="*/ 53 h 811"/>
              <a:gd name="T2" fmla="*/ 524 w 811"/>
              <a:gd name="T3" fmla="*/ 150 h 811"/>
              <a:gd name="T4" fmla="*/ 150 w 811"/>
              <a:gd name="T5" fmla="*/ 524 h 811"/>
              <a:gd name="T6" fmla="*/ 53 w 811"/>
              <a:gd name="T7" fmla="*/ 564 h 811"/>
              <a:gd name="T8" fmla="*/ 53 w 811"/>
              <a:gd name="T9" fmla="*/ 758 h 811"/>
              <a:gd name="T10" fmla="*/ 246 w 811"/>
              <a:gd name="T11" fmla="*/ 758 h 811"/>
              <a:gd name="T12" fmla="*/ 286 w 811"/>
              <a:gd name="T13" fmla="*/ 661 h 811"/>
              <a:gd name="T14" fmla="*/ 661 w 811"/>
              <a:gd name="T15" fmla="*/ 286 h 811"/>
              <a:gd name="T16" fmla="*/ 758 w 811"/>
              <a:gd name="T17" fmla="*/ 246 h 811"/>
              <a:gd name="T18" fmla="*/ 758 w 811"/>
              <a:gd name="T19" fmla="*/ 53 h 811"/>
              <a:gd name="T20" fmla="*/ 564 w 811"/>
              <a:gd name="T21" fmla="*/ 53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1" h="811">
                <a:moveTo>
                  <a:pt x="564" y="53"/>
                </a:moveTo>
                <a:cubicBezTo>
                  <a:pt x="538" y="80"/>
                  <a:pt x="524" y="115"/>
                  <a:pt x="524" y="150"/>
                </a:cubicBezTo>
                <a:cubicBezTo>
                  <a:pt x="524" y="286"/>
                  <a:pt x="286" y="524"/>
                  <a:pt x="150" y="524"/>
                </a:cubicBezTo>
                <a:cubicBezTo>
                  <a:pt x="115" y="524"/>
                  <a:pt x="80" y="538"/>
                  <a:pt x="53" y="564"/>
                </a:cubicBezTo>
                <a:cubicBezTo>
                  <a:pt x="0" y="618"/>
                  <a:pt x="0" y="704"/>
                  <a:pt x="53" y="758"/>
                </a:cubicBezTo>
                <a:cubicBezTo>
                  <a:pt x="106" y="811"/>
                  <a:pt x="193" y="811"/>
                  <a:pt x="246" y="758"/>
                </a:cubicBezTo>
                <a:cubicBezTo>
                  <a:pt x="273" y="731"/>
                  <a:pt x="286" y="696"/>
                  <a:pt x="286" y="661"/>
                </a:cubicBezTo>
                <a:cubicBezTo>
                  <a:pt x="286" y="524"/>
                  <a:pt x="524" y="286"/>
                  <a:pt x="661" y="286"/>
                </a:cubicBezTo>
                <a:cubicBezTo>
                  <a:pt x="696" y="286"/>
                  <a:pt x="731" y="273"/>
                  <a:pt x="758" y="246"/>
                </a:cubicBezTo>
                <a:cubicBezTo>
                  <a:pt x="811" y="193"/>
                  <a:pt x="811" y="106"/>
                  <a:pt x="758" y="53"/>
                </a:cubicBezTo>
                <a:cubicBezTo>
                  <a:pt x="704" y="0"/>
                  <a:pt x="618" y="0"/>
                  <a:pt x="564" y="53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14809" y="4022268"/>
            <a:ext cx="504968" cy="503588"/>
            <a:chOff x="1514809" y="4022268"/>
            <a:chExt cx="504968" cy="503588"/>
          </a:xfrm>
        </p:grpSpPr>
        <p:sp>
          <p:nvSpPr>
            <p:cNvPr id="110" name="Oval 114"/>
            <p:cNvSpPr>
              <a:spLocks noChangeArrowheads="1"/>
            </p:cNvSpPr>
            <p:nvPr/>
          </p:nvSpPr>
          <p:spPr bwMode="auto">
            <a:xfrm>
              <a:off x="1514809" y="4022268"/>
              <a:ext cx="504968" cy="503588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1571068" y="4064191"/>
              <a:ext cx="4187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57810" y="4022268"/>
            <a:ext cx="502208" cy="503588"/>
            <a:chOff x="4857810" y="4022268"/>
            <a:chExt cx="502208" cy="503588"/>
          </a:xfrm>
        </p:grpSpPr>
        <p:sp>
          <p:nvSpPr>
            <p:cNvPr id="111" name="Oval 115"/>
            <p:cNvSpPr>
              <a:spLocks noChangeArrowheads="1"/>
            </p:cNvSpPr>
            <p:nvPr/>
          </p:nvSpPr>
          <p:spPr bwMode="auto">
            <a:xfrm>
              <a:off x="4857810" y="4022268"/>
              <a:ext cx="502208" cy="503588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4895293" y="4064191"/>
              <a:ext cx="4555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202191" y="4022268"/>
            <a:ext cx="502208" cy="503588"/>
            <a:chOff x="8202191" y="4022268"/>
            <a:chExt cx="502208" cy="503588"/>
          </a:xfrm>
        </p:grpSpPr>
        <p:sp>
          <p:nvSpPr>
            <p:cNvPr id="112" name="Oval 116"/>
            <p:cNvSpPr>
              <a:spLocks noChangeArrowheads="1"/>
            </p:cNvSpPr>
            <p:nvPr/>
          </p:nvSpPr>
          <p:spPr bwMode="auto">
            <a:xfrm>
              <a:off x="8202191" y="4022268"/>
              <a:ext cx="502208" cy="503588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8226310" y="4064191"/>
              <a:ext cx="4539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90587" y="4846214"/>
            <a:ext cx="3083026" cy="945917"/>
            <a:chOff x="1290587" y="4846214"/>
            <a:chExt cx="3083026" cy="945917"/>
          </a:xfrm>
        </p:grpSpPr>
        <p:sp>
          <p:nvSpPr>
            <p:cNvPr id="151" name="标题"/>
            <p:cNvSpPr/>
            <p:nvPr/>
          </p:nvSpPr>
          <p:spPr>
            <a:xfrm>
              <a:off x="1290587" y="4846214"/>
              <a:ext cx="1405706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1290587" y="5199981"/>
              <a:ext cx="3083026" cy="5921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526340" y="4846214"/>
            <a:ext cx="3083026" cy="945917"/>
            <a:chOff x="4526340" y="4846214"/>
            <a:chExt cx="3083026" cy="945917"/>
          </a:xfrm>
        </p:grpSpPr>
        <p:sp>
          <p:nvSpPr>
            <p:cNvPr id="153" name="标题"/>
            <p:cNvSpPr/>
            <p:nvPr/>
          </p:nvSpPr>
          <p:spPr>
            <a:xfrm>
              <a:off x="4526340" y="4846214"/>
              <a:ext cx="1405706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4" name="文本框 153"/>
            <p:cNvSpPr txBox="1"/>
            <p:nvPr/>
          </p:nvSpPr>
          <p:spPr>
            <a:xfrm>
              <a:off x="4526340" y="5199981"/>
              <a:ext cx="3083026" cy="5921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966226" y="4846214"/>
            <a:ext cx="3083026" cy="945917"/>
            <a:chOff x="7966226" y="4846214"/>
            <a:chExt cx="3083026" cy="945917"/>
          </a:xfrm>
        </p:grpSpPr>
        <p:sp>
          <p:nvSpPr>
            <p:cNvPr id="155" name="标题"/>
            <p:cNvSpPr/>
            <p:nvPr/>
          </p:nvSpPr>
          <p:spPr>
            <a:xfrm>
              <a:off x="7966226" y="4846214"/>
              <a:ext cx="1405706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6" name="文本框 155"/>
            <p:cNvSpPr txBox="1"/>
            <p:nvPr/>
          </p:nvSpPr>
          <p:spPr>
            <a:xfrm>
              <a:off x="7966226" y="5199981"/>
              <a:ext cx="3083026" cy="5921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157" name="标题"/>
          <p:cNvSpPr/>
          <p:nvPr/>
        </p:nvSpPr>
        <p:spPr>
          <a:xfrm>
            <a:off x="2871712" y="1735621"/>
            <a:ext cx="140570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8" name="标题"/>
          <p:cNvSpPr/>
          <p:nvPr/>
        </p:nvSpPr>
        <p:spPr>
          <a:xfrm>
            <a:off x="6209997" y="1735621"/>
            <a:ext cx="140570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9" name="标题"/>
          <p:cNvSpPr/>
          <p:nvPr/>
        </p:nvSpPr>
        <p:spPr>
          <a:xfrm>
            <a:off x="9548283" y="1735621"/>
            <a:ext cx="140570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22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ldLvl="0" animBg="1"/>
      <p:bldP spid="105" grpId="0" bldLvl="0" animBg="1"/>
      <p:bldP spid="157" grpId="0"/>
      <p:bldP spid="158" grpId="0"/>
      <p:bldP spid="1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46" y="87495"/>
            <a:ext cx="598694" cy="669961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0278319" y="225452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985520" y="810227"/>
            <a:ext cx="1057943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原创设计师QQ598969553      _14"/>
          <p:cNvSpPr>
            <a:spLocks noChangeArrowheads="1"/>
          </p:cNvSpPr>
          <p:nvPr/>
        </p:nvSpPr>
        <p:spPr bwMode="gray">
          <a:xfrm>
            <a:off x="869707" y="165236"/>
            <a:ext cx="3169857" cy="679091"/>
          </a:xfrm>
          <a:prstGeom prst="roundRect">
            <a:avLst/>
          </a:prstGeom>
          <a:noFill/>
          <a:ln>
            <a:noFill/>
          </a:ln>
        </p:spPr>
        <p:txBody>
          <a:bodyPr wrap="square" lIns="121844" tIns="60922" rIns="121844" bIns="60922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02139" y="2094360"/>
            <a:ext cx="451111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just">
              <a:defRPr/>
            </a:pPr>
            <a:r>
              <a:rPr lang="en-US" altLang="zh-CN" sz="16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Freeform 5"/>
          <p:cNvSpPr/>
          <p:nvPr/>
        </p:nvSpPr>
        <p:spPr bwMode="auto">
          <a:xfrm rot="5400000">
            <a:off x="1493113" y="2320162"/>
            <a:ext cx="3066893" cy="276514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9525" cap="flat">
            <a:noFill/>
            <a:prstDash val="solid"/>
            <a:miter lim="800000"/>
          </a:ln>
        </p:spPr>
        <p:txBody>
          <a:bodyPr vert="horz" wrap="square" lIns="121882" tIns="60941" rIns="121882" bIns="60941" numCol="1" anchor="t" anchorCtr="0" compatLnSpc="1"/>
          <a:lstStyle/>
          <a:p>
            <a:pPr defTabSz="1218565">
              <a:defRPr/>
            </a:pPr>
            <a:endParaRPr lang="zh-CN" altLang="en-US" sz="24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27546" y="3113114"/>
            <a:ext cx="1398029" cy="11480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 defTabSz="1218565">
              <a:defRPr/>
            </a:pPr>
            <a:r>
              <a:rPr lang="en-US" altLang="zh-CN" sz="373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3730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Freeform 5"/>
          <p:cNvSpPr/>
          <p:nvPr/>
        </p:nvSpPr>
        <p:spPr bwMode="auto">
          <a:xfrm rot="5400000">
            <a:off x="1344187" y="2201587"/>
            <a:ext cx="3364745" cy="300229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121882" tIns="60941" rIns="121882" bIns="60941" numCol="1" anchor="t" anchorCtr="0" compatLnSpc="1"/>
          <a:lstStyle/>
          <a:p>
            <a:pPr defTabSz="1218565">
              <a:defRPr/>
            </a:pPr>
            <a:endParaRPr lang="zh-CN" altLang="en-US" sz="24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3601975" y="2062195"/>
            <a:ext cx="570243" cy="570243"/>
          </a:xfrm>
          <a:prstGeom prst="ellipse">
            <a:avLst/>
          </a:prstGeom>
          <a:solidFill>
            <a:srgbClr val="213257"/>
          </a:solidFill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r>
              <a:rPr lang="en-US" altLang="zh-CN" sz="2400" b="1" kern="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60" name="椭圆 59"/>
          <p:cNvSpPr/>
          <p:nvPr/>
        </p:nvSpPr>
        <p:spPr>
          <a:xfrm>
            <a:off x="4327879" y="3417614"/>
            <a:ext cx="570243" cy="570243"/>
          </a:xfrm>
          <a:prstGeom prst="ellipse">
            <a:avLst/>
          </a:prstGeom>
          <a:solidFill>
            <a:srgbClr val="213257"/>
          </a:solidFill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r>
              <a:rPr lang="en-US" altLang="zh-CN" sz="2400" b="1" kern="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61" name="椭圆 60"/>
          <p:cNvSpPr/>
          <p:nvPr/>
        </p:nvSpPr>
        <p:spPr>
          <a:xfrm>
            <a:off x="3601975" y="4765010"/>
            <a:ext cx="570243" cy="570243"/>
          </a:xfrm>
          <a:prstGeom prst="ellipse">
            <a:avLst/>
          </a:prstGeom>
          <a:solidFill>
            <a:srgbClr val="213257"/>
          </a:solidFill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r>
              <a:rPr lang="en-US" altLang="zh-CN" sz="2400" b="1" kern="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4172218" y="2110978"/>
            <a:ext cx="1401873" cy="472678"/>
            <a:chOff x="3513818" y="1963801"/>
            <a:chExt cx="1051729" cy="354618"/>
          </a:xfrm>
        </p:grpSpPr>
        <p:cxnSp>
          <p:nvCxnSpPr>
            <p:cNvPr id="63" name="直接连接符 62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tailEnd type="oval"/>
            </a:ln>
            <a:effectLst/>
          </p:spPr>
        </p:cxnSp>
        <p:cxnSp>
          <p:nvCxnSpPr>
            <p:cNvPr id="64" name="直接连接符 63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</p:cxnSp>
      </p:grpSp>
      <p:sp>
        <p:nvSpPr>
          <p:cNvPr id="65" name="TextBox 64"/>
          <p:cNvSpPr txBox="1"/>
          <p:nvPr/>
        </p:nvSpPr>
        <p:spPr>
          <a:xfrm>
            <a:off x="6506707" y="3449779"/>
            <a:ext cx="451111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just">
              <a:defRPr/>
            </a:pPr>
            <a:r>
              <a:rPr lang="en-US" altLang="zh-CN" sz="16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32556" y="4797175"/>
            <a:ext cx="451111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just">
              <a:defRPr/>
            </a:pPr>
            <a:r>
              <a:rPr lang="en-US" altLang="zh-CN" sz="16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4904219" y="3466395"/>
            <a:ext cx="1401873" cy="472678"/>
            <a:chOff x="3513818" y="1963801"/>
            <a:chExt cx="1051729" cy="354618"/>
          </a:xfrm>
        </p:grpSpPr>
        <p:cxnSp>
          <p:nvCxnSpPr>
            <p:cNvPr id="68" name="直接连接符 67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tailEnd type="oval"/>
            </a:ln>
            <a:effectLst/>
          </p:spPr>
        </p:cxnSp>
        <p:cxnSp>
          <p:nvCxnSpPr>
            <p:cNvPr id="69" name="直接连接符 68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</p:cxnSp>
      </p:grpSp>
      <p:grpSp>
        <p:nvGrpSpPr>
          <p:cNvPr id="70" name="组合 69"/>
          <p:cNvGrpSpPr/>
          <p:nvPr/>
        </p:nvGrpSpPr>
        <p:grpSpPr>
          <a:xfrm>
            <a:off x="4172218" y="4813791"/>
            <a:ext cx="1401873" cy="472678"/>
            <a:chOff x="3513818" y="1963801"/>
            <a:chExt cx="1051729" cy="354618"/>
          </a:xfrm>
        </p:grpSpPr>
        <p:cxnSp>
          <p:nvCxnSpPr>
            <p:cNvPr id="71" name="直接连接符 70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tailEnd type="oval"/>
            </a:ln>
            <a:effectLst/>
          </p:spPr>
        </p:cxnSp>
        <p:cxnSp>
          <p:nvCxnSpPr>
            <p:cNvPr id="72" name="直接连接符 71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</p:cxnSp>
      </p:grpSp>
    </p:spTree>
  </p:cSld>
  <p:clrMapOvr>
    <a:masterClrMapping/>
  </p:clrMapOvr>
  <p:transition advTm="486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 bldLvl="0" animBg="1"/>
      <p:bldP spid="57" grpId="0"/>
      <p:bldP spid="58" grpId="0" bldLvl="0" animBg="1"/>
      <p:bldP spid="59" grpId="0" bldLvl="0" animBg="1"/>
      <p:bldP spid="60" grpId="0" bldLvl="0" animBg="1"/>
      <p:bldP spid="61" grpId="0" bldLvl="0" animBg="1"/>
      <p:bldP spid="65" grpId="0"/>
      <p:bldP spid="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46" y="87495"/>
            <a:ext cx="598694" cy="669961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0278319" y="225452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985520" y="810227"/>
            <a:ext cx="1057943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原创设计师QQ598969553      _14"/>
          <p:cNvSpPr>
            <a:spLocks noChangeArrowheads="1"/>
          </p:cNvSpPr>
          <p:nvPr/>
        </p:nvSpPr>
        <p:spPr bwMode="gray">
          <a:xfrm>
            <a:off x="869707" y="165236"/>
            <a:ext cx="3169857" cy="679091"/>
          </a:xfrm>
          <a:prstGeom prst="roundRect">
            <a:avLst/>
          </a:prstGeom>
          <a:noFill/>
          <a:ln>
            <a:noFill/>
          </a:ln>
        </p:spPr>
        <p:txBody>
          <a:bodyPr wrap="square" lIns="121844" tIns="60922" rIns="121844" bIns="60922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27" name="Picture 3" descr="E:\素材\科技\QQ截图20170612134205.jpgQQ截图2017061213420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3515" y="2419985"/>
            <a:ext cx="3349625" cy="197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素材\科技\QQ截图20170612134228.jpgQQ截图201706121342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41755" y="2420620"/>
            <a:ext cx="3090545" cy="197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432586" y="2420888"/>
            <a:ext cx="3370291" cy="1978362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Rectangle 5"/>
          <p:cNvSpPr/>
          <p:nvPr/>
        </p:nvSpPr>
        <p:spPr bwMode="auto">
          <a:xfrm>
            <a:off x="1422400" y="4874388"/>
            <a:ext cx="9702800" cy="99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Click here to add text content, such as keywords, some brief introductions,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etc.Click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1872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46" y="87495"/>
            <a:ext cx="598694" cy="669961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0278319" y="225452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985520" y="810227"/>
            <a:ext cx="1057943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原创设计师QQ598969553      _14"/>
          <p:cNvSpPr>
            <a:spLocks noChangeArrowheads="1"/>
          </p:cNvSpPr>
          <p:nvPr/>
        </p:nvSpPr>
        <p:spPr bwMode="gray">
          <a:xfrm>
            <a:off x="869707" y="165236"/>
            <a:ext cx="3169857" cy="679091"/>
          </a:xfrm>
          <a:prstGeom prst="roundRect">
            <a:avLst/>
          </a:prstGeom>
          <a:noFill/>
          <a:ln>
            <a:noFill/>
          </a:ln>
        </p:spPr>
        <p:txBody>
          <a:bodyPr wrap="square" lIns="121844" tIns="60922" rIns="121844" bIns="60922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3" name="Oval 92"/>
          <p:cNvSpPr/>
          <p:nvPr userDrawn="1"/>
        </p:nvSpPr>
        <p:spPr>
          <a:xfrm>
            <a:off x="4975690" y="2784757"/>
            <a:ext cx="2241823" cy="2241817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5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4807947" y="2575259"/>
            <a:ext cx="2628900" cy="2660812"/>
            <a:chOff x="4943475" y="2471838"/>
            <a:chExt cx="2305050" cy="2333030"/>
          </a:xfrm>
        </p:grpSpPr>
        <p:sp>
          <p:nvSpPr>
            <p:cNvPr id="95" name="Line 699"/>
            <p:cNvSpPr>
              <a:spLocks noChangeShapeType="1"/>
            </p:cNvSpPr>
            <p:nvPr userDrawn="1"/>
          </p:nvSpPr>
          <p:spPr bwMode="auto">
            <a:xfrm flipH="1" flipV="1">
              <a:off x="6040910" y="2471838"/>
              <a:ext cx="622608" cy="146907"/>
            </a:xfrm>
            <a:prstGeom prst="line">
              <a:avLst/>
            </a:pr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cs typeface="+mn-ea"/>
                <a:sym typeface="+mn-lt"/>
              </a:endParaRPr>
            </a:p>
          </p:txBody>
        </p:sp>
        <p:sp>
          <p:nvSpPr>
            <p:cNvPr id="96" name="Freeform 700"/>
            <p:cNvSpPr/>
            <p:nvPr userDrawn="1"/>
          </p:nvSpPr>
          <p:spPr bwMode="auto">
            <a:xfrm>
              <a:off x="6663518" y="2618745"/>
              <a:ext cx="585007" cy="991625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701"/>
            <p:cNvSpPr/>
            <p:nvPr userDrawn="1"/>
          </p:nvSpPr>
          <p:spPr bwMode="auto">
            <a:xfrm>
              <a:off x="5547720" y="3610371"/>
              <a:ext cx="1700805" cy="1194497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8" name="Line 702"/>
            <p:cNvSpPr>
              <a:spLocks noChangeShapeType="1"/>
            </p:cNvSpPr>
            <p:nvPr userDrawn="1"/>
          </p:nvSpPr>
          <p:spPr bwMode="auto">
            <a:xfrm>
              <a:off x="5035293" y="4072080"/>
              <a:ext cx="512427" cy="654088"/>
            </a:xfrm>
            <a:prstGeom prst="line">
              <a:avLst/>
            </a:pr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cs typeface="+mn-ea"/>
                <a:sym typeface="+mn-lt"/>
              </a:endParaRPr>
            </a:p>
          </p:txBody>
        </p:sp>
        <p:sp>
          <p:nvSpPr>
            <p:cNvPr id="99" name="Freeform 703"/>
            <p:cNvSpPr/>
            <p:nvPr userDrawn="1"/>
          </p:nvSpPr>
          <p:spPr bwMode="auto">
            <a:xfrm>
              <a:off x="4943475" y="3120626"/>
              <a:ext cx="91819" cy="951455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-1" fmla="*/ 12868 w 12868"/>
                <a:gd name="connsiteY0-2" fmla="*/ 0 h 9028"/>
                <a:gd name="connsiteX1-3" fmla="*/ 10018 w 12868"/>
                <a:gd name="connsiteY1-4" fmla="*/ 386 h 9028"/>
                <a:gd name="connsiteX2-5" fmla="*/ 5140 w 12868"/>
                <a:gd name="connsiteY2-6" fmla="*/ 1461 h 9028"/>
                <a:gd name="connsiteX3-7" fmla="*/ 854 w 12868"/>
                <a:gd name="connsiteY3-8" fmla="*/ 2274 h 9028"/>
                <a:gd name="connsiteX4-9" fmla="*/ 0 w 12868"/>
                <a:gd name="connsiteY4-10" fmla="*/ 6055 h 9028"/>
                <a:gd name="connsiteX5-11" fmla="*/ 1724 w 12868"/>
                <a:gd name="connsiteY5-12" fmla="*/ 9028 h 9028"/>
                <a:gd name="connsiteX0-13" fmla="*/ 7785 w 7785"/>
                <a:gd name="connsiteY0-14" fmla="*/ 0 h 9572"/>
                <a:gd name="connsiteX1-15" fmla="*/ 3994 w 7785"/>
                <a:gd name="connsiteY1-16" fmla="*/ 1190 h 9572"/>
                <a:gd name="connsiteX2-17" fmla="*/ 664 w 7785"/>
                <a:gd name="connsiteY2-18" fmla="*/ 2091 h 9572"/>
                <a:gd name="connsiteX3-19" fmla="*/ 0 w 7785"/>
                <a:gd name="connsiteY3-20" fmla="*/ 6279 h 9572"/>
                <a:gd name="connsiteX4-21" fmla="*/ 1340 w 7785"/>
                <a:gd name="connsiteY4-22" fmla="*/ 9572 h 9572"/>
                <a:gd name="connsiteX0-23" fmla="*/ 5130 w 5130"/>
                <a:gd name="connsiteY0-24" fmla="*/ 0 h 8757"/>
                <a:gd name="connsiteX1-25" fmla="*/ 853 w 5130"/>
                <a:gd name="connsiteY1-26" fmla="*/ 941 h 8757"/>
                <a:gd name="connsiteX2-27" fmla="*/ 0 w 5130"/>
                <a:gd name="connsiteY2-28" fmla="*/ 5317 h 8757"/>
                <a:gd name="connsiteX3-29" fmla="*/ 1721 w 5130"/>
                <a:gd name="connsiteY3-30" fmla="*/ 8757 h 8757"/>
                <a:gd name="connsiteX0-31" fmla="*/ 1663 w 3355"/>
                <a:gd name="connsiteY0-32" fmla="*/ 0 h 8925"/>
                <a:gd name="connsiteX1-33" fmla="*/ 0 w 3355"/>
                <a:gd name="connsiteY1-34" fmla="*/ 4997 h 8925"/>
                <a:gd name="connsiteX2-35" fmla="*/ 3355 w 3355"/>
                <a:gd name="connsiteY2-36" fmla="*/ 8925 h 8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0" name="Line 704"/>
            <p:cNvSpPr>
              <a:spLocks noChangeShapeType="1"/>
            </p:cNvSpPr>
            <p:nvPr userDrawn="1"/>
          </p:nvSpPr>
          <p:spPr bwMode="auto">
            <a:xfrm flipH="1">
              <a:off x="5476016" y="2471838"/>
              <a:ext cx="564894" cy="191505"/>
            </a:xfrm>
            <a:prstGeom prst="line">
              <a:avLst/>
            </a:pr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cs typeface="+mn-ea"/>
                <a:sym typeface="+mn-lt"/>
              </a:endParaRPr>
            </a:p>
          </p:txBody>
        </p:sp>
        <p:sp>
          <p:nvSpPr>
            <p:cNvPr id="101" name="Freeform 705"/>
            <p:cNvSpPr/>
            <p:nvPr userDrawn="1"/>
          </p:nvSpPr>
          <p:spPr bwMode="auto">
            <a:xfrm>
              <a:off x="5476839" y="2602150"/>
              <a:ext cx="1189611" cy="66406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-1" fmla="*/ 0 w 10000"/>
                <a:gd name="connsiteY0-2" fmla="*/ 5798 h 5798"/>
                <a:gd name="connsiteX1-3" fmla="*/ 0 w 10000"/>
                <a:gd name="connsiteY1-4" fmla="*/ 5798 h 5798"/>
                <a:gd name="connsiteX2-5" fmla="*/ 4953 w 10000"/>
                <a:gd name="connsiteY2-6" fmla="*/ 0 h 5798"/>
                <a:gd name="connsiteX3-7" fmla="*/ 4953 w 10000"/>
                <a:gd name="connsiteY3-8" fmla="*/ 0 h 5798"/>
                <a:gd name="connsiteX4-9" fmla="*/ 10000 w 10000"/>
                <a:gd name="connsiteY4-10" fmla="*/ 1092 h 57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706"/>
            <p:cNvSpPr/>
            <p:nvPr userDrawn="1"/>
          </p:nvSpPr>
          <p:spPr bwMode="auto">
            <a:xfrm>
              <a:off x="5392068" y="3704811"/>
              <a:ext cx="155652" cy="1021357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707"/>
            <p:cNvSpPr/>
            <p:nvPr userDrawn="1"/>
          </p:nvSpPr>
          <p:spPr bwMode="auto">
            <a:xfrm>
              <a:off x="5392068" y="2667715"/>
              <a:ext cx="115427" cy="1037097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708"/>
            <p:cNvSpPr/>
            <p:nvPr userDrawn="1"/>
          </p:nvSpPr>
          <p:spPr bwMode="auto">
            <a:xfrm>
              <a:off x="6011178" y="4143784"/>
              <a:ext cx="262346" cy="661084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-1" fmla="*/ 0 w 7538"/>
                <a:gd name="connsiteY0-2" fmla="*/ 0 h 10000"/>
                <a:gd name="connsiteX1-3" fmla="*/ 5503 w 7538"/>
                <a:gd name="connsiteY1-4" fmla="*/ 7817 h 10000"/>
                <a:gd name="connsiteX2-5" fmla="*/ 7538 w 7538"/>
                <a:gd name="connsiteY2-6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709"/>
            <p:cNvSpPr/>
            <p:nvPr userDrawn="1"/>
          </p:nvSpPr>
          <p:spPr bwMode="auto">
            <a:xfrm>
              <a:off x="6011179" y="2607378"/>
              <a:ext cx="288568" cy="1536408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6" name="Line 710"/>
            <p:cNvSpPr>
              <a:spLocks noChangeShapeType="1"/>
            </p:cNvSpPr>
            <p:nvPr userDrawn="1"/>
          </p:nvSpPr>
          <p:spPr bwMode="auto">
            <a:xfrm>
              <a:off x="6040910" y="2471838"/>
              <a:ext cx="15740" cy="135540"/>
            </a:xfrm>
            <a:prstGeom prst="line">
              <a:avLst/>
            </a:pr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cs typeface="+mn-ea"/>
                <a:sym typeface="+mn-lt"/>
              </a:endParaRPr>
            </a:p>
          </p:txBody>
        </p:sp>
        <p:sp>
          <p:nvSpPr>
            <p:cNvPr id="107" name="Line 711"/>
            <p:cNvSpPr>
              <a:spLocks noChangeShapeType="1"/>
            </p:cNvSpPr>
            <p:nvPr userDrawn="1"/>
          </p:nvSpPr>
          <p:spPr bwMode="auto">
            <a:xfrm flipH="1">
              <a:off x="4988947" y="2662397"/>
              <a:ext cx="481831" cy="458282"/>
            </a:xfrm>
            <a:prstGeom prst="line">
              <a:avLst/>
            </a:pr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cs typeface="+mn-ea"/>
                <a:sym typeface="+mn-lt"/>
              </a:endParaRPr>
            </a:p>
          </p:txBody>
        </p:sp>
        <p:sp>
          <p:nvSpPr>
            <p:cNvPr id="108" name="Line 712"/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6414" cy="62086"/>
            </a:xfrm>
            <a:prstGeom prst="line">
              <a:avLst/>
            </a:pr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cs typeface="+mn-ea"/>
                <a:sym typeface="+mn-lt"/>
              </a:endParaRPr>
            </a:p>
          </p:txBody>
        </p:sp>
        <p:sp>
          <p:nvSpPr>
            <p:cNvPr id="109" name="Line 713"/>
            <p:cNvSpPr>
              <a:spLocks noChangeShapeType="1"/>
            </p:cNvSpPr>
            <p:nvPr userDrawn="1"/>
          </p:nvSpPr>
          <p:spPr bwMode="auto">
            <a:xfrm flipH="1" flipV="1">
              <a:off x="6657687" y="2619538"/>
              <a:ext cx="155361" cy="404078"/>
            </a:xfrm>
            <a:prstGeom prst="line">
              <a:avLst/>
            </a:pr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cs typeface="+mn-ea"/>
                <a:sym typeface="+mn-lt"/>
              </a:endParaRPr>
            </a:p>
          </p:txBody>
        </p:sp>
        <p:sp>
          <p:nvSpPr>
            <p:cNvPr id="110" name="Line 714"/>
            <p:cNvSpPr>
              <a:spLocks noChangeShapeType="1"/>
            </p:cNvSpPr>
            <p:nvPr userDrawn="1"/>
          </p:nvSpPr>
          <p:spPr bwMode="auto">
            <a:xfrm flipH="1" flipV="1">
              <a:off x="6813049" y="3023616"/>
              <a:ext cx="299062" cy="524670"/>
            </a:xfrm>
            <a:prstGeom prst="line">
              <a:avLst/>
            </a:pr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cs typeface="+mn-ea"/>
                <a:sym typeface="+mn-lt"/>
              </a:endParaRPr>
            </a:p>
          </p:txBody>
        </p:sp>
        <p:sp>
          <p:nvSpPr>
            <p:cNvPr id="111" name="Line 715"/>
            <p:cNvSpPr>
              <a:spLocks noChangeShapeType="1"/>
            </p:cNvSpPr>
            <p:nvPr userDrawn="1"/>
          </p:nvSpPr>
          <p:spPr bwMode="auto">
            <a:xfrm flipH="1" flipV="1">
              <a:off x="7112111" y="3548285"/>
              <a:ext cx="13116" cy="706554"/>
            </a:xfrm>
            <a:prstGeom prst="line">
              <a:avLst/>
            </a:pr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cs typeface="+mn-ea"/>
                <a:sym typeface="+mn-lt"/>
              </a:endParaRPr>
            </a:p>
          </p:txBody>
        </p:sp>
        <p:sp>
          <p:nvSpPr>
            <p:cNvPr id="112" name="Freeform 716"/>
            <p:cNvSpPr/>
            <p:nvPr userDrawn="1"/>
          </p:nvSpPr>
          <p:spPr bwMode="auto">
            <a:xfrm>
              <a:off x="6011179" y="4143785"/>
              <a:ext cx="1114049" cy="210743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3" name="Line 717"/>
            <p:cNvSpPr>
              <a:spLocks noChangeShapeType="1"/>
            </p:cNvSpPr>
            <p:nvPr userDrawn="1"/>
          </p:nvSpPr>
          <p:spPr bwMode="auto">
            <a:xfrm>
              <a:off x="5392068" y="3704811"/>
              <a:ext cx="619110" cy="438974"/>
            </a:xfrm>
            <a:prstGeom prst="line">
              <a:avLst/>
            </a:pr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cs typeface="+mn-ea"/>
                <a:sym typeface="+mn-lt"/>
              </a:endParaRPr>
            </a:p>
          </p:txBody>
        </p:sp>
        <p:sp>
          <p:nvSpPr>
            <p:cNvPr id="114" name="Line 718"/>
            <p:cNvSpPr>
              <a:spLocks noChangeShapeType="1"/>
            </p:cNvSpPr>
            <p:nvPr userDrawn="1"/>
          </p:nvSpPr>
          <p:spPr bwMode="auto">
            <a:xfrm>
              <a:off x="4988947" y="3120679"/>
              <a:ext cx="403121" cy="584132"/>
            </a:xfrm>
            <a:prstGeom prst="line">
              <a:avLst/>
            </a:pr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cs typeface="+mn-ea"/>
                <a:sym typeface="+mn-lt"/>
              </a:endParaRPr>
            </a:p>
          </p:txBody>
        </p:sp>
        <p:sp>
          <p:nvSpPr>
            <p:cNvPr id="115" name="Line 719"/>
            <p:cNvSpPr>
              <a:spLocks noChangeShapeType="1"/>
            </p:cNvSpPr>
            <p:nvPr userDrawn="1"/>
          </p:nvSpPr>
          <p:spPr bwMode="auto">
            <a:xfrm flipH="1">
              <a:off x="4988947" y="2989512"/>
              <a:ext cx="518549" cy="131167"/>
            </a:xfrm>
            <a:prstGeom prst="line">
              <a:avLst/>
            </a:pr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cs typeface="+mn-ea"/>
                <a:sym typeface="+mn-lt"/>
              </a:endParaRPr>
            </a:p>
          </p:txBody>
        </p:sp>
        <p:sp>
          <p:nvSpPr>
            <p:cNvPr id="116" name="Line 720"/>
            <p:cNvSpPr>
              <a:spLocks noChangeShapeType="1"/>
            </p:cNvSpPr>
            <p:nvPr userDrawn="1"/>
          </p:nvSpPr>
          <p:spPr bwMode="auto">
            <a:xfrm flipH="1">
              <a:off x="5507496" y="2607378"/>
              <a:ext cx="549154" cy="382135"/>
            </a:xfrm>
            <a:prstGeom prst="line">
              <a:avLst/>
            </a:pr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cs typeface="+mn-ea"/>
                <a:sym typeface="+mn-lt"/>
              </a:endParaRPr>
            </a:p>
          </p:txBody>
        </p:sp>
        <p:sp>
          <p:nvSpPr>
            <p:cNvPr id="117" name="Line 721"/>
            <p:cNvSpPr>
              <a:spLocks noChangeShapeType="1"/>
            </p:cNvSpPr>
            <p:nvPr userDrawn="1"/>
          </p:nvSpPr>
          <p:spPr bwMode="auto">
            <a:xfrm flipH="1" flipV="1">
              <a:off x="6056650" y="2607378"/>
              <a:ext cx="756399" cy="416238"/>
            </a:xfrm>
            <a:prstGeom prst="line">
              <a:avLst/>
            </a:pr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cs typeface="+mn-ea"/>
                <a:sym typeface="+mn-lt"/>
              </a:endParaRPr>
            </a:p>
          </p:txBody>
        </p:sp>
        <p:sp>
          <p:nvSpPr>
            <p:cNvPr id="118" name="Freeform 722"/>
            <p:cNvSpPr/>
            <p:nvPr userDrawn="1"/>
          </p:nvSpPr>
          <p:spPr bwMode="auto">
            <a:xfrm>
              <a:off x="6813049" y="3023616"/>
              <a:ext cx="367269" cy="511553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723"/>
            <p:cNvSpPr/>
            <p:nvPr userDrawn="1"/>
          </p:nvSpPr>
          <p:spPr bwMode="auto">
            <a:xfrm>
              <a:off x="6799058" y="3023616"/>
              <a:ext cx="314802" cy="1330912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0" name="Line 724"/>
            <p:cNvSpPr>
              <a:spLocks noChangeShapeType="1"/>
            </p:cNvSpPr>
            <p:nvPr userDrawn="1"/>
          </p:nvSpPr>
          <p:spPr bwMode="auto">
            <a:xfrm flipV="1">
              <a:off x="6299747" y="3023616"/>
              <a:ext cx="513302" cy="164396"/>
            </a:xfrm>
            <a:prstGeom prst="line">
              <a:avLst/>
            </a:pr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cs typeface="+mn-ea"/>
                <a:sym typeface="+mn-lt"/>
              </a:endParaRPr>
            </a:p>
          </p:txBody>
        </p:sp>
        <p:sp>
          <p:nvSpPr>
            <p:cNvPr id="121" name="Line 725"/>
            <p:cNvSpPr>
              <a:spLocks noChangeShapeType="1"/>
            </p:cNvSpPr>
            <p:nvPr userDrawn="1"/>
          </p:nvSpPr>
          <p:spPr bwMode="auto">
            <a:xfrm flipV="1">
              <a:off x="5392068" y="3188012"/>
              <a:ext cx="907679" cy="523795"/>
            </a:xfrm>
            <a:prstGeom prst="line">
              <a:avLst/>
            </a:pr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cs typeface="+mn-ea"/>
                <a:sym typeface="+mn-lt"/>
              </a:endParaRPr>
            </a:p>
          </p:txBody>
        </p:sp>
        <p:sp>
          <p:nvSpPr>
            <p:cNvPr id="122" name="Freeform 726"/>
            <p:cNvSpPr/>
            <p:nvPr userDrawn="1"/>
          </p:nvSpPr>
          <p:spPr bwMode="auto">
            <a:xfrm>
              <a:off x="5035293" y="3711807"/>
              <a:ext cx="482696" cy="685568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3" name="Line 728"/>
            <p:cNvSpPr>
              <a:spLocks noChangeShapeType="1"/>
            </p:cNvSpPr>
            <p:nvPr userDrawn="1"/>
          </p:nvSpPr>
          <p:spPr bwMode="auto">
            <a:xfrm flipH="1">
              <a:off x="5517989" y="4143785"/>
              <a:ext cx="493190" cy="253590"/>
            </a:xfrm>
            <a:prstGeom prst="line">
              <a:avLst/>
            </a:pr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cs typeface="+mn-ea"/>
                <a:sym typeface="+mn-lt"/>
              </a:endParaRPr>
            </a:p>
          </p:txBody>
        </p:sp>
        <p:sp>
          <p:nvSpPr>
            <p:cNvPr id="124" name="Freeform 729"/>
            <p:cNvSpPr/>
            <p:nvPr userDrawn="1"/>
          </p:nvSpPr>
          <p:spPr bwMode="auto">
            <a:xfrm>
              <a:off x="6011179" y="3548285"/>
              <a:ext cx="1100932" cy="595500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730"/>
            <p:cNvSpPr/>
            <p:nvPr userDrawn="1"/>
          </p:nvSpPr>
          <p:spPr bwMode="auto">
            <a:xfrm>
              <a:off x="5556465" y="4627355"/>
              <a:ext cx="1125417" cy="101436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6" name="Freeform 731"/>
            <p:cNvSpPr/>
            <p:nvPr userDrawn="1"/>
          </p:nvSpPr>
          <p:spPr bwMode="auto">
            <a:xfrm>
              <a:off x="5517989" y="4354526"/>
              <a:ext cx="1288064" cy="306057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7" name="Line 732"/>
            <p:cNvSpPr>
              <a:spLocks noChangeShapeType="1"/>
            </p:cNvSpPr>
            <p:nvPr userDrawn="1"/>
          </p:nvSpPr>
          <p:spPr bwMode="auto">
            <a:xfrm>
              <a:off x="6299747" y="3188012"/>
              <a:ext cx="500185" cy="482696"/>
            </a:xfrm>
            <a:prstGeom prst="line">
              <a:avLst/>
            </a:pr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cs typeface="+mn-ea"/>
                <a:sym typeface="+mn-lt"/>
              </a:endParaRPr>
            </a:p>
          </p:txBody>
        </p:sp>
        <p:sp>
          <p:nvSpPr>
            <p:cNvPr id="128" name="Line 733"/>
            <p:cNvSpPr>
              <a:spLocks noChangeShapeType="1"/>
            </p:cNvSpPr>
            <p:nvPr userDrawn="1"/>
          </p:nvSpPr>
          <p:spPr bwMode="auto">
            <a:xfrm>
              <a:off x="5507496" y="2989512"/>
              <a:ext cx="792251" cy="198500"/>
            </a:xfrm>
            <a:prstGeom prst="line">
              <a:avLst/>
            </a:prstGeom>
            <a:noFill/>
            <a:ln w="0">
              <a:solidFill>
                <a:schemeClr val="bg1">
                  <a:alpha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cs typeface="+mn-ea"/>
                <a:sym typeface="+mn-lt"/>
              </a:endParaRP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5199345" y="3505672"/>
            <a:ext cx="1950720" cy="82994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</a:t>
            </a:r>
          </a:p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867091" y="4185293"/>
            <a:ext cx="894896" cy="894896"/>
            <a:chOff x="7866490" y="4099568"/>
            <a:chExt cx="894896" cy="894896"/>
          </a:xfrm>
        </p:grpSpPr>
        <p:sp>
          <p:nvSpPr>
            <p:cNvPr id="136" name="Oval 135"/>
            <p:cNvSpPr/>
            <p:nvPr/>
          </p:nvSpPr>
          <p:spPr>
            <a:xfrm>
              <a:off x="7866490" y="4099568"/>
              <a:ext cx="894896" cy="894896"/>
            </a:xfrm>
            <a:prstGeom prst="ellipse">
              <a:avLst/>
            </a:prstGeom>
            <a:solidFill>
              <a:schemeClr val="bg1">
                <a:alpha val="18000"/>
              </a:schemeClr>
            </a:solidFill>
            <a:ln w="3175">
              <a:solidFill>
                <a:schemeClr val="bg1"/>
              </a:solidFill>
            </a:ln>
            <a:effectLst>
              <a:outerShdw blurRad="88900" dist="63500" dir="5400000" sx="99000" sy="99000" algn="t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8101366" y="4292038"/>
              <a:ext cx="425144" cy="509956"/>
              <a:chOff x="4051300" y="3109913"/>
              <a:chExt cx="628650" cy="754063"/>
            </a:xfrm>
            <a:solidFill>
              <a:schemeClr val="bg1">
                <a:lumMod val="95000"/>
              </a:schemeClr>
            </a:solidFill>
          </p:grpSpPr>
          <p:sp>
            <p:nvSpPr>
              <p:cNvPr id="167" name="Freeform 166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avLst/>
                <a:gdLst>
                  <a:gd name="T0" fmla="*/ 376 w 396"/>
                  <a:gd name="T1" fmla="*/ 361 h 475"/>
                  <a:gd name="T2" fmla="*/ 287 w 396"/>
                  <a:gd name="T3" fmla="*/ 265 h 475"/>
                  <a:gd name="T4" fmla="*/ 258 w 396"/>
                  <a:gd name="T5" fmla="*/ 133 h 475"/>
                  <a:gd name="T6" fmla="*/ 244 w 396"/>
                  <a:gd name="T7" fmla="*/ 70 h 475"/>
                  <a:gd name="T8" fmla="*/ 237 w 396"/>
                  <a:gd name="T9" fmla="*/ 52 h 475"/>
                  <a:gd name="T10" fmla="*/ 233 w 396"/>
                  <a:gd name="T11" fmla="*/ 39 h 475"/>
                  <a:gd name="T12" fmla="*/ 226 w 396"/>
                  <a:gd name="T13" fmla="*/ 27 h 475"/>
                  <a:gd name="T14" fmla="*/ 220 w 396"/>
                  <a:gd name="T15" fmla="*/ 17 h 475"/>
                  <a:gd name="T16" fmla="*/ 213 w 396"/>
                  <a:gd name="T17" fmla="*/ 10 h 475"/>
                  <a:gd name="T18" fmla="*/ 189 w 396"/>
                  <a:gd name="T19" fmla="*/ 6 h 475"/>
                  <a:gd name="T20" fmla="*/ 182 w 396"/>
                  <a:gd name="T21" fmla="*/ 11 h 475"/>
                  <a:gd name="T22" fmla="*/ 176 w 396"/>
                  <a:gd name="T23" fmla="*/ 18 h 475"/>
                  <a:gd name="T24" fmla="*/ 169 w 396"/>
                  <a:gd name="T25" fmla="*/ 28 h 475"/>
                  <a:gd name="T26" fmla="*/ 164 w 396"/>
                  <a:gd name="T27" fmla="*/ 41 h 475"/>
                  <a:gd name="T28" fmla="*/ 157 w 396"/>
                  <a:gd name="T29" fmla="*/ 55 h 475"/>
                  <a:gd name="T30" fmla="*/ 152 w 396"/>
                  <a:gd name="T31" fmla="*/ 70 h 475"/>
                  <a:gd name="T32" fmla="*/ 139 w 396"/>
                  <a:gd name="T33" fmla="*/ 144 h 475"/>
                  <a:gd name="T34" fmla="*/ 102 w 396"/>
                  <a:gd name="T35" fmla="*/ 278 h 475"/>
                  <a:gd name="T36" fmla="*/ 19 w 396"/>
                  <a:gd name="T37" fmla="*/ 362 h 475"/>
                  <a:gd name="T38" fmla="*/ 1 w 396"/>
                  <a:gd name="T39" fmla="*/ 438 h 475"/>
                  <a:gd name="T40" fmla="*/ 124 w 396"/>
                  <a:gd name="T41" fmla="*/ 474 h 475"/>
                  <a:gd name="T42" fmla="*/ 258 w 396"/>
                  <a:gd name="T43" fmla="*/ 469 h 475"/>
                  <a:gd name="T44" fmla="*/ 339 w 396"/>
                  <a:gd name="T45" fmla="*/ 461 h 475"/>
                  <a:gd name="T46" fmla="*/ 374 w 396"/>
                  <a:gd name="T47" fmla="*/ 378 h 475"/>
                  <a:gd name="T48" fmla="*/ 328 w 396"/>
                  <a:gd name="T49" fmla="*/ 355 h 475"/>
                  <a:gd name="T50" fmla="*/ 262 w 396"/>
                  <a:gd name="T51" fmla="*/ 259 h 475"/>
                  <a:gd name="T52" fmla="*/ 351 w 396"/>
                  <a:gd name="T53" fmla="*/ 360 h 475"/>
                  <a:gd name="T54" fmla="*/ 168 w 396"/>
                  <a:gd name="T55" fmla="*/ 68 h 475"/>
                  <a:gd name="T56" fmla="*/ 172 w 396"/>
                  <a:gd name="T57" fmla="*/ 55 h 475"/>
                  <a:gd name="T58" fmla="*/ 178 w 396"/>
                  <a:gd name="T59" fmla="*/ 43 h 475"/>
                  <a:gd name="T60" fmla="*/ 182 w 396"/>
                  <a:gd name="T61" fmla="*/ 35 h 475"/>
                  <a:gd name="T62" fmla="*/ 187 w 396"/>
                  <a:gd name="T63" fmla="*/ 26 h 475"/>
                  <a:gd name="T64" fmla="*/ 194 w 396"/>
                  <a:gd name="T65" fmla="*/ 20 h 475"/>
                  <a:gd name="T66" fmla="*/ 203 w 396"/>
                  <a:gd name="T67" fmla="*/ 20 h 475"/>
                  <a:gd name="T68" fmla="*/ 208 w 396"/>
                  <a:gd name="T69" fmla="*/ 25 h 475"/>
                  <a:gd name="T70" fmla="*/ 213 w 396"/>
                  <a:gd name="T71" fmla="*/ 34 h 475"/>
                  <a:gd name="T72" fmla="*/ 218 w 396"/>
                  <a:gd name="T73" fmla="*/ 42 h 475"/>
                  <a:gd name="T74" fmla="*/ 223 w 396"/>
                  <a:gd name="T75" fmla="*/ 55 h 475"/>
                  <a:gd name="T76" fmla="*/ 166 w 396"/>
                  <a:gd name="T77" fmla="*/ 75 h 475"/>
                  <a:gd name="T78" fmla="*/ 243 w 396"/>
                  <a:gd name="T79" fmla="*/ 142 h 475"/>
                  <a:gd name="T80" fmla="*/ 154 w 396"/>
                  <a:gd name="T81" fmla="*/ 132 h 475"/>
                  <a:gd name="T82" fmla="*/ 62 w 396"/>
                  <a:gd name="T83" fmla="*/ 347 h 475"/>
                  <a:gd name="T84" fmla="*/ 129 w 396"/>
                  <a:gd name="T85" fmla="*/ 273 h 475"/>
                  <a:gd name="T86" fmla="*/ 56 w 396"/>
                  <a:gd name="T87" fmla="*/ 364 h 475"/>
                  <a:gd name="T88" fmla="*/ 22 w 396"/>
                  <a:gd name="T89" fmla="*/ 378 h 475"/>
                  <a:gd name="T90" fmla="*/ 27 w 396"/>
                  <a:gd name="T91" fmla="*/ 395 h 475"/>
                  <a:gd name="T92" fmla="*/ 139 w 396"/>
                  <a:gd name="T93" fmla="*/ 436 h 475"/>
                  <a:gd name="T94" fmla="*/ 99 w 396"/>
                  <a:gd name="T95" fmla="*/ 371 h 475"/>
                  <a:gd name="T96" fmla="*/ 62 w 396"/>
                  <a:gd name="T97" fmla="*/ 401 h 475"/>
                  <a:gd name="T98" fmla="*/ 72 w 396"/>
                  <a:gd name="T99" fmla="*/ 436 h 475"/>
                  <a:gd name="T100" fmla="*/ 95 w 396"/>
                  <a:gd name="T101" fmla="*/ 385 h 475"/>
                  <a:gd name="T102" fmla="*/ 72 w 396"/>
                  <a:gd name="T103" fmla="*/ 460 h 475"/>
                  <a:gd name="T104" fmla="*/ 153 w 396"/>
                  <a:gd name="T105" fmla="*/ 448 h 475"/>
                  <a:gd name="T106" fmla="*/ 325 w 396"/>
                  <a:gd name="T107" fmla="*/ 450 h 475"/>
                  <a:gd name="T108" fmla="*/ 294 w 396"/>
                  <a:gd name="T109" fmla="*/ 392 h 475"/>
                  <a:gd name="T110" fmla="*/ 322 w 396"/>
                  <a:gd name="T111" fmla="*/ 416 h 475"/>
                  <a:gd name="T112" fmla="*/ 326 w 396"/>
                  <a:gd name="T113" fmla="*/ 382 h 475"/>
                  <a:gd name="T114" fmla="*/ 290 w 396"/>
                  <a:gd name="T115" fmla="*/ 375 h 475"/>
                  <a:gd name="T116" fmla="*/ 258 w 396"/>
                  <a:gd name="T117" fmla="*/ 292 h 475"/>
                  <a:gd name="T118" fmla="*/ 375 w 396"/>
                  <a:gd name="T119" fmla="*/ 40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6" h="475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4313238" y="3270250"/>
                <a:ext cx="106363" cy="34925"/>
              </a:xfrm>
              <a:custGeom>
                <a:avLst/>
                <a:gdLst>
                  <a:gd name="T0" fmla="*/ 13 w 67"/>
                  <a:gd name="T1" fmla="*/ 20 h 22"/>
                  <a:gd name="T2" fmla="*/ 13 w 67"/>
                  <a:gd name="T3" fmla="*/ 20 h 22"/>
                  <a:gd name="T4" fmla="*/ 15 w 67"/>
                  <a:gd name="T5" fmla="*/ 18 h 22"/>
                  <a:gd name="T6" fmla="*/ 20 w 67"/>
                  <a:gd name="T7" fmla="*/ 16 h 22"/>
                  <a:gd name="T8" fmla="*/ 26 w 67"/>
                  <a:gd name="T9" fmla="*/ 15 h 22"/>
                  <a:gd name="T10" fmla="*/ 33 w 67"/>
                  <a:gd name="T11" fmla="*/ 14 h 22"/>
                  <a:gd name="T12" fmla="*/ 33 w 67"/>
                  <a:gd name="T13" fmla="*/ 14 h 22"/>
                  <a:gd name="T14" fmla="*/ 41 w 67"/>
                  <a:gd name="T15" fmla="*/ 15 h 22"/>
                  <a:gd name="T16" fmla="*/ 46 w 67"/>
                  <a:gd name="T17" fmla="*/ 16 h 22"/>
                  <a:gd name="T18" fmla="*/ 52 w 67"/>
                  <a:gd name="T19" fmla="*/ 18 h 22"/>
                  <a:gd name="T20" fmla="*/ 54 w 67"/>
                  <a:gd name="T21" fmla="*/ 20 h 22"/>
                  <a:gd name="T22" fmla="*/ 54 w 67"/>
                  <a:gd name="T23" fmla="*/ 20 h 22"/>
                  <a:gd name="T24" fmla="*/ 57 w 67"/>
                  <a:gd name="T25" fmla="*/ 22 h 22"/>
                  <a:gd name="T26" fmla="*/ 59 w 67"/>
                  <a:gd name="T27" fmla="*/ 22 h 22"/>
                  <a:gd name="T28" fmla="*/ 59 w 67"/>
                  <a:gd name="T29" fmla="*/ 22 h 22"/>
                  <a:gd name="T30" fmla="*/ 62 w 67"/>
                  <a:gd name="T31" fmla="*/ 22 h 22"/>
                  <a:gd name="T32" fmla="*/ 65 w 67"/>
                  <a:gd name="T33" fmla="*/ 20 h 22"/>
                  <a:gd name="T34" fmla="*/ 65 w 67"/>
                  <a:gd name="T35" fmla="*/ 20 h 22"/>
                  <a:gd name="T36" fmla="*/ 66 w 67"/>
                  <a:gd name="T37" fmla="*/ 18 h 22"/>
                  <a:gd name="T38" fmla="*/ 67 w 67"/>
                  <a:gd name="T39" fmla="*/ 16 h 22"/>
                  <a:gd name="T40" fmla="*/ 66 w 67"/>
                  <a:gd name="T41" fmla="*/ 13 h 22"/>
                  <a:gd name="T42" fmla="*/ 65 w 67"/>
                  <a:gd name="T43" fmla="*/ 10 h 22"/>
                  <a:gd name="T44" fmla="*/ 65 w 67"/>
                  <a:gd name="T45" fmla="*/ 10 h 22"/>
                  <a:gd name="T46" fmla="*/ 59 w 67"/>
                  <a:gd name="T47" fmla="*/ 6 h 22"/>
                  <a:gd name="T48" fmla="*/ 52 w 67"/>
                  <a:gd name="T49" fmla="*/ 3 h 22"/>
                  <a:gd name="T50" fmla="*/ 43 w 67"/>
                  <a:gd name="T51" fmla="*/ 1 h 22"/>
                  <a:gd name="T52" fmla="*/ 33 w 67"/>
                  <a:gd name="T53" fmla="*/ 0 h 22"/>
                  <a:gd name="T54" fmla="*/ 33 w 67"/>
                  <a:gd name="T55" fmla="*/ 0 h 22"/>
                  <a:gd name="T56" fmla="*/ 24 w 67"/>
                  <a:gd name="T57" fmla="*/ 1 h 22"/>
                  <a:gd name="T58" fmla="*/ 15 w 67"/>
                  <a:gd name="T59" fmla="*/ 3 h 22"/>
                  <a:gd name="T60" fmla="*/ 7 w 67"/>
                  <a:gd name="T61" fmla="*/ 6 h 22"/>
                  <a:gd name="T62" fmla="*/ 2 w 67"/>
                  <a:gd name="T63" fmla="*/ 10 h 22"/>
                  <a:gd name="T64" fmla="*/ 2 w 67"/>
                  <a:gd name="T65" fmla="*/ 10 h 22"/>
                  <a:gd name="T66" fmla="*/ 1 w 67"/>
                  <a:gd name="T67" fmla="*/ 13 h 22"/>
                  <a:gd name="T68" fmla="*/ 0 w 67"/>
                  <a:gd name="T69" fmla="*/ 16 h 22"/>
                  <a:gd name="T70" fmla="*/ 1 w 67"/>
                  <a:gd name="T71" fmla="*/ 18 h 22"/>
                  <a:gd name="T72" fmla="*/ 2 w 67"/>
                  <a:gd name="T73" fmla="*/ 20 h 22"/>
                  <a:gd name="T74" fmla="*/ 2 w 67"/>
                  <a:gd name="T75" fmla="*/ 20 h 22"/>
                  <a:gd name="T76" fmla="*/ 5 w 67"/>
                  <a:gd name="T77" fmla="*/ 22 h 22"/>
                  <a:gd name="T78" fmla="*/ 7 w 67"/>
                  <a:gd name="T79" fmla="*/ 22 h 22"/>
                  <a:gd name="T80" fmla="*/ 10 w 67"/>
                  <a:gd name="T81" fmla="*/ 21 h 22"/>
                  <a:gd name="T82" fmla="*/ 13 w 67"/>
                  <a:gd name="T83" fmla="*/ 20 h 22"/>
                  <a:gd name="T84" fmla="*/ 13 w 67"/>
                  <a:gd name="T8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22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3431215" y="2807343"/>
            <a:ext cx="894896" cy="894896"/>
            <a:chOff x="3430614" y="2816868"/>
            <a:chExt cx="894896" cy="894896"/>
          </a:xfrm>
        </p:grpSpPr>
        <p:sp>
          <p:nvSpPr>
            <p:cNvPr id="157" name="Oval 156"/>
            <p:cNvSpPr/>
            <p:nvPr/>
          </p:nvSpPr>
          <p:spPr>
            <a:xfrm flipH="1">
              <a:off x="3430614" y="2816868"/>
              <a:ext cx="894896" cy="894896"/>
            </a:xfrm>
            <a:prstGeom prst="ellipse">
              <a:avLst/>
            </a:prstGeom>
            <a:solidFill>
              <a:schemeClr val="bg1">
                <a:alpha val="18000"/>
              </a:schemeClr>
            </a:solidFill>
            <a:ln w="3175">
              <a:solidFill>
                <a:schemeClr val="bg1"/>
              </a:solidFill>
            </a:ln>
            <a:effectLst>
              <a:outerShdw blurRad="88900" dist="63500" dir="5400000" sx="99000" sy="99000" algn="t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3628990" y="3062482"/>
              <a:ext cx="498144" cy="403668"/>
              <a:chOff x="5145088" y="3205163"/>
              <a:chExt cx="736600" cy="596900"/>
            </a:xfrm>
            <a:solidFill>
              <a:schemeClr val="bg1">
                <a:lumMod val="95000"/>
              </a:schemeClr>
            </a:solidFill>
          </p:grpSpPr>
          <p:sp>
            <p:nvSpPr>
              <p:cNvPr id="170" name="Freeform 169"/>
              <p:cNvSpPr>
                <a:spLocks noEditPoints="1"/>
              </p:cNvSpPr>
              <p:nvPr/>
            </p:nvSpPr>
            <p:spPr bwMode="auto">
              <a:xfrm>
                <a:off x="5145088" y="3205163"/>
                <a:ext cx="736600" cy="596900"/>
              </a:xfrm>
              <a:custGeom>
                <a:avLst/>
                <a:gdLst>
                  <a:gd name="T0" fmla="*/ 464 w 464"/>
                  <a:gd name="T1" fmla="*/ 52 h 376"/>
                  <a:gd name="T2" fmla="*/ 464 w 464"/>
                  <a:gd name="T3" fmla="*/ 0 h 376"/>
                  <a:gd name="T4" fmla="*/ 0 w 464"/>
                  <a:gd name="T5" fmla="*/ 0 h 376"/>
                  <a:gd name="T6" fmla="*/ 0 w 464"/>
                  <a:gd name="T7" fmla="*/ 52 h 376"/>
                  <a:gd name="T8" fmla="*/ 10 w 464"/>
                  <a:gd name="T9" fmla="*/ 52 h 376"/>
                  <a:gd name="T10" fmla="*/ 10 w 464"/>
                  <a:gd name="T11" fmla="*/ 281 h 376"/>
                  <a:gd name="T12" fmla="*/ 0 w 464"/>
                  <a:gd name="T13" fmla="*/ 281 h 376"/>
                  <a:gd name="T14" fmla="*/ 0 w 464"/>
                  <a:gd name="T15" fmla="*/ 320 h 376"/>
                  <a:gd name="T16" fmla="*/ 153 w 464"/>
                  <a:gd name="T17" fmla="*/ 320 h 376"/>
                  <a:gd name="T18" fmla="*/ 115 w 464"/>
                  <a:gd name="T19" fmla="*/ 368 h 376"/>
                  <a:gd name="T20" fmla="*/ 126 w 464"/>
                  <a:gd name="T21" fmla="*/ 376 h 376"/>
                  <a:gd name="T22" fmla="*/ 171 w 464"/>
                  <a:gd name="T23" fmla="*/ 320 h 376"/>
                  <a:gd name="T24" fmla="*/ 224 w 464"/>
                  <a:gd name="T25" fmla="*/ 320 h 376"/>
                  <a:gd name="T26" fmla="*/ 224 w 464"/>
                  <a:gd name="T27" fmla="*/ 372 h 376"/>
                  <a:gd name="T28" fmla="*/ 238 w 464"/>
                  <a:gd name="T29" fmla="*/ 372 h 376"/>
                  <a:gd name="T30" fmla="*/ 238 w 464"/>
                  <a:gd name="T31" fmla="*/ 320 h 376"/>
                  <a:gd name="T32" fmla="*/ 292 w 464"/>
                  <a:gd name="T33" fmla="*/ 320 h 376"/>
                  <a:gd name="T34" fmla="*/ 337 w 464"/>
                  <a:gd name="T35" fmla="*/ 376 h 376"/>
                  <a:gd name="T36" fmla="*/ 348 w 464"/>
                  <a:gd name="T37" fmla="*/ 368 h 376"/>
                  <a:gd name="T38" fmla="*/ 310 w 464"/>
                  <a:gd name="T39" fmla="*/ 320 h 376"/>
                  <a:gd name="T40" fmla="*/ 464 w 464"/>
                  <a:gd name="T41" fmla="*/ 320 h 376"/>
                  <a:gd name="T42" fmla="*/ 464 w 464"/>
                  <a:gd name="T43" fmla="*/ 281 h 376"/>
                  <a:gd name="T44" fmla="*/ 452 w 464"/>
                  <a:gd name="T45" fmla="*/ 281 h 376"/>
                  <a:gd name="T46" fmla="*/ 452 w 464"/>
                  <a:gd name="T47" fmla="*/ 52 h 376"/>
                  <a:gd name="T48" fmla="*/ 464 w 464"/>
                  <a:gd name="T49" fmla="*/ 52 h 376"/>
                  <a:gd name="T50" fmla="*/ 449 w 464"/>
                  <a:gd name="T51" fmla="*/ 306 h 376"/>
                  <a:gd name="T52" fmla="*/ 14 w 464"/>
                  <a:gd name="T53" fmla="*/ 306 h 376"/>
                  <a:gd name="T54" fmla="*/ 14 w 464"/>
                  <a:gd name="T55" fmla="*/ 295 h 376"/>
                  <a:gd name="T56" fmla="*/ 449 w 464"/>
                  <a:gd name="T57" fmla="*/ 295 h 376"/>
                  <a:gd name="T58" fmla="*/ 449 w 464"/>
                  <a:gd name="T59" fmla="*/ 306 h 376"/>
                  <a:gd name="T60" fmla="*/ 14 w 464"/>
                  <a:gd name="T61" fmla="*/ 14 h 376"/>
                  <a:gd name="T62" fmla="*/ 449 w 464"/>
                  <a:gd name="T63" fmla="*/ 14 h 376"/>
                  <a:gd name="T64" fmla="*/ 449 w 464"/>
                  <a:gd name="T65" fmla="*/ 38 h 376"/>
                  <a:gd name="T66" fmla="*/ 14 w 464"/>
                  <a:gd name="T67" fmla="*/ 38 h 376"/>
                  <a:gd name="T68" fmla="*/ 14 w 464"/>
                  <a:gd name="T69" fmla="*/ 14 h 376"/>
                  <a:gd name="T70" fmla="*/ 438 w 464"/>
                  <a:gd name="T71" fmla="*/ 280 h 376"/>
                  <a:gd name="T72" fmla="*/ 26 w 464"/>
                  <a:gd name="T73" fmla="*/ 280 h 376"/>
                  <a:gd name="T74" fmla="*/ 26 w 464"/>
                  <a:gd name="T75" fmla="*/ 52 h 376"/>
                  <a:gd name="T76" fmla="*/ 438 w 464"/>
                  <a:gd name="T77" fmla="*/ 52 h 376"/>
                  <a:gd name="T78" fmla="*/ 438 w 464"/>
                  <a:gd name="T79" fmla="*/ 28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4" h="376">
                    <a:moveTo>
                      <a:pt x="464" y="52"/>
                    </a:moveTo>
                    <a:lnTo>
                      <a:pt x="464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281"/>
                    </a:lnTo>
                    <a:lnTo>
                      <a:pt x="0" y="281"/>
                    </a:lnTo>
                    <a:lnTo>
                      <a:pt x="0" y="320"/>
                    </a:lnTo>
                    <a:lnTo>
                      <a:pt x="153" y="320"/>
                    </a:lnTo>
                    <a:lnTo>
                      <a:pt x="115" y="368"/>
                    </a:lnTo>
                    <a:lnTo>
                      <a:pt x="126" y="376"/>
                    </a:lnTo>
                    <a:lnTo>
                      <a:pt x="171" y="320"/>
                    </a:lnTo>
                    <a:lnTo>
                      <a:pt x="224" y="320"/>
                    </a:lnTo>
                    <a:lnTo>
                      <a:pt x="224" y="372"/>
                    </a:lnTo>
                    <a:lnTo>
                      <a:pt x="238" y="372"/>
                    </a:lnTo>
                    <a:lnTo>
                      <a:pt x="238" y="320"/>
                    </a:lnTo>
                    <a:lnTo>
                      <a:pt x="292" y="320"/>
                    </a:lnTo>
                    <a:lnTo>
                      <a:pt x="337" y="376"/>
                    </a:lnTo>
                    <a:lnTo>
                      <a:pt x="348" y="368"/>
                    </a:lnTo>
                    <a:lnTo>
                      <a:pt x="310" y="320"/>
                    </a:lnTo>
                    <a:lnTo>
                      <a:pt x="464" y="320"/>
                    </a:lnTo>
                    <a:lnTo>
                      <a:pt x="464" y="281"/>
                    </a:lnTo>
                    <a:lnTo>
                      <a:pt x="452" y="281"/>
                    </a:lnTo>
                    <a:lnTo>
                      <a:pt x="452" y="52"/>
                    </a:lnTo>
                    <a:lnTo>
                      <a:pt x="464" y="52"/>
                    </a:lnTo>
                    <a:close/>
                    <a:moveTo>
                      <a:pt x="449" y="306"/>
                    </a:moveTo>
                    <a:lnTo>
                      <a:pt x="14" y="306"/>
                    </a:lnTo>
                    <a:lnTo>
                      <a:pt x="14" y="295"/>
                    </a:lnTo>
                    <a:lnTo>
                      <a:pt x="449" y="295"/>
                    </a:lnTo>
                    <a:lnTo>
                      <a:pt x="449" y="306"/>
                    </a:lnTo>
                    <a:close/>
                    <a:moveTo>
                      <a:pt x="14" y="14"/>
                    </a:moveTo>
                    <a:lnTo>
                      <a:pt x="449" y="14"/>
                    </a:lnTo>
                    <a:lnTo>
                      <a:pt x="449" y="38"/>
                    </a:lnTo>
                    <a:lnTo>
                      <a:pt x="14" y="38"/>
                    </a:lnTo>
                    <a:lnTo>
                      <a:pt x="14" y="14"/>
                    </a:lnTo>
                    <a:close/>
                    <a:moveTo>
                      <a:pt x="438" y="280"/>
                    </a:moveTo>
                    <a:lnTo>
                      <a:pt x="26" y="280"/>
                    </a:lnTo>
                    <a:lnTo>
                      <a:pt x="26" y="52"/>
                    </a:lnTo>
                    <a:lnTo>
                      <a:pt x="438" y="52"/>
                    </a:lnTo>
                    <a:lnTo>
                      <a:pt x="438" y="2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1" name="Freeform 170"/>
              <p:cNvSpPr>
                <a:spLocks noEditPoints="1"/>
              </p:cNvSpPr>
              <p:nvPr/>
            </p:nvSpPr>
            <p:spPr bwMode="auto">
              <a:xfrm>
                <a:off x="5221288" y="3425825"/>
                <a:ext cx="174625" cy="188913"/>
              </a:xfrm>
              <a:custGeom>
                <a:avLst/>
                <a:gdLst>
                  <a:gd name="T0" fmla="*/ 46 w 110"/>
                  <a:gd name="T1" fmla="*/ 119 h 119"/>
                  <a:gd name="T2" fmla="*/ 65 w 110"/>
                  <a:gd name="T3" fmla="*/ 119 h 119"/>
                  <a:gd name="T4" fmla="*/ 78 w 110"/>
                  <a:gd name="T5" fmla="*/ 119 h 119"/>
                  <a:gd name="T6" fmla="*/ 110 w 110"/>
                  <a:gd name="T7" fmla="*/ 119 h 119"/>
                  <a:gd name="T8" fmla="*/ 110 w 110"/>
                  <a:gd name="T9" fmla="*/ 29 h 119"/>
                  <a:gd name="T10" fmla="*/ 78 w 110"/>
                  <a:gd name="T11" fmla="*/ 29 h 119"/>
                  <a:gd name="T12" fmla="*/ 78 w 110"/>
                  <a:gd name="T13" fmla="*/ 0 h 119"/>
                  <a:gd name="T14" fmla="*/ 33 w 110"/>
                  <a:gd name="T15" fmla="*/ 0 h 119"/>
                  <a:gd name="T16" fmla="*/ 33 w 110"/>
                  <a:gd name="T17" fmla="*/ 53 h 119"/>
                  <a:gd name="T18" fmla="*/ 0 w 110"/>
                  <a:gd name="T19" fmla="*/ 53 h 119"/>
                  <a:gd name="T20" fmla="*/ 0 w 110"/>
                  <a:gd name="T21" fmla="*/ 119 h 119"/>
                  <a:gd name="T22" fmla="*/ 33 w 110"/>
                  <a:gd name="T23" fmla="*/ 119 h 119"/>
                  <a:gd name="T24" fmla="*/ 46 w 110"/>
                  <a:gd name="T25" fmla="*/ 119 h 119"/>
                  <a:gd name="T26" fmla="*/ 80 w 110"/>
                  <a:gd name="T27" fmla="*/ 43 h 119"/>
                  <a:gd name="T28" fmla="*/ 96 w 110"/>
                  <a:gd name="T29" fmla="*/ 43 h 119"/>
                  <a:gd name="T30" fmla="*/ 96 w 110"/>
                  <a:gd name="T31" fmla="*/ 105 h 119"/>
                  <a:gd name="T32" fmla="*/ 80 w 110"/>
                  <a:gd name="T33" fmla="*/ 105 h 119"/>
                  <a:gd name="T34" fmla="*/ 80 w 110"/>
                  <a:gd name="T35" fmla="*/ 43 h 119"/>
                  <a:gd name="T36" fmla="*/ 47 w 110"/>
                  <a:gd name="T37" fmla="*/ 14 h 119"/>
                  <a:gd name="T38" fmla="*/ 64 w 110"/>
                  <a:gd name="T39" fmla="*/ 14 h 119"/>
                  <a:gd name="T40" fmla="*/ 64 w 110"/>
                  <a:gd name="T41" fmla="*/ 105 h 119"/>
                  <a:gd name="T42" fmla="*/ 47 w 110"/>
                  <a:gd name="T43" fmla="*/ 105 h 119"/>
                  <a:gd name="T44" fmla="*/ 47 w 110"/>
                  <a:gd name="T45" fmla="*/ 14 h 119"/>
                  <a:gd name="T46" fmla="*/ 32 w 110"/>
                  <a:gd name="T47" fmla="*/ 105 h 119"/>
                  <a:gd name="T48" fmla="*/ 14 w 110"/>
                  <a:gd name="T49" fmla="*/ 105 h 119"/>
                  <a:gd name="T50" fmla="*/ 14 w 110"/>
                  <a:gd name="T51" fmla="*/ 67 h 119"/>
                  <a:gd name="T52" fmla="*/ 32 w 110"/>
                  <a:gd name="T53" fmla="*/ 67 h 119"/>
                  <a:gd name="T54" fmla="*/ 32 w 110"/>
                  <a:gd name="T55" fmla="*/ 10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9">
                    <a:moveTo>
                      <a:pt x="46" y="119"/>
                    </a:moveTo>
                    <a:lnTo>
                      <a:pt x="65" y="119"/>
                    </a:lnTo>
                    <a:lnTo>
                      <a:pt x="78" y="119"/>
                    </a:lnTo>
                    <a:lnTo>
                      <a:pt x="110" y="119"/>
                    </a:lnTo>
                    <a:lnTo>
                      <a:pt x="110" y="29"/>
                    </a:lnTo>
                    <a:lnTo>
                      <a:pt x="78" y="29"/>
                    </a:lnTo>
                    <a:lnTo>
                      <a:pt x="78" y="0"/>
                    </a:lnTo>
                    <a:lnTo>
                      <a:pt x="33" y="0"/>
                    </a:lnTo>
                    <a:lnTo>
                      <a:pt x="33" y="53"/>
                    </a:lnTo>
                    <a:lnTo>
                      <a:pt x="0" y="53"/>
                    </a:lnTo>
                    <a:lnTo>
                      <a:pt x="0" y="119"/>
                    </a:lnTo>
                    <a:lnTo>
                      <a:pt x="33" y="119"/>
                    </a:lnTo>
                    <a:lnTo>
                      <a:pt x="46" y="119"/>
                    </a:lnTo>
                    <a:close/>
                    <a:moveTo>
                      <a:pt x="80" y="43"/>
                    </a:moveTo>
                    <a:lnTo>
                      <a:pt x="96" y="43"/>
                    </a:lnTo>
                    <a:lnTo>
                      <a:pt x="96" y="105"/>
                    </a:lnTo>
                    <a:lnTo>
                      <a:pt x="80" y="105"/>
                    </a:lnTo>
                    <a:lnTo>
                      <a:pt x="80" y="43"/>
                    </a:lnTo>
                    <a:close/>
                    <a:moveTo>
                      <a:pt x="47" y="14"/>
                    </a:moveTo>
                    <a:lnTo>
                      <a:pt x="64" y="14"/>
                    </a:lnTo>
                    <a:lnTo>
                      <a:pt x="64" y="105"/>
                    </a:lnTo>
                    <a:lnTo>
                      <a:pt x="47" y="105"/>
                    </a:lnTo>
                    <a:lnTo>
                      <a:pt x="47" y="14"/>
                    </a:lnTo>
                    <a:close/>
                    <a:moveTo>
                      <a:pt x="32" y="105"/>
                    </a:moveTo>
                    <a:lnTo>
                      <a:pt x="14" y="105"/>
                    </a:lnTo>
                    <a:lnTo>
                      <a:pt x="14" y="67"/>
                    </a:lnTo>
                    <a:lnTo>
                      <a:pt x="32" y="67"/>
                    </a:lnTo>
                    <a:lnTo>
                      <a:pt x="32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2" name="Freeform 171"/>
              <p:cNvSpPr>
                <a:spLocks noEditPoints="1"/>
              </p:cNvSpPr>
              <p:nvPr/>
            </p:nvSpPr>
            <p:spPr bwMode="auto">
              <a:xfrm>
                <a:off x="5424488" y="3427413"/>
                <a:ext cx="174625" cy="187325"/>
              </a:xfrm>
              <a:custGeom>
                <a:avLst/>
                <a:gdLst>
                  <a:gd name="T0" fmla="*/ 45 w 110"/>
                  <a:gd name="T1" fmla="*/ 118 h 118"/>
                  <a:gd name="T2" fmla="*/ 77 w 110"/>
                  <a:gd name="T3" fmla="*/ 118 h 118"/>
                  <a:gd name="T4" fmla="*/ 77 w 110"/>
                  <a:gd name="T5" fmla="*/ 118 h 118"/>
                  <a:gd name="T6" fmla="*/ 110 w 110"/>
                  <a:gd name="T7" fmla="*/ 118 h 118"/>
                  <a:gd name="T8" fmla="*/ 110 w 110"/>
                  <a:gd name="T9" fmla="*/ 0 h 118"/>
                  <a:gd name="T10" fmla="*/ 64 w 110"/>
                  <a:gd name="T11" fmla="*/ 0 h 118"/>
                  <a:gd name="T12" fmla="*/ 64 w 110"/>
                  <a:gd name="T13" fmla="*/ 39 h 118"/>
                  <a:gd name="T14" fmla="*/ 32 w 110"/>
                  <a:gd name="T15" fmla="*/ 39 h 118"/>
                  <a:gd name="T16" fmla="*/ 32 w 110"/>
                  <a:gd name="T17" fmla="*/ 73 h 118"/>
                  <a:gd name="T18" fmla="*/ 0 w 110"/>
                  <a:gd name="T19" fmla="*/ 73 h 118"/>
                  <a:gd name="T20" fmla="*/ 0 w 110"/>
                  <a:gd name="T21" fmla="*/ 118 h 118"/>
                  <a:gd name="T22" fmla="*/ 32 w 110"/>
                  <a:gd name="T23" fmla="*/ 118 h 118"/>
                  <a:gd name="T24" fmla="*/ 45 w 110"/>
                  <a:gd name="T25" fmla="*/ 118 h 118"/>
                  <a:gd name="T26" fmla="*/ 80 w 110"/>
                  <a:gd name="T27" fmla="*/ 14 h 118"/>
                  <a:gd name="T28" fmla="*/ 96 w 110"/>
                  <a:gd name="T29" fmla="*/ 14 h 118"/>
                  <a:gd name="T30" fmla="*/ 96 w 110"/>
                  <a:gd name="T31" fmla="*/ 104 h 118"/>
                  <a:gd name="T32" fmla="*/ 80 w 110"/>
                  <a:gd name="T33" fmla="*/ 104 h 118"/>
                  <a:gd name="T34" fmla="*/ 80 w 110"/>
                  <a:gd name="T35" fmla="*/ 14 h 118"/>
                  <a:gd name="T36" fmla="*/ 46 w 110"/>
                  <a:gd name="T37" fmla="*/ 53 h 118"/>
                  <a:gd name="T38" fmla="*/ 63 w 110"/>
                  <a:gd name="T39" fmla="*/ 53 h 118"/>
                  <a:gd name="T40" fmla="*/ 63 w 110"/>
                  <a:gd name="T41" fmla="*/ 104 h 118"/>
                  <a:gd name="T42" fmla="*/ 46 w 110"/>
                  <a:gd name="T43" fmla="*/ 104 h 118"/>
                  <a:gd name="T44" fmla="*/ 46 w 110"/>
                  <a:gd name="T45" fmla="*/ 53 h 118"/>
                  <a:gd name="T46" fmla="*/ 31 w 110"/>
                  <a:gd name="T47" fmla="*/ 104 h 118"/>
                  <a:gd name="T48" fmla="*/ 14 w 110"/>
                  <a:gd name="T49" fmla="*/ 104 h 118"/>
                  <a:gd name="T50" fmla="*/ 14 w 110"/>
                  <a:gd name="T51" fmla="*/ 87 h 118"/>
                  <a:gd name="T52" fmla="*/ 31 w 110"/>
                  <a:gd name="T53" fmla="*/ 87 h 118"/>
                  <a:gd name="T54" fmla="*/ 31 w 110"/>
                  <a:gd name="T55" fmla="*/ 10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8">
                    <a:moveTo>
                      <a:pt x="45" y="118"/>
                    </a:moveTo>
                    <a:lnTo>
                      <a:pt x="77" y="118"/>
                    </a:lnTo>
                    <a:lnTo>
                      <a:pt x="77" y="118"/>
                    </a:lnTo>
                    <a:lnTo>
                      <a:pt x="110" y="118"/>
                    </a:lnTo>
                    <a:lnTo>
                      <a:pt x="110" y="0"/>
                    </a:lnTo>
                    <a:lnTo>
                      <a:pt x="64" y="0"/>
                    </a:lnTo>
                    <a:lnTo>
                      <a:pt x="64" y="39"/>
                    </a:lnTo>
                    <a:lnTo>
                      <a:pt x="32" y="39"/>
                    </a:lnTo>
                    <a:lnTo>
                      <a:pt x="32" y="73"/>
                    </a:lnTo>
                    <a:lnTo>
                      <a:pt x="0" y="73"/>
                    </a:lnTo>
                    <a:lnTo>
                      <a:pt x="0" y="118"/>
                    </a:lnTo>
                    <a:lnTo>
                      <a:pt x="32" y="118"/>
                    </a:lnTo>
                    <a:lnTo>
                      <a:pt x="45" y="118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04"/>
                    </a:lnTo>
                    <a:lnTo>
                      <a:pt x="80" y="104"/>
                    </a:lnTo>
                    <a:lnTo>
                      <a:pt x="80" y="14"/>
                    </a:lnTo>
                    <a:close/>
                    <a:moveTo>
                      <a:pt x="46" y="53"/>
                    </a:moveTo>
                    <a:lnTo>
                      <a:pt x="63" y="53"/>
                    </a:lnTo>
                    <a:lnTo>
                      <a:pt x="63" y="104"/>
                    </a:lnTo>
                    <a:lnTo>
                      <a:pt x="46" y="104"/>
                    </a:lnTo>
                    <a:lnTo>
                      <a:pt x="46" y="53"/>
                    </a:lnTo>
                    <a:close/>
                    <a:moveTo>
                      <a:pt x="31" y="104"/>
                    </a:moveTo>
                    <a:lnTo>
                      <a:pt x="14" y="104"/>
                    </a:lnTo>
                    <a:lnTo>
                      <a:pt x="14" y="87"/>
                    </a:lnTo>
                    <a:lnTo>
                      <a:pt x="31" y="87"/>
                    </a:lnTo>
                    <a:lnTo>
                      <a:pt x="31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3" name="Freeform 172"/>
              <p:cNvSpPr>
                <a:spLocks noEditPoints="1"/>
              </p:cNvSpPr>
              <p:nvPr/>
            </p:nvSpPr>
            <p:spPr bwMode="auto">
              <a:xfrm>
                <a:off x="5626100" y="3409950"/>
                <a:ext cx="174625" cy="204788"/>
              </a:xfrm>
              <a:custGeom>
                <a:avLst/>
                <a:gdLst>
                  <a:gd name="T0" fmla="*/ 45 w 110"/>
                  <a:gd name="T1" fmla="*/ 129 h 129"/>
                  <a:gd name="T2" fmla="*/ 65 w 110"/>
                  <a:gd name="T3" fmla="*/ 129 h 129"/>
                  <a:gd name="T4" fmla="*/ 78 w 110"/>
                  <a:gd name="T5" fmla="*/ 129 h 129"/>
                  <a:gd name="T6" fmla="*/ 110 w 110"/>
                  <a:gd name="T7" fmla="*/ 129 h 129"/>
                  <a:gd name="T8" fmla="*/ 110 w 110"/>
                  <a:gd name="T9" fmla="*/ 0 h 129"/>
                  <a:gd name="T10" fmla="*/ 65 w 110"/>
                  <a:gd name="T11" fmla="*/ 0 h 129"/>
                  <a:gd name="T12" fmla="*/ 65 w 110"/>
                  <a:gd name="T13" fmla="*/ 80 h 129"/>
                  <a:gd name="T14" fmla="*/ 45 w 110"/>
                  <a:gd name="T15" fmla="*/ 80 h 129"/>
                  <a:gd name="T16" fmla="*/ 45 w 110"/>
                  <a:gd name="T17" fmla="*/ 47 h 129"/>
                  <a:gd name="T18" fmla="*/ 0 w 110"/>
                  <a:gd name="T19" fmla="*/ 47 h 129"/>
                  <a:gd name="T20" fmla="*/ 0 w 110"/>
                  <a:gd name="T21" fmla="*/ 129 h 129"/>
                  <a:gd name="T22" fmla="*/ 32 w 110"/>
                  <a:gd name="T23" fmla="*/ 129 h 129"/>
                  <a:gd name="T24" fmla="*/ 45 w 110"/>
                  <a:gd name="T25" fmla="*/ 129 h 129"/>
                  <a:gd name="T26" fmla="*/ 80 w 110"/>
                  <a:gd name="T27" fmla="*/ 14 h 129"/>
                  <a:gd name="T28" fmla="*/ 96 w 110"/>
                  <a:gd name="T29" fmla="*/ 14 h 129"/>
                  <a:gd name="T30" fmla="*/ 96 w 110"/>
                  <a:gd name="T31" fmla="*/ 115 h 129"/>
                  <a:gd name="T32" fmla="*/ 80 w 110"/>
                  <a:gd name="T33" fmla="*/ 115 h 129"/>
                  <a:gd name="T34" fmla="*/ 80 w 110"/>
                  <a:gd name="T35" fmla="*/ 14 h 129"/>
                  <a:gd name="T36" fmla="*/ 47 w 110"/>
                  <a:gd name="T37" fmla="*/ 94 h 129"/>
                  <a:gd name="T38" fmla="*/ 64 w 110"/>
                  <a:gd name="T39" fmla="*/ 94 h 129"/>
                  <a:gd name="T40" fmla="*/ 64 w 110"/>
                  <a:gd name="T41" fmla="*/ 115 h 129"/>
                  <a:gd name="T42" fmla="*/ 47 w 110"/>
                  <a:gd name="T43" fmla="*/ 115 h 129"/>
                  <a:gd name="T44" fmla="*/ 47 w 110"/>
                  <a:gd name="T45" fmla="*/ 94 h 129"/>
                  <a:gd name="T46" fmla="*/ 31 w 110"/>
                  <a:gd name="T47" fmla="*/ 115 h 129"/>
                  <a:gd name="T48" fmla="*/ 14 w 110"/>
                  <a:gd name="T49" fmla="*/ 115 h 129"/>
                  <a:gd name="T50" fmla="*/ 14 w 110"/>
                  <a:gd name="T51" fmla="*/ 61 h 129"/>
                  <a:gd name="T52" fmla="*/ 31 w 110"/>
                  <a:gd name="T53" fmla="*/ 61 h 129"/>
                  <a:gd name="T54" fmla="*/ 31 w 110"/>
                  <a:gd name="T55" fmla="*/ 11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29">
                    <a:moveTo>
                      <a:pt x="45" y="129"/>
                    </a:moveTo>
                    <a:lnTo>
                      <a:pt x="65" y="129"/>
                    </a:lnTo>
                    <a:lnTo>
                      <a:pt x="78" y="129"/>
                    </a:lnTo>
                    <a:lnTo>
                      <a:pt x="110" y="129"/>
                    </a:lnTo>
                    <a:lnTo>
                      <a:pt x="110" y="0"/>
                    </a:lnTo>
                    <a:lnTo>
                      <a:pt x="65" y="0"/>
                    </a:lnTo>
                    <a:lnTo>
                      <a:pt x="65" y="80"/>
                    </a:lnTo>
                    <a:lnTo>
                      <a:pt x="45" y="80"/>
                    </a:lnTo>
                    <a:lnTo>
                      <a:pt x="45" y="47"/>
                    </a:lnTo>
                    <a:lnTo>
                      <a:pt x="0" y="47"/>
                    </a:lnTo>
                    <a:lnTo>
                      <a:pt x="0" y="129"/>
                    </a:lnTo>
                    <a:lnTo>
                      <a:pt x="32" y="129"/>
                    </a:lnTo>
                    <a:lnTo>
                      <a:pt x="45" y="129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15"/>
                    </a:lnTo>
                    <a:lnTo>
                      <a:pt x="80" y="115"/>
                    </a:lnTo>
                    <a:lnTo>
                      <a:pt x="80" y="14"/>
                    </a:lnTo>
                    <a:close/>
                    <a:moveTo>
                      <a:pt x="47" y="94"/>
                    </a:moveTo>
                    <a:lnTo>
                      <a:pt x="64" y="94"/>
                    </a:lnTo>
                    <a:lnTo>
                      <a:pt x="64" y="115"/>
                    </a:lnTo>
                    <a:lnTo>
                      <a:pt x="47" y="115"/>
                    </a:lnTo>
                    <a:lnTo>
                      <a:pt x="47" y="94"/>
                    </a:lnTo>
                    <a:close/>
                    <a:moveTo>
                      <a:pt x="31" y="115"/>
                    </a:moveTo>
                    <a:lnTo>
                      <a:pt x="14" y="115"/>
                    </a:lnTo>
                    <a:lnTo>
                      <a:pt x="14" y="61"/>
                    </a:lnTo>
                    <a:lnTo>
                      <a:pt x="31" y="61"/>
                    </a:lnTo>
                    <a:lnTo>
                      <a:pt x="31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4" name="Rectangle 173"/>
              <p:cNvSpPr>
                <a:spLocks noChangeArrowheads="1"/>
              </p:cNvSpPr>
              <p:nvPr/>
            </p:nvSpPr>
            <p:spPr bwMode="auto">
              <a:xfrm>
                <a:off x="5226050" y="3333750"/>
                <a:ext cx="176213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5" name="Rectangle 174"/>
              <p:cNvSpPr>
                <a:spLocks noChangeArrowheads="1"/>
              </p:cNvSpPr>
              <p:nvPr/>
            </p:nvSpPr>
            <p:spPr bwMode="auto">
              <a:xfrm>
                <a:off x="5226050" y="3373438"/>
                <a:ext cx="71438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7867091" y="2807343"/>
            <a:ext cx="894896" cy="894896"/>
            <a:chOff x="7866490" y="2816868"/>
            <a:chExt cx="894896" cy="894896"/>
          </a:xfrm>
        </p:grpSpPr>
        <p:sp>
          <p:nvSpPr>
            <p:cNvPr id="133" name="Oval 132"/>
            <p:cNvSpPr/>
            <p:nvPr/>
          </p:nvSpPr>
          <p:spPr>
            <a:xfrm>
              <a:off x="7866490" y="2816868"/>
              <a:ext cx="894896" cy="894896"/>
            </a:xfrm>
            <a:prstGeom prst="ellipse">
              <a:avLst/>
            </a:prstGeom>
            <a:solidFill>
              <a:schemeClr val="bg1">
                <a:alpha val="18000"/>
              </a:schemeClr>
            </a:solidFill>
            <a:ln w="3175">
              <a:solidFill>
                <a:schemeClr val="bg1"/>
              </a:solidFill>
            </a:ln>
            <a:effectLst>
              <a:outerShdw blurRad="88900" dist="63500" dir="5400000" sx="99000" sy="99000" algn="t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/>
          </p:nvSpPr>
          <p:spPr bwMode="auto">
            <a:xfrm>
              <a:off x="8028901" y="3013634"/>
              <a:ext cx="570074" cy="501364"/>
            </a:xfrm>
            <a:custGeom>
              <a:avLst/>
              <a:gdLst>
                <a:gd name="T0" fmla="*/ 448 w 531"/>
                <a:gd name="T1" fmla="*/ 98 h 467"/>
                <a:gd name="T2" fmla="*/ 461 w 531"/>
                <a:gd name="T3" fmla="*/ 75 h 467"/>
                <a:gd name="T4" fmla="*/ 449 w 531"/>
                <a:gd name="T5" fmla="*/ 72 h 467"/>
                <a:gd name="T6" fmla="*/ 442 w 531"/>
                <a:gd name="T7" fmla="*/ 85 h 467"/>
                <a:gd name="T8" fmla="*/ 430 w 531"/>
                <a:gd name="T9" fmla="*/ 78 h 467"/>
                <a:gd name="T10" fmla="*/ 435 w 531"/>
                <a:gd name="T11" fmla="*/ 67 h 467"/>
                <a:gd name="T12" fmla="*/ 429 w 531"/>
                <a:gd name="T13" fmla="*/ 60 h 467"/>
                <a:gd name="T14" fmla="*/ 286 w 531"/>
                <a:gd name="T15" fmla="*/ 36 h 467"/>
                <a:gd name="T16" fmla="*/ 288 w 531"/>
                <a:gd name="T17" fmla="*/ 15 h 467"/>
                <a:gd name="T18" fmla="*/ 266 w 531"/>
                <a:gd name="T19" fmla="*/ 0 h 467"/>
                <a:gd name="T20" fmla="*/ 247 w 531"/>
                <a:gd name="T21" fmla="*/ 11 h 467"/>
                <a:gd name="T22" fmla="*/ 243 w 531"/>
                <a:gd name="T23" fmla="*/ 31 h 467"/>
                <a:gd name="T24" fmla="*/ 135 w 531"/>
                <a:gd name="T25" fmla="*/ 51 h 467"/>
                <a:gd name="T26" fmla="*/ 97 w 531"/>
                <a:gd name="T27" fmla="*/ 65 h 467"/>
                <a:gd name="T28" fmla="*/ 101 w 531"/>
                <a:gd name="T29" fmla="*/ 78 h 467"/>
                <a:gd name="T30" fmla="*/ 92 w 531"/>
                <a:gd name="T31" fmla="*/ 87 h 467"/>
                <a:gd name="T32" fmla="*/ 84 w 531"/>
                <a:gd name="T33" fmla="*/ 75 h 467"/>
                <a:gd name="T34" fmla="*/ 72 w 531"/>
                <a:gd name="T35" fmla="*/ 72 h 467"/>
                <a:gd name="T36" fmla="*/ 78 w 531"/>
                <a:gd name="T37" fmla="*/ 95 h 467"/>
                <a:gd name="T38" fmla="*/ 0 w 531"/>
                <a:gd name="T39" fmla="*/ 304 h 467"/>
                <a:gd name="T40" fmla="*/ 24 w 531"/>
                <a:gd name="T41" fmla="*/ 328 h 467"/>
                <a:gd name="T42" fmla="*/ 138 w 531"/>
                <a:gd name="T43" fmla="*/ 339 h 467"/>
                <a:gd name="T44" fmla="*/ 173 w 531"/>
                <a:gd name="T45" fmla="*/ 320 h 467"/>
                <a:gd name="T46" fmla="*/ 185 w 531"/>
                <a:gd name="T47" fmla="*/ 300 h 467"/>
                <a:gd name="T48" fmla="*/ 114 w 531"/>
                <a:gd name="T49" fmla="*/ 84 h 467"/>
                <a:gd name="T50" fmla="*/ 178 w 531"/>
                <a:gd name="T51" fmla="*/ 58 h 467"/>
                <a:gd name="T52" fmla="*/ 243 w 531"/>
                <a:gd name="T53" fmla="*/ 233 h 467"/>
                <a:gd name="T54" fmla="*/ 249 w 531"/>
                <a:gd name="T55" fmla="*/ 299 h 467"/>
                <a:gd name="T56" fmla="*/ 248 w 531"/>
                <a:gd name="T57" fmla="*/ 352 h 467"/>
                <a:gd name="T58" fmla="*/ 210 w 531"/>
                <a:gd name="T59" fmla="*/ 385 h 467"/>
                <a:gd name="T60" fmla="*/ 186 w 531"/>
                <a:gd name="T61" fmla="*/ 467 h 467"/>
                <a:gd name="T62" fmla="*/ 327 w 531"/>
                <a:gd name="T63" fmla="*/ 386 h 467"/>
                <a:gd name="T64" fmla="*/ 292 w 531"/>
                <a:gd name="T65" fmla="*/ 371 h 467"/>
                <a:gd name="T66" fmla="*/ 282 w 531"/>
                <a:gd name="T67" fmla="*/ 299 h 467"/>
                <a:gd name="T68" fmla="*/ 289 w 531"/>
                <a:gd name="T69" fmla="*/ 233 h 467"/>
                <a:gd name="T70" fmla="*/ 354 w 531"/>
                <a:gd name="T71" fmla="*/ 58 h 467"/>
                <a:gd name="T72" fmla="*/ 417 w 531"/>
                <a:gd name="T73" fmla="*/ 84 h 467"/>
                <a:gd name="T74" fmla="*/ 346 w 531"/>
                <a:gd name="T75" fmla="*/ 300 h 467"/>
                <a:gd name="T76" fmla="*/ 358 w 531"/>
                <a:gd name="T77" fmla="*/ 320 h 467"/>
                <a:gd name="T78" fmla="*/ 396 w 531"/>
                <a:gd name="T79" fmla="*/ 339 h 467"/>
                <a:gd name="T80" fmla="*/ 507 w 531"/>
                <a:gd name="T81" fmla="*/ 328 h 467"/>
                <a:gd name="T82" fmla="*/ 531 w 531"/>
                <a:gd name="T83" fmla="*/ 303 h 467"/>
                <a:gd name="T84" fmla="*/ 275 w 531"/>
                <a:gd name="T85" fmla="*/ 24 h 467"/>
                <a:gd name="T86" fmla="*/ 266 w 531"/>
                <a:gd name="T87" fmla="*/ 34 h 467"/>
                <a:gd name="T88" fmla="*/ 257 w 531"/>
                <a:gd name="T89" fmla="*/ 21 h 467"/>
                <a:gd name="T90" fmla="*/ 51 w 531"/>
                <a:gd name="T91" fmla="*/ 325 h 467"/>
                <a:gd name="T92" fmla="*/ 166 w 531"/>
                <a:gd name="T93" fmla="*/ 308 h 467"/>
                <a:gd name="T94" fmla="*/ 134 w 531"/>
                <a:gd name="T95" fmla="*/ 325 h 467"/>
                <a:gd name="T96" fmla="*/ 270 w 531"/>
                <a:gd name="T97" fmla="*/ 217 h 467"/>
                <a:gd name="T98" fmla="*/ 275 w 531"/>
                <a:gd name="T99" fmla="*/ 274 h 467"/>
                <a:gd name="T100" fmla="*/ 256 w 531"/>
                <a:gd name="T101" fmla="*/ 274 h 467"/>
                <a:gd name="T102" fmla="*/ 262 w 531"/>
                <a:gd name="T103" fmla="*/ 217 h 467"/>
                <a:gd name="T104" fmla="*/ 331 w 531"/>
                <a:gd name="T105" fmla="*/ 453 h 467"/>
                <a:gd name="T106" fmla="*/ 296 w 531"/>
                <a:gd name="T107" fmla="*/ 391 h 467"/>
                <a:gd name="T108" fmla="*/ 256 w 531"/>
                <a:gd name="T109" fmla="*/ 368 h 467"/>
                <a:gd name="T110" fmla="*/ 268 w 531"/>
                <a:gd name="T111" fmla="*/ 307 h 467"/>
                <a:gd name="T112" fmla="*/ 274 w 531"/>
                <a:gd name="T113" fmla="*/ 368 h 467"/>
                <a:gd name="T114" fmla="*/ 268 w 531"/>
                <a:gd name="T115" fmla="*/ 203 h 467"/>
                <a:gd name="T116" fmla="*/ 268 w 531"/>
                <a:gd name="T117" fmla="*/ 53 h 467"/>
                <a:gd name="T118" fmla="*/ 480 w 531"/>
                <a:gd name="T119" fmla="*/ 325 h 467"/>
                <a:gd name="T120" fmla="*/ 367 w 531"/>
                <a:gd name="T121" fmla="*/ 308 h 467"/>
                <a:gd name="T122" fmla="*/ 480 w 531"/>
                <a:gd name="T123" fmla="*/ 32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1" h="467">
                  <a:moveTo>
                    <a:pt x="531" y="303"/>
                  </a:moveTo>
                  <a:lnTo>
                    <a:pt x="531" y="303"/>
                  </a:lnTo>
                  <a:lnTo>
                    <a:pt x="531" y="300"/>
                  </a:lnTo>
                  <a:lnTo>
                    <a:pt x="530" y="298"/>
                  </a:lnTo>
                  <a:lnTo>
                    <a:pt x="448" y="98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7" y="91"/>
                  </a:lnTo>
                  <a:lnTo>
                    <a:pt x="461" y="84"/>
                  </a:lnTo>
                  <a:lnTo>
                    <a:pt x="462" y="78"/>
                  </a:lnTo>
                  <a:lnTo>
                    <a:pt x="462" y="78"/>
                  </a:lnTo>
                  <a:lnTo>
                    <a:pt x="461" y="75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4" y="70"/>
                  </a:lnTo>
                  <a:lnTo>
                    <a:pt x="452" y="71"/>
                  </a:lnTo>
                  <a:lnTo>
                    <a:pt x="449" y="72"/>
                  </a:lnTo>
                  <a:lnTo>
                    <a:pt x="448" y="75"/>
                  </a:lnTo>
                  <a:lnTo>
                    <a:pt x="448" y="78"/>
                  </a:lnTo>
                  <a:lnTo>
                    <a:pt x="448" y="78"/>
                  </a:lnTo>
                  <a:lnTo>
                    <a:pt x="446" y="81"/>
                  </a:lnTo>
                  <a:lnTo>
                    <a:pt x="444" y="83"/>
                  </a:lnTo>
                  <a:lnTo>
                    <a:pt x="442" y="85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6" y="85"/>
                  </a:lnTo>
                  <a:lnTo>
                    <a:pt x="434" y="83"/>
                  </a:lnTo>
                  <a:lnTo>
                    <a:pt x="431" y="81"/>
                  </a:lnTo>
                  <a:lnTo>
                    <a:pt x="430" y="78"/>
                  </a:lnTo>
                  <a:lnTo>
                    <a:pt x="430" y="78"/>
                  </a:lnTo>
                  <a:lnTo>
                    <a:pt x="431" y="75"/>
                  </a:lnTo>
                  <a:lnTo>
                    <a:pt x="434" y="72"/>
                  </a:lnTo>
                  <a:lnTo>
                    <a:pt x="434" y="72"/>
                  </a:lnTo>
                  <a:lnTo>
                    <a:pt x="435" y="70"/>
                  </a:lnTo>
                  <a:lnTo>
                    <a:pt x="435" y="67"/>
                  </a:lnTo>
                  <a:lnTo>
                    <a:pt x="435" y="65"/>
                  </a:lnTo>
                  <a:lnTo>
                    <a:pt x="434" y="63"/>
                  </a:lnTo>
                  <a:lnTo>
                    <a:pt x="434" y="63"/>
                  </a:lnTo>
                  <a:lnTo>
                    <a:pt x="431" y="61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396" y="51"/>
                  </a:lnTo>
                  <a:lnTo>
                    <a:pt x="360" y="44"/>
                  </a:lnTo>
                  <a:lnTo>
                    <a:pt x="323" y="41"/>
                  </a:lnTo>
                  <a:lnTo>
                    <a:pt x="283" y="39"/>
                  </a:lnTo>
                  <a:lnTo>
                    <a:pt x="283" y="39"/>
                  </a:lnTo>
                  <a:lnTo>
                    <a:pt x="286" y="36"/>
                  </a:lnTo>
                  <a:lnTo>
                    <a:pt x="288" y="31"/>
                  </a:lnTo>
                  <a:lnTo>
                    <a:pt x="289" y="28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89" y="20"/>
                  </a:lnTo>
                  <a:lnTo>
                    <a:pt x="288" y="15"/>
                  </a:lnTo>
                  <a:lnTo>
                    <a:pt x="286" y="11"/>
                  </a:lnTo>
                  <a:lnTo>
                    <a:pt x="282" y="8"/>
                  </a:lnTo>
                  <a:lnTo>
                    <a:pt x="279" y="4"/>
                  </a:lnTo>
                  <a:lnTo>
                    <a:pt x="275" y="2"/>
                  </a:lnTo>
                  <a:lnTo>
                    <a:pt x="270" y="1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1" y="1"/>
                  </a:lnTo>
                  <a:lnTo>
                    <a:pt x="256" y="2"/>
                  </a:lnTo>
                  <a:lnTo>
                    <a:pt x="253" y="4"/>
                  </a:lnTo>
                  <a:lnTo>
                    <a:pt x="249" y="8"/>
                  </a:lnTo>
                  <a:lnTo>
                    <a:pt x="247" y="11"/>
                  </a:lnTo>
                  <a:lnTo>
                    <a:pt x="245" y="15"/>
                  </a:lnTo>
                  <a:lnTo>
                    <a:pt x="242" y="20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2" y="28"/>
                  </a:lnTo>
                  <a:lnTo>
                    <a:pt x="243" y="31"/>
                  </a:lnTo>
                  <a:lnTo>
                    <a:pt x="246" y="36"/>
                  </a:lnTo>
                  <a:lnTo>
                    <a:pt x="248" y="39"/>
                  </a:lnTo>
                  <a:lnTo>
                    <a:pt x="248" y="39"/>
                  </a:lnTo>
                  <a:lnTo>
                    <a:pt x="209" y="41"/>
                  </a:lnTo>
                  <a:lnTo>
                    <a:pt x="171" y="44"/>
                  </a:lnTo>
                  <a:lnTo>
                    <a:pt x="135" y="51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97" y="65"/>
                  </a:lnTo>
                  <a:lnTo>
                    <a:pt x="97" y="67"/>
                  </a:lnTo>
                  <a:lnTo>
                    <a:pt x="97" y="70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0" y="75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0" y="81"/>
                  </a:lnTo>
                  <a:lnTo>
                    <a:pt x="99" y="83"/>
                  </a:lnTo>
                  <a:lnTo>
                    <a:pt x="95" y="85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4" y="75"/>
                  </a:lnTo>
                  <a:lnTo>
                    <a:pt x="83" y="72"/>
                  </a:lnTo>
                  <a:lnTo>
                    <a:pt x="80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84"/>
                  </a:lnTo>
                  <a:lnTo>
                    <a:pt x="74" y="91"/>
                  </a:lnTo>
                  <a:lnTo>
                    <a:pt x="78" y="95"/>
                  </a:lnTo>
                  <a:lnTo>
                    <a:pt x="84" y="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300"/>
                  </a:lnTo>
                  <a:lnTo>
                    <a:pt x="2" y="303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4" y="310"/>
                  </a:lnTo>
                  <a:lnTo>
                    <a:pt x="8" y="314"/>
                  </a:lnTo>
                  <a:lnTo>
                    <a:pt x="12" y="320"/>
                  </a:lnTo>
                  <a:lnTo>
                    <a:pt x="18" y="324"/>
                  </a:lnTo>
                  <a:lnTo>
                    <a:pt x="24" y="328"/>
                  </a:lnTo>
                  <a:lnTo>
                    <a:pt x="32" y="333"/>
                  </a:lnTo>
                  <a:lnTo>
                    <a:pt x="39" y="336"/>
                  </a:lnTo>
                  <a:lnTo>
                    <a:pt x="48" y="339"/>
                  </a:lnTo>
                  <a:lnTo>
                    <a:pt x="50" y="339"/>
                  </a:lnTo>
                  <a:lnTo>
                    <a:pt x="135" y="339"/>
                  </a:lnTo>
                  <a:lnTo>
                    <a:pt x="138" y="339"/>
                  </a:lnTo>
                  <a:lnTo>
                    <a:pt x="138" y="339"/>
                  </a:lnTo>
                  <a:lnTo>
                    <a:pt x="146" y="336"/>
                  </a:lnTo>
                  <a:lnTo>
                    <a:pt x="154" y="333"/>
                  </a:lnTo>
                  <a:lnTo>
                    <a:pt x="161" y="328"/>
                  </a:lnTo>
                  <a:lnTo>
                    <a:pt x="168" y="324"/>
                  </a:lnTo>
                  <a:lnTo>
                    <a:pt x="173" y="320"/>
                  </a:lnTo>
                  <a:lnTo>
                    <a:pt x="179" y="314"/>
                  </a:lnTo>
                  <a:lnTo>
                    <a:pt x="183" y="310"/>
                  </a:lnTo>
                  <a:lnTo>
                    <a:pt x="186" y="304"/>
                  </a:lnTo>
                  <a:lnTo>
                    <a:pt x="185" y="303"/>
                  </a:lnTo>
                  <a:lnTo>
                    <a:pt x="185" y="303"/>
                  </a:lnTo>
                  <a:lnTo>
                    <a:pt x="185" y="300"/>
                  </a:lnTo>
                  <a:lnTo>
                    <a:pt x="184" y="298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7" y="95"/>
                  </a:lnTo>
                  <a:lnTo>
                    <a:pt x="112" y="90"/>
                  </a:lnTo>
                  <a:lnTo>
                    <a:pt x="114" y="84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45" y="64"/>
                  </a:lnTo>
                  <a:lnTo>
                    <a:pt x="178" y="58"/>
                  </a:lnTo>
                  <a:lnTo>
                    <a:pt x="212" y="54"/>
                  </a:lnTo>
                  <a:lnTo>
                    <a:pt x="249" y="53"/>
                  </a:lnTo>
                  <a:lnTo>
                    <a:pt x="249" y="211"/>
                  </a:lnTo>
                  <a:lnTo>
                    <a:pt x="249" y="211"/>
                  </a:lnTo>
                  <a:lnTo>
                    <a:pt x="246" y="222"/>
                  </a:lnTo>
                  <a:lnTo>
                    <a:pt x="243" y="233"/>
                  </a:lnTo>
                  <a:lnTo>
                    <a:pt x="241" y="244"/>
                  </a:lnTo>
                  <a:lnTo>
                    <a:pt x="241" y="255"/>
                  </a:lnTo>
                  <a:lnTo>
                    <a:pt x="241" y="267"/>
                  </a:lnTo>
                  <a:lnTo>
                    <a:pt x="243" y="278"/>
                  </a:lnTo>
                  <a:lnTo>
                    <a:pt x="246" y="288"/>
                  </a:lnTo>
                  <a:lnTo>
                    <a:pt x="249" y="299"/>
                  </a:lnTo>
                  <a:lnTo>
                    <a:pt x="249" y="299"/>
                  </a:lnTo>
                  <a:lnTo>
                    <a:pt x="249" y="300"/>
                  </a:lnTo>
                  <a:lnTo>
                    <a:pt x="249" y="341"/>
                  </a:lnTo>
                  <a:lnTo>
                    <a:pt x="249" y="341"/>
                  </a:lnTo>
                  <a:lnTo>
                    <a:pt x="249" y="346"/>
                  </a:lnTo>
                  <a:lnTo>
                    <a:pt x="248" y="352"/>
                  </a:lnTo>
                  <a:lnTo>
                    <a:pt x="246" y="358"/>
                  </a:lnTo>
                  <a:lnTo>
                    <a:pt x="242" y="364"/>
                  </a:lnTo>
                  <a:lnTo>
                    <a:pt x="238" y="371"/>
                  </a:lnTo>
                  <a:lnTo>
                    <a:pt x="230" y="376"/>
                  </a:lnTo>
                  <a:lnTo>
                    <a:pt x="222" y="381"/>
                  </a:lnTo>
                  <a:lnTo>
                    <a:pt x="210" y="385"/>
                  </a:lnTo>
                  <a:lnTo>
                    <a:pt x="206" y="386"/>
                  </a:lnTo>
                  <a:lnTo>
                    <a:pt x="205" y="391"/>
                  </a:lnTo>
                  <a:lnTo>
                    <a:pt x="192" y="391"/>
                  </a:lnTo>
                  <a:lnTo>
                    <a:pt x="192" y="429"/>
                  </a:lnTo>
                  <a:lnTo>
                    <a:pt x="186" y="429"/>
                  </a:lnTo>
                  <a:lnTo>
                    <a:pt x="186" y="467"/>
                  </a:lnTo>
                  <a:lnTo>
                    <a:pt x="345" y="467"/>
                  </a:lnTo>
                  <a:lnTo>
                    <a:pt x="345" y="429"/>
                  </a:lnTo>
                  <a:lnTo>
                    <a:pt x="340" y="429"/>
                  </a:lnTo>
                  <a:lnTo>
                    <a:pt x="340" y="391"/>
                  </a:lnTo>
                  <a:lnTo>
                    <a:pt x="327" y="391"/>
                  </a:lnTo>
                  <a:lnTo>
                    <a:pt x="327" y="386"/>
                  </a:lnTo>
                  <a:lnTo>
                    <a:pt x="321" y="385"/>
                  </a:lnTo>
                  <a:lnTo>
                    <a:pt x="321" y="385"/>
                  </a:lnTo>
                  <a:lnTo>
                    <a:pt x="311" y="382"/>
                  </a:lnTo>
                  <a:lnTo>
                    <a:pt x="304" y="379"/>
                  </a:lnTo>
                  <a:lnTo>
                    <a:pt x="297" y="375"/>
                  </a:lnTo>
                  <a:lnTo>
                    <a:pt x="292" y="371"/>
                  </a:lnTo>
                  <a:lnTo>
                    <a:pt x="288" y="364"/>
                  </a:lnTo>
                  <a:lnTo>
                    <a:pt x="286" y="358"/>
                  </a:lnTo>
                  <a:lnTo>
                    <a:pt x="283" y="350"/>
                  </a:lnTo>
                  <a:lnTo>
                    <a:pt x="282" y="341"/>
                  </a:lnTo>
                  <a:lnTo>
                    <a:pt x="282" y="299"/>
                  </a:lnTo>
                  <a:lnTo>
                    <a:pt x="282" y="299"/>
                  </a:lnTo>
                  <a:lnTo>
                    <a:pt x="286" y="288"/>
                  </a:lnTo>
                  <a:lnTo>
                    <a:pt x="289" y="278"/>
                  </a:lnTo>
                  <a:lnTo>
                    <a:pt x="290" y="266"/>
                  </a:lnTo>
                  <a:lnTo>
                    <a:pt x="290" y="255"/>
                  </a:lnTo>
                  <a:lnTo>
                    <a:pt x="290" y="244"/>
                  </a:lnTo>
                  <a:lnTo>
                    <a:pt x="289" y="233"/>
                  </a:lnTo>
                  <a:lnTo>
                    <a:pt x="286" y="222"/>
                  </a:lnTo>
                  <a:lnTo>
                    <a:pt x="282" y="211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319" y="54"/>
                  </a:lnTo>
                  <a:lnTo>
                    <a:pt x="354" y="58"/>
                  </a:lnTo>
                  <a:lnTo>
                    <a:pt x="387" y="64"/>
                  </a:lnTo>
                  <a:lnTo>
                    <a:pt x="417" y="70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6" y="78"/>
                  </a:lnTo>
                  <a:lnTo>
                    <a:pt x="417" y="84"/>
                  </a:lnTo>
                  <a:lnTo>
                    <a:pt x="421" y="90"/>
                  </a:lnTo>
                  <a:lnTo>
                    <a:pt x="424" y="95"/>
                  </a:lnTo>
                  <a:lnTo>
                    <a:pt x="429" y="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6" y="300"/>
                  </a:lnTo>
                  <a:lnTo>
                    <a:pt x="347" y="303"/>
                  </a:lnTo>
                  <a:lnTo>
                    <a:pt x="346" y="304"/>
                  </a:lnTo>
                  <a:lnTo>
                    <a:pt x="346" y="304"/>
                  </a:lnTo>
                  <a:lnTo>
                    <a:pt x="349" y="310"/>
                  </a:lnTo>
                  <a:lnTo>
                    <a:pt x="354" y="314"/>
                  </a:lnTo>
                  <a:lnTo>
                    <a:pt x="358" y="320"/>
                  </a:lnTo>
                  <a:lnTo>
                    <a:pt x="363" y="324"/>
                  </a:lnTo>
                  <a:lnTo>
                    <a:pt x="370" y="328"/>
                  </a:lnTo>
                  <a:lnTo>
                    <a:pt x="377" y="333"/>
                  </a:lnTo>
                  <a:lnTo>
                    <a:pt x="385" y="336"/>
                  </a:lnTo>
                  <a:lnTo>
                    <a:pt x="394" y="339"/>
                  </a:lnTo>
                  <a:lnTo>
                    <a:pt x="396" y="339"/>
                  </a:lnTo>
                  <a:lnTo>
                    <a:pt x="481" y="339"/>
                  </a:lnTo>
                  <a:lnTo>
                    <a:pt x="483" y="339"/>
                  </a:lnTo>
                  <a:lnTo>
                    <a:pt x="483" y="339"/>
                  </a:lnTo>
                  <a:lnTo>
                    <a:pt x="492" y="336"/>
                  </a:lnTo>
                  <a:lnTo>
                    <a:pt x="499" y="333"/>
                  </a:lnTo>
                  <a:lnTo>
                    <a:pt x="507" y="328"/>
                  </a:lnTo>
                  <a:lnTo>
                    <a:pt x="513" y="324"/>
                  </a:lnTo>
                  <a:lnTo>
                    <a:pt x="519" y="320"/>
                  </a:lnTo>
                  <a:lnTo>
                    <a:pt x="524" y="314"/>
                  </a:lnTo>
                  <a:lnTo>
                    <a:pt x="527" y="310"/>
                  </a:lnTo>
                  <a:lnTo>
                    <a:pt x="531" y="304"/>
                  </a:lnTo>
                  <a:lnTo>
                    <a:pt x="531" y="303"/>
                  </a:lnTo>
                  <a:close/>
                  <a:moveTo>
                    <a:pt x="266" y="15"/>
                  </a:moveTo>
                  <a:lnTo>
                    <a:pt x="266" y="15"/>
                  </a:lnTo>
                  <a:lnTo>
                    <a:pt x="269" y="15"/>
                  </a:lnTo>
                  <a:lnTo>
                    <a:pt x="273" y="17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7"/>
                  </a:lnTo>
                  <a:lnTo>
                    <a:pt x="273" y="30"/>
                  </a:lnTo>
                  <a:lnTo>
                    <a:pt x="269" y="33"/>
                  </a:lnTo>
                  <a:lnTo>
                    <a:pt x="266" y="34"/>
                  </a:lnTo>
                  <a:lnTo>
                    <a:pt x="266" y="34"/>
                  </a:lnTo>
                  <a:lnTo>
                    <a:pt x="262" y="33"/>
                  </a:lnTo>
                  <a:lnTo>
                    <a:pt x="260" y="30"/>
                  </a:lnTo>
                  <a:lnTo>
                    <a:pt x="257" y="27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7" y="21"/>
                  </a:lnTo>
                  <a:lnTo>
                    <a:pt x="260" y="17"/>
                  </a:lnTo>
                  <a:lnTo>
                    <a:pt x="262" y="15"/>
                  </a:lnTo>
                  <a:lnTo>
                    <a:pt x="266" y="15"/>
                  </a:lnTo>
                  <a:lnTo>
                    <a:pt x="266" y="15"/>
                  </a:lnTo>
                  <a:close/>
                  <a:moveTo>
                    <a:pt x="134" y="325"/>
                  </a:moveTo>
                  <a:lnTo>
                    <a:pt x="51" y="325"/>
                  </a:lnTo>
                  <a:lnTo>
                    <a:pt x="51" y="325"/>
                  </a:lnTo>
                  <a:lnTo>
                    <a:pt x="41" y="322"/>
                  </a:lnTo>
                  <a:lnTo>
                    <a:pt x="34" y="318"/>
                  </a:lnTo>
                  <a:lnTo>
                    <a:pt x="26" y="313"/>
                  </a:lnTo>
                  <a:lnTo>
                    <a:pt x="21" y="308"/>
                  </a:lnTo>
                  <a:lnTo>
                    <a:pt x="166" y="308"/>
                  </a:lnTo>
                  <a:lnTo>
                    <a:pt x="166" y="308"/>
                  </a:lnTo>
                  <a:lnTo>
                    <a:pt x="159" y="313"/>
                  </a:lnTo>
                  <a:lnTo>
                    <a:pt x="152" y="318"/>
                  </a:lnTo>
                  <a:lnTo>
                    <a:pt x="144" y="322"/>
                  </a:lnTo>
                  <a:lnTo>
                    <a:pt x="134" y="325"/>
                  </a:lnTo>
                  <a:lnTo>
                    <a:pt x="134" y="325"/>
                  </a:lnTo>
                  <a:close/>
                  <a:moveTo>
                    <a:pt x="19" y="294"/>
                  </a:moveTo>
                  <a:lnTo>
                    <a:pt x="93" y="114"/>
                  </a:lnTo>
                  <a:lnTo>
                    <a:pt x="167" y="294"/>
                  </a:lnTo>
                  <a:lnTo>
                    <a:pt x="19" y="294"/>
                  </a:lnTo>
                  <a:close/>
                  <a:moveTo>
                    <a:pt x="270" y="217"/>
                  </a:moveTo>
                  <a:lnTo>
                    <a:pt x="270" y="217"/>
                  </a:lnTo>
                  <a:lnTo>
                    <a:pt x="273" y="227"/>
                  </a:lnTo>
                  <a:lnTo>
                    <a:pt x="275" y="237"/>
                  </a:lnTo>
                  <a:lnTo>
                    <a:pt x="276" y="245"/>
                  </a:lnTo>
                  <a:lnTo>
                    <a:pt x="276" y="255"/>
                  </a:lnTo>
                  <a:lnTo>
                    <a:pt x="276" y="265"/>
                  </a:lnTo>
                  <a:lnTo>
                    <a:pt x="275" y="274"/>
                  </a:lnTo>
                  <a:lnTo>
                    <a:pt x="273" y="283"/>
                  </a:lnTo>
                  <a:lnTo>
                    <a:pt x="270" y="293"/>
                  </a:lnTo>
                  <a:lnTo>
                    <a:pt x="262" y="293"/>
                  </a:lnTo>
                  <a:lnTo>
                    <a:pt x="262" y="293"/>
                  </a:lnTo>
                  <a:lnTo>
                    <a:pt x="259" y="283"/>
                  </a:lnTo>
                  <a:lnTo>
                    <a:pt x="256" y="274"/>
                  </a:lnTo>
                  <a:lnTo>
                    <a:pt x="255" y="265"/>
                  </a:lnTo>
                  <a:lnTo>
                    <a:pt x="255" y="255"/>
                  </a:lnTo>
                  <a:lnTo>
                    <a:pt x="255" y="245"/>
                  </a:lnTo>
                  <a:lnTo>
                    <a:pt x="256" y="237"/>
                  </a:lnTo>
                  <a:lnTo>
                    <a:pt x="259" y="227"/>
                  </a:lnTo>
                  <a:lnTo>
                    <a:pt x="262" y="217"/>
                  </a:lnTo>
                  <a:lnTo>
                    <a:pt x="270" y="217"/>
                  </a:lnTo>
                  <a:close/>
                  <a:moveTo>
                    <a:pt x="331" y="453"/>
                  </a:moveTo>
                  <a:lnTo>
                    <a:pt x="200" y="453"/>
                  </a:lnTo>
                  <a:lnTo>
                    <a:pt x="200" y="443"/>
                  </a:lnTo>
                  <a:lnTo>
                    <a:pt x="331" y="443"/>
                  </a:lnTo>
                  <a:lnTo>
                    <a:pt x="331" y="453"/>
                  </a:lnTo>
                  <a:close/>
                  <a:moveTo>
                    <a:pt x="207" y="429"/>
                  </a:moveTo>
                  <a:lnTo>
                    <a:pt x="207" y="406"/>
                  </a:lnTo>
                  <a:lnTo>
                    <a:pt x="326" y="406"/>
                  </a:lnTo>
                  <a:lnTo>
                    <a:pt x="326" y="429"/>
                  </a:lnTo>
                  <a:lnTo>
                    <a:pt x="207" y="429"/>
                  </a:lnTo>
                  <a:close/>
                  <a:moveTo>
                    <a:pt x="296" y="391"/>
                  </a:moveTo>
                  <a:lnTo>
                    <a:pt x="235" y="391"/>
                  </a:lnTo>
                  <a:lnTo>
                    <a:pt x="235" y="391"/>
                  </a:lnTo>
                  <a:lnTo>
                    <a:pt x="241" y="386"/>
                  </a:lnTo>
                  <a:lnTo>
                    <a:pt x="248" y="380"/>
                  </a:lnTo>
                  <a:lnTo>
                    <a:pt x="252" y="375"/>
                  </a:lnTo>
                  <a:lnTo>
                    <a:pt x="256" y="368"/>
                  </a:lnTo>
                  <a:lnTo>
                    <a:pt x="260" y="362"/>
                  </a:lnTo>
                  <a:lnTo>
                    <a:pt x="262" y="355"/>
                  </a:lnTo>
                  <a:lnTo>
                    <a:pt x="263" y="348"/>
                  </a:lnTo>
                  <a:lnTo>
                    <a:pt x="263" y="341"/>
                  </a:lnTo>
                  <a:lnTo>
                    <a:pt x="263" y="307"/>
                  </a:lnTo>
                  <a:lnTo>
                    <a:pt x="268" y="307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9" y="348"/>
                  </a:lnTo>
                  <a:lnTo>
                    <a:pt x="269" y="354"/>
                  </a:lnTo>
                  <a:lnTo>
                    <a:pt x="272" y="362"/>
                  </a:lnTo>
                  <a:lnTo>
                    <a:pt x="274" y="368"/>
                  </a:lnTo>
                  <a:lnTo>
                    <a:pt x="278" y="375"/>
                  </a:lnTo>
                  <a:lnTo>
                    <a:pt x="282" y="380"/>
                  </a:lnTo>
                  <a:lnTo>
                    <a:pt x="289" y="386"/>
                  </a:lnTo>
                  <a:lnTo>
                    <a:pt x="296" y="391"/>
                  </a:lnTo>
                  <a:lnTo>
                    <a:pt x="296" y="391"/>
                  </a:lnTo>
                  <a:close/>
                  <a:moveTo>
                    <a:pt x="268" y="203"/>
                  </a:moveTo>
                  <a:lnTo>
                    <a:pt x="263" y="203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8" y="53"/>
                  </a:lnTo>
                  <a:lnTo>
                    <a:pt x="268" y="203"/>
                  </a:lnTo>
                  <a:close/>
                  <a:moveTo>
                    <a:pt x="512" y="294"/>
                  </a:moveTo>
                  <a:lnTo>
                    <a:pt x="364" y="294"/>
                  </a:lnTo>
                  <a:lnTo>
                    <a:pt x="439" y="114"/>
                  </a:lnTo>
                  <a:lnTo>
                    <a:pt x="512" y="294"/>
                  </a:lnTo>
                  <a:close/>
                  <a:moveTo>
                    <a:pt x="480" y="325"/>
                  </a:moveTo>
                  <a:lnTo>
                    <a:pt x="397" y="325"/>
                  </a:lnTo>
                  <a:lnTo>
                    <a:pt x="397" y="325"/>
                  </a:lnTo>
                  <a:lnTo>
                    <a:pt x="387" y="322"/>
                  </a:lnTo>
                  <a:lnTo>
                    <a:pt x="380" y="318"/>
                  </a:lnTo>
                  <a:lnTo>
                    <a:pt x="372" y="313"/>
                  </a:lnTo>
                  <a:lnTo>
                    <a:pt x="367" y="308"/>
                  </a:lnTo>
                  <a:lnTo>
                    <a:pt x="511" y="308"/>
                  </a:lnTo>
                  <a:lnTo>
                    <a:pt x="511" y="308"/>
                  </a:lnTo>
                  <a:lnTo>
                    <a:pt x="505" y="313"/>
                  </a:lnTo>
                  <a:lnTo>
                    <a:pt x="497" y="318"/>
                  </a:lnTo>
                  <a:lnTo>
                    <a:pt x="490" y="322"/>
                  </a:lnTo>
                  <a:lnTo>
                    <a:pt x="480" y="325"/>
                  </a:lnTo>
                  <a:lnTo>
                    <a:pt x="480" y="3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31215" y="4185293"/>
            <a:ext cx="894896" cy="894896"/>
            <a:chOff x="3430614" y="4099568"/>
            <a:chExt cx="894896" cy="894896"/>
          </a:xfrm>
        </p:grpSpPr>
        <p:sp>
          <p:nvSpPr>
            <p:cNvPr id="143" name="Oval 142"/>
            <p:cNvSpPr/>
            <p:nvPr/>
          </p:nvSpPr>
          <p:spPr>
            <a:xfrm flipH="1">
              <a:off x="3430614" y="4099568"/>
              <a:ext cx="894896" cy="894896"/>
            </a:xfrm>
            <a:prstGeom prst="ellipse">
              <a:avLst/>
            </a:prstGeom>
            <a:solidFill>
              <a:schemeClr val="bg1">
                <a:alpha val="18000"/>
              </a:schemeClr>
            </a:solidFill>
            <a:ln w="3175">
              <a:solidFill>
                <a:schemeClr val="bg1"/>
              </a:solidFill>
            </a:ln>
            <a:effectLst>
              <a:outerShdw blurRad="88900" dist="63500" dir="5400000" sx="99000" sy="99000" algn="t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77" name="Group 176"/>
            <p:cNvGrpSpPr/>
            <p:nvPr/>
          </p:nvGrpSpPr>
          <p:grpSpPr>
            <a:xfrm>
              <a:off x="3622548" y="4292038"/>
              <a:ext cx="511028" cy="509956"/>
              <a:chOff x="5138738" y="4373563"/>
              <a:chExt cx="755650" cy="754063"/>
            </a:xfrm>
            <a:solidFill>
              <a:schemeClr val="bg1">
                <a:lumMod val="95000"/>
              </a:schemeClr>
            </a:solidFill>
          </p:grpSpPr>
          <p:sp>
            <p:nvSpPr>
              <p:cNvPr id="178" name="Freeform 177"/>
              <p:cNvSpPr>
                <a:spLocks noEditPoints="1"/>
              </p:cNvSpPr>
              <p:nvPr/>
            </p:nvSpPr>
            <p:spPr bwMode="auto">
              <a:xfrm>
                <a:off x="5138738" y="4373563"/>
                <a:ext cx="755650" cy="754063"/>
              </a:xfrm>
              <a:custGeom>
                <a:avLst/>
                <a:gdLst>
                  <a:gd name="T0" fmla="*/ 214 w 476"/>
                  <a:gd name="T1" fmla="*/ 1 h 475"/>
                  <a:gd name="T2" fmla="*/ 146 w 476"/>
                  <a:gd name="T3" fmla="*/ 20 h 475"/>
                  <a:gd name="T4" fmla="*/ 87 w 476"/>
                  <a:gd name="T5" fmla="*/ 55 h 475"/>
                  <a:gd name="T6" fmla="*/ 41 w 476"/>
                  <a:gd name="T7" fmla="*/ 105 h 475"/>
                  <a:gd name="T8" fmla="*/ 11 w 476"/>
                  <a:gd name="T9" fmla="*/ 167 h 475"/>
                  <a:gd name="T10" fmla="*/ 0 w 476"/>
                  <a:gd name="T11" fmla="*/ 238 h 475"/>
                  <a:gd name="T12" fmla="*/ 6 w 476"/>
                  <a:gd name="T13" fmla="*/ 286 h 475"/>
                  <a:gd name="T14" fmla="*/ 30 w 476"/>
                  <a:gd name="T15" fmla="*/ 351 h 475"/>
                  <a:gd name="T16" fmla="*/ 71 w 476"/>
                  <a:gd name="T17" fmla="*/ 406 h 475"/>
                  <a:gd name="T18" fmla="*/ 125 w 476"/>
                  <a:gd name="T19" fmla="*/ 447 h 475"/>
                  <a:gd name="T20" fmla="*/ 190 w 476"/>
                  <a:gd name="T21" fmla="*/ 471 h 475"/>
                  <a:gd name="T22" fmla="*/ 238 w 476"/>
                  <a:gd name="T23" fmla="*/ 475 h 475"/>
                  <a:gd name="T24" fmla="*/ 309 w 476"/>
                  <a:gd name="T25" fmla="*/ 464 h 475"/>
                  <a:gd name="T26" fmla="*/ 371 w 476"/>
                  <a:gd name="T27" fmla="*/ 435 h 475"/>
                  <a:gd name="T28" fmla="*/ 422 w 476"/>
                  <a:gd name="T29" fmla="*/ 389 h 475"/>
                  <a:gd name="T30" fmla="*/ 457 w 476"/>
                  <a:gd name="T31" fmla="*/ 331 h 475"/>
                  <a:gd name="T32" fmla="*/ 474 w 476"/>
                  <a:gd name="T33" fmla="*/ 263 h 475"/>
                  <a:gd name="T34" fmla="*/ 474 w 476"/>
                  <a:gd name="T35" fmla="*/ 214 h 475"/>
                  <a:gd name="T36" fmla="*/ 457 w 476"/>
                  <a:gd name="T37" fmla="*/ 146 h 475"/>
                  <a:gd name="T38" fmla="*/ 422 w 476"/>
                  <a:gd name="T39" fmla="*/ 86 h 475"/>
                  <a:gd name="T40" fmla="*/ 371 w 476"/>
                  <a:gd name="T41" fmla="*/ 41 h 475"/>
                  <a:gd name="T42" fmla="*/ 309 w 476"/>
                  <a:gd name="T43" fmla="*/ 11 h 475"/>
                  <a:gd name="T44" fmla="*/ 238 w 476"/>
                  <a:gd name="T45" fmla="*/ 0 h 475"/>
                  <a:gd name="T46" fmla="*/ 238 w 476"/>
                  <a:gd name="T47" fmla="*/ 461 h 475"/>
                  <a:gd name="T48" fmla="*/ 172 w 476"/>
                  <a:gd name="T49" fmla="*/ 452 h 475"/>
                  <a:gd name="T50" fmla="*/ 114 w 476"/>
                  <a:gd name="T51" fmla="*/ 423 h 475"/>
                  <a:gd name="T52" fmla="*/ 66 w 476"/>
                  <a:gd name="T53" fmla="*/ 380 h 475"/>
                  <a:gd name="T54" fmla="*/ 33 w 476"/>
                  <a:gd name="T55" fmla="*/ 325 h 475"/>
                  <a:gd name="T56" fmla="*/ 15 w 476"/>
                  <a:gd name="T57" fmla="*/ 260 h 475"/>
                  <a:gd name="T58" fmla="*/ 15 w 476"/>
                  <a:gd name="T59" fmla="*/ 215 h 475"/>
                  <a:gd name="T60" fmla="*/ 33 w 476"/>
                  <a:gd name="T61" fmla="*/ 151 h 475"/>
                  <a:gd name="T62" fmla="*/ 66 w 476"/>
                  <a:gd name="T63" fmla="*/ 96 h 475"/>
                  <a:gd name="T64" fmla="*/ 114 w 476"/>
                  <a:gd name="T65" fmla="*/ 53 h 475"/>
                  <a:gd name="T66" fmla="*/ 172 w 476"/>
                  <a:gd name="T67" fmla="*/ 25 h 475"/>
                  <a:gd name="T68" fmla="*/ 238 w 476"/>
                  <a:gd name="T69" fmla="*/ 14 h 475"/>
                  <a:gd name="T70" fmla="*/ 283 w 476"/>
                  <a:gd name="T71" fmla="*/ 20 h 475"/>
                  <a:gd name="T72" fmla="*/ 345 w 476"/>
                  <a:gd name="T73" fmla="*/ 41 h 475"/>
                  <a:gd name="T74" fmla="*/ 396 w 476"/>
                  <a:gd name="T75" fmla="*/ 80 h 475"/>
                  <a:gd name="T76" fmla="*/ 435 w 476"/>
                  <a:gd name="T77" fmla="*/ 132 h 475"/>
                  <a:gd name="T78" fmla="*/ 457 w 476"/>
                  <a:gd name="T79" fmla="*/ 193 h 475"/>
                  <a:gd name="T80" fmla="*/ 462 w 476"/>
                  <a:gd name="T81" fmla="*/ 238 h 475"/>
                  <a:gd name="T82" fmla="*/ 452 w 476"/>
                  <a:gd name="T83" fmla="*/ 305 h 475"/>
                  <a:gd name="T84" fmla="*/ 424 w 476"/>
                  <a:gd name="T85" fmla="*/ 363 h 475"/>
                  <a:gd name="T86" fmla="*/ 381 w 476"/>
                  <a:gd name="T87" fmla="*/ 410 h 475"/>
                  <a:gd name="T88" fmla="*/ 325 w 476"/>
                  <a:gd name="T89" fmla="*/ 444 h 475"/>
                  <a:gd name="T90" fmla="*/ 261 w 476"/>
                  <a:gd name="T91" fmla="*/ 46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76" h="475">
                    <a:moveTo>
                      <a:pt x="238" y="0"/>
                    </a:moveTo>
                    <a:lnTo>
                      <a:pt x="238" y="0"/>
                    </a:lnTo>
                    <a:lnTo>
                      <a:pt x="214" y="1"/>
                    </a:lnTo>
                    <a:lnTo>
                      <a:pt x="190" y="5"/>
                    </a:lnTo>
                    <a:lnTo>
                      <a:pt x="168" y="11"/>
                    </a:lnTo>
                    <a:lnTo>
                      <a:pt x="146" y="20"/>
                    </a:lnTo>
                    <a:lnTo>
                      <a:pt x="125" y="29"/>
                    </a:lnTo>
                    <a:lnTo>
                      <a:pt x="105" y="41"/>
                    </a:lnTo>
                    <a:lnTo>
                      <a:pt x="87" y="55"/>
                    </a:lnTo>
                    <a:lnTo>
                      <a:pt x="71" y="70"/>
                    </a:lnTo>
                    <a:lnTo>
                      <a:pt x="54" y="86"/>
                    </a:lnTo>
                    <a:lnTo>
                      <a:pt x="41" y="105"/>
                    </a:lnTo>
                    <a:lnTo>
                      <a:pt x="30" y="125"/>
                    </a:lnTo>
                    <a:lnTo>
                      <a:pt x="19" y="146"/>
                    </a:lnTo>
                    <a:lnTo>
                      <a:pt x="11" y="167"/>
                    </a:lnTo>
                    <a:lnTo>
                      <a:pt x="6" y="190"/>
                    </a:lnTo>
                    <a:lnTo>
                      <a:pt x="1" y="214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1" y="263"/>
                    </a:lnTo>
                    <a:lnTo>
                      <a:pt x="6" y="286"/>
                    </a:lnTo>
                    <a:lnTo>
                      <a:pt x="11" y="309"/>
                    </a:lnTo>
                    <a:lnTo>
                      <a:pt x="19" y="331"/>
                    </a:lnTo>
                    <a:lnTo>
                      <a:pt x="30" y="351"/>
                    </a:lnTo>
                    <a:lnTo>
                      <a:pt x="41" y="371"/>
                    </a:lnTo>
                    <a:lnTo>
                      <a:pt x="54" y="389"/>
                    </a:lnTo>
                    <a:lnTo>
                      <a:pt x="71" y="406"/>
                    </a:lnTo>
                    <a:lnTo>
                      <a:pt x="87" y="421"/>
                    </a:lnTo>
                    <a:lnTo>
                      <a:pt x="105" y="435"/>
                    </a:lnTo>
                    <a:lnTo>
                      <a:pt x="125" y="447"/>
                    </a:lnTo>
                    <a:lnTo>
                      <a:pt x="146" y="457"/>
                    </a:lnTo>
                    <a:lnTo>
                      <a:pt x="168" y="464"/>
                    </a:lnTo>
                    <a:lnTo>
                      <a:pt x="190" y="471"/>
                    </a:lnTo>
                    <a:lnTo>
                      <a:pt x="214" y="474"/>
                    </a:lnTo>
                    <a:lnTo>
                      <a:pt x="238" y="475"/>
                    </a:lnTo>
                    <a:lnTo>
                      <a:pt x="238" y="475"/>
                    </a:lnTo>
                    <a:lnTo>
                      <a:pt x="263" y="474"/>
                    </a:lnTo>
                    <a:lnTo>
                      <a:pt x="285" y="471"/>
                    </a:lnTo>
                    <a:lnTo>
                      <a:pt x="309" y="464"/>
                    </a:lnTo>
                    <a:lnTo>
                      <a:pt x="331" y="457"/>
                    </a:lnTo>
                    <a:lnTo>
                      <a:pt x="351" y="447"/>
                    </a:lnTo>
                    <a:lnTo>
                      <a:pt x="371" y="435"/>
                    </a:lnTo>
                    <a:lnTo>
                      <a:pt x="389" y="421"/>
                    </a:lnTo>
                    <a:lnTo>
                      <a:pt x="406" y="406"/>
                    </a:lnTo>
                    <a:lnTo>
                      <a:pt x="422" y="389"/>
                    </a:lnTo>
                    <a:lnTo>
                      <a:pt x="436" y="371"/>
                    </a:lnTo>
                    <a:lnTo>
                      <a:pt x="447" y="351"/>
                    </a:lnTo>
                    <a:lnTo>
                      <a:pt x="457" y="331"/>
                    </a:lnTo>
                    <a:lnTo>
                      <a:pt x="465" y="309"/>
                    </a:lnTo>
                    <a:lnTo>
                      <a:pt x="471" y="286"/>
                    </a:lnTo>
                    <a:lnTo>
                      <a:pt x="474" y="263"/>
                    </a:lnTo>
                    <a:lnTo>
                      <a:pt x="476" y="238"/>
                    </a:lnTo>
                    <a:lnTo>
                      <a:pt x="476" y="238"/>
                    </a:lnTo>
                    <a:lnTo>
                      <a:pt x="474" y="214"/>
                    </a:lnTo>
                    <a:lnTo>
                      <a:pt x="471" y="190"/>
                    </a:lnTo>
                    <a:lnTo>
                      <a:pt x="465" y="167"/>
                    </a:lnTo>
                    <a:lnTo>
                      <a:pt x="457" y="146"/>
                    </a:lnTo>
                    <a:lnTo>
                      <a:pt x="447" y="125"/>
                    </a:lnTo>
                    <a:lnTo>
                      <a:pt x="436" y="105"/>
                    </a:lnTo>
                    <a:lnTo>
                      <a:pt x="422" y="86"/>
                    </a:lnTo>
                    <a:lnTo>
                      <a:pt x="406" y="70"/>
                    </a:lnTo>
                    <a:lnTo>
                      <a:pt x="389" y="55"/>
                    </a:lnTo>
                    <a:lnTo>
                      <a:pt x="371" y="41"/>
                    </a:lnTo>
                    <a:lnTo>
                      <a:pt x="351" y="29"/>
                    </a:lnTo>
                    <a:lnTo>
                      <a:pt x="331" y="20"/>
                    </a:lnTo>
                    <a:lnTo>
                      <a:pt x="309" y="11"/>
                    </a:lnTo>
                    <a:lnTo>
                      <a:pt x="285" y="5"/>
                    </a:lnTo>
                    <a:lnTo>
                      <a:pt x="263" y="1"/>
                    </a:lnTo>
                    <a:lnTo>
                      <a:pt x="238" y="0"/>
                    </a:lnTo>
                    <a:lnTo>
                      <a:pt x="238" y="0"/>
                    </a:lnTo>
                    <a:close/>
                    <a:moveTo>
                      <a:pt x="238" y="461"/>
                    </a:moveTo>
                    <a:lnTo>
                      <a:pt x="238" y="461"/>
                    </a:lnTo>
                    <a:lnTo>
                      <a:pt x="215" y="460"/>
                    </a:lnTo>
                    <a:lnTo>
                      <a:pt x="194" y="457"/>
                    </a:lnTo>
                    <a:lnTo>
                      <a:pt x="172" y="452"/>
                    </a:lnTo>
                    <a:lnTo>
                      <a:pt x="152" y="444"/>
                    </a:lnTo>
                    <a:lnTo>
                      <a:pt x="132" y="434"/>
                    </a:lnTo>
                    <a:lnTo>
                      <a:pt x="114" y="423"/>
                    </a:lnTo>
                    <a:lnTo>
                      <a:pt x="96" y="410"/>
                    </a:lnTo>
                    <a:lnTo>
                      <a:pt x="80" y="396"/>
                    </a:lnTo>
                    <a:lnTo>
                      <a:pt x="66" y="380"/>
                    </a:lnTo>
                    <a:lnTo>
                      <a:pt x="53" y="363"/>
                    </a:lnTo>
                    <a:lnTo>
                      <a:pt x="41" y="345"/>
                    </a:lnTo>
                    <a:lnTo>
                      <a:pt x="33" y="325"/>
                    </a:lnTo>
                    <a:lnTo>
                      <a:pt x="25" y="305"/>
                    </a:lnTo>
                    <a:lnTo>
                      <a:pt x="19" y="283"/>
                    </a:lnTo>
                    <a:lnTo>
                      <a:pt x="15" y="260"/>
                    </a:lnTo>
                    <a:lnTo>
                      <a:pt x="14" y="238"/>
                    </a:lnTo>
                    <a:lnTo>
                      <a:pt x="14" y="238"/>
                    </a:lnTo>
                    <a:lnTo>
                      <a:pt x="15" y="215"/>
                    </a:lnTo>
                    <a:lnTo>
                      <a:pt x="19" y="193"/>
                    </a:lnTo>
                    <a:lnTo>
                      <a:pt x="25" y="172"/>
                    </a:lnTo>
                    <a:lnTo>
                      <a:pt x="33" y="151"/>
                    </a:lnTo>
                    <a:lnTo>
                      <a:pt x="41" y="132"/>
                    </a:lnTo>
                    <a:lnTo>
                      <a:pt x="53" y="113"/>
                    </a:lnTo>
                    <a:lnTo>
                      <a:pt x="66" y="96"/>
                    </a:lnTo>
                    <a:lnTo>
                      <a:pt x="80" y="80"/>
                    </a:lnTo>
                    <a:lnTo>
                      <a:pt x="96" y="66"/>
                    </a:lnTo>
                    <a:lnTo>
                      <a:pt x="114" y="53"/>
                    </a:lnTo>
                    <a:lnTo>
                      <a:pt x="132" y="41"/>
                    </a:lnTo>
                    <a:lnTo>
                      <a:pt x="152" y="32"/>
                    </a:lnTo>
                    <a:lnTo>
                      <a:pt x="172" y="25"/>
                    </a:lnTo>
                    <a:lnTo>
                      <a:pt x="194" y="20"/>
                    </a:lnTo>
                    <a:lnTo>
                      <a:pt x="215" y="15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61" y="15"/>
                    </a:lnTo>
                    <a:lnTo>
                      <a:pt x="283" y="20"/>
                    </a:lnTo>
                    <a:lnTo>
                      <a:pt x="305" y="25"/>
                    </a:lnTo>
                    <a:lnTo>
                      <a:pt x="325" y="32"/>
                    </a:lnTo>
                    <a:lnTo>
                      <a:pt x="345" y="41"/>
                    </a:lnTo>
                    <a:lnTo>
                      <a:pt x="363" y="53"/>
                    </a:lnTo>
                    <a:lnTo>
                      <a:pt x="381" y="66"/>
                    </a:lnTo>
                    <a:lnTo>
                      <a:pt x="396" y="80"/>
                    </a:lnTo>
                    <a:lnTo>
                      <a:pt x="411" y="96"/>
                    </a:lnTo>
                    <a:lnTo>
                      <a:pt x="424" y="113"/>
                    </a:lnTo>
                    <a:lnTo>
                      <a:pt x="435" y="132"/>
                    </a:lnTo>
                    <a:lnTo>
                      <a:pt x="444" y="151"/>
                    </a:lnTo>
                    <a:lnTo>
                      <a:pt x="452" y="172"/>
                    </a:lnTo>
                    <a:lnTo>
                      <a:pt x="457" y="193"/>
                    </a:lnTo>
                    <a:lnTo>
                      <a:pt x="460" y="215"/>
                    </a:lnTo>
                    <a:lnTo>
                      <a:pt x="462" y="238"/>
                    </a:lnTo>
                    <a:lnTo>
                      <a:pt x="462" y="238"/>
                    </a:lnTo>
                    <a:lnTo>
                      <a:pt x="460" y="260"/>
                    </a:lnTo>
                    <a:lnTo>
                      <a:pt x="457" y="283"/>
                    </a:lnTo>
                    <a:lnTo>
                      <a:pt x="452" y="305"/>
                    </a:lnTo>
                    <a:lnTo>
                      <a:pt x="444" y="325"/>
                    </a:lnTo>
                    <a:lnTo>
                      <a:pt x="435" y="345"/>
                    </a:lnTo>
                    <a:lnTo>
                      <a:pt x="424" y="363"/>
                    </a:lnTo>
                    <a:lnTo>
                      <a:pt x="411" y="380"/>
                    </a:lnTo>
                    <a:lnTo>
                      <a:pt x="396" y="396"/>
                    </a:lnTo>
                    <a:lnTo>
                      <a:pt x="381" y="410"/>
                    </a:lnTo>
                    <a:lnTo>
                      <a:pt x="363" y="423"/>
                    </a:lnTo>
                    <a:lnTo>
                      <a:pt x="345" y="434"/>
                    </a:lnTo>
                    <a:lnTo>
                      <a:pt x="325" y="444"/>
                    </a:lnTo>
                    <a:lnTo>
                      <a:pt x="305" y="452"/>
                    </a:lnTo>
                    <a:lnTo>
                      <a:pt x="283" y="457"/>
                    </a:lnTo>
                    <a:lnTo>
                      <a:pt x="261" y="460"/>
                    </a:lnTo>
                    <a:lnTo>
                      <a:pt x="238" y="461"/>
                    </a:lnTo>
                    <a:lnTo>
                      <a:pt x="238" y="4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9" name="Freeform 178"/>
              <p:cNvSpPr>
                <a:spLocks noEditPoints="1"/>
              </p:cNvSpPr>
              <p:nvPr/>
            </p:nvSpPr>
            <p:spPr bwMode="auto">
              <a:xfrm>
                <a:off x="5189538" y="4422775"/>
                <a:ext cx="654050" cy="655638"/>
              </a:xfrm>
              <a:custGeom>
                <a:avLst/>
                <a:gdLst>
                  <a:gd name="T0" fmla="*/ 185 w 412"/>
                  <a:gd name="T1" fmla="*/ 1 h 413"/>
                  <a:gd name="T2" fmla="*/ 126 w 412"/>
                  <a:gd name="T3" fmla="*/ 17 h 413"/>
                  <a:gd name="T4" fmla="*/ 75 w 412"/>
                  <a:gd name="T5" fmla="*/ 48 h 413"/>
                  <a:gd name="T6" fmla="*/ 35 w 412"/>
                  <a:gd name="T7" fmla="*/ 92 h 413"/>
                  <a:gd name="T8" fmla="*/ 9 w 412"/>
                  <a:gd name="T9" fmla="*/ 146 h 413"/>
                  <a:gd name="T10" fmla="*/ 0 w 412"/>
                  <a:gd name="T11" fmla="*/ 207 h 413"/>
                  <a:gd name="T12" fmla="*/ 4 w 412"/>
                  <a:gd name="T13" fmla="*/ 249 h 413"/>
                  <a:gd name="T14" fmla="*/ 25 w 412"/>
                  <a:gd name="T15" fmla="*/ 305 h 413"/>
                  <a:gd name="T16" fmla="*/ 60 w 412"/>
                  <a:gd name="T17" fmla="*/ 352 h 413"/>
                  <a:gd name="T18" fmla="*/ 108 w 412"/>
                  <a:gd name="T19" fmla="*/ 388 h 413"/>
                  <a:gd name="T20" fmla="*/ 165 w 412"/>
                  <a:gd name="T21" fmla="*/ 409 h 413"/>
                  <a:gd name="T22" fmla="*/ 206 w 412"/>
                  <a:gd name="T23" fmla="*/ 413 h 413"/>
                  <a:gd name="T24" fmla="*/ 268 w 412"/>
                  <a:gd name="T25" fmla="*/ 404 h 413"/>
                  <a:gd name="T26" fmla="*/ 322 w 412"/>
                  <a:gd name="T27" fmla="*/ 378 h 413"/>
                  <a:gd name="T28" fmla="*/ 365 w 412"/>
                  <a:gd name="T29" fmla="*/ 338 h 413"/>
                  <a:gd name="T30" fmla="*/ 396 w 412"/>
                  <a:gd name="T31" fmla="*/ 288 h 413"/>
                  <a:gd name="T32" fmla="*/ 411 w 412"/>
                  <a:gd name="T33" fmla="*/ 228 h 413"/>
                  <a:gd name="T34" fmla="*/ 411 w 412"/>
                  <a:gd name="T35" fmla="*/ 186 h 413"/>
                  <a:gd name="T36" fmla="*/ 396 w 412"/>
                  <a:gd name="T37" fmla="*/ 127 h 413"/>
                  <a:gd name="T38" fmla="*/ 365 w 412"/>
                  <a:gd name="T39" fmla="*/ 76 h 413"/>
                  <a:gd name="T40" fmla="*/ 322 w 412"/>
                  <a:gd name="T41" fmla="*/ 36 h 413"/>
                  <a:gd name="T42" fmla="*/ 268 w 412"/>
                  <a:gd name="T43" fmla="*/ 10 h 413"/>
                  <a:gd name="T44" fmla="*/ 206 w 412"/>
                  <a:gd name="T45" fmla="*/ 0 h 413"/>
                  <a:gd name="T46" fmla="*/ 206 w 412"/>
                  <a:gd name="T47" fmla="*/ 399 h 413"/>
                  <a:gd name="T48" fmla="*/ 149 w 412"/>
                  <a:gd name="T49" fmla="*/ 390 h 413"/>
                  <a:gd name="T50" fmla="*/ 99 w 412"/>
                  <a:gd name="T51" fmla="*/ 367 h 413"/>
                  <a:gd name="T52" fmla="*/ 58 w 412"/>
                  <a:gd name="T53" fmla="*/ 329 h 413"/>
                  <a:gd name="T54" fmla="*/ 29 w 412"/>
                  <a:gd name="T55" fmla="*/ 281 h 413"/>
                  <a:gd name="T56" fmla="*/ 15 w 412"/>
                  <a:gd name="T57" fmla="*/ 226 h 413"/>
                  <a:gd name="T58" fmla="*/ 15 w 412"/>
                  <a:gd name="T59" fmla="*/ 187 h 413"/>
                  <a:gd name="T60" fmla="*/ 29 w 412"/>
                  <a:gd name="T61" fmla="*/ 132 h 413"/>
                  <a:gd name="T62" fmla="*/ 58 w 412"/>
                  <a:gd name="T63" fmla="*/ 85 h 413"/>
                  <a:gd name="T64" fmla="*/ 99 w 412"/>
                  <a:gd name="T65" fmla="*/ 48 h 413"/>
                  <a:gd name="T66" fmla="*/ 149 w 412"/>
                  <a:gd name="T67" fmla="*/ 24 h 413"/>
                  <a:gd name="T68" fmla="*/ 206 w 412"/>
                  <a:gd name="T69" fmla="*/ 16 h 413"/>
                  <a:gd name="T70" fmla="*/ 245 w 412"/>
                  <a:gd name="T71" fmla="*/ 19 h 413"/>
                  <a:gd name="T72" fmla="*/ 298 w 412"/>
                  <a:gd name="T73" fmla="*/ 38 h 413"/>
                  <a:gd name="T74" fmla="*/ 342 w 412"/>
                  <a:gd name="T75" fmla="*/ 72 h 413"/>
                  <a:gd name="T76" fmla="*/ 374 w 412"/>
                  <a:gd name="T77" fmla="*/ 116 h 413"/>
                  <a:gd name="T78" fmla="*/ 394 w 412"/>
                  <a:gd name="T79" fmla="*/ 169 h 413"/>
                  <a:gd name="T80" fmla="*/ 398 w 412"/>
                  <a:gd name="T81" fmla="*/ 207 h 413"/>
                  <a:gd name="T82" fmla="*/ 390 w 412"/>
                  <a:gd name="T83" fmla="*/ 264 h 413"/>
                  <a:gd name="T84" fmla="*/ 366 w 412"/>
                  <a:gd name="T85" fmla="*/ 315 h 413"/>
                  <a:gd name="T86" fmla="*/ 328 w 412"/>
                  <a:gd name="T87" fmla="*/ 355 h 413"/>
                  <a:gd name="T88" fmla="*/ 280 w 412"/>
                  <a:gd name="T89" fmla="*/ 384 h 413"/>
                  <a:gd name="T90" fmla="*/ 225 w 412"/>
                  <a:gd name="T91" fmla="*/ 398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12" h="413">
                    <a:moveTo>
                      <a:pt x="206" y="0"/>
                    </a:moveTo>
                    <a:lnTo>
                      <a:pt x="206" y="0"/>
                    </a:lnTo>
                    <a:lnTo>
                      <a:pt x="185" y="1"/>
                    </a:lnTo>
                    <a:lnTo>
                      <a:pt x="165" y="5"/>
                    </a:lnTo>
                    <a:lnTo>
                      <a:pt x="144" y="10"/>
                    </a:lnTo>
                    <a:lnTo>
                      <a:pt x="126" y="17"/>
                    </a:lnTo>
                    <a:lnTo>
                      <a:pt x="108" y="26"/>
                    </a:lnTo>
                    <a:lnTo>
                      <a:pt x="91" y="36"/>
                    </a:lnTo>
                    <a:lnTo>
                      <a:pt x="75" y="48"/>
                    </a:lnTo>
                    <a:lnTo>
                      <a:pt x="60" y="61"/>
                    </a:lnTo>
                    <a:lnTo>
                      <a:pt x="47" y="76"/>
                    </a:lnTo>
                    <a:lnTo>
                      <a:pt x="35" y="92"/>
                    </a:lnTo>
                    <a:lnTo>
                      <a:pt x="25" y="108"/>
                    </a:lnTo>
                    <a:lnTo>
                      <a:pt x="16" y="127"/>
                    </a:lnTo>
                    <a:lnTo>
                      <a:pt x="9" y="146"/>
                    </a:lnTo>
                    <a:lnTo>
                      <a:pt x="4" y="166"/>
                    </a:lnTo>
                    <a:lnTo>
                      <a:pt x="1" y="186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1" y="228"/>
                    </a:lnTo>
                    <a:lnTo>
                      <a:pt x="4" y="249"/>
                    </a:lnTo>
                    <a:lnTo>
                      <a:pt x="9" y="268"/>
                    </a:lnTo>
                    <a:lnTo>
                      <a:pt x="16" y="288"/>
                    </a:lnTo>
                    <a:lnTo>
                      <a:pt x="25" y="305"/>
                    </a:lnTo>
                    <a:lnTo>
                      <a:pt x="35" y="322"/>
                    </a:lnTo>
                    <a:lnTo>
                      <a:pt x="47" y="338"/>
                    </a:lnTo>
                    <a:lnTo>
                      <a:pt x="60" y="352"/>
                    </a:lnTo>
                    <a:lnTo>
                      <a:pt x="75" y="367"/>
                    </a:lnTo>
                    <a:lnTo>
                      <a:pt x="91" y="378"/>
                    </a:lnTo>
                    <a:lnTo>
                      <a:pt x="108" y="388"/>
                    </a:lnTo>
                    <a:lnTo>
                      <a:pt x="126" y="397"/>
                    </a:lnTo>
                    <a:lnTo>
                      <a:pt x="144" y="404"/>
                    </a:lnTo>
                    <a:lnTo>
                      <a:pt x="165" y="409"/>
                    </a:lnTo>
                    <a:lnTo>
                      <a:pt x="185" y="412"/>
                    </a:lnTo>
                    <a:lnTo>
                      <a:pt x="206" y="413"/>
                    </a:lnTo>
                    <a:lnTo>
                      <a:pt x="206" y="413"/>
                    </a:lnTo>
                    <a:lnTo>
                      <a:pt x="228" y="412"/>
                    </a:lnTo>
                    <a:lnTo>
                      <a:pt x="248" y="409"/>
                    </a:lnTo>
                    <a:lnTo>
                      <a:pt x="268" y="404"/>
                    </a:lnTo>
                    <a:lnTo>
                      <a:pt x="286" y="397"/>
                    </a:lnTo>
                    <a:lnTo>
                      <a:pt x="304" y="388"/>
                    </a:lnTo>
                    <a:lnTo>
                      <a:pt x="322" y="378"/>
                    </a:lnTo>
                    <a:lnTo>
                      <a:pt x="337" y="367"/>
                    </a:lnTo>
                    <a:lnTo>
                      <a:pt x="352" y="352"/>
                    </a:lnTo>
                    <a:lnTo>
                      <a:pt x="365" y="338"/>
                    </a:lnTo>
                    <a:lnTo>
                      <a:pt x="377" y="322"/>
                    </a:lnTo>
                    <a:lnTo>
                      <a:pt x="387" y="305"/>
                    </a:lnTo>
                    <a:lnTo>
                      <a:pt x="396" y="288"/>
                    </a:lnTo>
                    <a:lnTo>
                      <a:pt x="403" y="268"/>
                    </a:lnTo>
                    <a:lnTo>
                      <a:pt x="408" y="249"/>
                    </a:lnTo>
                    <a:lnTo>
                      <a:pt x="411" y="228"/>
                    </a:lnTo>
                    <a:lnTo>
                      <a:pt x="412" y="207"/>
                    </a:lnTo>
                    <a:lnTo>
                      <a:pt x="412" y="207"/>
                    </a:lnTo>
                    <a:lnTo>
                      <a:pt x="411" y="186"/>
                    </a:lnTo>
                    <a:lnTo>
                      <a:pt x="408" y="166"/>
                    </a:lnTo>
                    <a:lnTo>
                      <a:pt x="403" y="146"/>
                    </a:lnTo>
                    <a:lnTo>
                      <a:pt x="396" y="127"/>
                    </a:lnTo>
                    <a:lnTo>
                      <a:pt x="387" y="108"/>
                    </a:lnTo>
                    <a:lnTo>
                      <a:pt x="377" y="92"/>
                    </a:lnTo>
                    <a:lnTo>
                      <a:pt x="365" y="76"/>
                    </a:lnTo>
                    <a:lnTo>
                      <a:pt x="352" y="61"/>
                    </a:lnTo>
                    <a:lnTo>
                      <a:pt x="337" y="48"/>
                    </a:lnTo>
                    <a:lnTo>
                      <a:pt x="322" y="36"/>
                    </a:lnTo>
                    <a:lnTo>
                      <a:pt x="304" y="26"/>
                    </a:lnTo>
                    <a:lnTo>
                      <a:pt x="286" y="17"/>
                    </a:lnTo>
                    <a:lnTo>
                      <a:pt x="268" y="10"/>
                    </a:lnTo>
                    <a:lnTo>
                      <a:pt x="248" y="5"/>
                    </a:lnTo>
                    <a:lnTo>
                      <a:pt x="228" y="1"/>
                    </a:lnTo>
                    <a:lnTo>
                      <a:pt x="206" y="0"/>
                    </a:lnTo>
                    <a:lnTo>
                      <a:pt x="206" y="0"/>
                    </a:lnTo>
                    <a:close/>
                    <a:moveTo>
                      <a:pt x="206" y="399"/>
                    </a:moveTo>
                    <a:lnTo>
                      <a:pt x="206" y="399"/>
                    </a:lnTo>
                    <a:lnTo>
                      <a:pt x="187" y="398"/>
                    </a:lnTo>
                    <a:lnTo>
                      <a:pt x="167" y="395"/>
                    </a:lnTo>
                    <a:lnTo>
                      <a:pt x="149" y="390"/>
                    </a:lnTo>
                    <a:lnTo>
                      <a:pt x="131" y="384"/>
                    </a:lnTo>
                    <a:lnTo>
                      <a:pt x="114" y="376"/>
                    </a:lnTo>
                    <a:lnTo>
                      <a:pt x="99" y="367"/>
                    </a:lnTo>
                    <a:lnTo>
                      <a:pt x="84" y="355"/>
                    </a:lnTo>
                    <a:lnTo>
                      <a:pt x="71" y="343"/>
                    </a:lnTo>
                    <a:lnTo>
                      <a:pt x="58" y="329"/>
                    </a:lnTo>
                    <a:lnTo>
                      <a:pt x="47" y="315"/>
                    </a:lnTo>
                    <a:lnTo>
                      <a:pt x="37" y="298"/>
                    </a:lnTo>
                    <a:lnTo>
                      <a:pt x="29" y="281"/>
                    </a:lnTo>
                    <a:lnTo>
                      <a:pt x="22" y="264"/>
                    </a:lnTo>
                    <a:lnTo>
                      <a:pt x="18" y="246"/>
                    </a:lnTo>
                    <a:lnTo>
                      <a:pt x="15" y="226"/>
                    </a:lnTo>
                    <a:lnTo>
                      <a:pt x="14" y="207"/>
                    </a:lnTo>
                    <a:lnTo>
                      <a:pt x="14" y="207"/>
                    </a:lnTo>
                    <a:lnTo>
                      <a:pt x="15" y="187"/>
                    </a:lnTo>
                    <a:lnTo>
                      <a:pt x="18" y="169"/>
                    </a:lnTo>
                    <a:lnTo>
                      <a:pt x="22" y="151"/>
                    </a:lnTo>
                    <a:lnTo>
                      <a:pt x="29" y="132"/>
                    </a:lnTo>
                    <a:lnTo>
                      <a:pt x="37" y="116"/>
                    </a:lnTo>
                    <a:lnTo>
                      <a:pt x="47" y="100"/>
                    </a:lnTo>
                    <a:lnTo>
                      <a:pt x="58" y="85"/>
                    </a:lnTo>
                    <a:lnTo>
                      <a:pt x="71" y="72"/>
                    </a:lnTo>
                    <a:lnTo>
                      <a:pt x="84" y="59"/>
                    </a:lnTo>
                    <a:lnTo>
                      <a:pt x="99" y="48"/>
                    </a:lnTo>
                    <a:lnTo>
                      <a:pt x="114" y="38"/>
                    </a:lnTo>
                    <a:lnTo>
                      <a:pt x="131" y="31"/>
                    </a:lnTo>
                    <a:lnTo>
                      <a:pt x="149" y="24"/>
                    </a:lnTo>
                    <a:lnTo>
                      <a:pt x="167" y="19"/>
                    </a:lnTo>
                    <a:lnTo>
                      <a:pt x="187" y="16"/>
                    </a:lnTo>
                    <a:lnTo>
                      <a:pt x="206" y="16"/>
                    </a:lnTo>
                    <a:lnTo>
                      <a:pt x="206" y="16"/>
                    </a:lnTo>
                    <a:lnTo>
                      <a:pt x="225" y="16"/>
                    </a:lnTo>
                    <a:lnTo>
                      <a:pt x="245" y="19"/>
                    </a:lnTo>
                    <a:lnTo>
                      <a:pt x="263" y="24"/>
                    </a:lnTo>
                    <a:lnTo>
                      <a:pt x="280" y="31"/>
                    </a:lnTo>
                    <a:lnTo>
                      <a:pt x="298" y="38"/>
                    </a:lnTo>
                    <a:lnTo>
                      <a:pt x="313" y="48"/>
                    </a:lnTo>
                    <a:lnTo>
                      <a:pt x="328" y="59"/>
                    </a:lnTo>
                    <a:lnTo>
                      <a:pt x="342" y="72"/>
                    </a:lnTo>
                    <a:lnTo>
                      <a:pt x="354" y="85"/>
                    </a:lnTo>
                    <a:lnTo>
                      <a:pt x="366" y="100"/>
                    </a:lnTo>
                    <a:lnTo>
                      <a:pt x="374" y="116"/>
                    </a:lnTo>
                    <a:lnTo>
                      <a:pt x="383" y="132"/>
                    </a:lnTo>
                    <a:lnTo>
                      <a:pt x="390" y="151"/>
                    </a:lnTo>
                    <a:lnTo>
                      <a:pt x="394" y="169"/>
                    </a:lnTo>
                    <a:lnTo>
                      <a:pt x="397" y="187"/>
                    </a:lnTo>
                    <a:lnTo>
                      <a:pt x="398" y="207"/>
                    </a:lnTo>
                    <a:lnTo>
                      <a:pt x="398" y="207"/>
                    </a:lnTo>
                    <a:lnTo>
                      <a:pt x="397" y="226"/>
                    </a:lnTo>
                    <a:lnTo>
                      <a:pt x="394" y="246"/>
                    </a:lnTo>
                    <a:lnTo>
                      <a:pt x="390" y="264"/>
                    </a:lnTo>
                    <a:lnTo>
                      <a:pt x="383" y="281"/>
                    </a:lnTo>
                    <a:lnTo>
                      <a:pt x="374" y="298"/>
                    </a:lnTo>
                    <a:lnTo>
                      <a:pt x="366" y="315"/>
                    </a:lnTo>
                    <a:lnTo>
                      <a:pt x="354" y="329"/>
                    </a:lnTo>
                    <a:lnTo>
                      <a:pt x="342" y="343"/>
                    </a:lnTo>
                    <a:lnTo>
                      <a:pt x="328" y="355"/>
                    </a:lnTo>
                    <a:lnTo>
                      <a:pt x="313" y="367"/>
                    </a:lnTo>
                    <a:lnTo>
                      <a:pt x="298" y="376"/>
                    </a:lnTo>
                    <a:lnTo>
                      <a:pt x="280" y="384"/>
                    </a:lnTo>
                    <a:lnTo>
                      <a:pt x="263" y="390"/>
                    </a:lnTo>
                    <a:lnTo>
                      <a:pt x="245" y="395"/>
                    </a:lnTo>
                    <a:lnTo>
                      <a:pt x="225" y="398"/>
                    </a:lnTo>
                    <a:lnTo>
                      <a:pt x="206" y="399"/>
                    </a:lnTo>
                    <a:lnTo>
                      <a:pt x="206" y="3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0" name="Rectangle 179"/>
              <p:cNvSpPr>
                <a:spLocks noChangeArrowheads="1"/>
              </p:cNvSpPr>
              <p:nvPr/>
            </p:nvSpPr>
            <p:spPr bwMode="auto">
              <a:xfrm>
                <a:off x="5505450" y="4470400"/>
                <a:ext cx="238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1" name="Freeform 180"/>
              <p:cNvSpPr/>
              <p:nvPr/>
            </p:nvSpPr>
            <p:spPr bwMode="auto">
              <a:xfrm>
                <a:off x="5365750" y="4502150"/>
                <a:ext cx="49213" cy="61913"/>
              </a:xfrm>
              <a:custGeom>
                <a:avLst/>
                <a:gdLst>
                  <a:gd name="T0" fmla="*/ 31 w 31"/>
                  <a:gd name="T1" fmla="*/ 31 h 39"/>
                  <a:gd name="T2" fmla="*/ 13 w 31"/>
                  <a:gd name="T3" fmla="*/ 0 h 39"/>
                  <a:gd name="T4" fmla="*/ 0 w 31"/>
                  <a:gd name="T5" fmla="*/ 7 h 39"/>
                  <a:gd name="T6" fmla="*/ 18 w 31"/>
                  <a:gd name="T7" fmla="*/ 39 h 39"/>
                  <a:gd name="T8" fmla="*/ 31 w 31"/>
                  <a:gd name="T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31" y="31"/>
                    </a:moveTo>
                    <a:lnTo>
                      <a:pt x="13" y="0"/>
                    </a:lnTo>
                    <a:lnTo>
                      <a:pt x="0" y="7"/>
                    </a:lnTo>
                    <a:lnTo>
                      <a:pt x="18" y="39"/>
                    </a:lnTo>
                    <a:lnTo>
                      <a:pt x="31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2" name="Freeform 181"/>
              <p:cNvSpPr/>
              <p:nvPr/>
            </p:nvSpPr>
            <p:spPr bwMode="auto">
              <a:xfrm>
                <a:off x="5265738" y="4600575"/>
                <a:ext cx="63500" cy="49213"/>
              </a:xfrm>
              <a:custGeom>
                <a:avLst/>
                <a:gdLst>
                  <a:gd name="T0" fmla="*/ 0 w 40"/>
                  <a:gd name="T1" fmla="*/ 13 h 31"/>
                  <a:gd name="T2" fmla="*/ 33 w 40"/>
                  <a:gd name="T3" fmla="*/ 31 h 31"/>
                  <a:gd name="T4" fmla="*/ 40 w 40"/>
                  <a:gd name="T5" fmla="*/ 19 h 31"/>
                  <a:gd name="T6" fmla="*/ 8 w 40"/>
                  <a:gd name="T7" fmla="*/ 0 h 31"/>
                  <a:gd name="T8" fmla="*/ 0 w 40"/>
                  <a:gd name="T9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13"/>
                    </a:moveTo>
                    <a:lnTo>
                      <a:pt x="33" y="31"/>
                    </a:lnTo>
                    <a:lnTo>
                      <a:pt x="40" y="19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3" name="Rectangle 182"/>
              <p:cNvSpPr>
                <a:spLocks noChangeArrowheads="1"/>
              </p:cNvSpPr>
              <p:nvPr/>
            </p:nvSpPr>
            <p:spPr bwMode="auto">
              <a:xfrm>
                <a:off x="5235575" y="4740275"/>
                <a:ext cx="5873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4" name="Freeform 183"/>
              <p:cNvSpPr/>
              <p:nvPr/>
            </p:nvSpPr>
            <p:spPr bwMode="auto">
              <a:xfrm>
                <a:off x="5265738" y="4852988"/>
                <a:ext cx="63500" cy="49213"/>
              </a:xfrm>
              <a:custGeom>
                <a:avLst/>
                <a:gdLst>
                  <a:gd name="T0" fmla="*/ 0 w 40"/>
                  <a:gd name="T1" fmla="*/ 19 h 31"/>
                  <a:gd name="T2" fmla="*/ 8 w 40"/>
                  <a:gd name="T3" fmla="*/ 31 h 31"/>
                  <a:gd name="T4" fmla="*/ 40 w 40"/>
                  <a:gd name="T5" fmla="*/ 12 h 31"/>
                  <a:gd name="T6" fmla="*/ 33 w 40"/>
                  <a:gd name="T7" fmla="*/ 0 h 31"/>
                  <a:gd name="T8" fmla="*/ 0 w 40"/>
                  <a:gd name="T9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19"/>
                    </a:moveTo>
                    <a:lnTo>
                      <a:pt x="8" y="31"/>
                    </a:lnTo>
                    <a:lnTo>
                      <a:pt x="40" y="12"/>
                    </a:lnTo>
                    <a:lnTo>
                      <a:pt x="33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>
                <a:off x="5365750" y="4938713"/>
                <a:ext cx="49213" cy="61913"/>
              </a:xfrm>
              <a:custGeom>
                <a:avLst/>
                <a:gdLst>
                  <a:gd name="T0" fmla="*/ 0 w 31"/>
                  <a:gd name="T1" fmla="*/ 32 h 39"/>
                  <a:gd name="T2" fmla="*/ 13 w 31"/>
                  <a:gd name="T3" fmla="*/ 39 h 39"/>
                  <a:gd name="T4" fmla="*/ 31 w 31"/>
                  <a:gd name="T5" fmla="*/ 7 h 39"/>
                  <a:gd name="T6" fmla="*/ 18 w 31"/>
                  <a:gd name="T7" fmla="*/ 0 h 39"/>
                  <a:gd name="T8" fmla="*/ 0 w 31"/>
                  <a:gd name="T9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0" y="32"/>
                    </a:moveTo>
                    <a:lnTo>
                      <a:pt x="13" y="39"/>
                    </a:lnTo>
                    <a:lnTo>
                      <a:pt x="31" y="7"/>
                    </a:lnTo>
                    <a:lnTo>
                      <a:pt x="18" y="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6" name="Rectangle 185"/>
              <p:cNvSpPr>
                <a:spLocks noChangeArrowheads="1"/>
              </p:cNvSpPr>
              <p:nvPr/>
            </p:nvSpPr>
            <p:spPr bwMode="auto">
              <a:xfrm>
                <a:off x="5505450" y="4975225"/>
                <a:ext cx="23813" cy="58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7" name="Freeform 186"/>
              <p:cNvSpPr/>
              <p:nvPr/>
            </p:nvSpPr>
            <p:spPr bwMode="auto">
              <a:xfrm>
                <a:off x="5619750" y="4938713"/>
                <a:ext cx="47625" cy="61913"/>
              </a:xfrm>
              <a:custGeom>
                <a:avLst/>
                <a:gdLst>
                  <a:gd name="T0" fmla="*/ 0 w 30"/>
                  <a:gd name="T1" fmla="*/ 7 h 39"/>
                  <a:gd name="T2" fmla="*/ 18 w 30"/>
                  <a:gd name="T3" fmla="*/ 39 h 39"/>
                  <a:gd name="T4" fmla="*/ 30 w 30"/>
                  <a:gd name="T5" fmla="*/ 32 h 39"/>
                  <a:gd name="T6" fmla="*/ 12 w 30"/>
                  <a:gd name="T7" fmla="*/ 0 h 39"/>
                  <a:gd name="T8" fmla="*/ 0 w 30"/>
                  <a:gd name="T9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0" y="7"/>
                    </a:moveTo>
                    <a:lnTo>
                      <a:pt x="18" y="39"/>
                    </a:lnTo>
                    <a:lnTo>
                      <a:pt x="30" y="32"/>
                    </a:lnTo>
                    <a:lnTo>
                      <a:pt x="12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8" name="Freeform 187"/>
              <p:cNvSpPr/>
              <p:nvPr/>
            </p:nvSpPr>
            <p:spPr bwMode="auto">
              <a:xfrm>
                <a:off x="5705475" y="4852988"/>
                <a:ext cx="61913" cy="49213"/>
              </a:xfrm>
              <a:custGeom>
                <a:avLst/>
                <a:gdLst>
                  <a:gd name="T0" fmla="*/ 0 w 39"/>
                  <a:gd name="T1" fmla="*/ 12 h 31"/>
                  <a:gd name="T2" fmla="*/ 31 w 39"/>
                  <a:gd name="T3" fmla="*/ 31 h 31"/>
                  <a:gd name="T4" fmla="*/ 39 w 39"/>
                  <a:gd name="T5" fmla="*/ 19 h 31"/>
                  <a:gd name="T6" fmla="*/ 6 w 39"/>
                  <a:gd name="T7" fmla="*/ 0 h 31"/>
                  <a:gd name="T8" fmla="*/ 0 w 39"/>
                  <a:gd name="T9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0" y="12"/>
                    </a:moveTo>
                    <a:lnTo>
                      <a:pt x="31" y="31"/>
                    </a:lnTo>
                    <a:lnTo>
                      <a:pt x="39" y="19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9" name="Rectangle 188"/>
              <p:cNvSpPr>
                <a:spLocks noChangeArrowheads="1"/>
              </p:cNvSpPr>
              <p:nvPr/>
            </p:nvSpPr>
            <p:spPr bwMode="auto">
              <a:xfrm>
                <a:off x="5738813" y="4740275"/>
                <a:ext cx="603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0" name="Freeform 189"/>
              <p:cNvSpPr/>
              <p:nvPr/>
            </p:nvSpPr>
            <p:spPr bwMode="auto">
              <a:xfrm>
                <a:off x="5705475" y="4600575"/>
                <a:ext cx="61913" cy="49213"/>
              </a:xfrm>
              <a:custGeom>
                <a:avLst/>
                <a:gdLst>
                  <a:gd name="T0" fmla="*/ 39 w 39"/>
                  <a:gd name="T1" fmla="*/ 13 h 31"/>
                  <a:gd name="T2" fmla="*/ 31 w 39"/>
                  <a:gd name="T3" fmla="*/ 0 h 31"/>
                  <a:gd name="T4" fmla="*/ 0 w 39"/>
                  <a:gd name="T5" fmla="*/ 19 h 31"/>
                  <a:gd name="T6" fmla="*/ 6 w 39"/>
                  <a:gd name="T7" fmla="*/ 31 h 31"/>
                  <a:gd name="T8" fmla="*/ 39 w 39"/>
                  <a:gd name="T9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39" y="13"/>
                    </a:moveTo>
                    <a:lnTo>
                      <a:pt x="31" y="0"/>
                    </a:lnTo>
                    <a:lnTo>
                      <a:pt x="0" y="19"/>
                    </a:lnTo>
                    <a:lnTo>
                      <a:pt x="6" y="31"/>
                    </a:lnTo>
                    <a:lnTo>
                      <a:pt x="39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1" name="Freeform 190"/>
              <p:cNvSpPr/>
              <p:nvPr/>
            </p:nvSpPr>
            <p:spPr bwMode="auto">
              <a:xfrm>
                <a:off x="5619750" y="4502150"/>
                <a:ext cx="47625" cy="61913"/>
              </a:xfrm>
              <a:custGeom>
                <a:avLst/>
                <a:gdLst>
                  <a:gd name="T0" fmla="*/ 30 w 30"/>
                  <a:gd name="T1" fmla="*/ 7 h 39"/>
                  <a:gd name="T2" fmla="*/ 18 w 30"/>
                  <a:gd name="T3" fmla="*/ 0 h 39"/>
                  <a:gd name="T4" fmla="*/ 0 w 30"/>
                  <a:gd name="T5" fmla="*/ 31 h 39"/>
                  <a:gd name="T6" fmla="*/ 12 w 30"/>
                  <a:gd name="T7" fmla="*/ 39 h 39"/>
                  <a:gd name="T8" fmla="*/ 30 w 30"/>
                  <a:gd name="T9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30" y="7"/>
                    </a:moveTo>
                    <a:lnTo>
                      <a:pt x="18" y="0"/>
                    </a:lnTo>
                    <a:lnTo>
                      <a:pt x="0" y="31"/>
                    </a:lnTo>
                    <a:lnTo>
                      <a:pt x="12" y="39"/>
                    </a:lnTo>
                    <a:lnTo>
                      <a:pt x="3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2" name="Freeform 191"/>
              <p:cNvSpPr>
                <a:spLocks noEditPoints="1"/>
              </p:cNvSpPr>
              <p:nvPr/>
            </p:nvSpPr>
            <p:spPr bwMode="auto">
              <a:xfrm>
                <a:off x="5373688" y="4592638"/>
                <a:ext cx="277813" cy="187325"/>
              </a:xfrm>
              <a:custGeom>
                <a:avLst/>
                <a:gdLst>
                  <a:gd name="T0" fmla="*/ 175 w 175"/>
                  <a:gd name="T1" fmla="*/ 33 h 118"/>
                  <a:gd name="T2" fmla="*/ 167 w 175"/>
                  <a:gd name="T3" fmla="*/ 22 h 118"/>
                  <a:gd name="T4" fmla="*/ 98 w 175"/>
                  <a:gd name="T5" fmla="*/ 83 h 118"/>
                  <a:gd name="T6" fmla="*/ 98 w 175"/>
                  <a:gd name="T7" fmla="*/ 83 h 118"/>
                  <a:gd name="T8" fmla="*/ 94 w 175"/>
                  <a:gd name="T9" fmla="*/ 82 h 118"/>
                  <a:gd name="T10" fmla="*/ 90 w 175"/>
                  <a:gd name="T11" fmla="*/ 81 h 118"/>
                  <a:gd name="T12" fmla="*/ 90 w 175"/>
                  <a:gd name="T13" fmla="*/ 81 h 118"/>
                  <a:gd name="T14" fmla="*/ 85 w 175"/>
                  <a:gd name="T15" fmla="*/ 82 h 118"/>
                  <a:gd name="T16" fmla="*/ 11 w 175"/>
                  <a:gd name="T17" fmla="*/ 0 h 118"/>
                  <a:gd name="T18" fmla="*/ 0 w 175"/>
                  <a:gd name="T19" fmla="*/ 10 h 118"/>
                  <a:gd name="T20" fmla="*/ 74 w 175"/>
                  <a:gd name="T21" fmla="*/ 92 h 118"/>
                  <a:gd name="T22" fmla="*/ 74 w 175"/>
                  <a:gd name="T23" fmla="*/ 92 h 118"/>
                  <a:gd name="T24" fmla="*/ 73 w 175"/>
                  <a:gd name="T25" fmla="*/ 95 h 118"/>
                  <a:gd name="T26" fmla="*/ 72 w 175"/>
                  <a:gd name="T27" fmla="*/ 99 h 118"/>
                  <a:gd name="T28" fmla="*/ 72 w 175"/>
                  <a:gd name="T29" fmla="*/ 99 h 118"/>
                  <a:gd name="T30" fmla="*/ 72 w 175"/>
                  <a:gd name="T31" fmla="*/ 103 h 118"/>
                  <a:gd name="T32" fmla="*/ 73 w 175"/>
                  <a:gd name="T33" fmla="*/ 106 h 118"/>
                  <a:gd name="T34" fmla="*/ 75 w 175"/>
                  <a:gd name="T35" fmla="*/ 109 h 118"/>
                  <a:gd name="T36" fmla="*/ 77 w 175"/>
                  <a:gd name="T37" fmla="*/ 113 h 118"/>
                  <a:gd name="T38" fmla="*/ 77 w 175"/>
                  <a:gd name="T39" fmla="*/ 113 h 118"/>
                  <a:gd name="T40" fmla="*/ 79 w 175"/>
                  <a:gd name="T41" fmla="*/ 115 h 118"/>
                  <a:gd name="T42" fmla="*/ 82 w 175"/>
                  <a:gd name="T43" fmla="*/ 117 h 118"/>
                  <a:gd name="T44" fmla="*/ 87 w 175"/>
                  <a:gd name="T45" fmla="*/ 118 h 118"/>
                  <a:gd name="T46" fmla="*/ 90 w 175"/>
                  <a:gd name="T47" fmla="*/ 118 h 118"/>
                  <a:gd name="T48" fmla="*/ 90 w 175"/>
                  <a:gd name="T49" fmla="*/ 118 h 118"/>
                  <a:gd name="T50" fmla="*/ 96 w 175"/>
                  <a:gd name="T51" fmla="*/ 117 h 118"/>
                  <a:gd name="T52" fmla="*/ 102 w 175"/>
                  <a:gd name="T53" fmla="*/ 114 h 118"/>
                  <a:gd name="T54" fmla="*/ 102 w 175"/>
                  <a:gd name="T55" fmla="*/ 114 h 118"/>
                  <a:gd name="T56" fmla="*/ 106 w 175"/>
                  <a:gd name="T57" fmla="*/ 109 h 118"/>
                  <a:gd name="T58" fmla="*/ 107 w 175"/>
                  <a:gd name="T59" fmla="*/ 104 h 118"/>
                  <a:gd name="T60" fmla="*/ 108 w 175"/>
                  <a:gd name="T61" fmla="*/ 100 h 118"/>
                  <a:gd name="T62" fmla="*/ 107 w 175"/>
                  <a:gd name="T63" fmla="*/ 94 h 118"/>
                  <a:gd name="T64" fmla="*/ 175 w 175"/>
                  <a:gd name="T65" fmla="*/ 33 h 118"/>
                  <a:gd name="T66" fmla="*/ 93 w 175"/>
                  <a:gd name="T67" fmla="*/ 103 h 118"/>
                  <a:gd name="T68" fmla="*/ 93 w 175"/>
                  <a:gd name="T69" fmla="*/ 103 h 118"/>
                  <a:gd name="T70" fmla="*/ 91 w 175"/>
                  <a:gd name="T71" fmla="*/ 104 h 118"/>
                  <a:gd name="T72" fmla="*/ 90 w 175"/>
                  <a:gd name="T73" fmla="*/ 104 h 118"/>
                  <a:gd name="T74" fmla="*/ 90 w 175"/>
                  <a:gd name="T75" fmla="*/ 104 h 118"/>
                  <a:gd name="T76" fmla="*/ 89 w 175"/>
                  <a:gd name="T77" fmla="*/ 104 h 118"/>
                  <a:gd name="T78" fmla="*/ 87 w 175"/>
                  <a:gd name="T79" fmla="*/ 103 h 118"/>
                  <a:gd name="T80" fmla="*/ 87 w 175"/>
                  <a:gd name="T81" fmla="*/ 103 h 118"/>
                  <a:gd name="T82" fmla="*/ 86 w 175"/>
                  <a:gd name="T83" fmla="*/ 100 h 118"/>
                  <a:gd name="T84" fmla="*/ 86 w 175"/>
                  <a:gd name="T85" fmla="*/ 100 h 118"/>
                  <a:gd name="T86" fmla="*/ 88 w 175"/>
                  <a:gd name="T87" fmla="*/ 98 h 118"/>
                  <a:gd name="T88" fmla="*/ 88 w 175"/>
                  <a:gd name="T89" fmla="*/ 98 h 118"/>
                  <a:gd name="T90" fmla="*/ 89 w 175"/>
                  <a:gd name="T91" fmla="*/ 96 h 118"/>
                  <a:gd name="T92" fmla="*/ 90 w 175"/>
                  <a:gd name="T93" fmla="*/ 96 h 118"/>
                  <a:gd name="T94" fmla="*/ 90 w 175"/>
                  <a:gd name="T95" fmla="*/ 96 h 118"/>
                  <a:gd name="T96" fmla="*/ 91 w 175"/>
                  <a:gd name="T97" fmla="*/ 96 h 118"/>
                  <a:gd name="T98" fmla="*/ 93 w 175"/>
                  <a:gd name="T99" fmla="*/ 98 h 118"/>
                  <a:gd name="T100" fmla="*/ 93 w 175"/>
                  <a:gd name="T101" fmla="*/ 98 h 118"/>
                  <a:gd name="T102" fmla="*/ 94 w 175"/>
                  <a:gd name="T103" fmla="*/ 101 h 118"/>
                  <a:gd name="T104" fmla="*/ 93 w 175"/>
                  <a:gd name="T105" fmla="*/ 103 h 118"/>
                  <a:gd name="T106" fmla="*/ 93 w 175"/>
                  <a:gd name="T107" fmla="*/ 10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5" h="118">
                    <a:moveTo>
                      <a:pt x="175" y="33"/>
                    </a:moveTo>
                    <a:lnTo>
                      <a:pt x="167" y="22"/>
                    </a:lnTo>
                    <a:lnTo>
                      <a:pt x="98" y="83"/>
                    </a:lnTo>
                    <a:lnTo>
                      <a:pt x="98" y="83"/>
                    </a:lnTo>
                    <a:lnTo>
                      <a:pt x="94" y="82"/>
                    </a:lnTo>
                    <a:lnTo>
                      <a:pt x="90" y="81"/>
                    </a:lnTo>
                    <a:lnTo>
                      <a:pt x="90" y="81"/>
                    </a:lnTo>
                    <a:lnTo>
                      <a:pt x="85" y="82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3" y="95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2" y="103"/>
                    </a:lnTo>
                    <a:lnTo>
                      <a:pt x="73" y="106"/>
                    </a:lnTo>
                    <a:lnTo>
                      <a:pt x="75" y="109"/>
                    </a:lnTo>
                    <a:lnTo>
                      <a:pt x="77" y="113"/>
                    </a:lnTo>
                    <a:lnTo>
                      <a:pt x="77" y="113"/>
                    </a:lnTo>
                    <a:lnTo>
                      <a:pt x="79" y="115"/>
                    </a:lnTo>
                    <a:lnTo>
                      <a:pt x="82" y="117"/>
                    </a:lnTo>
                    <a:lnTo>
                      <a:pt x="87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6" y="117"/>
                    </a:lnTo>
                    <a:lnTo>
                      <a:pt x="102" y="114"/>
                    </a:lnTo>
                    <a:lnTo>
                      <a:pt x="102" y="114"/>
                    </a:lnTo>
                    <a:lnTo>
                      <a:pt x="106" y="109"/>
                    </a:lnTo>
                    <a:lnTo>
                      <a:pt x="107" y="104"/>
                    </a:lnTo>
                    <a:lnTo>
                      <a:pt x="108" y="100"/>
                    </a:lnTo>
                    <a:lnTo>
                      <a:pt x="107" y="94"/>
                    </a:lnTo>
                    <a:lnTo>
                      <a:pt x="175" y="33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1" y="104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9" y="104"/>
                    </a:lnTo>
                    <a:lnTo>
                      <a:pt x="87" y="103"/>
                    </a:lnTo>
                    <a:lnTo>
                      <a:pt x="87" y="103"/>
                    </a:lnTo>
                    <a:lnTo>
                      <a:pt x="86" y="100"/>
                    </a:lnTo>
                    <a:lnTo>
                      <a:pt x="86" y="100"/>
                    </a:lnTo>
                    <a:lnTo>
                      <a:pt x="88" y="98"/>
                    </a:lnTo>
                    <a:lnTo>
                      <a:pt x="88" y="98"/>
                    </a:lnTo>
                    <a:lnTo>
                      <a:pt x="89" y="96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91" y="96"/>
                    </a:lnTo>
                    <a:lnTo>
                      <a:pt x="93" y="98"/>
                    </a:lnTo>
                    <a:lnTo>
                      <a:pt x="93" y="98"/>
                    </a:lnTo>
                    <a:lnTo>
                      <a:pt x="94" y="101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941430" y="2887279"/>
            <a:ext cx="2413252" cy="765799"/>
            <a:chOff x="944647" y="2730440"/>
            <a:chExt cx="2413252" cy="765800"/>
          </a:xfrm>
        </p:grpSpPr>
        <p:sp>
          <p:nvSpPr>
            <p:cNvPr id="140" name="Rectangle 3"/>
            <p:cNvSpPr txBox="1">
              <a:spLocks noChangeArrowheads="1"/>
            </p:cNvSpPr>
            <p:nvPr/>
          </p:nvSpPr>
          <p:spPr bwMode="auto">
            <a:xfrm flipH="1">
              <a:off x="944647" y="3032393"/>
              <a:ext cx="2413252" cy="46384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1200" b="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209964" y="2730440"/>
              <a:ext cx="2147935" cy="33718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en-US" altLang="ko-KR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941430" y="4265229"/>
            <a:ext cx="2413252" cy="765799"/>
            <a:chOff x="944647" y="2730440"/>
            <a:chExt cx="2413252" cy="765800"/>
          </a:xfrm>
        </p:grpSpPr>
        <p:sp>
          <p:nvSpPr>
            <p:cNvPr id="195" name="Rectangle 3"/>
            <p:cNvSpPr txBox="1">
              <a:spLocks noChangeArrowheads="1"/>
            </p:cNvSpPr>
            <p:nvPr/>
          </p:nvSpPr>
          <p:spPr bwMode="auto">
            <a:xfrm flipH="1">
              <a:off x="944647" y="3032393"/>
              <a:ext cx="2413252" cy="46384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1200" b="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1209964" y="2730440"/>
              <a:ext cx="2147935" cy="33718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en-US" altLang="ko-KR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838519" y="2887279"/>
            <a:ext cx="2413252" cy="765799"/>
            <a:chOff x="8961810" y="2896806"/>
            <a:chExt cx="2413252" cy="765800"/>
          </a:xfrm>
        </p:grpSpPr>
        <p:sp>
          <p:nvSpPr>
            <p:cNvPr id="198" name="Rectangle 3"/>
            <p:cNvSpPr txBox="1">
              <a:spLocks noChangeArrowheads="1"/>
            </p:cNvSpPr>
            <p:nvPr/>
          </p:nvSpPr>
          <p:spPr bwMode="auto">
            <a:xfrm flipH="1">
              <a:off x="8961810" y="3198759"/>
              <a:ext cx="2413252" cy="46384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200" b="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8961810" y="2896806"/>
              <a:ext cx="2147935" cy="33718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en-US" altLang="ko-KR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838519" y="4265228"/>
            <a:ext cx="2413252" cy="765799"/>
            <a:chOff x="8961810" y="4231785"/>
            <a:chExt cx="2413252" cy="765800"/>
          </a:xfrm>
        </p:grpSpPr>
        <p:sp>
          <p:nvSpPr>
            <p:cNvPr id="201" name="Rectangle 3"/>
            <p:cNvSpPr txBox="1">
              <a:spLocks noChangeArrowheads="1"/>
            </p:cNvSpPr>
            <p:nvPr/>
          </p:nvSpPr>
          <p:spPr bwMode="auto">
            <a:xfrm flipH="1">
              <a:off x="8961810" y="4533738"/>
              <a:ext cx="2413252" cy="46384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200" b="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8961810" y="4231785"/>
              <a:ext cx="2147935" cy="33718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en-US" altLang="ko-KR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</p:spTree>
  </p:cSld>
  <p:clrMapOvr>
    <a:masterClrMapping/>
  </p:clrMapOvr>
  <p:transition advTm="22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decel="76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76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7600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76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ldLvl="0" animBg="1"/>
      <p:bldP spid="1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:\素材\科技\包图网_72224人工智能科技宣传海报\2.jpg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970" y="-10160"/>
            <a:ext cx="12211050" cy="6866255"/>
          </a:xfrm>
          <a:prstGeom prst="rect">
            <a:avLst/>
          </a:prstGeom>
        </p:spPr>
      </p:pic>
      <p:pic>
        <p:nvPicPr>
          <p:cNvPr id="8" name="图片 7" descr="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970" y="481965"/>
            <a:ext cx="5570220" cy="637413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5775325" y="2429510"/>
            <a:ext cx="5951220" cy="16300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10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THANKS </a:t>
            </a:r>
            <a:endParaRPr lang="zh-CN" altLang="en-US" sz="10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" name="图片 2" descr="图片1">
            <a:extLst>
              <a:ext uri="{FF2B5EF4-FFF2-40B4-BE49-F238E27FC236}">
                <a16:creationId xmlns:a16="http://schemas.microsoft.com/office/drawing/2014/main" id="{0D982C90-81E6-2202-F708-1E14419310A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19611" y="268605"/>
            <a:ext cx="1280160" cy="42672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0FBD4D4C-F921-E29C-2962-BAAC754DBF13}"/>
              </a:ext>
            </a:extLst>
          </p:cNvPr>
          <p:cNvGrpSpPr/>
          <p:nvPr/>
        </p:nvGrpSpPr>
        <p:grpSpPr>
          <a:xfrm>
            <a:off x="6821137" y="4467747"/>
            <a:ext cx="3667957" cy="318653"/>
            <a:chOff x="4414802" y="4741055"/>
            <a:chExt cx="3667957" cy="31865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EC679918-761A-EF65-1589-351FDBEB1EDF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17" name="Oval 15">
                <a:extLst>
                  <a:ext uri="{FF2B5EF4-FFF2-40B4-BE49-F238E27FC236}">
                    <a16:creationId xmlns:a16="http://schemas.microsoft.com/office/drawing/2014/main" id="{8B8245DA-157D-ED6E-036A-577005796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8" name="Group 16">
                <a:extLst>
                  <a:ext uri="{FF2B5EF4-FFF2-40B4-BE49-F238E27FC236}">
                    <a16:creationId xmlns:a16="http://schemas.microsoft.com/office/drawing/2014/main" id="{EB5A193B-F467-655C-0E3B-22C4687529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19" name="Freeform 17">
                  <a:extLst>
                    <a:ext uri="{FF2B5EF4-FFF2-40B4-BE49-F238E27FC236}">
                      <a16:creationId xmlns:a16="http://schemas.microsoft.com/office/drawing/2014/main" id="{E937C9A0-3EA2-87FD-6468-D855AFD93B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8">
                  <a:extLst>
                    <a:ext uri="{FF2B5EF4-FFF2-40B4-BE49-F238E27FC236}">
                      <a16:creationId xmlns:a16="http://schemas.microsoft.com/office/drawing/2014/main" id="{391A604D-8586-36BA-6B5B-F1AA444B74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8DE6591-3547-8B62-CD08-EE10C144AE5E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2" name="Oval 10">
                <a:extLst>
                  <a:ext uri="{FF2B5EF4-FFF2-40B4-BE49-F238E27FC236}">
                    <a16:creationId xmlns:a16="http://schemas.microsoft.com/office/drawing/2014/main" id="{BBAD7771-06AC-EB91-5146-B218A80BD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DE4B2478-BA80-34B4-2E59-9D71F60E7E8B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5" name="Freeform 12">
                  <a:extLst>
                    <a:ext uri="{FF2B5EF4-FFF2-40B4-BE49-F238E27FC236}">
                      <a16:creationId xmlns:a16="http://schemas.microsoft.com/office/drawing/2014/main" id="{A090F37F-5CC2-B856-93F8-256F85862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13">
                  <a:extLst>
                    <a:ext uri="{FF2B5EF4-FFF2-40B4-BE49-F238E27FC236}">
                      <a16:creationId xmlns:a16="http://schemas.microsoft.com/office/drawing/2014/main" id="{DAF26375-7091-6654-2F75-5578246437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" name="Text Box 20">
              <a:extLst>
                <a:ext uri="{FF2B5EF4-FFF2-40B4-BE49-F238E27FC236}">
                  <a16:creationId xmlns:a16="http://schemas.microsoft.com/office/drawing/2014/main" id="{88EBFCC3-C371-2568-B73B-B8A88290DC8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0150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0D20517-20BA-B8D4-0F32-DA5B5A2D40A8}"/>
                </a:ext>
              </a:extLst>
            </p:cNvPr>
            <p:cNvSpPr/>
            <p:nvPr/>
          </p:nvSpPr>
          <p:spPr>
            <a:xfrm>
              <a:off x="4680881" y="4741055"/>
              <a:ext cx="196720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Tm="4695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43427" y="2629674"/>
            <a:ext cx="1505540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600" spc="5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57337" y="2967335"/>
            <a:ext cx="3847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96552" y="3890665"/>
            <a:ext cx="403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4812854" y="4028679"/>
            <a:ext cx="2110231" cy="544745"/>
            <a:chOff x="4812854" y="4028679"/>
            <a:chExt cx="2110231" cy="544745"/>
          </a:xfrm>
        </p:grpSpPr>
        <p:sp>
          <p:nvSpPr>
            <p:cNvPr id="7" name="原创设计师QQ598969553      _17"/>
            <p:cNvSpPr>
              <a:spLocks noChangeArrowheads="1"/>
            </p:cNvSpPr>
            <p:nvPr/>
          </p:nvSpPr>
          <p:spPr bwMode="gray">
            <a:xfrm>
              <a:off x="4890488" y="4028679"/>
              <a:ext cx="2032597" cy="544745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lIns="121844" tIns="60922" rIns="121844" bIns="60922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流程图: 合并 11"/>
            <p:cNvSpPr/>
            <p:nvPr/>
          </p:nvSpPr>
          <p:spPr>
            <a:xfrm rot="16200000">
              <a:off x="4787158" y="4140194"/>
              <a:ext cx="206660" cy="155267"/>
            </a:xfrm>
            <a:prstGeom prst="flowChartMer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36533" y="4028679"/>
            <a:ext cx="2173936" cy="544745"/>
            <a:chOff x="6936533" y="4028679"/>
            <a:chExt cx="2173936" cy="544745"/>
          </a:xfrm>
        </p:grpSpPr>
        <p:sp>
          <p:nvSpPr>
            <p:cNvPr id="10" name="原创设计师QQ598969553      _17"/>
            <p:cNvSpPr>
              <a:spLocks noChangeArrowheads="1"/>
            </p:cNvSpPr>
            <p:nvPr/>
          </p:nvSpPr>
          <p:spPr bwMode="gray">
            <a:xfrm>
              <a:off x="7077872" y="4028679"/>
              <a:ext cx="2032597" cy="544745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lIns="121844" tIns="60922" rIns="121844" bIns="60922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流程图: 合并 12"/>
            <p:cNvSpPr/>
            <p:nvPr/>
          </p:nvSpPr>
          <p:spPr>
            <a:xfrm rot="16200000">
              <a:off x="6910837" y="4140194"/>
              <a:ext cx="206660" cy="155267"/>
            </a:xfrm>
            <a:prstGeom prst="flowChartMer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Tm="571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33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33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33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任意多边形 100"/>
          <p:cNvSpPr/>
          <p:nvPr/>
        </p:nvSpPr>
        <p:spPr>
          <a:xfrm>
            <a:off x="627578" y="2031575"/>
            <a:ext cx="4064678" cy="3824637"/>
          </a:xfrm>
          <a:custGeom>
            <a:avLst/>
            <a:gdLst>
              <a:gd name="connsiteX0" fmla="*/ 0 w 4064678"/>
              <a:gd name="connsiteY0" fmla="*/ 0 h 3824637"/>
              <a:gd name="connsiteX1" fmla="*/ 4064678 w 4064678"/>
              <a:gd name="connsiteY1" fmla="*/ 0 h 3824637"/>
              <a:gd name="connsiteX2" fmla="*/ 4064678 w 4064678"/>
              <a:gd name="connsiteY2" fmla="*/ 3824637 h 3824637"/>
              <a:gd name="connsiteX3" fmla="*/ 0 w 4064678"/>
              <a:gd name="connsiteY3" fmla="*/ 3824637 h 382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678" h="3824637">
                <a:moveTo>
                  <a:pt x="0" y="0"/>
                </a:moveTo>
                <a:lnTo>
                  <a:pt x="4064678" y="0"/>
                </a:lnTo>
                <a:lnTo>
                  <a:pt x="4064678" y="3824637"/>
                </a:lnTo>
                <a:lnTo>
                  <a:pt x="0" y="3824637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2" name="任意多边形 101"/>
          <p:cNvSpPr/>
          <p:nvPr/>
        </p:nvSpPr>
        <p:spPr>
          <a:xfrm>
            <a:off x="4847640" y="3943894"/>
            <a:ext cx="2144481" cy="1912319"/>
          </a:xfrm>
          <a:custGeom>
            <a:avLst/>
            <a:gdLst>
              <a:gd name="connsiteX0" fmla="*/ 0 w 2144481"/>
              <a:gd name="connsiteY0" fmla="*/ 0 h 1912319"/>
              <a:gd name="connsiteX1" fmla="*/ 2144481 w 2144481"/>
              <a:gd name="connsiteY1" fmla="*/ 0 h 1912319"/>
              <a:gd name="connsiteX2" fmla="*/ 2144481 w 2144481"/>
              <a:gd name="connsiteY2" fmla="*/ 1912319 h 1912319"/>
              <a:gd name="connsiteX3" fmla="*/ 0 w 2144481"/>
              <a:gd name="connsiteY3" fmla="*/ 1912319 h 191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4481" h="1912319">
                <a:moveTo>
                  <a:pt x="0" y="0"/>
                </a:moveTo>
                <a:lnTo>
                  <a:pt x="2144481" y="0"/>
                </a:lnTo>
                <a:lnTo>
                  <a:pt x="2144481" y="1912319"/>
                </a:lnTo>
                <a:lnTo>
                  <a:pt x="0" y="1912319"/>
                </a:lnTo>
                <a:close/>
              </a:path>
            </a:pathLst>
          </a:cu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3" name="任意多边形 102"/>
          <p:cNvSpPr/>
          <p:nvPr/>
        </p:nvSpPr>
        <p:spPr>
          <a:xfrm>
            <a:off x="7133792" y="3943894"/>
            <a:ext cx="2144481" cy="1912319"/>
          </a:xfrm>
          <a:custGeom>
            <a:avLst/>
            <a:gdLst>
              <a:gd name="connsiteX0" fmla="*/ 0 w 2144481"/>
              <a:gd name="connsiteY0" fmla="*/ 0 h 1912319"/>
              <a:gd name="connsiteX1" fmla="*/ 2144481 w 2144481"/>
              <a:gd name="connsiteY1" fmla="*/ 0 h 1912319"/>
              <a:gd name="connsiteX2" fmla="*/ 2144481 w 2144481"/>
              <a:gd name="connsiteY2" fmla="*/ 1912319 h 1912319"/>
              <a:gd name="connsiteX3" fmla="*/ 0 w 2144481"/>
              <a:gd name="connsiteY3" fmla="*/ 1912319 h 191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4481" h="1912319">
                <a:moveTo>
                  <a:pt x="0" y="0"/>
                </a:moveTo>
                <a:lnTo>
                  <a:pt x="2144481" y="0"/>
                </a:lnTo>
                <a:lnTo>
                  <a:pt x="2144481" y="1912319"/>
                </a:lnTo>
                <a:lnTo>
                  <a:pt x="0" y="1912319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4" name="任意多边形 103"/>
          <p:cNvSpPr/>
          <p:nvPr/>
        </p:nvSpPr>
        <p:spPr>
          <a:xfrm>
            <a:off x="9419942" y="3943894"/>
            <a:ext cx="2144481" cy="1912319"/>
          </a:xfrm>
          <a:custGeom>
            <a:avLst/>
            <a:gdLst>
              <a:gd name="connsiteX0" fmla="*/ 0 w 2144481"/>
              <a:gd name="connsiteY0" fmla="*/ 0 h 1912319"/>
              <a:gd name="connsiteX1" fmla="*/ 2144481 w 2144481"/>
              <a:gd name="connsiteY1" fmla="*/ 0 h 1912319"/>
              <a:gd name="connsiteX2" fmla="*/ 2144481 w 2144481"/>
              <a:gd name="connsiteY2" fmla="*/ 1912319 h 1912319"/>
              <a:gd name="connsiteX3" fmla="*/ 0 w 2144481"/>
              <a:gd name="connsiteY3" fmla="*/ 1912319 h 191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4481" h="1912319">
                <a:moveTo>
                  <a:pt x="0" y="0"/>
                </a:moveTo>
                <a:lnTo>
                  <a:pt x="2144481" y="0"/>
                </a:lnTo>
                <a:lnTo>
                  <a:pt x="2144481" y="1912319"/>
                </a:lnTo>
                <a:lnTo>
                  <a:pt x="0" y="1912319"/>
                </a:lnTo>
                <a:close/>
              </a:path>
            </a:pathLst>
          </a:custGeom>
          <a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47951" y="2031573"/>
            <a:ext cx="2143923" cy="1912319"/>
            <a:chOff x="4847951" y="2031573"/>
            <a:chExt cx="2143923" cy="1912319"/>
          </a:xfrm>
        </p:grpSpPr>
        <p:sp>
          <p:nvSpPr>
            <p:cNvPr id="90" name="Rectangle 11"/>
            <p:cNvSpPr/>
            <p:nvPr/>
          </p:nvSpPr>
          <p:spPr>
            <a:xfrm>
              <a:off x="4847951" y="2031573"/>
              <a:ext cx="2143923" cy="1912319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3" tIns="60946" rIns="121893" bIns="60946"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5103485" y="2760568"/>
              <a:ext cx="1632854" cy="8506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09" name="Freeform 57"/>
            <p:cNvSpPr/>
            <p:nvPr/>
          </p:nvSpPr>
          <p:spPr bwMode="auto">
            <a:xfrm>
              <a:off x="5752914" y="2340227"/>
              <a:ext cx="333996" cy="318673"/>
            </a:xfrm>
            <a:custGeom>
              <a:avLst/>
              <a:gdLst>
                <a:gd name="T0" fmla="*/ 294 w 376"/>
                <a:gd name="T1" fmla="*/ 269 h 360"/>
                <a:gd name="T2" fmla="*/ 229 w 376"/>
                <a:gd name="T3" fmla="*/ 203 h 360"/>
                <a:gd name="T4" fmla="*/ 251 w 376"/>
                <a:gd name="T5" fmla="*/ 154 h 360"/>
                <a:gd name="T6" fmla="*/ 269 w 376"/>
                <a:gd name="T7" fmla="*/ 120 h 360"/>
                <a:gd name="T8" fmla="*/ 262 w 376"/>
                <a:gd name="T9" fmla="*/ 104 h 360"/>
                <a:gd name="T10" fmla="*/ 267 w 376"/>
                <a:gd name="T11" fmla="*/ 68 h 360"/>
                <a:gd name="T12" fmla="*/ 188 w 376"/>
                <a:gd name="T13" fmla="*/ 0 h 360"/>
                <a:gd name="T14" fmla="*/ 108 w 376"/>
                <a:gd name="T15" fmla="*/ 68 h 360"/>
                <a:gd name="T16" fmla="*/ 113 w 376"/>
                <a:gd name="T17" fmla="*/ 104 h 360"/>
                <a:gd name="T18" fmla="*/ 106 w 376"/>
                <a:gd name="T19" fmla="*/ 120 h 360"/>
                <a:gd name="T20" fmla="*/ 125 w 376"/>
                <a:gd name="T21" fmla="*/ 154 h 360"/>
                <a:gd name="T22" fmla="*/ 146 w 376"/>
                <a:gd name="T23" fmla="*/ 203 h 360"/>
                <a:gd name="T24" fmla="*/ 81 w 376"/>
                <a:gd name="T25" fmla="*/ 269 h 360"/>
                <a:gd name="T26" fmla="*/ 0 w 376"/>
                <a:gd name="T27" fmla="*/ 318 h 360"/>
                <a:gd name="T28" fmla="*/ 0 w 376"/>
                <a:gd name="T29" fmla="*/ 360 h 360"/>
                <a:gd name="T30" fmla="*/ 188 w 376"/>
                <a:gd name="T31" fmla="*/ 360 h 360"/>
                <a:gd name="T32" fmla="*/ 376 w 376"/>
                <a:gd name="T33" fmla="*/ 360 h 360"/>
                <a:gd name="T34" fmla="*/ 376 w 376"/>
                <a:gd name="T35" fmla="*/ 318 h 360"/>
                <a:gd name="T36" fmla="*/ 294 w 376"/>
                <a:gd name="T37" fmla="*/ 269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6" h="360">
                  <a:moveTo>
                    <a:pt x="294" y="269"/>
                  </a:moveTo>
                  <a:cubicBezTo>
                    <a:pt x="245" y="251"/>
                    <a:pt x="229" y="236"/>
                    <a:pt x="229" y="203"/>
                  </a:cubicBezTo>
                  <a:cubicBezTo>
                    <a:pt x="229" y="184"/>
                    <a:pt x="244" y="190"/>
                    <a:pt x="251" y="154"/>
                  </a:cubicBezTo>
                  <a:cubicBezTo>
                    <a:pt x="254" y="140"/>
                    <a:pt x="267" y="154"/>
                    <a:pt x="269" y="120"/>
                  </a:cubicBezTo>
                  <a:cubicBezTo>
                    <a:pt x="269" y="107"/>
                    <a:pt x="262" y="104"/>
                    <a:pt x="262" y="104"/>
                  </a:cubicBezTo>
                  <a:cubicBezTo>
                    <a:pt x="262" y="104"/>
                    <a:pt x="266" y="84"/>
                    <a:pt x="267" y="68"/>
                  </a:cubicBezTo>
                  <a:cubicBezTo>
                    <a:pt x="269" y="49"/>
                    <a:pt x="256" y="0"/>
                    <a:pt x="188" y="0"/>
                  </a:cubicBezTo>
                  <a:cubicBezTo>
                    <a:pt x="119" y="0"/>
                    <a:pt x="107" y="49"/>
                    <a:pt x="108" y="68"/>
                  </a:cubicBezTo>
                  <a:cubicBezTo>
                    <a:pt x="110" y="84"/>
                    <a:pt x="113" y="104"/>
                    <a:pt x="113" y="104"/>
                  </a:cubicBezTo>
                  <a:cubicBezTo>
                    <a:pt x="113" y="104"/>
                    <a:pt x="106" y="107"/>
                    <a:pt x="106" y="120"/>
                  </a:cubicBezTo>
                  <a:cubicBezTo>
                    <a:pt x="109" y="154"/>
                    <a:pt x="122" y="140"/>
                    <a:pt x="125" y="154"/>
                  </a:cubicBezTo>
                  <a:cubicBezTo>
                    <a:pt x="131" y="190"/>
                    <a:pt x="146" y="184"/>
                    <a:pt x="146" y="203"/>
                  </a:cubicBezTo>
                  <a:cubicBezTo>
                    <a:pt x="146" y="236"/>
                    <a:pt x="131" y="251"/>
                    <a:pt x="81" y="269"/>
                  </a:cubicBezTo>
                  <a:cubicBezTo>
                    <a:pt x="32" y="287"/>
                    <a:pt x="0" y="305"/>
                    <a:pt x="0" y="318"/>
                  </a:cubicBezTo>
                  <a:cubicBezTo>
                    <a:pt x="0" y="330"/>
                    <a:pt x="0" y="360"/>
                    <a:pt x="0" y="360"/>
                  </a:cubicBezTo>
                  <a:cubicBezTo>
                    <a:pt x="188" y="360"/>
                    <a:pt x="188" y="360"/>
                    <a:pt x="188" y="360"/>
                  </a:cubicBezTo>
                  <a:cubicBezTo>
                    <a:pt x="376" y="360"/>
                    <a:pt x="376" y="360"/>
                    <a:pt x="376" y="360"/>
                  </a:cubicBezTo>
                  <a:cubicBezTo>
                    <a:pt x="376" y="360"/>
                    <a:pt x="376" y="330"/>
                    <a:pt x="376" y="318"/>
                  </a:cubicBezTo>
                  <a:cubicBezTo>
                    <a:pt x="376" y="305"/>
                    <a:pt x="344" y="287"/>
                    <a:pt x="294" y="2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122156" y="2031573"/>
            <a:ext cx="2167752" cy="1912319"/>
            <a:chOff x="7122156" y="2031573"/>
            <a:chExt cx="2167752" cy="1912319"/>
          </a:xfrm>
        </p:grpSpPr>
        <p:sp>
          <p:nvSpPr>
            <p:cNvPr id="92" name="Rectangle 13"/>
            <p:cNvSpPr/>
            <p:nvPr/>
          </p:nvSpPr>
          <p:spPr>
            <a:xfrm>
              <a:off x="7122156" y="2031573"/>
              <a:ext cx="2167752" cy="1912319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3" tIns="60946" rIns="121893" bIns="60946"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7389605" y="2760566"/>
              <a:ext cx="1632854" cy="8506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10" name="Freeform 134"/>
            <p:cNvSpPr>
              <a:spLocks noEditPoints="1"/>
            </p:cNvSpPr>
            <p:nvPr/>
          </p:nvSpPr>
          <p:spPr bwMode="auto">
            <a:xfrm>
              <a:off x="8037337" y="2377829"/>
              <a:ext cx="337390" cy="200689"/>
            </a:xfrm>
            <a:custGeom>
              <a:avLst/>
              <a:gdLst>
                <a:gd name="T0" fmla="*/ 308 w 400"/>
                <a:gd name="T1" fmla="*/ 120 h 240"/>
                <a:gd name="T2" fmla="*/ 353 w 400"/>
                <a:gd name="T3" fmla="*/ 33 h 240"/>
                <a:gd name="T4" fmla="*/ 380 w 400"/>
                <a:gd name="T5" fmla="*/ 33 h 240"/>
                <a:gd name="T6" fmla="*/ 307 w 400"/>
                <a:gd name="T7" fmla="*/ 0 h 240"/>
                <a:gd name="T8" fmla="*/ 106 w 400"/>
                <a:gd name="T9" fmla="*/ 0 h 240"/>
                <a:gd name="T10" fmla="*/ 0 w 400"/>
                <a:gd name="T11" fmla="*/ 120 h 240"/>
                <a:gd name="T12" fmla="*/ 106 w 400"/>
                <a:gd name="T13" fmla="*/ 240 h 240"/>
                <a:gd name="T14" fmla="*/ 307 w 400"/>
                <a:gd name="T15" fmla="*/ 240 h 240"/>
                <a:gd name="T16" fmla="*/ 380 w 400"/>
                <a:gd name="T17" fmla="*/ 206 h 240"/>
                <a:gd name="T18" fmla="*/ 353 w 400"/>
                <a:gd name="T19" fmla="*/ 206 h 240"/>
                <a:gd name="T20" fmla="*/ 308 w 400"/>
                <a:gd name="T21" fmla="*/ 120 h 240"/>
                <a:gd name="T22" fmla="*/ 254 w 400"/>
                <a:gd name="T23" fmla="*/ 156 h 240"/>
                <a:gd name="T24" fmla="*/ 240 w 400"/>
                <a:gd name="T25" fmla="*/ 156 h 240"/>
                <a:gd name="T26" fmla="*/ 181 w 400"/>
                <a:gd name="T27" fmla="*/ 129 h 240"/>
                <a:gd name="T28" fmla="*/ 172 w 400"/>
                <a:gd name="T29" fmla="*/ 152 h 240"/>
                <a:gd name="T30" fmla="*/ 147 w 400"/>
                <a:gd name="T31" fmla="*/ 160 h 240"/>
                <a:gd name="T32" fmla="*/ 76 w 400"/>
                <a:gd name="T33" fmla="*/ 95 h 240"/>
                <a:gd name="T34" fmla="*/ 72 w 400"/>
                <a:gd name="T35" fmla="*/ 84 h 240"/>
                <a:gd name="T36" fmla="*/ 86 w 400"/>
                <a:gd name="T37" fmla="*/ 84 h 240"/>
                <a:gd name="T38" fmla="*/ 145 w 400"/>
                <a:gd name="T39" fmla="*/ 111 h 240"/>
                <a:gd name="T40" fmla="*/ 154 w 400"/>
                <a:gd name="T41" fmla="*/ 88 h 240"/>
                <a:gd name="T42" fmla="*/ 178 w 400"/>
                <a:gd name="T43" fmla="*/ 80 h 240"/>
                <a:gd name="T44" fmla="*/ 250 w 400"/>
                <a:gd name="T45" fmla="*/ 145 h 240"/>
                <a:gd name="T46" fmla="*/ 254 w 400"/>
                <a:gd name="T47" fmla="*/ 156 h 240"/>
                <a:gd name="T48" fmla="*/ 377 w 400"/>
                <a:gd name="T49" fmla="*/ 78 h 240"/>
                <a:gd name="T50" fmla="*/ 362 w 400"/>
                <a:gd name="T51" fmla="*/ 78 h 240"/>
                <a:gd name="T52" fmla="*/ 340 w 400"/>
                <a:gd name="T53" fmla="*/ 118 h 240"/>
                <a:gd name="T54" fmla="*/ 362 w 400"/>
                <a:gd name="T55" fmla="*/ 158 h 240"/>
                <a:gd name="T56" fmla="*/ 377 w 400"/>
                <a:gd name="T57" fmla="*/ 158 h 240"/>
                <a:gd name="T58" fmla="*/ 400 w 400"/>
                <a:gd name="T59" fmla="*/ 118 h 240"/>
                <a:gd name="T60" fmla="*/ 377 w 400"/>
                <a:gd name="T61" fmla="*/ 7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0" h="240">
                  <a:moveTo>
                    <a:pt x="308" y="120"/>
                  </a:moveTo>
                  <a:cubicBezTo>
                    <a:pt x="308" y="65"/>
                    <a:pt x="333" y="33"/>
                    <a:pt x="353" y="33"/>
                  </a:cubicBezTo>
                  <a:cubicBezTo>
                    <a:pt x="361" y="33"/>
                    <a:pt x="380" y="33"/>
                    <a:pt x="380" y="33"/>
                  </a:cubicBezTo>
                  <a:cubicBezTo>
                    <a:pt x="366" y="12"/>
                    <a:pt x="355" y="0"/>
                    <a:pt x="30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32" y="0"/>
                    <a:pt x="0" y="69"/>
                    <a:pt x="0" y="120"/>
                  </a:cubicBezTo>
                  <a:cubicBezTo>
                    <a:pt x="0" y="171"/>
                    <a:pt x="32" y="240"/>
                    <a:pt x="106" y="240"/>
                  </a:cubicBezTo>
                  <a:cubicBezTo>
                    <a:pt x="307" y="240"/>
                    <a:pt x="307" y="240"/>
                    <a:pt x="307" y="240"/>
                  </a:cubicBezTo>
                  <a:cubicBezTo>
                    <a:pt x="355" y="240"/>
                    <a:pt x="366" y="227"/>
                    <a:pt x="380" y="206"/>
                  </a:cubicBezTo>
                  <a:cubicBezTo>
                    <a:pt x="380" y="206"/>
                    <a:pt x="373" y="206"/>
                    <a:pt x="353" y="206"/>
                  </a:cubicBezTo>
                  <a:cubicBezTo>
                    <a:pt x="333" y="206"/>
                    <a:pt x="308" y="175"/>
                    <a:pt x="308" y="120"/>
                  </a:cubicBezTo>
                  <a:close/>
                  <a:moveTo>
                    <a:pt x="254" y="156"/>
                  </a:moveTo>
                  <a:cubicBezTo>
                    <a:pt x="250" y="161"/>
                    <a:pt x="240" y="156"/>
                    <a:pt x="240" y="156"/>
                  </a:cubicBezTo>
                  <a:cubicBezTo>
                    <a:pt x="181" y="129"/>
                    <a:pt x="181" y="129"/>
                    <a:pt x="181" y="129"/>
                  </a:cubicBezTo>
                  <a:cubicBezTo>
                    <a:pt x="181" y="129"/>
                    <a:pt x="176" y="143"/>
                    <a:pt x="172" y="152"/>
                  </a:cubicBezTo>
                  <a:cubicBezTo>
                    <a:pt x="167" y="162"/>
                    <a:pt x="164" y="172"/>
                    <a:pt x="147" y="160"/>
                  </a:cubicBezTo>
                  <a:cubicBezTo>
                    <a:pt x="130" y="148"/>
                    <a:pt x="76" y="95"/>
                    <a:pt x="76" y="95"/>
                  </a:cubicBezTo>
                  <a:cubicBezTo>
                    <a:pt x="76" y="95"/>
                    <a:pt x="69" y="90"/>
                    <a:pt x="72" y="84"/>
                  </a:cubicBezTo>
                  <a:cubicBezTo>
                    <a:pt x="76" y="79"/>
                    <a:pt x="86" y="84"/>
                    <a:pt x="86" y="84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50" y="97"/>
                    <a:pt x="154" y="88"/>
                  </a:cubicBezTo>
                  <a:cubicBezTo>
                    <a:pt x="158" y="79"/>
                    <a:pt x="161" y="68"/>
                    <a:pt x="178" y="80"/>
                  </a:cubicBezTo>
                  <a:cubicBezTo>
                    <a:pt x="195" y="92"/>
                    <a:pt x="250" y="145"/>
                    <a:pt x="250" y="145"/>
                  </a:cubicBezTo>
                  <a:cubicBezTo>
                    <a:pt x="250" y="145"/>
                    <a:pt x="257" y="150"/>
                    <a:pt x="254" y="156"/>
                  </a:cubicBezTo>
                  <a:close/>
                  <a:moveTo>
                    <a:pt x="377" y="78"/>
                  </a:moveTo>
                  <a:cubicBezTo>
                    <a:pt x="362" y="78"/>
                    <a:pt x="362" y="78"/>
                    <a:pt x="362" y="78"/>
                  </a:cubicBezTo>
                  <a:cubicBezTo>
                    <a:pt x="351" y="78"/>
                    <a:pt x="340" y="94"/>
                    <a:pt x="340" y="118"/>
                  </a:cubicBezTo>
                  <a:cubicBezTo>
                    <a:pt x="340" y="143"/>
                    <a:pt x="351" y="158"/>
                    <a:pt x="362" y="158"/>
                  </a:cubicBezTo>
                  <a:cubicBezTo>
                    <a:pt x="377" y="158"/>
                    <a:pt x="377" y="158"/>
                    <a:pt x="377" y="158"/>
                  </a:cubicBezTo>
                  <a:cubicBezTo>
                    <a:pt x="388" y="158"/>
                    <a:pt x="400" y="143"/>
                    <a:pt x="400" y="118"/>
                  </a:cubicBezTo>
                  <a:cubicBezTo>
                    <a:pt x="400" y="94"/>
                    <a:pt x="388" y="78"/>
                    <a:pt x="377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420510" y="2031573"/>
            <a:ext cx="2143345" cy="1912319"/>
            <a:chOff x="9420510" y="2031573"/>
            <a:chExt cx="2143345" cy="1912319"/>
          </a:xfrm>
        </p:grpSpPr>
        <p:sp>
          <p:nvSpPr>
            <p:cNvPr id="94" name="Rectangle 15"/>
            <p:cNvSpPr/>
            <p:nvPr/>
          </p:nvSpPr>
          <p:spPr>
            <a:xfrm>
              <a:off x="9420510" y="2031573"/>
              <a:ext cx="2143345" cy="1912319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3" tIns="60946" rIns="121893" bIns="60946"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9675755" y="2760566"/>
              <a:ext cx="1632854" cy="8506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11" name="Freeform 130"/>
            <p:cNvSpPr>
              <a:spLocks noEditPoints="1"/>
            </p:cNvSpPr>
            <p:nvPr/>
          </p:nvSpPr>
          <p:spPr bwMode="auto">
            <a:xfrm>
              <a:off x="10310045" y="2295680"/>
              <a:ext cx="364274" cy="317484"/>
            </a:xfrm>
            <a:custGeom>
              <a:avLst/>
              <a:gdLst>
                <a:gd name="T0" fmla="*/ 212 w 376"/>
                <a:gd name="T1" fmla="*/ 0 h 328"/>
                <a:gd name="T2" fmla="*/ 49 w 376"/>
                <a:gd name="T3" fmla="*/ 160 h 328"/>
                <a:gd name="T4" fmla="*/ 0 w 376"/>
                <a:gd name="T5" fmla="*/ 160 h 328"/>
                <a:gd name="T6" fmla="*/ 73 w 376"/>
                <a:gd name="T7" fmla="*/ 242 h 328"/>
                <a:gd name="T8" fmla="*/ 147 w 376"/>
                <a:gd name="T9" fmla="*/ 160 h 328"/>
                <a:gd name="T10" fmla="*/ 90 w 376"/>
                <a:gd name="T11" fmla="*/ 160 h 328"/>
                <a:gd name="T12" fmla="*/ 212 w 376"/>
                <a:gd name="T13" fmla="*/ 41 h 328"/>
                <a:gd name="T14" fmla="*/ 335 w 376"/>
                <a:gd name="T15" fmla="*/ 164 h 328"/>
                <a:gd name="T16" fmla="*/ 212 w 376"/>
                <a:gd name="T17" fmla="*/ 287 h 328"/>
                <a:gd name="T18" fmla="*/ 140 w 376"/>
                <a:gd name="T19" fmla="*/ 263 h 328"/>
                <a:gd name="T20" fmla="*/ 112 w 376"/>
                <a:gd name="T21" fmla="*/ 293 h 328"/>
                <a:gd name="T22" fmla="*/ 212 w 376"/>
                <a:gd name="T23" fmla="*/ 328 h 328"/>
                <a:gd name="T24" fmla="*/ 376 w 376"/>
                <a:gd name="T25" fmla="*/ 164 h 328"/>
                <a:gd name="T26" fmla="*/ 212 w 376"/>
                <a:gd name="T27" fmla="*/ 0 h 328"/>
                <a:gd name="T28" fmla="*/ 198 w 376"/>
                <a:gd name="T29" fmla="*/ 76 h 328"/>
                <a:gd name="T30" fmla="*/ 198 w 376"/>
                <a:gd name="T31" fmla="*/ 170 h 328"/>
                <a:gd name="T32" fmla="*/ 258 w 376"/>
                <a:gd name="T33" fmla="*/ 230 h 328"/>
                <a:gd name="T34" fmla="*/ 278 w 376"/>
                <a:gd name="T35" fmla="*/ 210 h 328"/>
                <a:gd name="T36" fmla="*/ 226 w 376"/>
                <a:gd name="T37" fmla="*/ 158 h 328"/>
                <a:gd name="T38" fmla="*/ 226 w 376"/>
                <a:gd name="T39" fmla="*/ 76 h 328"/>
                <a:gd name="T40" fmla="*/ 198 w 376"/>
                <a:gd name="T41" fmla="*/ 7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328">
                  <a:moveTo>
                    <a:pt x="212" y="0"/>
                  </a:moveTo>
                  <a:cubicBezTo>
                    <a:pt x="123" y="0"/>
                    <a:pt x="51" y="71"/>
                    <a:pt x="49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3" y="242"/>
                    <a:pt x="73" y="242"/>
                    <a:pt x="73" y="242"/>
                  </a:cubicBezTo>
                  <a:cubicBezTo>
                    <a:pt x="147" y="160"/>
                    <a:pt x="147" y="160"/>
                    <a:pt x="147" y="160"/>
                  </a:cubicBezTo>
                  <a:cubicBezTo>
                    <a:pt x="90" y="160"/>
                    <a:pt x="90" y="160"/>
                    <a:pt x="90" y="160"/>
                  </a:cubicBezTo>
                  <a:cubicBezTo>
                    <a:pt x="92" y="94"/>
                    <a:pt x="146" y="41"/>
                    <a:pt x="212" y="41"/>
                  </a:cubicBezTo>
                  <a:cubicBezTo>
                    <a:pt x="280" y="41"/>
                    <a:pt x="335" y="96"/>
                    <a:pt x="335" y="164"/>
                  </a:cubicBezTo>
                  <a:cubicBezTo>
                    <a:pt x="335" y="232"/>
                    <a:pt x="280" y="287"/>
                    <a:pt x="212" y="287"/>
                  </a:cubicBezTo>
                  <a:cubicBezTo>
                    <a:pt x="185" y="287"/>
                    <a:pt x="160" y="278"/>
                    <a:pt x="140" y="263"/>
                  </a:cubicBezTo>
                  <a:cubicBezTo>
                    <a:pt x="112" y="293"/>
                    <a:pt x="112" y="293"/>
                    <a:pt x="112" y="293"/>
                  </a:cubicBezTo>
                  <a:cubicBezTo>
                    <a:pt x="139" y="315"/>
                    <a:pt x="174" y="328"/>
                    <a:pt x="212" y="328"/>
                  </a:cubicBezTo>
                  <a:cubicBezTo>
                    <a:pt x="303" y="328"/>
                    <a:pt x="376" y="254"/>
                    <a:pt x="376" y="164"/>
                  </a:cubicBezTo>
                  <a:cubicBezTo>
                    <a:pt x="376" y="73"/>
                    <a:pt x="303" y="0"/>
                    <a:pt x="212" y="0"/>
                  </a:cubicBezTo>
                  <a:close/>
                  <a:moveTo>
                    <a:pt x="198" y="76"/>
                  </a:moveTo>
                  <a:cubicBezTo>
                    <a:pt x="198" y="170"/>
                    <a:pt x="198" y="170"/>
                    <a:pt x="198" y="170"/>
                  </a:cubicBezTo>
                  <a:cubicBezTo>
                    <a:pt x="258" y="230"/>
                    <a:pt x="258" y="230"/>
                    <a:pt x="258" y="230"/>
                  </a:cubicBezTo>
                  <a:cubicBezTo>
                    <a:pt x="278" y="210"/>
                    <a:pt x="278" y="210"/>
                    <a:pt x="278" y="210"/>
                  </a:cubicBezTo>
                  <a:cubicBezTo>
                    <a:pt x="226" y="158"/>
                    <a:pt x="226" y="158"/>
                    <a:pt x="226" y="158"/>
                  </a:cubicBezTo>
                  <a:cubicBezTo>
                    <a:pt x="226" y="76"/>
                    <a:pt x="226" y="76"/>
                    <a:pt x="226" y="76"/>
                  </a:cubicBezTo>
                  <a:lnTo>
                    <a:pt x="198" y="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46" y="87495"/>
            <a:ext cx="598694" cy="669961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0278319" y="225452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985520" y="810227"/>
            <a:ext cx="1057943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原创设计师QQ598969553      _14"/>
          <p:cNvSpPr>
            <a:spLocks noChangeArrowheads="1"/>
          </p:cNvSpPr>
          <p:nvPr/>
        </p:nvSpPr>
        <p:spPr bwMode="gray">
          <a:xfrm>
            <a:off x="869707" y="165236"/>
            <a:ext cx="3169857" cy="679091"/>
          </a:xfrm>
          <a:prstGeom prst="roundRect">
            <a:avLst/>
          </a:prstGeom>
          <a:noFill/>
          <a:ln>
            <a:noFill/>
          </a:ln>
        </p:spPr>
        <p:txBody>
          <a:bodyPr wrap="square" lIns="121844" tIns="60922" rIns="121844" bIns="60922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2714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bldLvl="0" animBg="1"/>
      <p:bldP spid="102" grpId="0" bldLvl="0" animBg="1"/>
      <p:bldP spid="103" grpId="0" bldLvl="0" animBg="1"/>
      <p:bldP spid="10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46" y="87495"/>
            <a:ext cx="598694" cy="669961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0278319" y="225452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985520" y="810227"/>
            <a:ext cx="1057943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原创设计师QQ598969553      _14"/>
          <p:cNvSpPr>
            <a:spLocks noChangeArrowheads="1"/>
          </p:cNvSpPr>
          <p:nvPr/>
        </p:nvSpPr>
        <p:spPr bwMode="gray">
          <a:xfrm>
            <a:off x="869707" y="165236"/>
            <a:ext cx="3169857" cy="679091"/>
          </a:xfrm>
          <a:prstGeom prst="roundRect">
            <a:avLst/>
          </a:prstGeom>
          <a:noFill/>
          <a:ln>
            <a:noFill/>
          </a:ln>
        </p:spPr>
        <p:txBody>
          <a:bodyPr wrap="square" lIns="121844" tIns="60922" rIns="121844" bIns="60922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2562673" y="4278103"/>
            <a:ext cx="3251200" cy="1169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65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865" b="1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2562673" y="2933954"/>
            <a:ext cx="3251200" cy="1169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65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865" b="1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2562673" y="1628341"/>
            <a:ext cx="3251200" cy="1169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65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865" b="1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Rounded Rectangle 17"/>
          <p:cNvSpPr/>
          <p:nvPr/>
        </p:nvSpPr>
        <p:spPr>
          <a:xfrm>
            <a:off x="1343473" y="1745195"/>
            <a:ext cx="1073657" cy="1037639"/>
          </a:xfrm>
          <a:prstGeom prst="roundRect">
            <a:avLst/>
          </a:prstGeom>
          <a:noFill/>
          <a:ln w="28575">
            <a:solidFill>
              <a:schemeClr val="bg1">
                <a:lumMod val="95000"/>
              </a:schemeClr>
            </a:solidFill>
            <a:round/>
          </a:ln>
          <a:effectLst/>
        </p:spPr>
        <p:txBody>
          <a:bodyPr vert="horz" wrap="none" lIns="91440" tIns="45720" rIns="91440" bIns="45720" numCol="1" anchor="ctr" anchorCtr="0" compatLnSpc="1"/>
          <a:lstStyle/>
          <a:p>
            <a:pPr algn="ctr"/>
            <a:endParaRPr lang="en-US" sz="20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Rounded Rectangle 18"/>
          <p:cNvSpPr/>
          <p:nvPr/>
        </p:nvSpPr>
        <p:spPr>
          <a:xfrm>
            <a:off x="1343473" y="3082846"/>
            <a:ext cx="1073657" cy="1037639"/>
          </a:xfrm>
          <a:prstGeom prst="roundRect">
            <a:avLst/>
          </a:prstGeom>
          <a:solidFill>
            <a:schemeClr val="bg1">
              <a:lumMod val="95000"/>
              <a:alpha val="20000"/>
            </a:schemeClr>
          </a:solidFill>
          <a:ln w="12700">
            <a:noFill/>
            <a:round/>
          </a:ln>
          <a:effectLst/>
        </p:spPr>
        <p:txBody>
          <a:bodyPr vert="horz" wrap="none" lIns="91440" tIns="45720" rIns="91440" bIns="45720" numCol="1" anchor="ctr" anchorCtr="0" compatLnSpc="1"/>
          <a:lstStyle/>
          <a:p>
            <a:pPr algn="ctr"/>
            <a:endParaRPr lang="en-US" sz="20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Rounded Rectangle 19"/>
          <p:cNvSpPr/>
          <p:nvPr/>
        </p:nvSpPr>
        <p:spPr>
          <a:xfrm>
            <a:off x="1343473" y="4451467"/>
            <a:ext cx="1073657" cy="1037639"/>
          </a:xfrm>
          <a:prstGeom prst="roundRect">
            <a:avLst/>
          </a:prstGeom>
          <a:noFill/>
          <a:ln w="28575">
            <a:solidFill>
              <a:schemeClr val="bg1">
                <a:lumMod val="95000"/>
              </a:schemeClr>
            </a:solidFill>
            <a:round/>
          </a:ln>
          <a:effectLst/>
        </p:spPr>
        <p:txBody>
          <a:bodyPr vert="horz" wrap="none" lIns="91440" tIns="45720" rIns="91440" bIns="45720" numCol="1" anchor="ctr" anchorCtr="0" compatLnSpc="1"/>
          <a:lstStyle/>
          <a:p>
            <a:pPr algn="ctr"/>
            <a:endParaRPr lang="en-US" sz="20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Rectangle 20"/>
          <p:cNvSpPr/>
          <p:nvPr/>
        </p:nvSpPr>
        <p:spPr>
          <a:xfrm>
            <a:off x="7897171" y="4310129"/>
            <a:ext cx="3251200" cy="1169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65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865" b="1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Rectangle 21"/>
          <p:cNvSpPr/>
          <p:nvPr/>
        </p:nvSpPr>
        <p:spPr>
          <a:xfrm>
            <a:off x="7897171" y="2965979"/>
            <a:ext cx="3251200" cy="1169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65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865" b="1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Rectangle 22"/>
          <p:cNvSpPr/>
          <p:nvPr/>
        </p:nvSpPr>
        <p:spPr>
          <a:xfrm>
            <a:off x="7897171" y="1660366"/>
            <a:ext cx="3251200" cy="1169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65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865" b="1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Rounded Rectangle 23"/>
          <p:cNvSpPr/>
          <p:nvPr/>
        </p:nvSpPr>
        <p:spPr>
          <a:xfrm>
            <a:off x="6677970" y="1777221"/>
            <a:ext cx="1073657" cy="1037639"/>
          </a:xfrm>
          <a:prstGeom prst="roundRect">
            <a:avLst/>
          </a:prstGeom>
          <a:noFill/>
          <a:ln w="28575">
            <a:solidFill>
              <a:schemeClr val="bg1">
                <a:lumMod val="95000"/>
              </a:schemeClr>
            </a:solidFill>
            <a:round/>
          </a:ln>
          <a:effectLst/>
        </p:spPr>
        <p:txBody>
          <a:bodyPr vert="horz" wrap="none" lIns="91440" tIns="45720" rIns="91440" bIns="45720" numCol="1" anchor="ctr" anchorCtr="0" compatLnSpc="1"/>
          <a:lstStyle/>
          <a:p>
            <a:pPr algn="ctr"/>
            <a:endParaRPr lang="en-US" sz="20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Rounded Rectangle 24"/>
          <p:cNvSpPr/>
          <p:nvPr/>
        </p:nvSpPr>
        <p:spPr>
          <a:xfrm>
            <a:off x="6677970" y="3114871"/>
            <a:ext cx="1073657" cy="1037639"/>
          </a:xfrm>
          <a:prstGeom prst="roundRect">
            <a:avLst/>
          </a:prstGeom>
          <a:solidFill>
            <a:schemeClr val="bg1">
              <a:lumMod val="95000"/>
              <a:alpha val="20000"/>
            </a:schemeClr>
          </a:solidFill>
          <a:ln w="12700">
            <a:noFill/>
            <a:round/>
          </a:ln>
          <a:effectLst/>
        </p:spPr>
        <p:txBody>
          <a:bodyPr vert="horz" wrap="none" lIns="91440" tIns="45720" rIns="91440" bIns="45720" numCol="1" anchor="ctr" anchorCtr="0" compatLnSpc="1"/>
          <a:lstStyle/>
          <a:p>
            <a:pPr algn="ctr"/>
            <a:endParaRPr lang="en-US" sz="20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Rounded Rectangle 25"/>
          <p:cNvSpPr/>
          <p:nvPr/>
        </p:nvSpPr>
        <p:spPr>
          <a:xfrm>
            <a:off x="6677970" y="4483493"/>
            <a:ext cx="1073657" cy="1037639"/>
          </a:xfrm>
          <a:prstGeom prst="roundRect">
            <a:avLst/>
          </a:prstGeom>
          <a:noFill/>
          <a:ln w="28575">
            <a:solidFill>
              <a:schemeClr val="bg1">
                <a:lumMod val="95000"/>
              </a:schemeClr>
            </a:solidFill>
            <a:round/>
          </a:ln>
          <a:effectLst/>
        </p:spPr>
        <p:txBody>
          <a:bodyPr vert="horz" wrap="none" lIns="91440" tIns="45720" rIns="91440" bIns="45720" numCol="1" anchor="ctr" anchorCtr="0" compatLnSpc="1"/>
          <a:lstStyle/>
          <a:p>
            <a:pPr algn="ctr"/>
            <a:endParaRPr lang="en-US" sz="20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7" name="Group 26"/>
          <p:cNvGrpSpPr/>
          <p:nvPr/>
        </p:nvGrpSpPr>
        <p:grpSpPr>
          <a:xfrm>
            <a:off x="1611691" y="3371632"/>
            <a:ext cx="519747" cy="524115"/>
            <a:chOff x="6418263" y="2255838"/>
            <a:chExt cx="188913" cy="190501"/>
          </a:xfrm>
          <a:solidFill>
            <a:schemeClr val="bg1"/>
          </a:solidFill>
        </p:grpSpPr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6538913" y="2255838"/>
              <a:ext cx="68263" cy="69850"/>
            </a:xfrm>
            <a:custGeom>
              <a:avLst/>
              <a:gdLst>
                <a:gd name="T0" fmla="*/ 43 w 43"/>
                <a:gd name="T1" fmla="*/ 23 h 44"/>
                <a:gd name="T2" fmla="*/ 20 w 43"/>
                <a:gd name="T3" fmla="*/ 0 h 44"/>
                <a:gd name="T4" fmla="*/ 0 w 43"/>
                <a:gd name="T5" fmla="*/ 22 h 44"/>
                <a:gd name="T6" fmla="*/ 22 w 43"/>
                <a:gd name="T7" fmla="*/ 44 h 44"/>
                <a:gd name="T8" fmla="*/ 43 w 43"/>
                <a:gd name="T9" fmla="*/ 23 h 44"/>
                <a:gd name="T10" fmla="*/ 24 w 43"/>
                <a:gd name="T11" fmla="*/ 17 h 44"/>
                <a:gd name="T12" fmla="*/ 17 w 43"/>
                <a:gd name="T13" fmla="*/ 10 h 44"/>
                <a:gd name="T14" fmla="*/ 21 w 43"/>
                <a:gd name="T15" fmla="*/ 7 h 44"/>
                <a:gd name="T16" fmla="*/ 27 w 43"/>
                <a:gd name="T17" fmla="*/ 13 h 44"/>
                <a:gd name="T18" fmla="*/ 24 w 43"/>
                <a:gd name="T19" fmla="*/ 17 h 44"/>
                <a:gd name="T20" fmla="*/ 34 w 43"/>
                <a:gd name="T21" fmla="*/ 26 h 44"/>
                <a:gd name="T22" fmla="*/ 26 w 43"/>
                <a:gd name="T23" fmla="*/ 20 h 44"/>
                <a:gd name="T24" fmla="*/ 30 w 43"/>
                <a:gd name="T25" fmla="*/ 15 h 44"/>
                <a:gd name="T26" fmla="*/ 37 w 43"/>
                <a:gd name="T27" fmla="*/ 23 h 44"/>
                <a:gd name="T28" fmla="*/ 34 w 43"/>
                <a:gd name="T2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4">
                  <a:moveTo>
                    <a:pt x="43" y="23"/>
                  </a:moveTo>
                  <a:lnTo>
                    <a:pt x="20" y="0"/>
                  </a:lnTo>
                  <a:lnTo>
                    <a:pt x="0" y="22"/>
                  </a:lnTo>
                  <a:lnTo>
                    <a:pt x="22" y="44"/>
                  </a:lnTo>
                  <a:lnTo>
                    <a:pt x="43" y="23"/>
                  </a:lnTo>
                  <a:close/>
                  <a:moveTo>
                    <a:pt x="24" y="17"/>
                  </a:moveTo>
                  <a:lnTo>
                    <a:pt x="17" y="10"/>
                  </a:lnTo>
                  <a:lnTo>
                    <a:pt x="21" y="7"/>
                  </a:lnTo>
                  <a:lnTo>
                    <a:pt x="27" y="13"/>
                  </a:lnTo>
                  <a:lnTo>
                    <a:pt x="24" y="17"/>
                  </a:lnTo>
                  <a:close/>
                  <a:moveTo>
                    <a:pt x="34" y="26"/>
                  </a:moveTo>
                  <a:lnTo>
                    <a:pt x="26" y="20"/>
                  </a:lnTo>
                  <a:lnTo>
                    <a:pt x="30" y="15"/>
                  </a:lnTo>
                  <a:lnTo>
                    <a:pt x="37" y="23"/>
                  </a:lnTo>
                  <a:lnTo>
                    <a:pt x="3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auto">
            <a:xfrm>
              <a:off x="6418263" y="2282826"/>
              <a:ext cx="161925" cy="163513"/>
            </a:xfrm>
            <a:custGeom>
              <a:avLst/>
              <a:gdLst>
                <a:gd name="T0" fmla="*/ 66 w 102"/>
                <a:gd name="T1" fmla="*/ 0 h 103"/>
                <a:gd name="T2" fmla="*/ 0 w 102"/>
                <a:gd name="T3" fmla="*/ 67 h 103"/>
                <a:gd name="T4" fmla="*/ 36 w 102"/>
                <a:gd name="T5" fmla="*/ 103 h 103"/>
                <a:gd name="T6" fmla="*/ 102 w 102"/>
                <a:gd name="T7" fmla="*/ 36 h 103"/>
                <a:gd name="T8" fmla="*/ 66 w 102"/>
                <a:gd name="T9" fmla="*/ 0 h 103"/>
                <a:gd name="T10" fmla="*/ 32 w 102"/>
                <a:gd name="T11" fmla="*/ 79 h 103"/>
                <a:gd name="T12" fmla="*/ 22 w 102"/>
                <a:gd name="T13" fmla="*/ 71 h 103"/>
                <a:gd name="T14" fmla="*/ 73 w 102"/>
                <a:gd name="T15" fmla="*/ 21 h 103"/>
                <a:gd name="T16" fmla="*/ 82 w 102"/>
                <a:gd name="T17" fmla="*/ 30 h 103"/>
                <a:gd name="T18" fmla="*/ 32 w 102"/>
                <a:gd name="T1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3">
                  <a:moveTo>
                    <a:pt x="66" y="0"/>
                  </a:moveTo>
                  <a:lnTo>
                    <a:pt x="0" y="67"/>
                  </a:lnTo>
                  <a:lnTo>
                    <a:pt x="36" y="103"/>
                  </a:lnTo>
                  <a:lnTo>
                    <a:pt x="102" y="36"/>
                  </a:lnTo>
                  <a:lnTo>
                    <a:pt x="66" y="0"/>
                  </a:lnTo>
                  <a:close/>
                  <a:moveTo>
                    <a:pt x="32" y="79"/>
                  </a:moveTo>
                  <a:lnTo>
                    <a:pt x="22" y="71"/>
                  </a:lnTo>
                  <a:lnTo>
                    <a:pt x="73" y="21"/>
                  </a:lnTo>
                  <a:lnTo>
                    <a:pt x="82" y="30"/>
                  </a:lnTo>
                  <a:lnTo>
                    <a:pt x="32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Freeform 38"/>
          <p:cNvSpPr>
            <a:spLocks noEditPoints="1"/>
          </p:cNvSpPr>
          <p:nvPr/>
        </p:nvSpPr>
        <p:spPr bwMode="auto">
          <a:xfrm>
            <a:off x="1611691" y="2011665"/>
            <a:ext cx="537219" cy="528481"/>
          </a:xfrm>
          <a:custGeom>
            <a:avLst/>
            <a:gdLst>
              <a:gd name="T0" fmla="*/ 54 w 120"/>
              <a:gd name="T1" fmla="*/ 35 h 118"/>
              <a:gd name="T2" fmla="*/ 47 w 120"/>
              <a:gd name="T3" fmla="*/ 9 h 118"/>
              <a:gd name="T4" fmla="*/ 21 w 120"/>
              <a:gd name="T5" fmla="*/ 2 h 118"/>
              <a:gd name="T6" fmla="*/ 36 w 120"/>
              <a:gd name="T7" fmla="*/ 17 h 118"/>
              <a:gd name="T8" fmla="*/ 32 w 120"/>
              <a:gd name="T9" fmla="*/ 32 h 118"/>
              <a:gd name="T10" fmla="*/ 18 w 120"/>
              <a:gd name="T11" fmla="*/ 36 h 118"/>
              <a:gd name="T12" fmla="*/ 3 w 120"/>
              <a:gd name="T13" fmla="*/ 21 h 118"/>
              <a:gd name="T14" fmla="*/ 9 w 120"/>
              <a:gd name="T15" fmla="*/ 46 h 118"/>
              <a:gd name="T16" fmla="*/ 36 w 120"/>
              <a:gd name="T17" fmla="*/ 53 h 118"/>
              <a:gd name="T18" fmla="*/ 36 w 120"/>
              <a:gd name="T19" fmla="*/ 53 h 118"/>
              <a:gd name="T20" fmla="*/ 98 w 120"/>
              <a:gd name="T21" fmla="*/ 114 h 118"/>
              <a:gd name="T22" fmla="*/ 107 w 120"/>
              <a:gd name="T23" fmla="*/ 118 h 118"/>
              <a:gd name="T24" fmla="*/ 116 w 120"/>
              <a:gd name="T25" fmla="*/ 114 h 118"/>
              <a:gd name="T26" fmla="*/ 116 w 120"/>
              <a:gd name="T27" fmla="*/ 97 h 118"/>
              <a:gd name="T28" fmla="*/ 54 w 120"/>
              <a:gd name="T29" fmla="*/ 35 h 118"/>
              <a:gd name="T30" fmla="*/ 108 w 120"/>
              <a:gd name="T31" fmla="*/ 112 h 118"/>
              <a:gd name="T32" fmla="*/ 103 w 120"/>
              <a:gd name="T33" fmla="*/ 107 h 118"/>
              <a:gd name="T34" fmla="*/ 108 w 120"/>
              <a:gd name="T35" fmla="*/ 103 h 118"/>
              <a:gd name="T36" fmla="*/ 113 w 120"/>
              <a:gd name="T37" fmla="*/ 107 h 118"/>
              <a:gd name="T38" fmla="*/ 108 w 120"/>
              <a:gd name="T39" fmla="*/ 11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0" h="118">
                <a:moveTo>
                  <a:pt x="54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29"/>
                  <a:pt x="2" y="39"/>
                  <a:pt x="9" y="46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4"/>
                  <a:pt x="98" y="114"/>
                  <a:pt x="98" y="114"/>
                </a:cubicBezTo>
                <a:cubicBezTo>
                  <a:pt x="100" y="117"/>
                  <a:pt x="104" y="118"/>
                  <a:pt x="107" y="118"/>
                </a:cubicBezTo>
                <a:cubicBezTo>
                  <a:pt x="110" y="118"/>
                  <a:pt x="113" y="117"/>
                  <a:pt x="116" y="114"/>
                </a:cubicBezTo>
                <a:cubicBezTo>
                  <a:pt x="120" y="109"/>
                  <a:pt x="120" y="102"/>
                  <a:pt x="116" y="97"/>
                </a:cubicBezTo>
                <a:lnTo>
                  <a:pt x="54" y="35"/>
                </a:lnTo>
                <a:close/>
                <a:moveTo>
                  <a:pt x="108" y="112"/>
                </a:moveTo>
                <a:cubicBezTo>
                  <a:pt x="105" y="112"/>
                  <a:pt x="103" y="110"/>
                  <a:pt x="103" y="107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1" y="103"/>
                  <a:pt x="113" y="105"/>
                  <a:pt x="113" y="107"/>
                </a:cubicBezTo>
                <a:cubicBezTo>
                  <a:pt x="113" y="110"/>
                  <a:pt x="111" y="112"/>
                  <a:pt x="108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1" name="Group 34"/>
          <p:cNvGrpSpPr/>
          <p:nvPr/>
        </p:nvGrpSpPr>
        <p:grpSpPr>
          <a:xfrm>
            <a:off x="6992692" y="2029135"/>
            <a:ext cx="441129" cy="511011"/>
            <a:chOff x="3581400" y="3905251"/>
            <a:chExt cx="160338" cy="185738"/>
          </a:xfrm>
          <a:solidFill>
            <a:schemeClr val="bg1"/>
          </a:solidFill>
        </p:grpSpPr>
        <p:sp>
          <p:nvSpPr>
            <p:cNvPr id="22" name="Rectangle 33"/>
            <p:cNvSpPr>
              <a:spLocks noChangeArrowheads="1"/>
            </p:cNvSpPr>
            <p:nvPr/>
          </p:nvSpPr>
          <p:spPr bwMode="auto">
            <a:xfrm>
              <a:off x="3670300" y="3941763"/>
              <a:ext cx="28575" cy="149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34"/>
            <p:cNvSpPr>
              <a:spLocks noChangeArrowheads="1"/>
            </p:cNvSpPr>
            <p:nvPr/>
          </p:nvSpPr>
          <p:spPr bwMode="auto">
            <a:xfrm>
              <a:off x="3627438" y="3971926"/>
              <a:ext cx="26988" cy="119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Rectangle 35"/>
            <p:cNvSpPr>
              <a:spLocks noChangeArrowheads="1"/>
            </p:cNvSpPr>
            <p:nvPr/>
          </p:nvSpPr>
          <p:spPr bwMode="auto">
            <a:xfrm>
              <a:off x="3581400" y="3994151"/>
              <a:ext cx="26988" cy="96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3714750" y="3905251"/>
              <a:ext cx="26988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39"/>
          <p:cNvGrpSpPr/>
          <p:nvPr/>
        </p:nvGrpSpPr>
        <p:grpSpPr>
          <a:xfrm>
            <a:off x="6933729" y="4716232"/>
            <a:ext cx="593995" cy="572157"/>
            <a:chOff x="4616450" y="1549401"/>
            <a:chExt cx="215900" cy="207963"/>
          </a:xfrm>
          <a:solidFill>
            <a:schemeClr val="bg1"/>
          </a:solidFill>
        </p:grpSpPr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4616450" y="1549401"/>
              <a:ext cx="215900" cy="207963"/>
            </a:xfrm>
            <a:custGeom>
              <a:avLst/>
              <a:gdLst>
                <a:gd name="T0" fmla="*/ 124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39 w 133"/>
                <a:gd name="T13" fmla="*/ 118 h 127"/>
                <a:gd name="T14" fmla="*/ 39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3 w 133"/>
                <a:gd name="T21" fmla="*/ 127 h 127"/>
                <a:gd name="T22" fmla="*/ 93 w 133"/>
                <a:gd name="T23" fmla="*/ 118 h 127"/>
                <a:gd name="T24" fmla="*/ 80 w 133"/>
                <a:gd name="T25" fmla="*/ 100 h 127"/>
                <a:gd name="T26" fmla="*/ 124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4 w 133"/>
                <a:gd name="T33" fmla="*/ 0 h 127"/>
                <a:gd name="T34" fmla="*/ 59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59 w 133"/>
                <a:gd name="T43" fmla="*/ 89 h 127"/>
                <a:gd name="T44" fmla="*/ 123 w 133"/>
                <a:gd name="T45" fmla="*/ 79 h 127"/>
                <a:gd name="T46" fmla="*/ 9 w 133"/>
                <a:gd name="T47" fmla="*/ 79 h 127"/>
                <a:gd name="T48" fmla="*/ 9 w 133"/>
                <a:gd name="T49" fmla="*/ 10 h 127"/>
                <a:gd name="T50" fmla="*/ 123 w 133"/>
                <a:gd name="T51" fmla="*/ 10 h 127"/>
                <a:gd name="T52" fmla="*/ 123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Oval 7"/>
            <p:cNvSpPr>
              <a:spLocks noChangeArrowheads="1"/>
            </p:cNvSpPr>
            <p:nvPr/>
          </p:nvSpPr>
          <p:spPr bwMode="auto">
            <a:xfrm>
              <a:off x="4718050" y="1685926"/>
              <a:ext cx="15875" cy="1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Freeform 32"/>
          <p:cNvSpPr/>
          <p:nvPr/>
        </p:nvSpPr>
        <p:spPr bwMode="auto">
          <a:xfrm>
            <a:off x="6902523" y="3418846"/>
            <a:ext cx="605547" cy="534957"/>
          </a:xfrm>
          <a:custGeom>
            <a:avLst/>
            <a:gdLst>
              <a:gd name="T0" fmla="*/ 136 w 136"/>
              <a:gd name="T1" fmla="*/ 48 h 120"/>
              <a:gd name="T2" fmla="*/ 68 w 136"/>
              <a:gd name="T3" fmla="*/ 0 h 120"/>
              <a:gd name="T4" fmla="*/ 0 w 136"/>
              <a:gd name="T5" fmla="*/ 48 h 120"/>
              <a:gd name="T6" fmla="*/ 37 w 136"/>
              <a:gd name="T7" fmla="*/ 91 h 120"/>
              <a:gd name="T8" fmla="*/ 21 w 136"/>
              <a:gd name="T9" fmla="*/ 120 h 120"/>
              <a:gd name="T10" fmla="*/ 72 w 136"/>
              <a:gd name="T11" fmla="*/ 96 h 120"/>
              <a:gd name="T12" fmla="*/ 136 w 136"/>
              <a:gd name="T13" fmla="*/ 4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120">
                <a:moveTo>
                  <a:pt x="136" y="48"/>
                </a:moveTo>
                <a:cubicBezTo>
                  <a:pt x="136" y="22"/>
                  <a:pt x="105" y="0"/>
                  <a:pt x="68" y="0"/>
                </a:cubicBezTo>
                <a:cubicBezTo>
                  <a:pt x="30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6" y="106"/>
                  <a:pt x="21" y="120"/>
                </a:cubicBezTo>
                <a:cubicBezTo>
                  <a:pt x="21" y="120"/>
                  <a:pt x="54" y="111"/>
                  <a:pt x="72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Freeform 58"/>
          <p:cNvSpPr/>
          <p:nvPr/>
        </p:nvSpPr>
        <p:spPr bwMode="auto">
          <a:xfrm>
            <a:off x="1614310" y="4718038"/>
            <a:ext cx="517127" cy="536044"/>
          </a:xfrm>
          <a:custGeom>
            <a:avLst/>
            <a:gdLst>
              <a:gd name="T0" fmla="*/ 99 w 137"/>
              <a:gd name="T1" fmla="*/ 57 h 142"/>
              <a:gd name="T2" fmla="*/ 137 w 137"/>
              <a:gd name="T3" fmla="*/ 57 h 142"/>
              <a:gd name="T4" fmla="*/ 76 w 137"/>
              <a:gd name="T5" fmla="*/ 4 h 142"/>
              <a:gd name="T6" fmla="*/ 69 w 137"/>
              <a:gd name="T7" fmla="*/ 0 h 142"/>
              <a:gd name="T8" fmla="*/ 62 w 137"/>
              <a:gd name="T9" fmla="*/ 4 h 142"/>
              <a:gd name="T10" fmla="*/ 0 w 137"/>
              <a:gd name="T11" fmla="*/ 57 h 142"/>
              <a:gd name="T12" fmla="*/ 39 w 137"/>
              <a:gd name="T13" fmla="*/ 57 h 142"/>
              <a:gd name="T14" fmla="*/ 62 w 137"/>
              <a:gd name="T15" fmla="*/ 5 h 142"/>
              <a:gd name="T16" fmla="*/ 62 w 137"/>
              <a:gd name="T17" fmla="*/ 6 h 142"/>
              <a:gd name="T18" fmla="*/ 44 w 137"/>
              <a:gd name="T19" fmla="*/ 57 h 142"/>
              <a:gd name="T20" fmla="*/ 64 w 137"/>
              <a:gd name="T21" fmla="*/ 57 h 142"/>
              <a:gd name="T22" fmla="*/ 64 w 137"/>
              <a:gd name="T23" fmla="*/ 123 h 142"/>
              <a:gd name="T24" fmla="*/ 64 w 137"/>
              <a:gd name="T25" fmla="*/ 125 h 142"/>
              <a:gd name="T26" fmla="*/ 64 w 137"/>
              <a:gd name="T27" fmla="*/ 130 h 142"/>
              <a:gd name="T28" fmla="*/ 76 w 137"/>
              <a:gd name="T29" fmla="*/ 142 h 142"/>
              <a:gd name="T30" fmla="*/ 88 w 137"/>
              <a:gd name="T31" fmla="*/ 130 h 142"/>
              <a:gd name="T32" fmla="*/ 88 w 137"/>
              <a:gd name="T33" fmla="*/ 125 h 142"/>
              <a:gd name="T34" fmla="*/ 79 w 137"/>
              <a:gd name="T35" fmla="*/ 125 h 142"/>
              <a:gd name="T36" fmla="*/ 79 w 137"/>
              <a:gd name="T37" fmla="*/ 127 h 142"/>
              <a:gd name="T38" fmla="*/ 79 w 137"/>
              <a:gd name="T39" fmla="*/ 130 h 142"/>
              <a:gd name="T40" fmla="*/ 76 w 137"/>
              <a:gd name="T41" fmla="*/ 134 h 142"/>
              <a:gd name="T42" fmla="*/ 72 w 137"/>
              <a:gd name="T43" fmla="*/ 130 h 142"/>
              <a:gd name="T44" fmla="*/ 72 w 137"/>
              <a:gd name="T45" fmla="*/ 127 h 142"/>
              <a:gd name="T46" fmla="*/ 72 w 137"/>
              <a:gd name="T47" fmla="*/ 125 h 142"/>
              <a:gd name="T48" fmla="*/ 72 w 137"/>
              <a:gd name="T49" fmla="*/ 112 h 142"/>
              <a:gd name="T50" fmla="*/ 72 w 137"/>
              <a:gd name="T51" fmla="*/ 57 h 142"/>
              <a:gd name="T52" fmla="*/ 94 w 137"/>
              <a:gd name="T53" fmla="*/ 57 h 142"/>
              <a:gd name="T54" fmla="*/ 76 w 137"/>
              <a:gd name="T55" fmla="*/ 6 h 142"/>
              <a:gd name="T56" fmla="*/ 76 w 137"/>
              <a:gd name="T57" fmla="*/ 5 h 142"/>
              <a:gd name="T58" fmla="*/ 99 w 137"/>
              <a:gd name="T59" fmla="*/ 5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9"/>
                  <a:pt x="105" y="7"/>
                  <a:pt x="76" y="4"/>
                </a:cubicBezTo>
                <a:cubicBezTo>
                  <a:pt x="74" y="2"/>
                  <a:pt x="72" y="0"/>
                  <a:pt x="69" y="0"/>
                </a:cubicBezTo>
                <a:cubicBezTo>
                  <a:pt x="66" y="0"/>
                  <a:pt x="64" y="2"/>
                  <a:pt x="62" y="4"/>
                </a:cubicBezTo>
                <a:cubicBezTo>
                  <a:pt x="32" y="7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8"/>
                  <a:pt x="62" y="5"/>
                </a:cubicBezTo>
                <a:cubicBezTo>
                  <a:pt x="62" y="5"/>
                  <a:pt x="62" y="5"/>
                  <a:pt x="62" y="6"/>
                </a:cubicBezTo>
                <a:cubicBezTo>
                  <a:pt x="41" y="32"/>
                  <a:pt x="44" y="57"/>
                  <a:pt x="44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7"/>
                  <a:pt x="69" y="142"/>
                  <a:pt x="76" y="142"/>
                </a:cubicBezTo>
                <a:cubicBezTo>
                  <a:pt x="82" y="142"/>
                  <a:pt x="88" y="137"/>
                  <a:pt x="88" y="130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8" y="134"/>
                  <a:pt x="76" y="134"/>
                </a:cubicBezTo>
                <a:cubicBezTo>
                  <a:pt x="74" y="134"/>
                  <a:pt x="72" y="132"/>
                  <a:pt x="72" y="130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2"/>
                  <a:pt x="76" y="6"/>
                </a:cubicBezTo>
                <a:cubicBezTo>
                  <a:pt x="76" y="5"/>
                  <a:pt x="76" y="5"/>
                  <a:pt x="76" y="5"/>
                </a:cubicBezTo>
                <a:cubicBezTo>
                  <a:pt x="80" y="8"/>
                  <a:pt x="99" y="24"/>
                  <a:pt x="99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5101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bldLvl="0" animBg="1"/>
      <p:bldP spid="7" grpId="0" bldLvl="0" animBg="1"/>
      <p:bldP spid="8" grpId="0" bldLvl="0" animBg="1"/>
      <p:bldP spid="2" grpId="0"/>
      <p:bldP spid="11" grpId="0"/>
      <p:bldP spid="13" grpId="0"/>
      <p:bldP spid="14" grpId="0" bldLvl="0" animBg="1"/>
      <p:bldP spid="15" grpId="0" bldLvl="0" animBg="1"/>
      <p:bldP spid="16" grpId="0" bldLvl="0" animBg="1"/>
      <p:bldP spid="20" grpId="0" bldLvl="0" animBg="1"/>
      <p:bldP spid="30" grpId="0" bldLvl="0" animBg="1"/>
      <p:bldP spid="3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46" y="87495"/>
            <a:ext cx="598694" cy="669961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0278319" y="225452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985520" y="810227"/>
            <a:ext cx="1057943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原创设计师QQ598969553      _14"/>
          <p:cNvSpPr>
            <a:spLocks noChangeArrowheads="1"/>
          </p:cNvSpPr>
          <p:nvPr/>
        </p:nvSpPr>
        <p:spPr bwMode="gray">
          <a:xfrm>
            <a:off x="869707" y="165236"/>
            <a:ext cx="3169857" cy="679091"/>
          </a:xfrm>
          <a:prstGeom prst="roundRect">
            <a:avLst/>
          </a:prstGeom>
          <a:noFill/>
          <a:ln>
            <a:noFill/>
          </a:ln>
        </p:spPr>
        <p:txBody>
          <a:bodyPr wrap="square" lIns="121844" tIns="60922" rIns="121844" bIns="60922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6312022" y="2214788"/>
            <a:ext cx="3852393" cy="230615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7786" y="2214789"/>
            <a:ext cx="3908781" cy="2306151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4593432" y="2214793"/>
            <a:ext cx="1363352" cy="2306151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412168" y="4658357"/>
            <a:ext cx="5544616" cy="52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Rectangle 13"/>
          <p:cNvSpPr/>
          <p:nvPr/>
        </p:nvSpPr>
        <p:spPr>
          <a:xfrm>
            <a:off x="4619801" y="2547785"/>
            <a:ext cx="14089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vi-VN" dirty="0">
              <a:solidFill>
                <a:schemeClr val="bg1"/>
              </a:solidFill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vi-V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Rectangle 15"/>
          <p:cNvSpPr/>
          <p:nvPr/>
        </p:nvSpPr>
        <p:spPr>
          <a:xfrm>
            <a:off x="10421280" y="2214792"/>
            <a:ext cx="1363352" cy="2306151"/>
          </a:xfrm>
          <a:prstGeom prst="rect">
            <a:avLst/>
          </a:prstGeom>
          <a:solidFill>
            <a:schemeClr val="bg1">
              <a:lumMod val="9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Rectangle 16"/>
          <p:cNvSpPr/>
          <p:nvPr/>
        </p:nvSpPr>
        <p:spPr>
          <a:xfrm>
            <a:off x="10447649" y="2561754"/>
            <a:ext cx="14089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vi-V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Rectangle 17"/>
          <p:cNvSpPr/>
          <p:nvPr/>
        </p:nvSpPr>
        <p:spPr>
          <a:xfrm>
            <a:off x="6312024" y="4658357"/>
            <a:ext cx="5472608" cy="52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3" name="Group 33"/>
          <p:cNvGrpSpPr/>
          <p:nvPr/>
        </p:nvGrpSpPr>
        <p:grpSpPr>
          <a:xfrm>
            <a:off x="1055440" y="5142729"/>
            <a:ext cx="576064" cy="576064"/>
            <a:chOff x="1199456" y="5085184"/>
            <a:chExt cx="576064" cy="576064"/>
          </a:xfrm>
        </p:grpSpPr>
        <p:sp>
          <p:nvSpPr>
            <p:cNvPr id="14" name="Oval 27"/>
            <p:cNvSpPr/>
            <p:nvPr/>
          </p:nvSpPr>
          <p:spPr>
            <a:xfrm>
              <a:off x="1199456" y="5085184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1464" y="5157192"/>
              <a:ext cx="432048" cy="432048"/>
            </a:xfrm>
            <a:prstGeom prst="rect">
              <a:avLst/>
            </a:prstGeom>
          </p:spPr>
        </p:pic>
      </p:grpSp>
      <p:grpSp>
        <p:nvGrpSpPr>
          <p:cNvPr id="16" name="Group 32"/>
          <p:cNvGrpSpPr/>
          <p:nvPr/>
        </p:nvGrpSpPr>
        <p:grpSpPr>
          <a:xfrm>
            <a:off x="8688288" y="5142728"/>
            <a:ext cx="576064" cy="576064"/>
            <a:chOff x="2855640" y="5085184"/>
            <a:chExt cx="576064" cy="576064"/>
          </a:xfrm>
        </p:grpSpPr>
        <p:sp>
          <p:nvSpPr>
            <p:cNvPr id="17" name="Oval 28"/>
            <p:cNvSpPr/>
            <p:nvPr/>
          </p:nvSpPr>
          <p:spPr>
            <a:xfrm>
              <a:off x="2855640" y="5085184"/>
              <a:ext cx="576064" cy="57606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8" name="Picture 2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7648" y="5157192"/>
              <a:ext cx="432048" cy="432048"/>
            </a:xfrm>
            <a:prstGeom prst="rect">
              <a:avLst/>
            </a:prstGeom>
          </p:spPr>
        </p:pic>
      </p:grpSp>
      <p:grpSp>
        <p:nvGrpSpPr>
          <p:cNvPr id="19" name="Group 31"/>
          <p:cNvGrpSpPr/>
          <p:nvPr/>
        </p:nvGrpSpPr>
        <p:grpSpPr>
          <a:xfrm>
            <a:off x="4727848" y="5142729"/>
            <a:ext cx="576064" cy="576064"/>
            <a:chOff x="4627170" y="5013176"/>
            <a:chExt cx="576064" cy="576064"/>
          </a:xfrm>
        </p:grpSpPr>
        <p:sp>
          <p:nvSpPr>
            <p:cNvPr id="20" name="Oval 30"/>
            <p:cNvSpPr/>
            <p:nvPr/>
          </p:nvSpPr>
          <p:spPr>
            <a:xfrm>
              <a:off x="4627170" y="5013176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Picture 26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1245" y="5097251"/>
              <a:ext cx="407913" cy="407913"/>
            </a:xfrm>
            <a:prstGeom prst="rect">
              <a:avLst/>
            </a:prstGeom>
          </p:spPr>
        </p:pic>
      </p:grpSp>
      <p:sp>
        <p:nvSpPr>
          <p:cNvPr id="22" name="Rectangle 35"/>
          <p:cNvSpPr/>
          <p:nvPr/>
        </p:nvSpPr>
        <p:spPr>
          <a:xfrm>
            <a:off x="1703512" y="5214736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4" name="Rectangle 36"/>
          <p:cNvSpPr/>
          <p:nvPr/>
        </p:nvSpPr>
        <p:spPr>
          <a:xfrm>
            <a:off x="5428320" y="5226804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5" name="Rectangle 37"/>
          <p:cNvSpPr/>
          <p:nvPr/>
        </p:nvSpPr>
        <p:spPr>
          <a:xfrm>
            <a:off x="9336360" y="5211597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</p:cSld>
  <p:clrMapOvr>
    <a:masterClrMapping/>
  </p:clrMapOvr>
  <p:transition advTm="3089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/>
      <p:bldP spid="2" grpId="0" bldLvl="0" animBg="1"/>
      <p:bldP spid="3" grpId="0"/>
      <p:bldP spid="11" grpId="0" bldLvl="0" animBg="1"/>
      <p:bldP spid="22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46" y="87495"/>
            <a:ext cx="598694" cy="669961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0278319" y="225452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985520" y="810227"/>
            <a:ext cx="1057943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原创设计师QQ598969553      _14"/>
          <p:cNvSpPr>
            <a:spLocks noChangeArrowheads="1"/>
          </p:cNvSpPr>
          <p:nvPr/>
        </p:nvSpPr>
        <p:spPr bwMode="gray">
          <a:xfrm>
            <a:off x="869707" y="165236"/>
            <a:ext cx="3169857" cy="679091"/>
          </a:xfrm>
          <a:prstGeom prst="roundRect">
            <a:avLst/>
          </a:prstGeom>
          <a:noFill/>
          <a:ln>
            <a:noFill/>
          </a:ln>
        </p:spPr>
        <p:txBody>
          <a:bodyPr wrap="square" lIns="121844" tIns="60922" rIns="121844" bIns="60922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그룹 8"/>
          <p:cNvGrpSpPr/>
          <p:nvPr/>
        </p:nvGrpSpPr>
        <p:grpSpPr>
          <a:xfrm>
            <a:off x="4225276" y="4788581"/>
            <a:ext cx="1633948" cy="936403"/>
            <a:chOff x="2882082" y="5007949"/>
            <a:chExt cx="1574599" cy="807508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2882083" y="5007949"/>
              <a:ext cx="1574598" cy="1740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marL="0" lvl="1" algn="ctr">
                <a:lnSpc>
                  <a:spcPct val="80000"/>
                </a:lnSpc>
              </a:pPr>
              <a:r>
                <a:rPr lang="en-US" altLang="ko-KR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2882082" y="5258093"/>
              <a:ext cx="1574599" cy="5573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ctr">
                <a:defRPr/>
              </a:pPr>
              <a:r>
                <a:rPr lang="en-US" altLang="ko-KR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8" name="그룹 11"/>
          <p:cNvGrpSpPr/>
          <p:nvPr/>
        </p:nvGrpSpPr>
        <p:grpSpPr>
          <a:xfrm>
            <a:off x="8451938" y="4788581"/>
            <a:ext cx="1633948" cy="936403"/>
            <a:chOff x="6526926" y="5007949"/>
            <a:chExt cx="1574599" cy="807508"/>
          </a:xfrm>
        </p:grpSpPr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6526927" y="5007949"/>
              <a:ext cx="1574598" cy="1740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marL="0" lvl="1" algn="ctr">
                <a:lnSpc>
                  <a:spcPct val="80000"/>
                </a:lnSpc>
              </a:pPr>
              <a:r>
                <a:rPr lang="en-US" altLang="ko-KR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6526926" y="5258093"/>
              <a:ext cx="1574599" cy="5573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ctr">
                <a:defRPr/>
              </a:pPr>
              <a:r>
                <a:rPr lang="en-US" altLang="ko-KR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9" name="그룹 14"/>
          <p:cNvGrpSpPr/>
          <p:nvPr/>
        </p:nvGrpSpPr>
        <p:grpSpPr>
          <a:xfrm>
            <a:off x="2107316" y="2332209"/>
            <a:ext cx="1659395" cy="1044370"/>
            <a:chOff x="1055669" y="2889681"/>
            <a:chExt cx="1599122" cy="900606"/>
          </a:xfrm>
        </p:grpSpPr>
        <p:sp>
          <p:nvSpPr>
            <p:cNvPr id="40" name="Rectangle 3"/>
            <p:cNvSpPr txBox="1">
              <a:spLocks noChangeArrowheads="1"/>
            </p:cNvSpPr>
            <p:nvPr/>
          </p:nvSpPr>
          <p:spPr bwMode="auto">
            <a:xfrm>
              <a:off x="1080192" y="2889681"/>
              <a:ext cx="1574599" cy="5573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ctr">
                <a:defRPr/>
              </a:pPr>
              <a:r>
                <a:rPr lang="en-US" altLang="ko-KR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1055669" y="3616223"/>
              <a:ext cx="1574598" cy="1740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marL="0" lvl="1" algn="ctr">
                <a:lnSpc>
                  <a:spcPct val="80000"/>
                </a:lnSpc>
              </a:pPr>
              <a:r>
                <a:rPr lang="en-US" altLang="ko-KR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42" name="그룹 17"/>
          <p:cNvGrpSpPr/>
          <p:nvPr/>
        </p:nvGrpSpPr>
        <p:grpSpPr>
          <a:xfrm>
            <a:off x="6338843" y="2384545"/>
            <a:ext cx="1653332" cy="992034"/>
            <a:chOff x="4704708" y="2934812"/>
            <a:chExt cx="1593279" cy="855475"/>
          </a:xfrm>
        </p:grpSpPr>
        <p:sp>
          <p:nvSpPr>
            <p:cNvPr id="43" name="Rectangle 3"/>
            <p:cNvSpPr txBox="1">
              <a:spLocks noChangeArrowheads="1"/>
            </p:cNvSpPr>
            <p:nvPr/>
          </p:nvSpPr>
          <p:spPr bwMode="auto">
            <a:xfrm>
              <a:off x="4723388" y="2934812"/>
              <a:ext cx="1574599" cy="5573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ctr">
                <a:defRPr/>
              </a:pPr>
              <a:r>
                <a:rPr lang="en-US" altLang="ko-KR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44" name="Rectangle 3"/>
            <p:cNvSpPr txBox="1">
              <a:spLocks noChangeArrowheads="1"/>
            </p:cNvSpPr>
            <p:nvPr/>
          </p:nvSpPr>
          <p:spPr bwMode="auto">
            <a:xfrm>
              <a:off x="4704708" y="3616223"/>
              <a:ext cx="1574598" cy="1740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marL="0" lvl="1" algn="ctr">
                <a:lnSpc>
                  <a:spcPct val="80000"/>
                </a:lnSpc>
              </a:pPr>
              <a:r>
                <a:rPr lang="en-US" altLang="ko-KR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45" name="타원 20"/>
          <p:cNvSpPr/>
          <p:nvPr/>
        </p:nvSpPr>
        <p:spPr>
          <a:xfrm>
            <a:off x="2132763" y="3709133"/>
            <a:ext cx="1583053" cy="158305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632"/>
            </a:stretch>
          </a:blipFill>
          <a:ln w="12700">
            <a:solidFill>
              <a:schemeClr val="bg1"/>
            </a:solidFill>
          </a:ln>
          <a:effectLst>
            <a:innerShdw blurRad="381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타원 21"/>
          <p:cNvSpPr/>
          <p:nvPr/>
        </p:nvSpPr>
        <p:spPr>
          <a:xfrm>
            <a:off x="4250722" y="2790608"/>
            <a:ext cx="1583053" cy="1583052"/>
          </a:xfrm>
          <a:prstGeom prst="ellipse">
            <a:avLst/>
          </a:prstGeom>
          <a:blipFill>
            <a:blip r:embed="rId6" cstate="email"/>
            <a:srcRect/>
            <a:stretch>
              <a:fillRect/>
            </a:stretch>
          </a:blipFill>
          <a:ln w="12700">
            <a:solidFill>
              <a:schemeClr val="bg1"/>
            </a:solidFill>
          </a:ln>
          <a:effectLst>
            <a:innerShdw blurRad="381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타원 22"/>
          <p:cNvSpPr/>
          <p:nvPr/>
        </p:nvSpPr>
        <p:spPr>
          <a:xfrm>
            <a:off x="6364288" y="3709133"/>
            <a:ext cx="1583053" cy="1583052"/>
          </a:xfrm>
          <a:prstGeom prst="ellipse">
            <a:avLst/>
          </a:prstGeom>
          <a:blipFill>
            <a:blip r:embed="rId7" cstate="email"/>
            <a:srcRect/>
            <a:stretch>
              <a:fillRect/>
            </a:stretch>
          </a:blipFill>
          <a:ln w="12700">
            <a:solidFill>
              <a:schemeClr val="bg1"/>
            </a:solidFill>
          </a:ln>
          <a:effectLst>
            <a:innerShdw blurRad="381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타원 23"/>
          <p:cNvSpPr/>
          <p:nvPr/>
        </p:nvSpPr>
        <p:spPr>
          <a:xfrm>
            <a:off x="8477384" y="2790608"/>
            <a:ext cx="1583053" cy="1583052"/>
          </a:xfrm>
          <a:prstGeom prst="ellipse">
            <a:avLst/>
          </a:prstGeom>
          <a:blipFill>
            <a:blip r:embed="rId8" cstate="email"/>
            <a:srcRect/>
            <a:stretch>
              <a:fillRect/>
            </a:stretch>
          </a:blipFill>
          <a:ln w="12700">
            <a:solidFill>
              <a:schemeClr val="bg1"/>
            </a:solidFill>
          </a:ln>
          <a:effectLst>
            <a:innerShdw blurRad="381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9" name="직선 연결선 24"/>
          <p:cNvCxnSpPr/>
          <p:nvPr/>
        </p:nvCxnSpPr>
        <p:spPr>
          <a:xfrm>
            <a:off x="5804027" y="3865632"/>
            <a:ext cx="626968" cy="268632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25"/>
          <p:cNvCxnSpPr/>
          <p:nvPr/>
        </p:nvCxnSpPr>
        <p:spPr>
          <a:xfrm flipH="1">
            <a:off x="3653372" y="3865632"/>
            <a:ext cx="626968" cy="268632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26"/>
          <p:cNvCxnSpPr/>
          <p:nvPr/>
        </p:nvCxnSpPr>
        <p:spPr>
          <a:xfrm flipH="1">
            <a:off x="7879322" y="3865632"/>
            <a:ext cx="626968" cy="268632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778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46" grpId="0" bldLvl="0" animBg="1"/>
      <p:bldP spid="47" grpId="0" bldLvl="0" animBg="1"/>
      <p:bldP spid="4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43427" y="2629674"/>
            <a:ext cx="1856598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600" spc="5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57337" y="2967335"/>
            <a:ext cx="3847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96552" y="3890665"/>
            <a:ext cx="403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4812854" y="4028679"/>
            <a:ext cx="2110231" cy="544745"/>
            <a:chOff x="4812854" y="4028679"/>
            <a:chExt cx="2110231" cy="544745"/>
          </a:xfrm>
        </p:grpSpPr>
        <p:sp>
          <p:nvSpPr>
            <p:cNvPr id="7" name="原创设计师QQ598969553      _17"/>
            <p:cNvSpPr>
              <a:spLocks noChangeArrowheads="1"/>
            </p:cNvSpPr>
            <p:nvPr/>
          </p:nvSpPr>
          <p:spPr bwMode="gray">
            <a:xfrm>
              <a:off x="4890488" y="4028679"/>
              <a:ext cx="2032597" cy="544745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lIns="121844" tIns="60922" rIns="121844" bIns="60922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流程图: 合并 11"/>
            <p:cNvSpPr/>
            <p:nvPr/>
          </p:nvSpPr>
          <p:spPr>
            <a:xfrm rot="16200000">
              <a:off x="4787158" y="4140194"/>
              <a:ext cx="206660" cy="155267"/>
            </a:xfrm>
            <a:prstGeom prst="flowChartMer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36533" y="4028679"/>
            <a:ext cx="2173936" cy="544745"/>
            <a:chOff x="6936533" y="4028679"/>
            <a:chExt cx="2173936" cy="544745"/>
          </a:xfrm>
        </p:grpSpPr>
        <p:sp>
          <p:nvSpPr>
            <p:cNvPr id="10" name="原创设计师QQ598969553      _17"/>
            <p:cNvSpPr>
              <a:spLocks noChangeArrowheads="1"/>
            </p:cNvSpPr>
            <p:nvPr/>
          </p:nvSpPr>
          <p:spPr bwMode="gray">
            <a:xfrm>
              <a:off x="7077872" y="4028679"/>
              <a:ext cx="2032597" cy="544745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lIns="121844" tIns="60922" rIns="121844" bIns="60922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流程图: 合并 12"/>
            <p:cNvSpPr/>
            <p:nvPr/>
          </p:nvSpPr>
          <p:spPr>
            <a:xfrm rot="16200000">
              <a:off x="6910837" y="4140194"/>
              <a:ext cx="206660" cy="155267"/>
            </a:xfrm>
            <a:prstGeom prst="flowChartMer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Tm="4914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33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33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33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46" y="87495"/>
            <a:ext cx="598694" cy="669961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0278319" y="225452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985520" y="810227"/>
            <a:ext cx="1057943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原创设计师QQ598969553      _14"/>
          <p:cNvSpPr>
            <a:spLocks noChangeArrowheads="1"/>
          </p:cNvSpPr>
          <p:nvPr/>
        </p:nvSpPr>
        <p:spPr bwMode="gray">
          <a:xfrm>
            <a:off x="869707" y="165236"/>
            <a:ext cx="3169857" cy="679091"/>
          </a:xfrm>
          <a:prstGeom prst="roundRect">
            <a:avLst/>
          </a:prstGeom>
          <a:noFill/>
          <a:ln>
            <a:noFill/>
          </a:ln>
        </p:spPr>
        <p:txBody>
          <a:bodyPr wrap="square" lIns="121844" tIns="60922" rIns="121844" bIns="60922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6"/>
          <p:cNvGrpSpPr/>
          <p:nvPr/>
        </p:nvGrpSpPr>
        <p:grpSpPr bwMode="auto">
          <a:xfrm>
            <a:off x="3506788" y="2433638"/>
            <a:ext cx="6534150" cy="1008062"/>
            <a:chOff x="0" y="0"/>
            <a:chExt cx="6535007" cy="1008202"/>
          </a:xfrm>
        </p:grpSpPr>
        <p:cxnSp>
          <p:nvCxnSpPr>
            <p:cNvPr id="39981" name="肘形连接符 151"/>
            <p:cNvCxnSpPr>
              <a:cxnSpLocks noChangeShapeType="1"/>
            </p:cNvCxnSpPr>
            <p:nvPr/>
          </p:nvCxnSpPr>
          <p:spPr bwMode="auto">
            <a:xfrm>
              <a:off x="756000" y="378000"/>
              <a:ext cx="5779007" cy="630202"/>
            </a:xfrm>
            <a:prstGeom prst="bentConnector3">
              <a:avLst>
                <a:gd name="adj1" fmla="val 46218"/>
              </a:avLst>
            </a:prstGeom>
            <a:noFill/>
            <a:ln w="12700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82" name="椭圆 135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F2F2F2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9983" name="组合 125"/>
            <p:cNvGrpSpPr/>
            <p:nvPr/>
          </p:nvGrpSpPr>
          <p:grpSpPr bwMode="auto">
            <a:xfrm>
              <a:off x="153000" y="136763"/>
              <a:ext cx="450000" cy="434596"/>
              <a:chOff x="0" y="0"/>
              <a:chExt cx="583915" cy="496874"/>
            </a:xfrm>
          </p:grpSpPr>
          <p:sp>
            <p:nvSpPr>
              <p:cNvPr id="39984" name="Freeform 159"/>
              <p:cNvSpPr>
                <a:spLocks noChangeArrowheads="1"/>
              </p:cNvSpPr>
              <p:nvPr/>
            </p:nvSpPr>
            <p:spPr bwMode="auto">
              <a:xfrm>
                <a:off x="61656" y="94297"/>
                <a:ext cx="460603" cy="402577"/>
              </a:xfrm>
              <a:custGeom>
                <a:avLst/>
                <a:gdLst>
                  <a:gd name="T0" fmla="*/ 2109911457 w 54"/>
                  <a:gd name="T1" fmla="*/ 73363234 h 47"/>
                  <a:gd name="T2" fmla="*/ 1746128914 w 54"/>
                  <a:gd name="T3" fmla="*/ 73363234 h 47"/>
                  <a:gd name="T4" fmla="*/ 145507900 w 54"/>
                  <a:gd name="T5" fmla="*/ 1100508471 h 47"/>
                  <a:gd name="T6" fmla="*/ 0 w 54"/>
                  <a:gd name="T7" fmla="*/ 1467341772 h 47"/>
                  <a:gd name="T8" fmla="*/ 0 w 54"/>
                  <a:gd name="T9" fmla="*/ 2147483647 h 47"/>
                  <a:gd name="T10" fmla="*/ 218266114 w 54"/>
                  <a:gd name="T11" fmla="*/ 2147483647 h 47"/>
                  <a:gd name="T12" fmla="*/ 945822671 w 54"/>
                  <a:gd name="T13" fmla="*/ 2147483647 h 47"/>
                  <a:gd name="T14" fmla="*/ 1164088786 w 54"/>
                  <a:gd name="T15" fmla="*/ 2147483647 h 47"/>
                  <a:gd name="T16" fmla="*/ 1164088786 w 54"/>
                  <a:gd name="T17" fmla="*/ 1980918673 h 47"/>
                  <a:gd name="T18" fmla="*/ 1382354900 w 54"/>
                  <a:gd name="T19" fmla="*/ 1760811840 h 47"/>
                  <a:gd name="T20" fmla="*/ 2147483647 w 54"/>
                  <a:gd name="T21" fmla="*/ 1760811840 h 47"/>
                  <a:gd name="T22" fmla="*/ 2147483647 w 54"/>
                  <a:gd name="T23" fmla="*/ 1980918673 h 47"/>
                  <a:gd name="T24" fmla="*/ 2147483647 w 54"/>
                  <a:gd name="T25" fmla="*/ 2147483647 h 47"/>
                  <a:gd name="T26" fmla="*/ 2147483647 w 54"/>
                  <a:gd name="T27" fmla="*/ 2147483647 h 47"/>
                  <a:gd name="T28" fmla="*/ 2147483647 w 54"/>
                  <a:gd name="T29" fmla="*/ 2147483647 h 47"/>
                  <a:gd name="T30" fmla="*/ 2147483647 w 54"/>
                  <a:gd name="T31" fmla="*/ 2147483647 h 47"/>
                  <a:gd name="T32" fmla="*/ 2147483647 w 54"/>
                  <a:gd name="T33" fmla="*/ 1467341772 h 47"/>
                  <a:gd name="T34" fmla="*/ 2147483647 w 54"/>
                  <a:gd name="T35" fmla="*/ 1173871705 h 47"/>
                  <a:gd name="T36" fmla="*/ 2109911457 w 54"/>
                  <a:gd name="T37" fmla="*/ 73363234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"/>
                  <a:gd name="T58" fmla="*/ 0 h 47"/>
                  <a:gd name="T59" fmla="*/ 54 w 54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985" name="Freeform 1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3915" cy="224863"/>
              </a:xfrm>
              <a:custGeom>
                <a:avLst/>
                <a:gdLst>
                  <a:gd name="T0" fmla="*/ 2147483647 w 68"/>
                  <a:gd name="T1" fmla="*/ 1495961648 h 26"/>
                  <a:gd name="T2" fmla="*/ 2147483647 w 68"/>
                  <a:gd name="T3" fmla="*/ 1121971236 h 26"/>
                  <a:gd name="T4" fmla="*/ 2147483647 w 68"/>
                  <a:gd name="T5" fmla="*/ 747980824 h 26"/>
                  <a:gd name="T6" fmla="*/ 2147483647 w 68"/>
                  <a:gd name="T7" fmla="*/ 523584847 h 26"/>
                  <a:gd name="T8" fmla="*/ 2147483647 w 68"/>
                  <a:gd name="T9" fmla="*/ 523584847 h 26"/>
                  <a:gd name="T10" fmla="*/ 2147483647 w 68"/>
                  <a:gd name="T11" fmla="*/ 747980824 h 26"/>
                  <a:gd name="T12" fmla="*/ 2147483647 w 68"/>
                  <a:gd name="T13" fmla="*/ 747980824 h 26"/>
                  <a:gd name="T14" fmla="*/ 2147483647 w 68"/>
                  <a:gd name="T15" fmla="*/ 897575259 h 26"/>
                  <a:gd name="T16" fmla="*/ 2147483647 w 68"/>
                  <a:gd name="T17" fmla="*/ 74801542 h 26"/>
                  <a:gd name="T18" fmla="*/ 2147483647 w 68"/>
                  <a:gd name="T19" fmla="*/ 0 h 26"/>
                  <a:gd name="T20" fmla="*/ 2147483647 w 68"/>
                  <a:gd name="T21" fmla="*/ 74801542 h 26"/>
                  <a:gd name="T22" fmla="*/ 147472885 w 68"/>
                  <a:gd name="T23" fmla="*/ 1495961648 h 26"/>
                  <a:gd name="T24" fmla="*/ 73736443 w 68"/>
                  <a:gd name="T25" fmla="*/ 1795150518 h 26"/>
                  <a:gd name="T26" fmla="*/ 368682214 w 68"/>
                  <a:gd name="T27" fmla="*/ 1795150518 h 26"/>
                  <a:gd name="T28" fmla="*/ 2147483647 w 68"/>
                  <a:gd name="T29" fmla="*/ 523584847 h 26"/>
                  <a:gd name="T30" fmla="*/ 2147483647 w 68"/>
                  <a:gd name="T31" fmla="*/ 523584847 h 26"/>
                  <a:gd name="T32" fmla="*/ 2147483647 w 68"/>
                  <a:gd name="T33" fmla="*/ 1869943411 h 26"/>
                  <a:gd name="T34" fmla="*/ 2147483647 w 68"/>
                  <a:gd name="T35" fmla="*/ 1869943411 h 26"/>
                  <a:gd name="T36" fmla="*/ 2147483647 w 68"/>
                  <a:gd name="T37" fmla="*/ 1570754541 h 26"/>
                  <a:gd name="T38" fmla="*/ 2147483647 w 68"/>
                  <a:gd name="T39" fmla="*/ 1495961648 h 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8"/>
                  <a:gd name="T61" fmla="*/ 0 h 26"/>
                  <a:gd name="T62" fmla="*/ 68 w 68"/>
                  <a:gd name="T63" fmla="*/ 26 h 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658" name="组合 4"/>
          <p:cNvGrpSpPr/>
          <p:nvPr/>
        </p:nvGrpSpPr>
        <p:grpSpPr bwMode="auto">
          <a:xfrm>
            <a:off x="3506788" y="4310063"/>
            <a:ext cx="4067175" cy="755650"/>
            <a:chOff x="0" y="0"/>
            <a:chExt cx="4066973" cy="756000"/>
          </a:xfrm>
        </p:grpSpPr>
        <p:cxnSp>
          <p:nvCxnSpPr>
            <p:cNvPr id="39978" name="肘形连接符 160"/>
            <p:cNvCxnSpPr>
              <a:cxnSpLocks noChangeShapeType="1"/>
            </p:cNvCxnSpPr>
            <p:nvPr/>
          </p:nvCxnSpPr>
          <p:spPr bwMode="auto">
            <a:xfrm>
              <a:off x="756000" y="378000"/>
              <a:ext cx="3310973" cy="376143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79" name="椭圆 140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F2F2F2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980" name="Freeform 277"/>
            <p:cNvSpPr>
              <a:spLocks noEditPoints="1" noChangeArrowheads="1"/>
            </p:cNvSpPr>
            <p:nvPr/>
          </p:nvSpPr>
          <p:spPr bwMode="auto">
            <a:xfrm>
              <a:off x="190444" y="121807"/>
              <a:ext cx="383972" cy="455826"/>
            </a:xfrm>
            <a:custGeom>
              <a:avLst/>
              <a:gdLst>
                <a:gd name="T0" fmla="*/ 1763300750 w 72"/>
                <a:gd name="T1" fmla="*/ 927075880 h 86"/>
                <a:gd name="T2" fmla="*/ 1621097786 w 72"/>
                <a:gd name="T3" fmla="*/ 927075880 h 86"/>
                <a:gd name="T4" fmla="*/ 1621097786 w 72"/>
                <a:gd name="T5" fmla="*/ 533772246 h 86"/>
                <a:gd name="T6" fmla="*/ 1080731858 w 72"/>
                <a:gd name="T7" fmla="*/ 0 h 86"/>
                <a:gd name="T8" fmla="*/ 966969487 w 72"/>
                <a:gd name="T9" fmla="*/ 0 h 86"/>
                <a:gd name="T10" fmla="*/ 426603558 w 72"/>
                <a:gd name="T11" fmla="*/ 533772246 h 86"/>
                <a:gd name="T12" fmla="*/ 426603558 w 72"/>
                <a:gd name="T13" fmla="*/ 927075880 h 86"/>
                <a:gd name="T14" fmla="*/ 284400594 w 72"/>
                <a:gd name="T15" fmla="*/ 927075880 h 86"/>
                <a:gd name="T16" fmla="*/ 0 w 72"/>
                <a:gd name="T17" fmla="*/ 1208007804 h 86"/>
                <a:gd name="T18" fmla="*/ 0 w 72"/>
                <a:gd name="T19" fmla="*/ 2135083684 h 86"/>
                <a:gd name="T20" fmla="*/ 284400594 w 72"/>
                <a:gd name="T21" fmla="*/ 2147483647 h 86"/>
                <a:gd name="T22" fmla="*/ 1763300750 w 72"/>
                <a:gd name="T23" fmla="*/ 2147483647 h 86"/>
                <a:gd name="T24" fmla="*/ 2047701344 w 72"/>
                <a:gd name="T25" fmla="*/ 2135083684 h 86"/>
                <a:gd name="T26" fmla="*/ 2047701344 w 72"/>
                <a:gd name="T27" fmla="*/ 1208007804 h 86"/>
                <a:gd name="T28" fmla="*/ 1763300750 w 72"/>
                <a:gd name="T29" fmla="*/ 927075880 h 86"/>
                <a:gd name="T30" fmla="*/ 1194494228 w 72"/>
                <a:gd name="T31" fmla="*/ 2147483647 h 86"/>
                <a:gd name="T32" fmla="*/ 881647709 w 72"/>
                <a:gd name="T33" fmla="*/ 2147483647 h 86"/>
                <a:gd name="T34" fmla="*/ 910088301 w 72"/>
                <a:gd name="T35" fmla="*/ 1797963255 h 86"/>
                <a:gd name="T36" fmla="*/ 824766523 w 72"/>
                <a:gd name="T37" fmla="*/ 1629408340 h 86"/>
                <a:gd name="T38" fmla="*/ 1023850672 w 72"/>
                <a:gd name="T39" fmla="*/ 1432751223 h 86"/>
                <a:gd name="T40" fmla="*/ 1222934821 w 72"/>
                <a:gd name="T41" fmla="*/ 1629408340 h 86"/>
                <a:gd name="T42" fmla="*/ 1137613043 w 72"/>
                <a:gd name="T43" fmla="*/ 1797963255 h 86"/>
                <a:gd name="T44" fmla="*/ 1194494228 w 72"/>
                <a:gd name="T45" fmla="*/ 2147483647 h 86"/>
                <a:gd name="T46" fmla="*/ 1422013637 w 72"/>
                <a:gd name="T47" fmla="*/ 927075880 h 86"/>
                <a:gd name="T48" fmla="*/ 625687707 w 72"/>
                <a:gd name="T49" fmla="*/ 927075880 h 86"/>
                <a:gd name="T50" fmla="*/ 625687707 w 72"/>
                <a:gd name="T51" fmla="*/ 533772246 h 86"/>
                <a:gd name="T52" fmla="*/ 966969487 w 72"/>
                <a:gd name="T53" fmla="*/ 196651817 h 86"/>
                <a:gd name="T54" fmla="*/ 1080731858 w 72"/>
                <a:gd name="T55" fmla="*/ 196651817 h 86"/>
                <a:gd name="T56" fmla="*/ 1422013637 w 72"/>
                <a:gd name="T57" fmla="*/ 533772246 h 86"/>
                <a:gd name="T58" fmla="*/ 1422013637 w 72"/>
                <a:gd name="T59" fmla="*/ 927075880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86"/>
                <a:gd name="T92" fmla="*/ 72 w 72"/>
                <a:gd name="T93" fmla="*/ 86 h 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662" name="组合 5"/>
          <p:cNvGrpSpPr/>
          <p:nvPr/>
        </p:nvGrpSpPr>
        <p:grpSpPr bwMode="auto">
          <a:xfrm>
            <a:off x="3506788" y="3371850"/>
            <a:ext cx="5300662" cy="1052513"/>
            <a:chOff x="0" y="0"/>
            <a:chExt cx="5300991" cy="1051895"/>
          </a:xfrm>
        </p:grpSpPr>
        <p:cxnSp>
          <p:nvCxnSpPr>
            <p:cNvPr id="39972" name="肘形连接符 154"/>
            <p:cNvCxnSpPr>
              <a:cxnSpLocks noChangeShapeType="1"/>
            </p:cNvCxnSpPr>
            <p:nvPr/>
          </p:nvCxnSpPr>
          <p:spPr bwMode="auto">
            <a:xfrm>
              <a:off x="756000" y="378000"/>
              <a:ext cx="4544991" cy="673895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73" name="椭圆 139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9974" name="Group 92"/>
            <p:cNvGrpSpPr/>
            <p:nvPr/>
          </p:nvGrpSpPr>
          <p:grpSpPr bwMode="auto">
            <a:xfrm>
              <a:off x="153436" y="235588"/>
              <a:ext cx="474528" cy="295582"/>
              <a:chOff x="0" y="0"/>
              <a:chExt cx="471488" cy="293688"/>
            </a:xfrm>
          </p:grpSpPr>
          <p:sp>
            <p:nvSpPr>
              <p:cNvPr id="39975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71488" cy="293688"/>
              </a:xfrm>
              <a:custGeom>
                <a:avLst/>
                <a:gdLst>
                  <a:gd name="T0" fmla="*/ 1607679782 w 125"/>
                  <a:gd name="T1" fmla="*/ 255184750 h 78"/>
                  <a:gd name="T2" fmla="*/ 1607679782 w 125"/>
                  <a:gd name="T3" fmla="*/ 0 h 78"/>
                  <a:gd name="T4" fmla="*/ 0 w 125"/>
                  <a:gd name="T5" fmla="*/ 0 h 78"/>
                  <a:gd name="T6" fmla="*/ 0 w 125"/>
                  <a:gd name="T7" fmla="*/ 1105803094 h 78"/>
                  <a:gd name="T8" fmla="*/ 1607679782 w 125"/>
                  <a:gd name="T9" fmla="*/ 1105803094 h 78"/>
                  <a:gd name="T10" fmla="*/ 1607679782 w 125"/>
                  <a:gd name="T11" fmla="*/ 850618344 h 78"/>
                  <a:gd name="T12" fmla="*/ 1778407473 w 125"/>
                  <a:gd name="T13" fmla="*/ 765554250 h 78"/>
                  <a:gd name="T14" fmla="*/ 1778407473 w 125"/>
                  <a:gd name="T15" fmla="*/ 368601031 h 78"/>
                  <a:gd name="T16" fmla="*/ 1607679782 w 125"/>
                  <a:gd name="T17" fmla="*/ 255184750 h 78"/>
                  <a:gd name="T18" fmla="*/ 1479634957 w 125"/>
                  <a:gd name="T19" fmla="*/ 978210719 h 78"/>
                  <a:gd name="T20" fmla="*/ 142272447 w 125"/>
                  <a:gd name="T21" fmla="*/ 978210719 h 78"/>
                  <a:gd name="T22" fmla="*/ 142272447 w 125"/>
                  <a:gd name="T23" fmla="*/ 141768469 h 78"/>
                  <a:gd name="T24" fmla="*/ 1479634957 w 125"/>
                  <a:gd name="T25" fmla="*/ 141768469 h 78"/>
                  <a:gd name="T26" fmla="*/ 1479634957 w 125"/>
                  <a:gd name="T27" fmla="*/ 978210719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5"/>
                  <a:gd name="T43" fmla="*/ 0 h 78"/>
                  <a:gd name="T44" fmla="*/ 125 w 125"/>
                  <a:gd name="T45" fmla="*/ 78 h 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976" name="Rectangle 9"/>
              <p:cNvSpPr>
                <a:spLocks noChangeArrowheads="1"/>
              </p:cNvSpPr>
              <p:nvPr/>
            </p:nvSpPr>
            <p:spPr bwMode="auto">
              <a:xfrm>
                <a:off x="63500" y="63499"/>
                <a:ext cx="90488" cy="1666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5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977" name="Rectangle 10"/>
              <p:cNvSpPr>
                <a:spLocks noChangeArrowheads="1"/>
              </p:cNvSpPr>
              <p:nvPr/>
            </p:nvSpPr>
            <p:spPr bwMode="auto">
              <a:xfrm>
                <a:off x="169862" y="63499"/>
                <a:ext cx="85725" cy="1666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5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669" name="组合 3"/>
          <p:cNvGrpSpPr/>
          <p:nvPr/>
        </p:nvGrpSpPr>
        <p:grpSpPr bwMode="auto">
          <a:xfrm>
            <a:off x="3506788" y="5248275"/>
            <a:ext cx="2454275" cy="755650"/>
            <a:chOff x="0" y="0"/>
            <a:chExt cx="2455131" cy="756000"/>
          </a:xfrm>
        </p:grpSpPr>
        <p:sp>
          <p:nvSpPr>
            <p:cNvPr id="39967" name="直接连接符 68"/>
            <p:cNvSpPr>
              <a:spLocks noChangeShapeType="1"/>
            </p:cNvSpPr>
            <p:nvPr/>
          </p:nvSpPr>
          <p:spPr bwMode="auto">
            <a:xfrm flipH="1">
              <a:off x="412977" y="378001"/>
              <a:ext cx="2042154" cy="1"/>
            </a:xfrm>
            <a:prstGeom prst="line">
              <a:avLst/>
            </a:prstGeom>
            <a:noFill/>
            <a:ln w="12700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968" name="椭圆 85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9969" name="Group 9"/>
            <p:cNvGrpSpPr/>
            <p:nvPr/>
          </p:nvGrpSpPr>
          <p:grpSpPr bwMode="auto">
            <a:xfrm>
              <a:off x="124976" y="198348"/>
              <a:ext cx="516045" cy="382660"/>
              <a:chOff x="0" y="0"/>
              <a:chExt cx="374651" cy="277813"/>
            </a:xfrm>
          </p:grpSpPr>
          <p:sp>
            <p:nvSpPr>
              <p:cNvPr id="39970" name="Freeform 17"/>
              <p:cNvSpPr>
                <a:spLocks noChangeArrowheads="1"/>
              </p:cNvSpPr>
              <p:nvPr/>
            </p:nvSpPr>
            <p:spPr bwMode="auto">
              <a:xfrm>
                <a:off x="141288" y="66675"/>
                <a:ext cx="233363" cy="211138"/>
              </a:xfrm>
              <a:custGeom>
                <a:avLst/>
                <a:gdLst>
                  <a:gd name="T0" fmla="*/ 611890896 w 89"/>
                  <a:gd name="T1" fmla="*/ 224220736 h 81"/>
                  <a:gd name="T2" fmla="*/ 295631590 w 89"/>
                  <a:gd name="T3" fmla="*/ 0 h 81"/>
                  <a:gd name="T4" fmla="*/ 275006496 w 89"/>
                  <a:gd name="T5" fmla="*/ 6795516 h 81"/>
                  <a:gd name="T6" fmla="*/ 295631590 w 89"/>
                  <a:gd name="T7" fmla="*/ 74740245 h 81"/>
                  <a:gd name="T8" fmla="*/ 0 w 89"/>
                  <a:gd name="T9" fmla="*/ 298960981 h 81"/>
                  <a:gd name="T10" fmla="*/ 0 w 89"/>
                  <a:gd name="T11" fmla="*/ 298960981 h 81"/>
                  <a:gd name="T12" fmla="*/ 275006496 w 89"/>
                  <a:gd name="T13" fmla="*/ 441648563 h 81"/>
                  <a:gd name="T14" fmla="*/ 508762805 w 89"/>
                  <a:gd name="T15" fmla="*/ 550361173 h 81"/>
                  <a:gd name="T16" fmla="*/ 440012492 w 89"/>
                  <a:gd name="T17" fmla="*/ 421264623 h 81"/>
                  <a:gd name="T18" fmla="*/ 611890896 w 89"/>
                  <a:gd name="T19" fmla="*/ 224220736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81"/>
                  <a:gd name="T32" fmla="*/ 89 w 89"/>
                  <a:gd name="T33" fmla="*/ 81 h 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971" name="Freeform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1300" cy="209550"/>
              </a:xfrm>
              <a:custGeom>
                <a:avLst/>
                <a:gdLst>
                  <a:gd name="T0" fmla="*/ 612251539 w 92"/>
                  <a:gd name="T1" fmla="*/ 144083961 h 80"/>
                  <a:gd name="T2" fmla="*/ 316443967 w 92"/>
                  <a:gd name="T3" fmla="*/ 0 h 80"/>
                  <a:gd name="T4" fmla="*/ 0 w 92"/>
                  <a:gd name="T5" fmla="*/ 219556013 h 80"/>
                  <a:gd name="T6" fmla="*/ 171981329 w 92"/>
                  <a:gd name="T7" fmla="*/ 418528976 h 80"/>
                  <a:gd name="T8" fmla="*/ 96310174 w 92"/>
                  <a:gd name="T9" fmla="*/ 548890031 h 80"/>
                  <a:gd name="T10" fmla="*/ 330203313 w 92"/>
                  <a:gd name="T11" fmla="*/ 445972168 h 80"/>
                  <a:gd name="T12" fmla="*/ 337080363 w 92"/>
                  <a:gd name="T13" fmla="*/ 439112025 h 80"/>
                  <a:gd name="T14" fmla="*/ 632887935 w 92"/>
                  <a:gd name="T15" fmla="*/ 219556013 h 80"/>
                  <a:gd name="T16" fmla="*/ 612251539 w 92"/>
                  <a:gd name="T17" fmla="*/ 144083961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2"/>
                  <a:gd name="T28" fmla="*/ 0 h 80"/>
                  <a:gd name="T29" fmla="*/ 92 w 92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7675" name="任意多边形 56"/>
          <p:cNvSpPr>
            <a:spLocks noChangeArrowheads="1"/>
          </p:cNvSpPr>
          <p:nvPr/>
        </p:nvSpPr>
        <p:spPr bwMode="auto">
          <a:xfrm>
            <a:off x="9594850" y="2260600"/>
            <a:ext cx="1181100" cy="3698875"/>
          </a:xfrm>
          <a:custGeom>
            <a:avLst/>
            <a:gdLst>
              <a:gd name="T0" fmla="*/ 1176576 w 1181100"/>
              <a:gd name="T1" fmla="*/ 0 h 3698875"/>
              <a:gd name="T2" fmla="*/ 1181100 w 1181100"/>
              <a:gd name="T3" fmla="*/ 0 h 3698875"/>
              <a:gd name="T4" fmla="*/ 1181100 w 1181100"/>
              <a:gd name="T5" fmla="*/ 3698875 h 3698875"/>
              <a:gd name="T6" fmla="*/ 0 w 1181100"/>
              <a:gd name="T7" fmla="*/ 3698875 h 3698875"/>
              <a:gd name="T8" fmla="*/ 0 w 1181100"/>
              <a:gd name="T9" fmla="*/ 1735795 h 3698875"/>
              <a:gd name="T10" fmla="*/ 48924 w 1181100"/>
              <a:gd name="T11" fmla="*/ 1697678 h 3698875"/>
              <a:gd name="T12" fmla="*/ 278759 w 1181100"/>
              <a:gd name="T13" fmla="*/ 1500788 h 3698875"/>
              <a:gd name="T14" fmla="*/ 453153 w 1181100"/>
              <a:gd name="T15" fmla="*/ 1330349 h 3698875"/>
              <a:gd name="T16" fmla="*/ 510936 w 1181100"/>
              <a:gd name="T17" fmla="*/ 1369307 h 3698875"/>
              <a:gd name="T18" fmla="*/ 590551 w 1181100"/>
              <a:gd name="T19" fmla="*/ 1385380 h 3698875"/>
              <a:gd name="T20" fmla="*/ 795088 w 1181100"/>
              <a:gd name="T21" fmla="*/ 1180843 h 3698875"/>
              <a:gd name="T22" fmla="*/ 735181 w 1181100"/>
              <a:gd name="T23" fmla="*/ 1036213 h 3698875"/>
              <a:gd name="T24" fmla="*/ 717723 w 1181100"/>
              <a:gd name="T25" fmla="*/ 1024442 h 3698875"/>
              <a:gd name="T26" fmla="*/ 820291 w 1181100"/>
              <a:gd name="T27" fmla="*/ 886780 h 3698875"/>
              <a:gd name="T28" fmla="*/ 1174186 w 1181100"/>
              <a:gd name="T29" fmla="*/ 21448 h 3698875"/>
              <a:gd name="T30" fmla="*/ 1176576 w 1181100"/>
              <a:gd name="T31" fmla="*/ 0 h 36988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81100"/>
              <a:gd name="T49" fmla="*/ 0 h 3698875"/>
              <a:gd name="T50" fmla="*/ 1181100 w 1181100"/>
              <a:gd name="T51" fmla="*/ 3698875 h 36988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rgbClr val="F2F2F2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676" name="任意多边形 59"/>
          <p:cNvSpPr>
            <a:spLocks noChangeArrowheads="1"/>
          </p:cNvSpPr>
          <p:nvPr/>
        </p:nvSpPr>
        <p:spPr bwMode="auto">
          <a:xfrm>
            <a:off x="8361363" y="4038600"/>
            <a:ext cx="1181100" cy="1922463"/>
          </a:xfrm>
          <a:custGeom>
            <a:avLst/>
            <a:gdLst>
              <a:gd name="T0" fmla="*/ 1181100 w 1181100"/>
              <a:gd name="T1" fmla="*/ 0 h 1921854"/>
              <a:gd name="T2" fmla="*/ 1181100 w 1181100"/>
              <a:gd name="T3" fmla="*/ 1923072 h 1921854"/>
              <a:gd name="T4" fmla="*/ 0 w 1181100"/>
              <a:gd name="T5" fmla="*/ 1923072 h 1921854"/>
              <a:gd name="T6" fmla="*/ 0 w 1181100"/>
              <a:gd name="T7" fmla="*/ 732430 h 1921854"/>
              <a:gd name="T8" fmla="*/ 319230 w 1181100"/>
              <a:gd name="T9" fmla="*/ 562609 h 1921854"/>
              <a:gd name="T10" fmla="*/ 425975 w 1181100"/>
              <a:gd name="T11" fmla="*/ 500607 h 1921854"/>
              <a:gd name="T12" fmla="*/ 445921 w 1181100"/>
              <a:gd name="T13" fmla="*/ 530208 h 1921854"/>
              <a:gd name="T14" fmla="*/ 590551 w 1181100"/>
              <a:gd name="T15" fmla="*/ 590153 h 1921854"/>
              <a:gd name="T16" fmla="*/ 795088 w 1181100"/>
              <a:gd name="T17" fmla="*/ 385486 h 1921854"/>
              <a:gd name="T18" fmla="*/ 779015 w 1181100"/>
              <a:gd name="T19" fmla="*/ 305821 h 1921854"/>
              <a:gd name="T20" fmla="*/ 768996 w 1181100"/>
              <a:gd name="T21" fmla="*/ 290951 h 1921854"/>
              <a:gd name="T22" fmla="*/ 952789 w 1181100"/>
              <a:gd name="T23" fmla="*/ 167651 h 1921854"/>
              <a:gd name="T24" fmla="*/ 1140954 w 1181100"/>
              <a:gd name="T25" fmla="*/ 31296 h 1921854"/>
              <a:gd name="T26" fmla="*/ 1181100 w 1181100"/>
              <a:gd name="T27" fmla="*/ 0 h 19218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81100"/>
              <a:gd name="T43" fmla="*/ 0 h 1921854"/>
              <a:gd name="T44" fmla="*/ 1181100 w 1181100"/>
              <a:gd name="T45" fmla="*/ 1921854 h 19218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677" name="任意多边形 63"/>
          <p:cNvSpPr>
            <a:spLocks noChangeArrowheads="1"/>
          </p:cNvSpPr>
          <p:nvPr/>
        </p:nvSpPr>
        <p:spPr bwMode="auto">
          <a:xfrm>
            <a:off x="7126288" y="4799013"/>
            <a:ext cx="1181100" cy="1162050"/>
          </a:xfrm>
          <a:custGeom>
            <a:avLst/>
            <a:gdLst>
              <a:gd name="T0" fmla="*/ 1181100 w 1181100"/>
              <a:gd name="T1" fmla="*/ 0 h 1161755"/>
              <a:gd name="T2" fmla="*/ 1181100 w 1181100"/>
              <a:gd name="T3" fmla="*/ 1162345 h 1161755"/>
              <a:gd name="T4" fmla="*/ 0 w 1181100"/>
              <a:gd name="T5" fmla="*/ 1162345 h 1161755"/>
              <a:gd name="T6" fmla="*/ 0 w 1181100"/>
              <a:gd name="T7" fmla="*/ 518117 h 1161755"/>
              <a:gd name="T8" fmla="*/ 336342 w 1181100"/>
              <a:gd name="T9" fmla="*/ 385714 h 1161755"/>
              <a:gd name="T10" fmla="*/ 408490 w 1181100"/>
              <a:gd name="T11" fmla="*/ 354408 h 1161755"/>
              <a:gd name="T12" fmla="*/ 445921 w 1181100"/>
              <a:gd name="T13" fmla="*/ 409954 h 1161755"/>
              <a:gd name="T14" fmla="*/ 590551 w 1181100"/>
              <a:gd name="T15" fmla="*/ 469891 h 1161755"/>
              <a:gd name="T16" fmla="*/ 795088 w 1181100"/>
              <a:gd name="T17" fmla="*/ 265250 h 1161755"/>
              <a:gd name="T18" fmla="*/ 790933 w 1181100"/>
              <a:gd name="T19" fmla="*/ 224009 h 1161755"/>
              <a:gd name="T20" fmla="*/ 781056 w 1181100"/>
              <a:gd name="T21" fmla="*/ 192174 h 1161755"/>
              <a:gd name="T22" fmla="*/ 1174526 w 1181100"/>
              <a:gd name="T23" fmla="*/ 3497 h 1161755"/>
              <a:gd name="T24" fmla="*/ 1181100 w 1181100"/>
              <a:gd name="T25" fmla="*/ 0 h 11617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81100"/>
              <a:gd name="T40" fmla="*/ 0 h 1161755"/>
              <a:gd name="T41" fmla="*/ 1181100 w 1181100"/>
              <a:gd name="T42" fmla="*/ 1161755 h 11617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rgbClr val="F2F2F2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678" name="任意多边形 66"/>
          <p:cNvSpPr>
            <a:spLocks noChangeArrowheads="1"/>
          </p:cNvSpPr>
          <p:nvPr/>
        </p:nvSpPr>
        <p:spPr bwMode="auto">
          <a:xfrm>
            <a:off x="5137150" y="5337175"/>
            <a:ext cx="1936750" cy="622300"/>
          </a:xfrm>
          <a:custGeom>
            <a:avLst/>
            <a:gdLst>
              <a:gd name="T0" fmla="*/ 1936752 w 1936748"/>
              <a:gd name="T1" fmla="*/ 0 h 623080"/>
              <a:gd name="T2" fmla="*/ 1936752 w 1936748"/>
              <a:gd name="T3" fmla="*/ 621521 h 623080"/>
              <a:gd name="T4" fmla="*/ 0 w 1936748"/>
              <a:gd name="T5" fmla="*/ 621521 h 623080"/>
              <a:gd name="T6" fmla="*/ 0 w 1936748"/>
              <a:gd name="T7" fmla="*/ 612348 h 623080"/>
              <a:gd name="T8" fmla="*/ 352298 w 1936748"/>
              <a:gd name="T9" fmla="*/ 518226 h 623080"/>
              <a:gd name="T10" fmla="*/ 750619 w 1936748"/>
              <a:gd name="T11" fmla="*/ 402333 h 623080"/>
              <a:gd name="T12" fmla="*/ 791648 w 1936748"/>
              <a:gd name="T13" fmla="*/ 389503 h 623080"/>
              <a:gd name="T14" fmla="*/ 823747 w 1936748"/>
              <a:gd name="T15" fmla="*/ 436994 h 623080"/>
              <a:gd name="T16" fmla="*/ 968377 w 1936748"/>
              <a:gd name="T17" fmla="*/ 496751 h 623080"/>
              <a:gd name="T18" fmla="*/ 1172914 w 1936748"/>
              <a:gd name="T19" fmla="*/ 292726 h 623080"/>
              <a:gd name="T20" fmla="*/ 1170637 w 1936748"/>
              <a:gd name="T21" fmla="*/ 270191 h 623080"/>
              <a:gd name="T22" fmla="*/ 1509045 w 1936748"/>
              <a:gd name="T23" fmla="*/ 156507 h 623080"/>
              <a:gd name="T24" fmla="*/ 1868380 w 1936748"/>
              <a:gd name="T25" fmla="*/ 26834 h 623080"/>
              <a:gd name="T26" fmla="*/ 1936752 w 1936748"/>
              <a:gd name="T27" fmla="*/ 0 h 6230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36748"/>
              <a:gd name="T43" fmla="*/ 0 h 623080"/>
              <a:gd name="T44" fmla="*/ 1936748 w 1936748"/>
              <a:gd name="T45" fmla="*/ 623080 h 6230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679" name="椭圆 51"/>
          <p:cNvSpPr>
            <a:spLocks noChangeArrowheads="1"/>
          </p:cNvSpPr>
          <p:nvPr/>
        </p:nvSpPr>
        <p:spPr bwMode="auto">
          <a:xfrm>
            <a:off x="10040938" y="3298825"/>
            <a:ext cx="288925" cy="287338"/>
          </a:xfrm>
          <a:prstGeom prst="ellipse">
            <a:avLst/>
          </a:prstGeom>
          <a:solidFill>
            <a:srgbClr val="F2F2F2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680" name="椭圆 52"/>
          <p:cNvSpPr>
            <a:spLocks noChangeArrowheads="1"/>
          </p:cNvSpPr>
          <p:nvPr/>
        </p:nvSpPr>
        <p:spPr bwMode="auto">
          <a:xfrm>
            <a:off x="8807450" y="4279900"/>
            <a:ext cx="288925" cy="288925"/>
          </a:xfrm>
          <a:prstGeom prst="ellipse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681" name="椭圆 53"/>
          <p:cNvSpPr>
            <a:spLocks noChangeArrowheads="1"/>
          </p:cNvSpPr>
          <p:nvPr/>
        </p:nvSpPr>
        <p:spPr bwMode="auto">
          <a:xfrm>
            <a:off x="7573963" y="4919663"/>
            <a:ext cx="287337" cy="288925"/>
          </a:xfrm>
          <a:prstGeom prst="ellipse">
            <a:avLst/>
          </a:prstGeom>
          <a:solidFill>
            <a:srgbClr val="F2F2F2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682" name="椭圆 54"/>
          <p:cNvSpPr>
            <a:spLocks noChangeArrowheads="1"/>
          </p:cNvSpPr>
          <p:nvPr/>
        </p:nvSpPr>
        <p:spPr bwMode="auto">
          <a:xfrm>
            <a:off x="5961063" y="5486400"/>
            <a:ext cx="288925" cy="288925"/>
          </a:xfrm>
          <a:prstGeom prst="ellipse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688" name="矩形 47"/>
          <p:cNvSpPr>
            <a:spLocks noChangeArrowheads="1"/>
          </p:cNvSpPr>
          <p:nvPr/>
        </p:nvSpPr>
        <p:spPr bwMode="auto">
          <a:xfrm>
            <a:off x="1303338" y="1474788"/>
            <a:ext cx="9605962" cy="38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689" name="矩形 93"/>
          <p:cNvSpPr>
            <a:spLocks noChangeArrowheads="1"/>
          </p:cNvSpPr>
          <p:nvPr/>
        </p:nvSpPr>
        <p:spPr bwMode="auto">
          <a:xfrm>
            <a:off x="1836868" y="2489200"/>
            <a:ext cx="154450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690" name="矩形 165"/>
          <p:cNvSpPr>
            <a:spLocks noChangeArrowheads="1"/>
          </p:cNvSpPr>
          <p:nvPr/>
        </p:nvSpPr>
        <p:spPr bwMode="auto">
          <a:xfrm>
            <a:off x="853440" y="2879725"/>
            <a:ext cx="25279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691" name="矩形 41"/>
          <p:cNvSpPr>
            <a:spLocks noChangeArrowheads="1"/>
          </p:cNvSpPr>
          <p:nvPr/>
        </p:nvSpPr>
        <p:spPr bwMode="auto">
          <a:xfrm>
            <a:off x="1836868" y="3417888"/>
            <a:ext cx="154450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692" name="矩形 42"/>
          <p:cNvSpPr>
            <a:spLocks noChangeArrowheads="1"/>
          </p:cNvSpPr>
          <p:nvPr/>
        </p:nvSpPr>
        <p:spPr bwMode="auto">
          <a:xfrm>
            <a:off x="853440" y="3808413"/>
            <a:ext cx="25279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693" name="矩形 44"/>
          <p:cNvSpPr>
            <a:spLocks noChangeArrowheads="1"/>
          </p:cNvSpPr>
          <p:nvPr/>
        </p:nvSpPr>
        <p:spPr bwMode="auto">
          <a:xfrm>
            <a:off x="1836868" y="4362450"/>
            <a:ext cx="154450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694" name="矩形 45"/>
          <p:cNvSpPr>
            <a:spLocks noChangeArrowheads="1"/>
          </p:cNvSpPr>
          <p:nvPr/>
        </p:nvSpPr>
        <p:spPr bwMode="auto">
          <a:xfrm>
            <a:off x="853440" y="4754563"/>
            <a:ext cx="25279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695" name="矩形 47"/>
          <p:cNvSpPr>
            <a:spLocks noChangeArrowheads="1"/>
          </p:cNvSpPr>
          <p:nvPr/>
        </p:nvSpPr>
        <p:spPr bwMode="auto">
          <a:xfrm>
            <a:off x="1836868" y="5287963"/>
            <a:ext cx="154450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696" name="矩形 48"/>
          <p:cNvSpPr>
            <a:spLocks noChangeArrowheads="1"/>
          </p:cNvSpPr>
          <p:nvPr/>
        </p:nvSpPr>
        <p:spPr bwMode="auto">
          <a:xfrm>
            <a:off x="853440" y="5680075"/>
            <a:ext cx="25279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D103677-565E-2240-40AA-18DE26255F84}"/>
              </a:ext>
            </a:extLst>
          </p:cNvPr>
          <p:cNvSpPr txBox="1"/>
          <p:nvPr/>
        </p:nvSpPr>
        <p:spPr>
          <a:xfrm>
            <a:off x="149627" y="6652075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p:transition advTm="7862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2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4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6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9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25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25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25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25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5" dur="500" tmFilter="0, 0; .2, .5; .8, .5; 1, 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76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51" dur="500" tmFilter="0, 0; .2, .5; .8, .5; 1, 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76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67" dur="500" tmFilter="0, 0; .2, .5; .8, .5; 1, 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76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500"/>
                                        <p:tgtEl>
                                          <p:spTgt spid="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83" dur="500" tmFilter="0, 0; .2, .5; .8, .5; 1, 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7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3" dur="5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6" dur="5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5" grpId="0" bldLvl="0" animBg="1"/>
      <p:bldP spid="27676" grpId="0" bldLvl="0" animBg="1"/>
      <p:bldP spid="27677" grpId="0" bldLvl="0" animBg="1"/>
      <p:bldP spid="27678" grpId="0" bldLvl="0" animBg="1"/>
      <p:bldP spid="27679" grpId="0" bldLvl="0" animBg="1" autoUpdateAnimBg="0"/>
      <p:bldP spid="27679" grpId="1" bldLvl="0" animBg="1" autoUpdateAnimBg="0"/>
      <p:bldP spid="27680" grpId="0" bldLvl="0" animBg="1" autoUpdateAnimBg="0"/>
      <p:bldP spid="27680" grpId="1" bldLvl="0" animBg="1" autoUpdateAnimBg="0"/>
      <p:bldP spid="27681" grpId="0" bldLvl="0" animBg="1" autoUpdateAnimBg="0"/>
      <p:bldP spid="27681" grpId="1" bldLvl="0" animBg="1" autoUpdateAnimBg="0"/>
      <p:bldP spid="27682" grpId="0" bldLvl="0" animBg="1" autoUpdateAnimBg="0"/>
      <p:bldP spid="27682" grpId="1" bldLvl="0" animBg="1" autoUpdateAnimBg="0"/>
      <p:bldP spid="27688" grpId="0" bldLvl="0" autoUpdateAnimBg="0"/>
      <p:bldP spid="27689" grpId="0" bldLvl="0" autoUpdateAnimBg="0"/>
      <p:bldP spid="27690" grpId="0" bldLvl="0" autoUpdateAnimBg="0"/>
      <p:bldP spid="27691" grpId="0" bldLvl="0" autoUpdateAnimBg="0"/>
      <p:bldP spid="27692" grpId="0" bldLvl="0" autoUpdateAnimBg="0"/>
      <p:bldP spid="27693" grpId="0" bldLvl="0" autoUpdateAnimBg="0"/>
      <p:bldP spid="27694" grpId="0" bldLvl="0" autoUpdateAnimBg="0"/>
      <p:bldP spid="27695" grpId="0" bldLvl="0" autoUpdateAnimBg="0"/>
      <p:bldP spid="27696" grpId="0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zojt4cxe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1590</Words>
  <Application>Microsoft Office PowerPoint</Application>
  <PresentationFormat>宽屏</PresentationFormat>
  <Paragraphs>277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微软雅黑</vt:lpstr>
      <vt:lpstr>印品黑体</vt:lpstr>
      <vt:lpstr>Agency FB</vt:lpstr>
      <vt:lpstr>Arial</vt:lpstr>
      <vt:lpstr>Calibri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人工智能</dc:title>
  <dc:creator>第一PPT</dc:creator>
  <cp:keywords>www.1ppt.com</cp:keywords>
  <dc:description>www.1ppt.com</dc:description>
  <cp:lastModifiedBy>之灵</cp:lastModifiedBy>
  <cp:revision>18</cp:revision>
  <dcterms:created xsi:type="dcterms:W3CDTF">2017-07-12T12:14:56Z</dcterms:created>
  <dcterms:modified xsi:type="dcterms:W3CDTF">2022-12-24T13:16:01Z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2052-10.1.0.6638</vt:lpwstr>
  </property>
</Properties>
</file>