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9"/>
  </p:notesMasterIdLst>
  <p:sldIdLst>
    <p:sldId id="256" r:id="rId3"/>
    <p:sldId id="278" r:id="rId4"/>
    <p:sldId id="258" r:id="rId5"/>
    <p:sldId id="262" r:id="rId6"/>
    <p:sldId id="260" r:id="rId7"/>
    <p:sldId id="263" r:id="rId8"/>
    <p:sldId id="261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80" r:id="rId17"/>
    <p:sldId id="259" r:id="rId18"/>
    <p:sldId id="270" r:id="rId19"/>
    <p:sldId id="271" r:id="rId20"/>
    <p:sldId id="272" r:id="rId21"/>
    <p:sldId id="281" r:id="rId22"/>
    <p:sldId id="273" r:id="rId23"/>
    <p:sldId id="274" r:id="rId24"/>
    <p:sldId id="275" r:id="rId25"/>
    <p:sldId id="276" r:id="rId26"/>
    <p:sldId id="277" r:id="rId27"/>
    <p:sldId id="282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BE1D2D"/>
    <a:srgbClr val="740E10"/>
    <a:srgbClr val="9B1216"/>
    <a:srgbClr val="560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6353" autoAdjust="0"/>
  </p:normalViewPr>
  <p:slideViewPr>
    <p:cSldViewPr snapToGrid="0">
      <p:cViewPr varScale="1">
        <p:scale>
          <a:sx n="69" d="100"/>
          <a:sy n="69" d="100"/>
        </p:scale>
        <p:origin x="74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1309387222809E-2"/>
          <c:y val="0.18580661817187807"/>
          <c:w val="0.899307268039792"/>
          <c:h val="0.69640419748211813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cap="rnd">
              <a:solidFill>
                <a:schemeClr val="bg1">
                  <a:lumMod val="85000"/>
                </a:schemeClr>
              </a:solidFill>
              <a:round/>
            </a:ln>
          </c:spPr>
          <c:marker>
            <c:symbol val="circle"/>
            <c:size val="8"/>
            <c:spPr>
              <a:solidFill>
                <a:schemeClr val="bg1">
                  <a:lumMod val="95000"/>
                </a:schemeClr>
              </a:solidFill>
              <a:ln cap="flat">
                <a:solidFill>
                  <a:schemeClr val="bg1">
                    <a:lumMod val="85000"/>
                  </a:schemeClr>
                </a:solidFill>
                <a:bevel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CCF-46E8-A282-22CA8F8163C3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1</c:v>
                </c:pt>
                <c:pt idx="2">
                  <c:v>3.5</c:v>
                </c:pt>
                <c:pt idx="3">
                  <c:v>2.4</c:v>
                </c:pt>
                <c:pt idx="4">
                  <c:v>4.0999999999999996</c:v>
                </c:pt>
                <c:pt idx="5">
                  <c:v>1.5</c:v>
                </c:pt>
                <c:pt idx="6">
                  <c:v>2.6</c:v>
                </c:pt>
                <c:pt idx="7">
                  <c:v>2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2.6</c:v>
                </c:pt>
                <c:pt idx="11">
                  <c:v>3.1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CCF-46E8-A282-22CA8F816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853776"/>
        <c:axId val="1058858672"/>
      </c:lineChart>
      <c:catAx>
        <c:axId val="105885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058858672"/>
        <c:crosses val="autoZero"/>
        <c:auto val="1"/>
        <c:lblAlgn val="ctr"/>
        <c:lblOffset val="100"/>
        <c:noMultiLvlLbl val="0"/>
      </c:catAx>
      <c:valAx>
        <c:axId val="10588586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[$$-1009]#,##0.00" sourceLinked="0"/>
        <c:majorTickMark val="in"/>
        <c:minorTickMark val="in"/>
        <c:tickLblPos val="low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058853776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txPr>
    <a:bodyPr/>
    <a:lstStyle/>
    <a:p>
      <a:pPr>
        <a:defRPr sz="1800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EDF36-979B-48E7-BF73-B7B02EF2F21F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94462-D7EA-469B-9AEC-E2E04221A5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01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581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708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083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433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879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260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134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555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172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551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07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44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168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869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196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80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292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517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78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46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07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03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60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54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449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94462-D7EA-469B-9AEC-E2E04221A5D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6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A34CA9-9483-4C65-A676-84A644C90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35AB7BC-E816-45C5-A107-7C29AA4C8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1507CE-2D16-4728-AB0E-2E4EE71E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CAD-6D26-4DF0-AA73-E7CD52814C36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A36FEA-AB8A-4ECE-BBDE-24624985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A477E8-E56A-4E30-8D80-FF7F4476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7A1-BABE-4FD5-928F-C2DA6151F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6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2AC86-0F66-4B80-AEB5-BC9534FC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5E7DC9-7A58-46FA-8B4A-40C1A845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59EBA0-C14F-496D-9F83-416A8C28D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7D3452-E16E-4274-AAA1-ABA35A09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CAD-6D26-4DF0-AA73-E7CD52814C36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E2B5CB-10C1-410E-B786-1BE6AC86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1CAEB-069D-4381-BBC6-40F9F681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7A1-BABE-4FD5-928F-C2DA6151F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9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486C81-09D8-4DA0-BF44-FE953684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BB3E759-2B6D-48A3-BBCB-5C8F625E0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374C64-8514-4380-8DA4-3D2AAD6B5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BF0AB4-48A2-4753-B812-B84B110B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CAD-6D26-4DF0-AA73-E7CD52814C36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0876C-70AE-4F75-905E-00271A261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1D7EE4-120E-4146-9EB2-892F982F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7A1-BABE-4FD5-928F-C2DA6151F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33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7F176C-D32D-471C-B162-160DE043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CD40FE-4A28-41FC-BE15-F41760B0A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50CA73-431E-4860-B2C5-53FF915E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CAD-6D26-4DF0-AA73-E7CD52814C36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BD7CBE-495A-4D18-B20E-53E9D899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18E1D7-74B3-4BF0-A1A1-D70C408B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7A1-BABE-4FD5-928F-C2DA6151F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2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DE4B0B4-2EE0-455D-8A9F-A15A882C3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66922D-80E7-4142-B4CA-C5904914B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5A464-318F-4D1B-A015-210E3A97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CAD-6D26-4DF0-AA73-E7CD52814C36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2C7737-4C4F-4B1E-BB7C-E400D067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8BBB61-3746-49CD-B423-FE5A3DE7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7A1-BABE-4FD5-928F-C2DA6151F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7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010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19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961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6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9B12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8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9B12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事情&#10;&#10;已生成高可信度的说明">
            <a:extLst>
              <a:ext uri="{FF2B5EF4-FFF2-40B4-BE49-F238E27FC236}">
                <a16:creationId xmlns:a16="http://schemas.microsoft.com/office/drawing/2014/main" id="{CF90A7C0-B2D3-4103-8628-7F1A113B41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1268">
            <a:off x="-701119" y="-310027"/>
            <a:ext cx="3113988" cy="4474996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7B36D5B-2317-4A9F-8103-D48C762D7605}"/>
              </a:ext>
            </a:extLst>
          </p:cNvPr>
          <p:cNvCxnSpPr/>
          <p:nvPr userDrawn="1"/>
        </p:nvCxnSpPr>
        <p:spPr>
          <a:xfrm>
            <a:off x="2569029" y="551543"/>
            <a:ext cx="91149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1CC4C9D-8A75-4E7A-B606-70E976B21201}"/>
              </a:ext>
            </a:extLst>
          </p:cNvPr>
          <p:cNvCxnSpPr>
            <a:cxnSpLocks/>
          </p:cNvCxnSpPr>
          <p:nvPr userDrawn="1"/>
        </p:nvCxnSpPr>
        <p:spPr>
          <a:xfrm>
            <a:off x="558801" y="6350001"/>
            <a:ext cx="11125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5CEE56C-7401-42F2-9B93-4A2B0DFD2059}"/>
              </a:ext>
            </a:extLst>
          </p:cNvPr>
          <p:cNvCxnSpPr/>
          <p:nvPr userDrawn="1"/>
        </p:nvCxnSpPr>
        <p:spPr>
          <a:xfrm flipV="1">
            <a:off x="566057" y="3889829"/>
            <a:ext cx="0" cy="24529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017C87B-DBA1-4274-9D36-EF1BF84628F7}"/>
              </a:ext>
            </a:extLst>
          </p:cNvPr>
          <p:cNvCxnSpPr/>
          <p:nvPr userDrawn="1"/>
        </p:nvCxnSpPr>
        <p:spPr>
          <a:xfrm>
            <a:off x="11684001" y="551543"/>
            <a:ext cx="0" cy="579845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1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0CE60-F30B-40F2-8BD0-13FEAAD1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886F2-D5B7-4191-9C3A-0DB99814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ACE55-1646-4298-86F1-E354A6FD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CAD-6D26-4DF0-AA73-E7CD52814C36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AF9C2-950D-40D3-9D11-92E185CE3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2C427-E9B1-4641-AC8C-BD87EF2A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7A1-BABE-4FD5-928F-C2DA6151F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9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738FF8-00EB-4370-987E-0AC2B498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E04747-3EE5-4F3C-8838-241A9E279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C091C4-7543-4F4E-B670-D2F1E269B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5B31F6-225F-4DAC-A6FB-514794F1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CAD-6D26-4DF0-AA73-E7CD52814C36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6725AA-1745-41BC-8F7B-93255879B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A73855-F2A2-4765-B7E2-725D3FDA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7A1-BABE-4FD5-928F-C2DA6151F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B999D-221B-47AA-B11E-B6C8C66A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25046A-C9AE-4CD7-9977-CF4C088A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7FEBCC-66D5-4140-8486-377B58DB7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9BDF9B-792D-4859-A467-BC64F8CB2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6D14B0D-2ABF-4D28-A88F-91411E02B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9820DF-B78F-4DFA-8CAA-0445AFEA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CAD-6D26-4DF0-AA73-E7CD52814C36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721C98E-3D0D-480B-824E-D934A929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D10C9A-3D41-4D5D-B2C1-A14F80E7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7A1-BABE-4FD5-928F-C2DA6151F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B999D-221B-47AA-B11E-B6C8C66A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25046A-C9AE-4CD7-9977-CF4C088A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7FEBCC-66D5-4140-8486-377B58DB7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9BDF9B-792D-4859-A467-BC64F8CB2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6D14B0D-2ABF-4D28-A88F-91411E02B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E9820DF-B78F-4DFA-8CAA-0445AFEA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CAD-6D26-4DF0-AA73-E7CD52814C36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721C98E-3D0D-480B-824E-D934A929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D10C9A-3D41-4D5D-B2C1-A14F80E7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7A1-BABE-4FD5-928F-C2DA6151F83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9C32A1D-951F-4323-3D54-FEC2B9156540}"/>
              </a:ext>
            </a:extLst>
          </p:cNvPr>
          <p:cNvSpPr txBox="1"/>
          <p:nvPr userDrawn="1"/>
        </p:nvSpPr>
        <p:spPr>
          <a:xfrm>
            <a:off x="1978522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9292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1CFA2-724A-4774-BB8F-02680AA1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3ADFE8-DD34-4C29-8514-8026B189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CAD-6D26-4DF0-AA73-E7CD52814C36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DF3258-13FE-4793-9402-7FEAE9B7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86BEBE-ABAB-4FCD-837E-70365567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7A1-BABE-4FD5-928F-C2DA6151F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7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F13442C-F92D-43D7-8CDB-5B39B24C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1CAD-6D26-4DF0-AA73-E7CD52814C36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BA24CC8-8779-4838-8B84-C402AC84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3EE2A0-BD52-4B26-909A-2537EF47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7A1-BABE-4FD5-928F-C2DA6151F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7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02DEED9-C88F-4239-8D7D-BC0F42B0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436F6A-A543-4E9D-AD06-2D362F980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4F7EE-383D-4CDC-AB85-C64C847BC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17901CAD-6D26-4DF0-AA73-E7CD52814C36}" type="datetimeFigureOut">
              <a:rPr lang="zh-CN" altLang="en-US" smtClean="0"/>
              <a:pPr/>
              <a:t>2022/12/27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61CF1E-649C-499B-85DD-C02AC50F8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48AEC7-07AE-4B07-8469-D93DADEAD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1987F7A1-BABE-4FD5-928F-C2DA6151F8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316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6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30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, 事情&#10;&#10;已生成高可信度的说明">
            <a:extLst>
              <a:ext uri="{FF2B5EF4-FFF2-40B4-BE49-F238E27FC236}">
                <a16:creationId xmlns:a16="http://schemas.microsoft.com/office/drawing/2014/main" id="{8397665A-AAE5-44BE-A886-B01D54528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758" y="0"/>
            <a:ext cx="552684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8C81B8-EFB0-4331-A8F4-4E69291CC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293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7A037D-0E2F-429E-B06F-69FC40949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038" y="0"/>
            <a:ext cx="2840932" cy="495323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FF6D210-0DF3-4480-B22A-022E3A66DD07}"/>
              </a:ext>
            </a:extLst>
          </p:cNvPr>
          <p:cNvSpPr txBox="1"/>
          <p:nvPr/>
        </p:nvSpPr>
        <p:spPr>
          <a:xfrm rot="19940777">
            <a:off x="1337342" y="1946645"/>
            <a:ext cx="6884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3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MUSIC</a:t>
            </a:r>
            <a:endParaRPr lang="zh-CN" altLang="en-US" sz="13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EC2AA93-BCD6-4271-9A15-440B6F63E508}"/>
              </a:ext>
            </a:extLst>
          </p:cNvPr>
          <p:cNvSpPr/>
          <p:nvPr/>
        </p:nvSpPr>
        <p:spPr>
          <a:xfrm rot="19923910">
            <a:off x="1166609" y="2921703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YOUR BRAND PRESENTS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907138D-7936-47E2-B687-5183FFBED5E1}"/>
              </a:ext>
            </a:extLst>
          </p:cNvPr>
          <p:cNvSpPr/>
          <p:nvPr/>
        </p:nvSpPr>
        <p:spPr>
          <a:xfrm rot="19870949">
            <a:off x="5321427" y="3041458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FESTIVAL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104241-9FB0-452F-AC3C-A2227A0F44DB}"/>
              </a:ext>
            </a:extLst>
          </p:cNvPr>
          <p:cNvSpPr/>
          <p:nvPr/>
        </p:nvSpPr>
        <p:spPr>
          <a:xfrm rot="19875904">
            <a:off x="5558368" y="3369688"/>
            <a:ext cx="2176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DATE • MONTH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D79A6A9-0C49-4BFD-AF79-E11831327402}"/>
              </a:ext>
            </a:extLst>
          </p:cNvPr>
          <p:cNvSpPr/>
          <p:nvPr/>
        </p:nvSpPr>
        <p:spPr>
          <a:xfrm rot="3631777">
            <a:off x="5670744" y="4781441"/>
            <a:ext cx="205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560A0C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FESTIVAL LOCATION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0140630-6208-494E-9B4E-53FDA079ED3A}"/>
              </a:ext>
            </a:extLst>
          </p:cNvPr>
          <p:cNvSpPr/>
          <p:nvPr/>
        </p:nvSpPr>
        <p:spPr>
          <a:xfrm rot="3616893">
            <a:off x="5437501" y="5555475"/>
            <a:ext cx="27350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560A0C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LOCATION ADDRESS DETAIL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313B586-92AE-479A-A4BD-CB660AEFE540}"/>
              </a:ext>
            </a:extLst>
          </p:cNvPr>
          <p:cNvSpPr txBox="1"/>
          <p:nvPr/>
        </p:nvSpPr>
        <p:spPr>
          <a:xfrm rot="3666967">
            <a:off x="4258171" y="4319726"/>
            <a:ext cx="25875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740E10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2029</a:t>
            </a:r>
            <a:endParaRPr lang="zh-CN" altLang="en-US" sz="8800" b="1" dirty="0">
              <a:solidFill>
                <a:srgbClr val="740E10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73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3D24AC9-2D28-4A5C-9A1F-E064F9C54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916" y="1228831"/>
            <a:ext cx="4570875" cy="4429367"/>
          </a:xfrm>
          <a:prstGeom prst="rect">
            <a:avLst/>
          </a:prstGeom>
        </p:spPr>
      </p:pic>
      <p:pic>
        <p:nvPicPr>
          <p:cNvPr id="5" name="图片 4" descr="图片包含 物体, 事情&#10;&#10;已生成高可信度的说明">
            <a:extLst>
              <a:ext uri="{FF2B5EF4-FFF2-40B4-BE49-F238E27FC236}">
                <a16:creationId xmlns:a16="http://schemas.microsoft.com/office/drawing/2014/main" id="{8397665A-AAE5-44BE-A886-B01D54528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073" y="0"/>
            <a:ext cx="552684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8C81B8-EFB0-4331-A8F4-4E69291CC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293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4FE4E8-5446-4359-A1B8-D6237920F95A}"/>
              </a:ext>
            </a:extLst>
          </p:cNvPr>
          <p:cNvSpPr txBox="1"/>
          <p:nvPr/>
        </p:nvSpPr>
        <p:spPr>
          <a:xfrm>
            <a:off x="8128728" y="1939833"/>
            <a:ext cx="2730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TWO</a:t>
            </a:r>
            <a:endParaRPr lang="zh-CN" altLang="en-US" sz="8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ADCFE4-A2FF-416A-8AFA-51BC18EB5832}"/>
              </a:ext>
            </a:extLst>
          </p:cNvPr>
          <p:cNvSpPr txBox="1"/>
          <p:nvPr/>
        </p:nvSpPr>
        <p:spPr>
          <a:xfrm>
            <a:off x="8397241" y="3263272"/>
            <a:ext cx="1882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39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CC77F75-129B-456E-BDF0-1C34D0A812F1}"/>
              </a:ext>
            </a:extLst>
          </p:cNvPr>
          <p:cNvGrpSpPr/>
          <p:nvPr/>
        </p:nvGrpSpPr>
        <p:grpSpPr>
          <a:xfrm>
            <a:off x="6688653" y="5236294"/>
            <a:ext cx="1841888" cy="1108522"/>
            <a:chOff x="6390073" y="5749478"/>
            <a:chExt cx="1841888" cy="1108522"/>
          </a:xfrm>
          <a:solidFill>
            <a:srgbClr val="BE1D2D"/>
          </a:solidFill>
        </p:grpSpPr>
        <p:sp>
          <p:nvSpPr>
            <p:cNvPr id="3" name="Freeform 140">
              <a:extLst>
                <a:ext uri="{FF2B5EF4-FFF2-40B4-BE49-F238E27FC236}">
                  <a16:creationId xmlns:a16="http://schemas.microsoft.com/office/drawing/2014/main" id="{AC062A7A-E09E-4CAB-8650-281042FDD800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7078663" y="5060888"/>
              <a:ext cx="464707" cy="1841888"/>
            </a:xfrm>
            <a:custGeom>
              <a:avLst/>
              <a:gdLst>
                <a:gd name="T0" fmla="*/ 192 w 192"/>
                <a:gd name="T1" fmla="*/ 724 h 761"/>
                <a:gd name="T2" fmla="*/ 0 w 192"/>
                <a:gd name="T3" fmla="*/ 0 h 761"/>
                <a:gd name="T4" fmla="*/ 0 w 192"/>
                <a:gd name="T5" fmla="*/ 223 h 761"/>
                <a:gd name="T6" fmla="*/ 192 w 192"/>
                <a:gd name="T7" fmla="*/ 761 h 761"/>
                <a:gd name="T8" fmla="*/ 192 w 192"/>
                <a:gd name="T9" fmla="*/ 724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61">
                  <a:moveTo>
                    <a:pt x="192" y="724"/>
                  </a:moveTo>
                  <a:lnTo>
                    <a:pt x="0" y="0"/>
                  </a:lnTo>
                  <a:lnTo>
                    <a:pt x="0" y="223"/>
                  </a:lnTo>
                  <a:lnTo>
                    <a:pt x="192" y="761"/>
                  </a:lnTo>
                  <a:lnTo>
                    <a:pt x="192" y="7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Rectangle 37">
              <a:extLst>
                <a:ext uri="{FF2B5EF4-FFF2-40B4-BE49-F238E27FC236}">
                  <a16:creationId xmlns:a16="http://schemas.microsoft.com/office/drawing/2014/main" id="{CCD35466-8E32-4440-AF50-6D08F226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7640185" y="6266224"/>
              <a:ext cx="643814" cy="5397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7025750-E9CD-420A-9FA0-B7DCE19B6DD3}"/>
              </a:ext>
            </a:extLst>
          </p:cNvPr>
          <p:cNvGrpSpPr/>
          <p:nvPr/>
        </p:nvGrpSpPr>
        <p:grpSpPr>
          <a:xfrm>
            <a:off x="6526489" y="5231452"/>
            <a:ext cx="1074637" cy="1113364"/>
            <a:chOff x="6227909" y="5744636"/>
            <a:chExt cx="1074637" cy="1113364"/>
          </a:xfrm>
          <a:solidFill>
            <a:schemeClr val="bg1">
              <a:lumMod val="65000"/>
            </a:schemeClr>
          </a:solidFill>
        </p:grpSpPr>
        <p:sp>
          <p:nvSpPr>
            <p:cNvPr id="6" name="Freeform 141">
              <a:extLst>
                <a:ext uri="{FF2B5EF4-FFF2-40B4-BE49-F238E27FC236}">
                  <a16:creationId xmlns:a16="http://schemas.microsoft.com/office/drawing/2014/main" id="{40F1B0C9-3788-4917-B232-B344A4CF9F6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6524402" y="5448143"/>
              <a:ext cx="481651" cy="1074637"/>
            </a:xfrm>
            <a:custGeom>
              <a:avLst/>
              <a:gdLst>
                <a:gd name="T0" fmla="*/ 199 w 199"/>
                <a:gd name="T1" fmla="*/ 408 h 444"/>
                <a:gd name="T2" fmla="*/ 0 w 199"/>
                <a:gd name="T3" fmla="*/ 0 h 444"/>
                <a:gd name="T4" fmla="*/ 0 w 199"/>
                <a:gd name="T5" fmla="*/ 228 h 444"/>
                <a:gd name="T6" fmla="*/ 199 w 199"/>
                <a:gd name="T7" fmla="*/ 444 h 444"/>
                <a:gd name="T8" fmla="*/ 199 w 199"/>
                <a:gd name="T9" fmla="*/ 40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4">
                  <a:moveTo>
                    <a:pt x="199" y="408"/>
                  </a:moveTo>
                  <a:lnTo>
                    <a:pt x="0" y="0"/>
                  </a:lnTo>
                  <a:lnTo>
                    <a:pt x="0" y="228"/>
                  </a:lnTo>
                  <a:lnTo>
                    <a:pt x="199" y="444"/>
                  </a:lnTo>
                  <a:lnTo>
                    <a:pt x="199" y="4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Rectangle 38">
              <a:extLst>
                <a:ext uri="{FF2B5EF4-FFF2-40B4-BE49-F238E27FC236}">
                  <a16:creationId xmlns:a16="http://schemas.microsoft.com/office/drawing/2014/main" id="{9E8BF9B9-FDF3-4CD4-BD99-EA2D6286FE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6710769" y="6266223"/>
              <a:ext cx="631713" cy="5518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43DCF73-E1CA-4F0F-AB09-E988121DEC18}"/>
              </a:ext>
            </a:extLst>
          </p:cNvPr>
          <p:cNvGrpSpPr/>
          <p:nvPr/>
        </p:nvGrpSpPr>
        <p:grpSpPr>
          <a:xfrm>
            <a:off x="6129552" y="5243554"/>
            <a:ext cx="546999" cy="1101262"/>
            <a:chOff x="5830972" y="5756738"/>
            <a:chExt cx="546999" cy="1101262"/>
          </a:xfrm>
          <a:solidFill>
            <a:srgbClr val="BE1D2D"/>
          </a:solidFill>
        </p:grpSpPr>
        <p:sp>
          <p:nvSpPr>
            <p:cNvPr id="9" name="Freeform 142">
              <a:extLst>
                <a:ext uri="{FF2B5EF4-FFF2-40B4-BE49-F238E27FC236}">
                  <a16:creationId xmlns:a16="http://schemas.microsoft.com/office/drawing/2014/main" id="{4236AEF4-996F-493E-8410-D5448143BEAF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869697" y="5718013"/>
              <a:ext cx="469549" cy="546999"/>
            </a:xfrm>
            <a:custGeom>
              <a:avLst/>
              <a:gdLst>
                <a:gd name="T0" fmla="*/ 194 w 194"/>
                <a:gd name="T1" fmla="*/ 98 h 226"/>
                <a:gd name="T2" fmla="*/ 0 w 194"/>
                <a:gd name="T3" fmla="*/ 0 h 226"/>
                <a:gd name="T4" fmla="*/ 0 w 194"/>
                <a:gd name="T5" fmla="*/ 226 h 226"/>
                <a:gd name="T6" fmla="*/ 194 w 194"/>
                <a:gd name="T7" fmla="*/ 133 h 226"/>
                <a:gd name="T8" fmla="*/ 194 w 194"/>
                <a:gd name="T9" fmla="*/ 9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226">
                  <a:moveTo>
                    <a:pt x="194" y="98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194" y="133"/>
                  </a:lnTo>
                  <a:lnTo>
                    <a:pt x="194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39">
              <a:extLst>
                <a:ext uri="{FF2B5EF4-FFF2-40B4-BE49-F238E27FC236}">
                  <a16:creationId xmlns:a16="http://schemas.microsoft.com/office/drawing/2014/main" id="{A2E9414A-CB8A-41BB-A115-B217CAB3B1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5788615" y="6268644"/>
              <a:ext cx="631713" cy="54699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A4D9C4C-EC8D-4DE2-9BD4-5A11280F5EC3}"/>
              </a:ext>
            </a:extLst>
          </p:cNvPr>
          <p:cNvGrpSpPr/>
          <p:nvPr/>
        </p:nvGrpSpPr>
        <p:grpSpPr>
          <a:xfrm>
            <a:off x="5195296" y="5231452"/>
            <a:ext cx="1072216" cy="1113364"/>
            <a:chOff x="4896716" y="5744636"/>
            <a:chExt cx="1072216" cy="1113364"/>
          </a:xfrm>
          <a:solidFill>
            <a:schemeClr val="bg1">
              <a:lumMod val="65000"/>
            </a:schemeClr>
          </a:solidFill>
        </p:grpSpPr>
        <p:sp>
          <p:nvSpPr>
            <p:cNvPr id="12" name="Freeform 143">
              <a:extLst>
                <a:ext uri="{FF2B5EF4-FFF2-40B4-BE49-F238E27FC236}">
                  <a16:creationId xmlns:a16="http://schemas.microsoft.com/office/drawing/2014/main" id="{7D8C4D8C-03C5-4EB2-BBE6-4B06AF523F73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191998" y="5449354"/>
              <a:ext cx="481651" cy="1072216"/>
            </a:xfrm>
            <a:custGeom>
              <a:avLst/>
              <a:gdLst>
                <a:gd name="T0" fmla="*/ 199 w 199"/>
                <a:gd name="T1" fmla="*/ 0 h 443"/>
                <a:gd name="T2" fmla="*/ 0 w 199"/>
                <a:gd name="T3" fmla="*/ 218 h 443"/>
                <a:gd name="T4" fmla="*/ 0 w 199"/>
                <a:gd name="T5" fmla="*/ 443 h 443"/>
                <a:gd name="T6" fmla="*/ 199 w 199"/>
                <a:gd name="T7" fmla="*/ 35 h 443"/>
                <a:gd name="T8" fmla="*/ 199 w 199"/>
                <a:gd name="T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43">
                  <a:moveTo>
                    <a:pt x="199" y="0"/>
                  </a:moveTo>
                  <a:lnTo>
                    <a:pt x="0" y="218"/>
                  </a:lnTo>
                  <a:lnTo>
                    <a:pt x="0" y="443"/>
                  </a:lnTo>
                  <a:lnTo>
                    <a:pt x="199" y="35"/>
                  </a:lnTo>
                  <a:lnTo>
                    <a:pt x="1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40">
              <a:extLst>
                <a:ext uri="{FF2B5EF4-FFF2-40B4-BE49-F238E27FC236}">
                  <a16:creationId xmlns:a16="http://schemas.microsoft.com/office/drawing/2014/main" id="{A0B5FB5E-4516-4C65-A1AC-2E353490CA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855570" y="6267434"/>
              <a:ext cx="636553" cy="54457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750BDB1-DFA3-40F0-A626-30733CD167E6}"/>
              </a:ext>
            </a:extLst>
          </p:cNvPr>
          <p:cNvGrpSpPr/>
          <p:nvPr/>
        </p:nvGrpSpPr>
        <p:grpSpPr>
          <a:xfrm>
            <a:off x="4258619" y="5226612"/>
            <a:ext cx="1853990" cy="1118205"/>
            <a:chOff x="3960039" y="5739796"/>
            <a:chExt cx="1853990" cy="1118205"/>
          </a:xfrm>
          <a:solidFill>
            <a:srgbClr val="BE1D2D"/>
          </a:solidFill>
        </p:grpSpPr>
        <p:sp>
          <p:nvSpPr>
            <p:cNvPr id="15" name="Freeform 144">
              <a:extLst>
                <a:ext uri="{FF2B5EF4-FFF2-40B4-BE49-F238E27FC236}">
                  <a16:creationId xmlns:a16="http://schemas.microsoft.com/office/drawing/2014/main" id="{265371AF-B486-4C06-9BC5-1B4041F9815F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643788" y="5060887"/>
              <a:ext cx="491332" cy="1849150"/>
            </a:xfrm>
            <a:custGeom>
              <a:avLst/>
              <a:gdLst>
                <a:gd name="T0" fmla="*/ 203 w 203"/>
                <a:gd name="T1" fmla="*/ 0 h 764"/>
                <a:gd name="T2" fmla="*/ 0 w 203"/>
                <a:gd name="T3" fmla="*/ 536 h 764"/>
                <a:gd name="T4" fmla="*/ 0 w 203"/>
                <a:gd name="T5" fmla="*/ 764 h 764"/>
                <a:gd name="T6" fmla="*/ 203 w 203"/>
                <a:gd name="T7" fmla="*/ 35 h 764"/>
                <a:gd name="T8" fmla="*/ 203 w 203"/>
                <a:gd name="T9" fmla="*/ 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764">
                  <a:moveTo>
                    <a:pt x="203" y="0"/>
                  </a:moveTo>
                  <a:lnTo>
                    <a:pt x="0" y="536"/>
                  </a:lnTo>
                  <a:lnTo>
                    <a:pt x="0" y="764"/>
                  </a:lnTo>
                  <a:lnTo>
                    <a:pt x="203" y="35"/>
                  </a:lnTo>
                  <a:lnTo>
                    <a:pt x="2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05ACABF3-848A-4400-9742-B41BB2E2A6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3924944" y="6266224"/>
              <a:ext cx="626872" cy="5566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DD52027-5D00-4BB7-924C-8ED9D8AB382D}"/>
              </a:ext>
            </a:extLst>
          </p:cNvPr>
          <p:cNvGrpSpPr/>
          <p:nvPr/>
        </p:nvGrpSpPr>
        <p:grpSpPr>
          <a:xfrm>
            <a:off x="6688653" y="3830863"/>
            <a:ext cx="1498198" cy="1405432"/>
            <a:chOff x="6390073" y="4344047"/>
            <a:chExt cx="1498198" cy="1405432"/>
          </a:xfrm>
          <a:solidFill>
            <a:srgbClr val="BE1D2D"/>
          </a:solidFill>
        </p:grpSpPr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2BF5B7E7-7C31-435F-8125-21429DF38A1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6039121" y="5308975"/>
              <a:ext cx="791456" cy="8955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1282744D-5E63-4392-8448-445347BD8390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 flipH="1">
              <a:off x="7093185" y="4081439"/>
              <a:ext cx="532477" cy="1057694"/>
            </a:xfrm>
            <a:custGeom>
              <a:avLst/>
              <a:gdLst>
                <a:gd name="T0" fmla="*/ 51 w 93"/>
                <a:gd name="T1" fmla="*/ 93 h 184"/>
                <a:gd name="T2" fmla="*/ 93 w 93"/>
                <a:gd name="T3" fmla="*/ 47 h 184"/>
                <a:gd name="T4" fmla="*/ 46 w 93"/>
                <a:gd name="T5" fmla="*/ 0 h 184"/>
                <a:gd name="T6" fmla="*/ 0 w 93"/>
                <a:gd name="T7" fmla="*/ 47 h 184"/>
                <a:gd name="T8" fmla="*/ 36 w 93"/>
                <a:gd name="T9" fmla="*/ 92 h 184"/>
                <a:gd name="T10" fmla="*/ 36 w 93"/>
                <a:gd name="T11" fmla="*/ 184 h 184"/>
                <a:gd name="T12" fmla="*/ 51 w 93"/>
                <a:gd name="T13" fmla="*/ 184 h 184"/>
                <a:gd name="T14" fmla="*/ 51 w 93"/>
                <a:gd name="T15" fmla="*/ 93 h 184"/>
                <a:gd name="T16" fmla="*/ 19 w 93"/>
                <a:gd name="T17" fmla="*/ 47 h 184"/>
                <a:gd name="T18" fmla="*/ 46 w 93"/>
                <a:gd name="T19" fmla="*/ 19 h 184"/>
                <a:gd name="T20" fmla="*/ 74 w 93"/>
                <a:gd name="T21" fmla="*/ 47 h 184"/>
                <a:gd name="T22" fmla="*/ 46 w 93"/>
                <a:gd name="T23" fmla="*/ 74 h 184"/>
                <a:gd name="T24" fmla="*/ 19 w 93"/>
                <a:gd name="T25" fmla="*/ 4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84">
                  <a:moveTo>
                    <a:pt x="51" y="93"/>
                  </a:moveTo>
                  <a:cubicBezTo>
                    <a:pt x="75" y="90"/>
                    <a:pt x="93" y="71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69"/>
                    <a:pt x="15" y="87"/>
                    <a:pt x="36" y="92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51" y="184"/>
                    <a:pt x="51" y="184"/>
                    <a:pt x="51" y="184"/>
                  </a:cubicBezTo>
                  <a:lnTo>
                    <a:pt x="51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4" y="32"/>
                    <a:pt x="74" y="47"/>
                  </a:cubicBezTo>
                  <a:cubicBezTo>
                    <a:pt x="74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F2D656DB-4233-49AA-8398-1C09A8BFA870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6423958" y="4551403"/>
              <a:ext cx="372735" cy="440504"/>
            </a:xfrm>
            <a:custGeom>
              <a:avLst/>
              <a:gdLst>
                <a:gd name="T0" fmla="*/ 50 w 65"/>
                <a:gd name="T1" fmla="*/ 0 h 77"/>
                <a:gd name="T2" fmla="*/ 50 w 65"/>
                <a:gd name="T3" fmla="*/ 0 h 77"/>
                <a:gd name="T4" fmla="*/ 2 w 65"/>
                <a:gd name="T5" fmla="*/ 61 h 77"/>
                <a:gd name="T6" fmla="*/ 0 w 65"/>
                <a:gd name="T7" fmla="*/ 61 h 77"/>
                <a:gd name="T8" fmla="*/ 0 w 65"/>
                <a:gd name="T9" fmla="*/ 77 h 77"/>
                <a:gd name="T10" fmla="*/ 2 w 65"/>
                <a:gd name="T11" fmla="*/ 77 h 77"/>
                <a:gd name="T12" fmla="*/ 43 w 65"/>
                <a:gd name="T13" fmla="*/ 63 h 77"/>
                <a:gd name="T14" fmla="*/ 65 w 65"/>
                <a:gd name="T15" fmla="*/ 0 h 77"/>
                <a:gd name="T16" fmla="*/ 65 w 65"/>
                <a:gd name="T17" fmla="*/ 0 h 77"/>
                <a:gd name="T18" fmla="*/ 50 w 65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23"/>
                    <a:pt x="44" y="61"/>
                    <a:pt x="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3" y="77"/>
                    <a:pt x="29" y="75"/>
                    <a:pt x="43" y="63"/>
                  </a:cubicBezTo>
                  <a:cubicBezTo>
                    <a:pt x="58" y="50"/>
                    <a:pt x="65" y="29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DEC40E9-0854-4585-9A0A-5E856B366AAA}"/>
              </a:ext>
            </a:extLst>
          </p:cNvPr>
          <p:cNvGrpSpPr/>
          <p:nvPr/>
        </p:nvGrpSpPr>
        <p:grpSpPr>
          <a:xfrm>
            <a:off x="6526490" y="2473879"/>
            <a:ext cx="1661988" cy="2757575"/>
            <a:chOff x="6227910" y="2987063"/>
            <a:chExt cx="1661988" cy="2757575"/>
          </a:xfrm>
          <a:solidFill>
            <a:schemeClr val="bg1">
              <a:lumMod val="65000"/>
            </a:schemeClr>
          </a:solidFill>
        </p:grpSpPr>
        <p:sp>
          <p:nvSpPr>
            <p:cNvPr id="22" name="Rectangle 45">
              <a:extLst>
                <a:ext uri="{FF2B5EF4-FFF2-40B4-BE49-F238E27FC236}">
                  <a16:creationId xmlns:a16="http://schemas.microsoft.com/office/drawing/2014/main" id="{23A29E71-6E9E-4076-B4CB-5D994FC2A9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5182317" y="4611913"/>
              <a:ext cx="2178318" cy="8713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AEF16F60-41E4-45AC-82E6-BD8B63913A7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6269471" y="3170593"/>
              <a:ext cx="355792" cy="435664"/>
            </a:xfrm>
            <a:custGeom>
              <a:avLst/>
              <a:gdLst>
                <a:gd name="T0" fmla="*/ 46 w 62"/>
                <a:gd name="T1" fmla="*/ 0 h 76"/>
                <a:gd name="T2" fmla="*/ 46 w 62"/>
                <a:gd name="T3" fmla="*/ 0 h 76"/>
                <a:gd name="T4" fmla="*/ 1 w 62"/>
                <a:gd name="T5" fmla="*/ 61 h 76"/>
                <a:gd name="T6" fmla="*/ 0 w 62"/>
                <a:gd name="T7" fmla="*/ 61 h 76"/>
                <a:gd name="T8" fmla="*/ 0 w 62"/>
                <a:gd name="T9" fmla="*/ 76 h 76"/>
                <a:gd name="T10" fmla="*/ 1 w 62"/>
                <a:gd name="T11" fmla="*/ 76 h 76"/>
                <a:gd name="T12" fmla="*/ 62 w 62"/>
                <a:gd name="T13" fmla="*/ 0 h 76"/>
                <a:gd name="T14" fmla="*/ 62 w 62"/>
                <a:gd name="T15" fmla="*/ 0 h 76"/>
                <a:gd name="T16" fmla="*/ 46 w 6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76"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55"/>
                    <a:pt x="14" y="61"/>
                    <a:pt x="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38" y="76"/>
                    <a:pt x="62" y="47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08BDBD33-66F7-45A7-B147-B684CDBBD97B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 flipH="1">
              <a:off x="7013730" y="2638532"/>
              <a:ext cx="527637" cy="1224699"/>
            </a:xfrm>
            <a:custGeom>
              <a:avLst/>
              <a:gdLst>
                <a:gd name="T0" fmla="*/ 53 w 92"/>
                <a:gd name="T1" fmla="*/ 93 h 213"/>
                <a:gd name="T2" fmla="*/ 92 w 92"/>
                <a:gd name="T3" fmla="*/ 47 h 213"/>
                <a:gd name="T4" fmla="*/ 46 w 92"/>
                <a:gd name="T5" fmla="*/ 0 h 213"/>
                <a:gd name="T6" fmla="*/ 0 w 92"/>
                <a:gd name="T7" fmla="*/ 47 h 213"/>
                <a:gd name="T8" fmla="*/ 37 w 92"/>
                <a:gd name="T9" fmla="*/ 92 h 213"/>
                <a:gd name="T10" fmla="*/ 37 w 92"/>
                <a:gd name="T11" fmla="*/ 213 h 213"/>
                <a:gd name="T12" fmla="*/ 53 w 92"/>
                <a:gd name="T13" fmla="*/ 213 h 213"/>
                <a:gd name="T14" fmla="*/ 53 w 92"/>
                <a:gd name="T15" fmla="*/ 93 h 213"/>
                <a:gd name="T16" fmla="*/ 19 w 92"/>
                <a:gd name="T17" fmla="*/ 47 h 213"/>
                <a:gd name="T18" fmla="*/ 46 w 92"/>
                <a:gd name="T19" fmla="*/ 19 h 213"/>
                <a:gd name="T20" fmla="*/ 73 w 92"/>
                <a:gd name="T21" fmla="*/ 47 h 213"/>
                <a:gd name="T22" fmla="*/ 46 w 92"/>
                <a:gd name="T23" fmla="*/ 74 h 213"/>
                <a:gd name="T24" fmla="*/ 19 w 92"/>
                <a:gd name="T25" fmla="*/ 4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213">
                  <a:moveTo>
                    <a:pt x="53" y="93"/>
                  </a:moveTo>
                  <a:cubicBezTo>
                    <a:pt x="75" y="89"/>
                    <a:pt x="92" y="70"/>
                    <a:pt x="92" y="47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0" y="0"/>
                    <a:pt x="0" y="21"/>
                    <a:pt x="0" y="47"/>
                  </a:cubicBezTo>
                  <a:cubicBezTo>
                    <a:pt x="0" y="69"/>
                    <a:pt x="16" y="88"/>
                    <a:pt x="37" y="92"/>
                  </a:cubicBezTo>
                  <a:cubicBezTo>
                    <a:pt x="37" y="213"/>
                    <a:pt x="37" y="213"/>
                    <a:pt x="37" y="213"/>
                  </a:cubicBezTo>
                  <a:cubicBezTo>
                    <a:pt x="53" y="213"/>
                    <a:pt x="53" y="213"/>
                    <a:pt x="53" y="213"/>
                  </a:cubicBezTo>
                  <a:lnTo>
                    <a:pt x="53" y="93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6" y="19"/>
                  </a:cubicBezTo>
                  <a:cubicBezTo>
                    <a:pt x="61" y="19"/>
                    <a:pt x="73" y="32"/>
                    <a:pt x="73" y="47"/>
                  </a:cubicBezTo>
                  <a:cubicBezTo>
                    <a:pt x="73" y="62"/>
                    <a:pt x="61" y="74"/>
                    <a:pt x="46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3B14F54-4531-4997-B98C-39B758CC3A7D}"/>
              </a:ext>
            </a:extLst>
          </p:cNvPr>
          <p:cNvGrpSpPr/>
          <p:nvPr/>
        </p:nvGrpSpPr>
        <p:grpSpPr>
          <a:xfrm>
            <a:off x="6354644" y="1087016"/>
            <a:ext cx="1832207" cy="4156539"/>
            <a:chOff x="6056064" y="1600200"/>
            <a:chExt cx="1832207" cy="4156539"/>
          </a:xfrm>
          <a:solidFill>
            <a:srgbClr val="BE1D2D"/>
          </a:solidFill>
        </p:grpSpPr>
        <p:sp>
          <p:nvSpPr>
            <p:cNvPr id="26" name="Rectangle 48">
              <a:extLst>
                <a:ext uri="{FF2B5EF4-FFF2-40B4-BE49-F238E27FC236}">
                  <a16:creationId xmlns:a16="http://schemas.microsoft.com/office/drawing/2014/main" id="{60ACF2EC-5B8E-4DAD-B8BE-F59A5172BE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4340034" y="3955997"/>
              <a:ext cx="3516773" cy="8471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49">
              <a:extLst>
                <a:ext uri="{FF2B5EF4-FFF2-40B4-BE49-F238E27FC236}">
                  <a16:creationId xmlns:a16="http://schemas.microsoft.com/office/drawing/2014/main" id="{F4818168-197A-4B28-BADF-6353E3A87740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 flipH="1">
              <a:off x="6961276" y="1205682"/>
              <a:ext cx="532477" cy="1321513"/>
            </a:xfrm>
            <a:custGeom>
              <a:avLst/>
              <a:gdLst>
                <a:gd name="T0" fmla="*/ 54 w 93"/>
                <a:gd name="T1" fmla="*/ 92 h 230"/>
                <a:gd name="T2" fmla="*/ 93 w 93"/>
                <a:gd name="T3" fmla="*/ 47 h 230"/>
                <a:gd name="T4" fmla="*/ 47 w 93"/>
                <a:gd name="T5" fmla="*/ 0 h 230"/>
                <a:gd name="T6" fmla="*/ 0 w 93"/>
                <a:gd name="T7" fmla="*/ 47 h 230"/>
                <a:gd name="T8" fmla="*/ 39 w 93"/>
                <a:gd name="T9" fmla="*/ 92 h 230"/>
                <a:gd name="T10" fmla="*/ 39 w 93"/>
                <a:gd name="T11" fmla="*/ 230 h 230"/>
                <a:gd name="T12" fmla="*/ 54 w 93"/>
                <a:gd name="T13" fmla="*/ 230 h 230"/>
                <a:gd name="T14" fmla="*/ 54 w 93"/>
                <a:gd name="T15" fmla="*/ 92 h 230"/>
                <a:gd name="T16" fmla="*/ 19 w 93"/>
                <a:gd name="T17" fmla="*/ 47 h 230"/>
                <a:gd name="T18" fmla="*/ 47 w 93"/>
                <a:gd name="T19" fmla="*/ 19 h 230"/>
                <a:gd name="T20" fmla="*/ 74 w 93"/>
                <a:gd name="T21" fmla="*/ 47 h 230"/>
                <a:gd name="T22" fmla="*/ 47 w 93"/>
                <a:gd name="T23" fmla="*/ 74 h 230"/>
                <a:gd name="T24" fmla="*/ 19 w 93"/>
                <a:gd name="T25" fmla="*/ 4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30">
                  <a:moveTo>
                    <a:pt x="54" y="92"/>
                  </a:moveTo>
                  <a:cubicBezTo>
                    <a:pt x="76" y="89"/>
                    <a:pt x="93" y="70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0"/>
                    <a:pt x="17" y="89"/>
                    <a:pt x="39" y="92"/>
                  </a:cubicBezTo>
                  <a:cubicBezTo>
                    <a:pt x="39" y="230"/>
                    <a:pt x="39" y="230"/>
                    <a:pt x="39" y="230"/>
                  </a:cubicBezTo>
                  <a:cubicBezTo>
                    <a:pt x="54" y="230"/>
                    <a:pt x="54" y="230"/>
                    <a:pt x="54" y="230"/>
                  </a:cubicBezTo>
                  <a:lnTo>
                    <a:pt x="54" y="92"/>
                  </a:lnTo>
                  <a:close/>
                  <a:moveTo>
                    <a:pt x="19" y="47"/>
                  </a:moveTo>
                  <a:cubicBezTo>
                    <a:pt x="19" y="32"/>
                    <a:pt x="31" y="19"/>
                    <a:pt x="47" y="19"/>
                  </a:cubicBezTo>
                  <a:cubicBezTo>
                    <a:pt x="62" y="19"/>
                    <a:pt x="74" y="32"/>
                    <a:pt x="74" y="47"/>
                  </a:cubicBezTo>
                  <a:cubicBezTo>
                    <a:pt x="74" y="62"/>
                    <a:pt x="62" y="74"/>
                    <a:pt x="47" y="74"/>
                  </a:cubicBezTo>
                  <a:cubicBezTo>
                    <a:pt x="31" y="74"/>
                    <a:pt x="19" y="62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50">
              <a:extLst>
                <a:ext uri="{FF2B5EF4-FFF2-40B4-BE49-F238E27FC236}">
                  <a16:creationId xmlns:a16="http://schemas.microsoft.com/office/drawing/2014/main" id="{76589703-74BF-4AFC-B2BA-F07CD4F664AF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6103261" y="1776470"/>
              <a:ext cx="416300" cy="510694"/>
            </a:xfrm>
            <a:custGeom>
              <a:avLst/>
              <a:gdLst>
                <a:gd name="T0" fmla="*/ 58 w 73"/>
                <a:gd name="T1" fmla="*/ 0 h 89"/>
                <a:gd name="T2" fmla="*/ 58 w 73"/>
                <a:gd name="T3" fmla="*/ 1 h 89"/>
                <a:gd name="T4" fmla="*/ 1 w 73"/>
                <a:gd name="T5" fmla="*/ 74 h 89"/>
                <a:gd name="T6" fmla="*/ 0 w 73"/>
                <a:gd name="T7" fmla="*/ 74 h 89"/>
                <a:gd name="T8" fmla="*/ 0 w 73"/>
                <a:gd name="T9" fmla="*/ 89 h 89"/>
                <a:gd name="T10" fmla="*/ 1 w 73"/>
                <a:gd name="T11" fmla="*/ 89 h 89"/>
                <a:gd name="T12" fmla="*/ 58 w 73"/>
                <a:gd name="T13" fmla="*/ 60 h 89"/>
                <a:gd name="T14" fmla="*/ 73 w 73"/>
                <a:gd name="T15" fmla="*/ 1 h 89"/>
                <a:gd name="T16" fmla="*/ 73 w 73"/>
                <a:gd name="T17" fmla="*/ 0 h 89"/>
                <a:gd name="T18" fmla="*/ 58 w 73"/>
                <a:gd name="T1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9">
                  <a:moveTo>
                    <a:pt x="58" y="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23"/>
                    <a:pt x="52" y="74"/>
                    <a:pt x="1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26" y="89"/>
                    <a:pt x="45" y="79"/>
                    <a:pt x="58" y="60"/>
                  </a:cubicBezTo>
                  <a:cubicBezTo>
                    <a:pt x="71" y="41"/>
                    <a:pt x="73" y="17"/>
                    <a:pt x="73" y="1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068DB02-1A6F-47E8-9B8F-C507FCB8848A}"/>
              </a:ext>
            </a:extLst>
          </p:cNvPr>
          <p:cNvGrpSpPr/>
          <p:nvPr/>
        </p:nvGrpSpPr>
        <p:grpSpPr>
          <a:xfrm>
            <a:off x="4603184" y="1800226"/>
            <a:ext cx="1676429" cy="3431227"/>
            <a:chOff x="4304604" y="2313410"/>
            <a:chExt cx="1676429" cy="3431227"/>
          </a:xfrm>
          <a:solidFill>
            <a:schemeClr val="bg1">
              <a:lumMod val="65000"/>
            </a:schemeClr>
          </a:solidFill>
        </p:grpSpPr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1158BDD9-ED4E-4AD0-AB4B-F58CB6207E0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572868" y="2469106"/>
              <a:ext cx="348531" cy="459867"/>
            </a:xfrm>
            <a:custGeom>
              <a:avLst/>
              <a:gdLst>
                <a:gd name="T0" fmla="*/ 61 w 61"/>
                <a:gd name="T1" fmla="*/ 78 h 80"/>
                <a:gd name="T2" fmla="*/ 4 w 61"/>
                <a:gd name="T3" fmla="*/ 1 h 80"/>
                <a:gd name="T4" fmla="*/ 0 w 61"/>
                <a:gd name="T5" fmla="*/ 0 h 80"/>
                <a:gd name="T6" fmla="*/ 0 w 61"/>
                <a:gd name="T7" fmla="*/ 16 h 80"/>
                <a:gd name="T8" fmla="*/ 3 w 61"/>
                <a:gd name="T9" fmla="*/ 16 h 80"/>
                <a:gd name="T10" fmla="*/ 46 w 61"/>
                <a:gd name="T11" fmla="*/ 78 h 80"/>
                <a:gd name="T12" fmla="*/ 46 w 61"/>
                <a:gd name="T13" fmla="*/ 80 h 80"/>
                <a:gd name="T14" fmla="*/ 61 w 61"/>
                <a:gd name="T15" fmla="*/ 80 h 80"/>
                <a:gd name="T16" fmla="*/ 61 w 61"/>
                <a:gd name="T17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80">
                  <a:moveTo>
                    <a:pt x="61" y="78"/>
                  </a:moveTo>
                  <a:cubicBezTo>
                    <a:pt x="61" y="26"/>
                    <a:pt x="45" y="3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3" y="16"/>
                  </a:cubicBezTo>
                  <a:cubicBezTo>
                    <a:pt x="26" y="18"/>
                    <a:pt x="46" y="24"/>
                    <a:pt x="46" y="78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61" y="80"/>
                    <a:pt x="61" y="80"/>
                    <a:pt x="61" y="80"/>
                  </a:cubicBezTo>
                  <a:lnTo>
                    <a:pt x="61" y="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4E424547-85C0-48FF-8FDB-30DB5C62FA60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4496146" y="4259751"/>
              <a:ext cx="2872959" cy="96814"/>
            </a:xfrm>
            <a:custGeom>
              <a:avLst/>
              <a:gdLst>
                <a:gd name="T0" fmla="*/ 0 w 501"/>
                <a:gd name="T1" fmla="*/ 2 h 17"/>
                <a:gd name="T2" fmla="*/ 0 w 501"/>
                <a:gd name="T3" fmla="*/ 17 h 17"/>
                <a:gd name="T4" fmla="*/ 501 w 501"/>
                <a:gd name="T5" fmla="*/ 17 h 17"/>
                <a:gd name="T6" fmla="*/ 501 w 501"/>
                <a:gd name="T7" fmla="*/ 1 h 17"/>
                <a:gd name="T8" fmla="*/ 0 w 501"/>
                <a:gd name="T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7">
                  <a:moveTo>
                    <a:pt x="0" y="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447" y="15"/>
                    <a:pt x="501" y="17"/>
                  </a:cubicBezTo>
                  <a:cubicBezTo>
                    <a:pt x="501" y="1"/>
                    <a:pt x="501" y="1"/>
                    <a:pt x="501" y="1"/>
                  </a:cubicBezTo>
                  <a:cubicBezTo>
                    <a:pt x="443" y="0"/>
                    <a:pt x="18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171B1A32-933B-4E39-A82F-C98B8594DFE7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 flipH="1">
              <a:off x="4644663" y="1973351"/>
              <a:ext cx="532477" cy="1212596"/>
            </a:xfrm>
            <a:custGeom>
              <a:avLst/>
              <a:gdLst>
                <a:gd name="T0" fmla="*/ 56 w 93"/>
                <a:gd name="T1" fmla="*/ 119 h 211"/>
                <a:gd name="T2" fmla="*/ 56 w 93"/>
                <a:gd name="T3" fmla="*/ 0 h 211"/>
                <a:gd name="T4" fmla="*/ 41 w 93"/>
                <a:gd name="T5" fmla="*/ 0 h 211"/>
                <a:gd name="T6" fmla="*/ 41 w 93"/>
                <a:gd name="T7" fmla="*/ 118 h 211"/>
                <a:gd name="T8" fmla="*/ 0 w 93"/>
                <a:gd name="T9" fmla="*/ 164 h 211"/>
                <a:gd name="T10" fmla="*/ 46 w 93"/>
                <a:gd name="T11" fmla="*/ 211 h 211"/>
                <a:gd name="T12" fmla="*/ 93 w 93"/>
                <a:gd name="T13" fmla="*/ 164 h 211"/>
                <a:gd name="T14" fmla="*/ 56 w 93"/>
                <a:gd name="T15" fmla="*/ 119 h 211"/>
                <a:gd name="T16" fmla="*/ 46 w 93"/>
                <a:gd name="T17" fmla="*/ 191 h 211"/>
                <a:gd name="T18" fmla="*/ 19 w 93"/>
                <a:gd name="T19" fmla="*/ 164 h 211"/>
                <a:gd name="T20" fmla="*/ 46 w 93"/>
                <a:gd name="T21" fmla="*/ 137 h 211"/>
                <a:gd name="T22" fmla="*/ 74 w 93"/>
                <a:gd name="T23" fmla="*/ 164 h 211"/>
                <a:gd name="T24" fmla="*/ 46 w 93"/>
                <a:gd name="T25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211">
                  <a:moveTo>
                    <a:pt x="56" y="119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18" y="121"/>
                    <a:pt x="0" y="141"/>
                    <a:pt x="0" y="164"/>
                  </a:cubicBezTo>
                  <a:cubicBezTo>
                    <a:pt x="0" y="190"/>
                    <a:pt x="21" y="211"/>
                    <a:pt x="46" y="211"/>
                  </a:cubicBezTo>
                  <a:cubicBezTo>
                    <a:pt x="72" y="211"/>
                    <a:pt x="93" y="190"/>
                    <a:pt x="93" y="164"/>
                  </a:cubicBezTo>
                  <a:cubicBezTo>
                    <a:pt x="93" y="142"/>
                    <a:pt x="77" y="123"/>
                    <a:pt x="56" y="119"/>
                  </a:cubicBezTo>
                  <a:close/>
                  <a:moveTo>
                    <a:pt x="46" y="191"/>
                  </a:moveTo>
                  <a:cubicBezTo>
                    <a:pt x="31" y="191"/>
                    <a:pt x="19" y="179"/>
                    <a:pt x="19" y="164"/>
                  </a:cubicBezTo>
                  <a:cubicBezTo>
                    <a:pt x="19" y="149"/>
                    <a:pt x="31" y="137"/>
                    <a:pt x="46" y="137"/>
                  </a:cubicBezTo>
                  <a:cubicBezTo>
                    <a:pt x="61" y="137"/>
                    <a:pt x="74" y="149"/>
                    <a:pt x="74" y="164"/>
                  </a:cubicBezTo>
                  <a:cubicBezTo>
                    <a:pt x="74" y="179"/>
                    <a:pt x="61" y="191"/>
                    <a:pt x="46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62EFF90-636F-46ED-90A2-DE2409D3D9D6}"/>
              </a:ext>
            </a:extLst>
          </p:cNvPr>
          <p:cNvGrpSpPr/>
          <p:nvPr/>
        </p:nvGrpSpPr>
        <p:grpSpPr>
          <a:xfrm>
            <a:off x="4614411" y="3168520"/>
            <a:ext cx="1498199" cy="2058092"/>
            <a:chOff x="4315831" y="3681704"/>
            <a:chExt cx="1498199" cy="2058092"/>
          </a:xfrm>
          <a:solidFill>
            <a:srgbClr val="BE1D2D"/>
          </a:solidFill>
        </p:grpSpPr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D62DA008-1EE9-45C6-8251-D9884599EDE4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427982" y="3901539"/>
              <a:ext cx="394519" cy="377575"/>
            </a:xfrm>
            <a:custGeom>
              <a:avLst/>
              <a:gdLst>
                <a:gd name="T0" fmla="*/ 69 w 69"/>
                <a:gd name="T1" fmla="*/ 64 h 66"/>
                <a:gd name="T2" fmla="*/ 1 w 69"/>
                <a:gd name="T3" fmla="*/ 0 h 66"/>
                <a:gd name="T4" fmla="*/ 0 w 69"/>
                <a:gd name="T5" fmla="*/ 0 h 66"/>
                <a:gd name="T6" fmla="*/ 0 w 69"/>
                <a:gd name="T7" fmla="*/ 15 h 66"/>
                <a:gd name="T8" fmla="*/ 1 w 69"/>
                <a:gd name="T9" fmla="*/ 15 h 66"/>
                <a:gd name="T10" fmla="*/ 53 w 69"/>
                <a:gd name="T11" fmla="*/ 64 h 66"/>
                <a:gd name="T12" fmla="*/ 53 w 69"/>
                <a:gd name="T13" fmla="*/ 66 h 66"/>
                <a:gd name="T14" fmla="*/ 69 w 69"/>
                <a:gd name="T15" fmla="*/ 66 h 66"/>
                <a:gd name="T16" fmla="*/ 69 w 69"/>
                <a:gd name="T17" fmla="*/ 6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6">
                  <a:moveTo>
                    <a:pt x="69" y="64"/>
                  </a:moveTo>
                  <a:cubicBezTo>
                    <a:pt x="69" y="28"/>
                    <a:pt x="3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1" y="15"/>
                    <a:pt x="53" y="36"/>
                    <a:pt x="53" y="64"/>
                  </a:cubicBezTo>
                  <a:cubicBezTo>
                    <a:pt x="53" y="65"/>
                    <a:pt x="53" y="66"/>
                    <a:pt x="53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69" y="65"/>
                    <a:pt x="69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55">
              <a:extLst>
                <a:ext uri="{FF2B5EF4-FFF2-40B4-BE49-F238E27FC236}">
                  <a16:creationId xmlns:a16="http://schemas.microsoft.com/office/drawing/2014/main" id="{12631CD4-1F5D-4335-B44A-F1B2E987E0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5045568" y="4971335"/>
              <a:ext cx="1452211" cy="8471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03050339-415A-473C-848D-17F0CDEB0FAE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 flipH="1">
              <a:off x="4609904" y="3387631"/>
              <a:ext cx="532477" cy="1120623"/>
            </a:xfrm>
            <a:custGeom>
              <a:avLst/>
              <a:gdLst>
                <a:gd name="T0" fmla="*/ 55 w 93"/>
                <a:gd name="T1" fmla="*/ 103 h 195"/>
                <a:gd name="T2" fmla="*/ 56 w 93"/>
                <a:gd name="T3" fmla="*/ 0 h 195"/>
                <a:gd name="T4" fmla="*/ 40 w 93"/>
                <a:gd name="T5" fmla="*/ 0 h 195"/>
                <a:gd name="T6" fmla="*/ 39 w 93"/>
                <a:gd name="T7" fmla="*/ 102 h 195"/>
                <a:gd name="T8" fmla="*/ 0 w 93"/>
                <a:gd name="T9" fmla="*/ 148 h 195"/>
                <a:gd name="T10" fmla="*/ 47 w 93"/>
                <a:gd name="T11" fmla="*/ 195 h 195"/>
                <a:gd name="T12" fmla="*/ 93 w 93"/>
                <a:gd name="T13" fmla="*/ 148 h 195"/>
                <a:gd name="T14" fmla="*/ 55 w 93"/>
                <a:gd name="T15" fmla="*/ 103 h 195"/>
                <a:gd name="T16" fmla="*/ 47 w 93"/>
                <a:gd name="T17" fmla="*/ 176 h 195"/>
                <a:gd name="T18" fmla="*/ 19 w 93"/>
                <a:gd name="T19" fmla="*/ 148 h 195"/>
                <a:gd name="T20" fmla="*/ 47 w 93"/>
                <a:gd name="T21" fmla="*/ 121 h 195"/>
                <a:gd name="T22" fmla="*/ 74 w 93"/>
                <a:gd name="T23" fmla="*/ 148 h 195"/>
                <a:gd name="T24" fmla="*/ 47 w 93"/>
                <a:gd name="T25" fmla="*/ 17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95">
                  <a:moveTo>
                    <a:pt x="55" y="103"/>
                  </a:moveTo>
                  <a:cubicBezTo>
                    <a:pt x="55" y="81"/>
                    <a:pt x="56" y="27"/>
                    <a:pt x="5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27"/>
                    <a:pt x="39" y="81"/>
                    <a:pt x="39" y="102"/>
                  </a:cubicBezTo>
                  <a:cubicBezTo>
                    <a:pt x="17" y="106"/>
                    <a:pt x="0" y="125"/>
                    <a:pt x="0" y="148"/>
                  </a:cubicBezTo>
                  <a:cubicBezTo>
                    <a:pt x="0" y="174"/>
                    <a:pt x="21" y="195"/>
                    <a:pt x="47" y="195"/>
                  </a:cubicBezTo>
                  <a:cubicBezTo>
                    <a:pt x="72" y="195"/>
                    <a:pt x="93" y="174"/>
                    <a:pt x="93" y="148"/>
                  </a:cubicBezTo>
                  <a:cubicBezTo>
                    <a:pt x="93" y="125"/>
                    <a:pt x="77" y="106"/>
                    <a:pt x="55" y="103"/>
                  </a:cubicBezTo>
                  <a:close/>
                  <a:moveTo>
                    <a:pt x="47" y="176"/>
                  </a:moveTo>
                  <a:cubicBezTo>
                    <a:pt x="32" y="176"/>
                    <a:pt x="19" y="163"/>
                    <a:pt x="19" y="148"/>
                  </a:cubicBezTo>
                  <a:cubicBezTo>
                    <a:pt x="19" y="133"/>
                    <a:pt x="32" y="121"/>
                    <a:pt x="47" y="121"/>
                  </a:cubicBezTo>
                  <a:cubicBezTo>
                    <a:pt x="62" y="121"/>
                    <a:pt x="74" y="133"/>
                    <a:pt x="74" y="148"/>
                  </a:cubicBezTo>
                  <a:cubicBezTo>
                    <a:pt x="74" y="163"/>
                    <a:pt x="62" y="176"/>
                    <a:pt x="47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167">
            <a:extLst>
              <a:ext uri="{FF2B5EF4-FFF2-40B4-BE49-F238E27FC236}">
                <a16:creationId xmlns:a16="http://schemas.microsoft.com/office/drawing/2014/main" id="{A455040C-B130-4CF7-A0EA-22AB3AD7EA18}"/>
              </a:ext>
            </a:extLst>
          </p:cNvPr>
          <p:cNvSpPr txBox="1"/>
          <p:nvPr/>
        </p:nvSpPr>
        <p:spPr>
          <a:xfrm>
            <a:off x="8317141" y="1076255"/>
            <a:ext cx="2723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TextBox 168">
            <a:extLst>
              <a:ext uri="{FF2B5EF4-FFF2-40B4-BE49-F238E27FC236}">
                <a16:creationId xmlns:a16="http://schemas.microsoft.com/office/drawing/2014/main" id="{C3F1792C-FFE1-4C1D-A653-5894621C1C87}"/>
              </a:ext>
            </a:extLst>
          </p:cNvPr>
          <p:cNvSpPr txBox="1"/>
          <p:nvPr/>
        </p:nvSpPr>
        <p:spPr>
          <a:xfrm>
            <a:off x="8317141" y="2460698"/>
            <a:ext cx="2723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TextBox 169">
            <a:extLst>
              <a:ext uri="{FF2B5EF4-FFF2-40B4-BE49-F238E27FC236}">
                <a16:creationId xmlns:a16="http://schemas.microsoft.com/office/drawing/2014/main" id="{043180E3-7B68-4983-85A6-A4A85D6EF68F}"/>
              </a:ext>
            </a:extLst>
          </p:cNvPr>
          <p:cNvSpPr txBox="1"/>
          <p:nvPr/>
        </p:nvSpPr>
        <p:spPr>
          <a:xfrm>
            <a:off x="8317140" y="3820103"/>
            <a:ext cx="2723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Box 170">
            <a:extLst>
              <a:ext uri="{FF2B5EF4-FFF2-40B4-BE49-F238E27FC236}">
                <a16:creationId xmlns:a16="http://schemas.microsoft.com/office/drawing/2014/main" id="{A9FB6157-6CDC-4B0B-A0B5-79C28759639A}"/>
              </a:ext>
            </a:extLst>
          </p:cNvPr>
          <p:cNvSpPr txBox="1"/>
          <p:nvPr/>
        </p:nvSpPr>
        <p:spPr>
          <a:xfrm>
            <a:off x="2161147" y="1800226"/>
            <a:ext cx="2398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TextBox 172">
            <a:extLst>
              <a:ext uri="{FF2B5EF4-FFF2-40B4-BE49-F238E27FC236}">
                <a16:creationId xmlns:a16="http://schemas.microsoft.com/office/drawing/2014/main" id="{FAA699F6-E64A-4A31-AA35-5199A0D02A56}"/>
              </a:ext>
            </a:extLst>
          </p:cNvPr>
          <p:cNvSpPr txBox="1"/>
          <p:nvPr/>
        </p:nvSpPr>
        <p:spPr>
          <a:xfrm>
            <a:off x="2158911" y="3144131"/>
            <a:ext cx="2398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TextBox 173">
            <a:extLst>
              <a:ext uri="{FF2B5EF4-FFF2-40B4-BE49-F238E27FC236}">
                <a16:creationId xmlns:a16="http://schemas.microsoft.com/office/drawing/2014/main" id="{D16CE954-6EE7-4C5D-8972-8F0FD1ABF3FE}"/>
              </a:ext>
            </a:extLst>
          </p:cNvPr>
          <p:cNvSpPr txBox="1"/>
          <p:nvPr/>
        </p:nvSpPr>
        <p:spPr>
          <a:xfrm>
            <a:off x="7712885" y="120919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3" name="TextBox 174">
            <a:extLst>
              <a:ext uri="{FF2B5EF4-FFF2-40B4-BE49-F238E27FC236}">
                <a16:creationId xmlns:a16="http://schemas.microsoft.com/office/drawing/2014/main" id="{A8863E5B-D92C-4D9C-B75C-E5F37669A848}"/>
              </a:ext>
            </a:extLst>
          </p:cNvPr>
          <p:cNvSpPr txBox="1"/>
          <p:nvPr/>
        </p:nvSpPr>
        <p:spPr>
          <a:xfrm>
            <a:off x="7712885" y="2582895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4" name="TextBox 175">
            <a:extLst>
              <a:ext uri="{FF2B5EF4-FFF2-40B4-BE49-F238E27FC236}">
                <a16:creationId xmlns:a16="http://schemas.microsoft.com/office/drawing/2014/main" id="{B3195EAE-4775-4BF5-B97C-D6BE14668F51}"/>
              </a:ext>
            </a:extLst>
          </p:cNvPr>
          <p:cNvSpPr txBox="1"/>
          <p:nvPr/>
        </p:nvSpPr>
        <p:spPr>
          <a:xfrm>
            <a:off x="7712885" y="393834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45" name="TextBox 176">
            <a:extLst>
              <a:ext uri="{FF2B5EF4-FFF2-40B4-BE49-F238E27FC236}">
                <a16:creationId xmlns:a16="http://schemas.microsoft.com/office/drawing/2014/main" id="{180BC074-450D-4480-B802-5C7FE8674ECB}"/>
              </a:ext>
            </a:extLst>
          </p:cNvPr>
          <p:cNvSpPr txBox="1"/>
          <p:nvPr/>
        </p:nvSpPr>
        <p:spPr>
          <a:xfrm>
            <a:off x="4683635" y="192333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6" name="TextBox 177">
            <a:extLst>
              <a:ext uri="{FF2B5EF4-FFF2-40B4-BE49-F238E27FC236}">
                <a16:creationId xmlns:a16="http://schemas.microsoft.com/office/drawing/2014/main" id="{BFF90BFB-F9C4-47A5-94FA-3730646CEBA3}"/>
              </a:ext>
            </a:extLst>
          </p:cNvPr>
          <p:cNvSpPr txBox="1"/>
          <p:nvPr/>
        </p:nvSpPr>
        <p:spPr>
          <a:xfrm>
            <a:off x="4688260" y="3261515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15715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2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2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8DCEA1A-9B33-4623-B815-4193A3864329}"/>
              </a:ext>
            </a:extLst>
          </p:cNvPr>
          <p:cNvGrpSpPr/>
          <p:nvPr/>
        </p:nvGrpSpPr>
        <p:grpSpPr>
          <a:xfrm>
            <a:off x="4616773" y="1880879"/>
            <a:ext cx="2977116" cy="2977116"/>
            <a:chOff x="4607442" y="2254103"/>
            <a:chExt cx="2977116" cy="2977116"/>
          </a:xfrm>
        </p:grpSpPr>
        <p:sp>
          <p:nvSpPr>
            <p:cNvPr id="3" name="Oval 90">
              <a:extLst>
                <a:ext uri="{FF2B5EF4-FFF2-40B4-BE49-F238E27FC236}">
                  <a16:creationId xmlns:a16="http://schemas.microsoft.com/office/drawing/2014/main" id="{EB59CC98-7B24-4299-857B-DD9E715F19B8}"/>
                </a:ext>
              </a:extLst>
            </p:cNvPr>
            <p:cNvSpPr/>
            <p:nvPr/>
          </p:nvSpPr>
          <p:spPr>
            <a:xfrm>
              <a:off x="4607442" y="2254103"/>
              <a:ext cx="2977116" cy="297711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Oval 91">
              <a:extLst>
                <a:ext uri="{FF2B5EF4-FFF2-40B4-BE49-F238E27FC236}">
                  <a16:creationId xmlns:a16="http://schemas.microsoft.com/office/drawing/2014/main" id="{93CF9404-1438-4408-A51B-FBE27DA2C671}"/>
                </a:ext>
              </a:extLst>
            </p:cNvPr>
            <p:cNvSpPr/>
            <p:nvPr/>
          </p:nvSpPr>
          <p:spPr>
            <a:xfrm>
              <a:off x="4789968" y="2436629"/>
              <a:ext cx="2612065" cy="2612065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Oval 92">
              <a:extLst>
                <a:ext uri="{FF2B5EF4-FFF2-40B4-BE49-F238E27FC236}">
                  <a16:creationId xmlns:a16="http://schemas.microsoft.com/office/drawing/2014/main" id="{A440F908-1E22-456A-A98C-7CA0CC24FC6B}"/>
                </a:ext>
              </a:extLst>
            </p:cNvPr>
            <p:cNvSpPr/>
            <p:nvPr/>
          </p:nvSpPr>
          <p:spPr>
            <a:xfrm>
              <a:off x="4971288" y="2617949"/>
              <a:ext cx="2249424" cy="2249424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93">
              <a:extLst>
                <a:ext uri="{FF2B5EF4-FFF2-40B4-BE49-F238E27FC236}">
                  <a16:creationId xmlns:a16="http://schemas.microsoft.com/office/drawing/2014/main" id="{937E0852-7830-44A4-9DC1-124FA046D087}"/>
                </a:ext>
              </a:extLst>
            </p:cNvPr>
            <p:cNvSpPr/>
            <p:nvPr/>
          </p:nvSpPr>
          <p:spPr>
            <a:xfrm>
              <a:off x="5154168" y="2800829"/>
              <a:ext cx="1883664" cy="1883664"/>
            </a:xfrm>
            <a:prstGeom prst="ellipse">
              <a:avLst/>
            </a:prstGeom>
            <a:noFill/>
            <a:ln w="127000" cap="rnd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Arc 94">
              <a:extLst>
                <a:ext uri="{FF2B5EF4-FFF2-40B4-BE49-F238E27FC236}">
                  <a16:creationId xmlns:a16="http://schemas.microsoft.com/office/drawing/2014/main" id="{C75982DC-1AC2-4BE0-BCE1-86A4680C4BA8}"/>
                </a:ext>
              </a:extLst>
            </p:cNvPr>
            <p:cNvSpPr/>
            <p:nvPr/>
          </p:nvSpPr>
          <p:spPr>
            <a:xfrm>
              <a:off x="4607442" y="2254103"/>
              <a:ext cx="2977116" cy="2977116"/>
            </a:xfrm>
            <a:prstGeom prst="arc">
              <a:avLst>
                <a:gd name="adj1" fmla="val 16200000"/>
                <a:gd name="adj2" fmla="val 20886546"/>
              </a:avLst>
            </a:prstGeom>
            <a:noFill/>
            <a:ln w="127000" cap="rnd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Arc 95">
              <a:extLst>
                <a:ext uri="{FF2B5EF4-FFF2-40B4-BE49-F238E27FC236}">
                  <a16:creationId xmlns:a16="http://schemas.microsoft.com/office/drawing/2014/main" id="{D22ADF8E-832C-468C-94FE-8CF357475F92}"/>
                </a:ext>
              </a:extLst>
            </p:cNvPr>
            <p:cNvSpPr/>
            <p:nvPr/>
          </p:nvSpPr>
          <p:spPr>
            <a:xfrm>
              <a:off x="4789968" y="2436628"/>
              <a:ext cx="2612065" cy="2612065"/>
            </a:xfrm>
            <a:prstGeom prst="arc">
              <a:avLst>
                <a:gd name="adj1" fmla="val 12350273"/>
                <a:gd name="adj2" fmla="val 15240146"/>
              </a:avLst>
            </a:prstGeom>
            <a:noFill/>
            <a:ln w="127000" cap="rnd"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Arc 96">
              <a:extLst>
                <a:ext uri="{FF2B5EF4-FFF2-40B4-BE49-F238E27FC236}">
                  <a16:creationId xmlns:a16="http://schemas.microsoft.com/office/drawing/2014/main" id="{EAAF62DE-435B-4CFF-A5F4-185B8AAC8A22}"/>
                </a:ext>
              </a:extLst>
            </p:cNvPr>
            <p:cNvSpPr/>
            <p:nvPr/>
          </p:nvSpPr>
          <p:spPr>
            <a:xfrm>
              <a:off x="4971288" y="2617949"/>
              <a:ext cx="2249424" cy="2249424"/>
            </a:xfrm>
            <a:prstGeom prst="arc">
              <a:avLst>
                <a:gd name="adj1" fmla="val 3842578"/>
                <a:gd name="adj2" fmla="val 9752989"/>
              </a:avLst>
            </a:prstGeom>
            <a:noFill/>
            <a:ln w="127000" cap="rnd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Arc 97">
              <a:extLst>
                <a:ext uri="{FF2B5EF4-FFF2-40B4-BE49-F238E27FC236}">
                  <a16:creationId xmlns:a16="http://schemas.microsoft.com/office/drawing/2014/main" id="{48CC2C3B-5C4A-4F8D-B4B2-357C3BD90B0A}"/>
                </a:ext>
              </a:extLst>
            </p:cNvPr>
            <p:cNvSpPr/>
            <p:nvPr/>
          </p:nvSpPr>
          <p:spPr>
            <a:xfrm>
              <a:off x="5154168" y="2800829"/>
              <a:ext cx="1883664" cy="1883664"/>
            </a:xfrm>
            <a:prstGeom prst="arc">
              <a:avLst>
                <a:gd name="adj1" fmla="val 21482739"/>
                <a:gd name="adj2" fmla="val 2573572"/>
              </a:avLst>
            </a:prstGeom>
            <a:noFill/>
            <a:ln w="127000" cap="rnd">
              <a:solidFill>
                <a:srgbClr val="A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2" name="Straight Connector 100">
            <a:extLst>
              <a:ext uri="{FF2B5EF4-FFF2-40B4-BE49-F238E27FC236}">
                <a16:creationId xmlns:a16="http://schemas.microsoft.com/office/drawing/2014/main" id="{398C1364-9310-46B1-800F-03E1D517F871}"/>
              </a:ext>
            </a:extLst>
          </p:cNvPr>
          <p:cNvCxnSpPr/>
          <p:nvPr/>
        </p:nvCxnSpPr>
        <p:spPr>
          <a:xfrm>
            <a:off x="7696670" y="3082357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1">
            <a:extLst>
              <a:ext uri="{FF2B5EF4-FFF2-40B4-BE49-F238E27FC236}">
                <a16:creationId xmlns:a16="http://schemas.microsoft.com/office/drawing/2014/main" id="{C1D5C31C-5FFD-40D1-92C7-4F36952C107D}"/>
              </a:ext>
            </a:extLst>
          </p:cNvPr>
          <p:cNvCxnSpPr/>
          <p:nvPr/>
        </p:nvCxnSpPr>
        <p:spPr>
          <a:xfrm>
            <a:off x="6794675" y="4081818"/>
            <a:ext cx="13716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03">
            <a:extLst>
              <a:ext uri="{FF2B5EF4-FFF2-40B4-BE49-F238E27FC236}">
                <a16:creationId xmlns:a16="http://schemas.microsoft.com/office/drawing/2014/main" id="{4EC7F9E4-B1AD-4F1E-90FA-C5858E9CCB3B}"/>
              </a:ext>
            </a:extLst>
          </p:cNvPr>
          <p:cNvSpPr txBox="1"/>
          <p:nvPr/>
        </p:nvSpPr>
        <p:spPr>
          <a:xfrm>
            <a:off x="8713851" y="28823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55%</a:t>
            </a:r>
          </a:p>
        </p:txBody>
      </p:sp>
      <p:sp>
        <p:nvSpPr>
          <p:cNvPr id="15" name="TextBox 104">
            <a:extLst>
              <a:ext uri="{FF2B5EF4-FFF2-40B4-BE49-F238E27FC236}">
                <a16:creationId xmlns:a16="http://schemas.microsoft.com/office/drawing/2014/main" id="{39C0A996-386B-4887-9765-C7AF0DD36857}"/>
              </a:ext>
            </a:extLst>
          </p:cNvPr>
          <p:cNvSpPr txBox="1"/>
          <p:nvPr/>
        </p:nvSpPr>
        <p:spPr>
          <a:xfrm>
            <a:off x="9418817" y="2805358"/>
            <a:ext cx="21145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3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3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3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105">
            <a:extLst>
              <a:ext uri="{FF2B5EF4-FFF2-40B4-BE49-F238E27FC236}">
                <a16:creationId xmlns:a16="http://schemas.microsoft.com/office/drawing/2014/main" id="{6C47529B-7E28-4727-B247-E249C8F711BD}"/>
              </a:ext>
            </a:extLst>
          </p:cNvPr>
          <p:cNvSpPr txBox="1"/>
          <p:nvPr/>
        </p:nvSpPr>
        <p:spPr>
          <a:xfrm>
            <a:off x="8250785" y="3911159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15%</a:t>
            </a:r>
          </a:p>
        </p:txBody>
      </p:sp>
      <p:sp>
        <p:nvSpPr>
          <p:cNvPr id="17" name="TextBox 106">
            <a:extLst>
              <a:ext uri="{FF2B5EF4-FFF2-40B4-BE49-F238E27FC236}">
                <a16:creationId xmlns:a16="http://schemas.microsoft.com/office/drawing/2014/main" id="{E8CF2F51-ACA1-4B12-9652-FE40D50E0026}"/>
              </a:ext>
            </a:extLst>
          </p:cNvPr>
          <p:cNvSpPr txBox="1"/>
          <p:nvPr/>
        </p:nvSpPr>
        <p:spPr>
          <a:xfrm>
            <a:off x="8958030" y="3837559"/>
            <a:ext cx="18681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3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3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3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cxnSp>
        <p:nvCxnSpPr>
          <p:cNvPr id="18" name="Straight Connector 107">
            <a:extLst>
              <a:ext uri="{FF2B5EF4-FFF2-40B4-BE49-F238E27FC236}">
                <a16:creationId xmlns:a16="http://schemas.microsoft.com/office/drawing/2014/main" id="{E9149336-C46E-4D54-9B2C-E197C57B6B56}"/>
              </a:ext>
            </a:extLst>
          </p:cNvPr>
          <p:cNvCxnSpPr/>
          <p:nvPr/>
        </p:nvCxnSpPr>
        <p:spPr>
          <a:xfrm>
            <a:off x="3969704" y="2882302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08">
            <a:extLst>
              <a:ext uri="{FF2B5EF4-FFF2-40B4-BE49-F238E27FC236}">
                <a16:creationId xmlns:a16="http://schemas.microsoft.com/office/drawing/2014/main" id="{16BBA2E8-6753-49D1-A9E4-008BAE922F58}"/>
              </a:ext>
            </a:extLst>
          </p:cNvPr>
          <p:cNvSpPr txBox="1"/>
          <p:nvPr/>
        </p:nvSpPr>
        <p:spPr>
          <a:xfrm>
            <a:off x="3213041" y="268224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20" name="TextBox 109">
            <a:extLst>
              <a:ext uri="{FF2B5EF4-FFF2-40B4-BE49-F238E27FC236}">
                <a16:creationId xmlns:a16="http://schemas.microsoft.com/office/drawing/2014/main" id="{C79E468D-DCE3-46C3-924A-D45E567BA998}"/>
              </a:ext>
            </a:extLst>
          </p:cNvPr>
          <p:cNvSpPr txBox="1"/>
          <p:nvPr/>
        </p:nvSpPr>
        <p:spPr>
          <a:xfrm>
            <a:off x="1337588" y="2605303"/>
            <a:ext cx="18681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3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3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3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00A3D7D-5DDD-4136-A13D-5EDA3BBEE29C}"/>
              </a:ext>
            </a:extLst>
          </p:cNvPr>
          <p:cNvGrpSpPr/>
          <p:nvPr/>
        </p:nvGrpSpPr>
        <p:grpSpPr>
          <a:xfrm>
            <a:off x="4066219" y="3676959"/>
            <a:ext cx="914400" cy="326571"/>
            <a:chOff x="4056888" y="4050183"/>
            <a:chExt cx="914400" cy="326571"/>
          </a:xfrm>
        </p:grpSpPr>
        <p:cxnSp>
          <p:nvCxnSpPr>
            <p:cNvPr id="22" name="Straight Connector 110">
              <a:extLst>
                <a:ext uri="{FF2B5EF4-FFF2-40B4-BE49-F238E27FC236}">
                  <a16:creationId xmlns:a16="http://schemas.microsoft.com/office/drawing/2014/main" id="{99B6599D-0FF4-4332-957C-0D676DA41746}"/>
                </a:ext>
              </a:extLst>
            </p:cNvPr>
            <p:cNvCxnSpPr/>
            <p:nvPr/>
          </p:nvCxnSpPr>
          <p:spPr>
            <a:xfrm>
              <a:off x="4056888" y="4050183"/>
              <a:ext cx="914400" cy="0"/>
            </a:xfrm>
            <a:prstGeom prst="line">
              <a:avLst/>
            </a:prstGeom>
            <a:ln w="3175">
              <a:solidFill>
                <a:srgbClr val="7F8C8D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12">
              <a:extLst>
                <a:ext uri="{FF2B5EF4-FFF2-40B4-BE49-F238E27FC236}">
                  <a16:creationId xmlns:a16="http://schemas.microsoft.com/office/drawing/2014/main" id="{AA1F229E-B44D-4793-93D8-DCECBAF78693}"/>
                </a:ext>
              </a:extLst>
            </p:cNvPr>
            <p:cNvCxnSpPr/>
            <p:nvPr/>
          </p:nvCxnSpPr>
          <p:spPr>
            <a:xfrm>
              <a:off x="4056888" y="4050183"/>
              <a:ext cx="0" cy="326571"/>
            </a:xfrm>
            <a:prstGeom prst="line">
              <a:avLst/>
            </a:prstGeom>
            <a:ln w="3175"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113">
            <a:extLst>
              <a:ext uri="{FF2B5EF4-FFF2-40B4-BE49-F238E27FC236}">
                <a16:creationId xmlns:a16="http://schemas.microsoft.com/office/drawing/2014/main" id="{8828CEB3-6EA4-4241-8B19-21216C92B52D}"/>
              </a:ext>
            </a:extLst>
          </p:cNvPr>
          <p:cNvSpPr txBox="1"/>
          <p:nvPr/>
        </p:nvSpPr>
        <p:spPr>
          <a:xfrm>
            <a:off x="3700382" y="41915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45%</a:t>
            </a:r>
          </a:p>
        </p:txBody>
      </p:sp>
      <p:sp>
        <p:nvSpPr>
          <p:cNvPr id="25" name="TextBox 114">
            <a:extLst>
              <a:ext uri="{FF2B5EF4-FFF2-40B4-BE49-F238E27FC236}">
                <a16:creationId xmlns:a16="http://schemas.microsoft.com/office/drawing/2014/main" id="{143D276B-9356-48C1-A837-3DE6315EDED6}"/>
              </a:ext>
            </a:extLst>
          </p:cNvPr>
          <p:cNvSpPr txBox="1"/>
          <p:nvPr/>
        </p:nvSpPr>
        <p:spPr>
          <a:xfrm>
            <a:off x="1862025" y="4110109"/>
            <a:ext cx="18681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3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3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3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3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11174C5-5BB3-455C-8D24-754A344B25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153" y="2821019"/>
            <a:ext cx="952267" cy="9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  <p:bldP spid="20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B1D04A8-E41F-4FD5-B257-9339FC45A520}"/>
              </a:ext>
            </a:extLst>
          </p:cNvPr>
          <p:cNvGrpSpPr/>
          <p:nvPr/>
        </p:nvGrpSpPr>
        <p:grpSpPr>
          <a:xfrm>
            <a:off x="5164571" y="3266337"/>
            <a:ext cx="2912458" cy="1553587"/>
            <a:chOff x="5164571" y="3266337"/>
            <a:chExt cx="2912458" cy="1553587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id="{611070E5-825C-4ADD-9850-5CA7FB528883}"/>
                </a:ext>
              </a:extLst>
            </p:cNvPr>
            <p:cNvSpPr/>
            <p:nvPr/>
          </p:nvSpPr>
          <p:spPr>
            <a:xfrm>
              <a:off x="6184825" y="3266337"/>
              <a:ext cx="1553972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7">
              <a:extLst>
                <a:ext uri="{FF2B5EF4-FFF2-40B4-BE49-F238E27FC236}">
                  <a16:creationId xmlns:a16="http://schemas.microsoft.com/office/drawing/2014/main" id="{6133D554-9FBD-4B26-BBD9-6CABD0FE6B98}"/>
                </a:ext>
              </a:extLst>
            </p:cNvPr>
            <p:cNvSpPr/>
            <p:nvPr/>
          </p:nvSpPr>
          <p:spPr>
            <a:xfrm rot="5400000">
              <a:off x="6717933" y="3799062"/>
              <a:ext cx="1553587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1E14C252-A83C-4C81-BFD8-8C516820873A}"/>
                </a:ext>
              </a:extLst>
            </p:cNvPr>
            <p:cNvSpPr/>
            <p:nvPr/>
          </p:nvSpPr>
          <p:spPr>
            <a:xfrm rot="8183085">
              <a:off x="5164571" y="4101718"/>
              <a:ext cx="2912458" cy="488138"/>
            </a:xfrm>
            <a:prstGeom prst="roundRect">
              <a:avLst>
                <a:gd name="adj" fmla="val 50000"/>
              </a:avLst>
            </a:pr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35DC2281-8A8F-49E7-9B28-691BD18B49E8}"/>
                </a:ext>
              </a:extLst>
            </p:cNvPr>
            <p:cNvSpPr/>
            <p:nvPr/>
          </p:nvSpPr>
          <p:spPr>
            <a:xfrm>
              <a:off x="7298703" y="3319150"/>
              <a:ext cx="392048" cy="392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7" name="TextBox 32">
              <a:extLst>
                <a:ext uri="{FF2B5EF4-FFF2-40B4-BE49-F238E27FC236}">
                  <a16:creationId xmlns:a16="http://schemas.microsoft.com/office/drawing/2014/main" id="{8D51E06D-BBBE-424D-B6AC-3340EA303755}"/>
                </a:ext>
              </a:extLst>
            </p:cNvPr>
            <p:cNvSpPr txBox="1"/>
            <p:nvPr/>
          </p:nvSpPr>
          <p:spPr>
            <a:xfrm rot="18958774">
              <a:off x="5805102" y="4325911"/>
              <a:ext cx="1308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Add title text</a:t>
              </a:r>
              <a:endParaRPr 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4889F0E-5713-4B78-946F-9D63BC9E927F}"/>
              </a:ext>
            </a:extLst>
          </p:cNvPr>
          <p:cNvGrpSpPr/>
          <p:nvPr/>
        </p:nvGrpSpPr>
        <p:grpSpPr>
          <a:xfrm>
            <a:off x="6917256" y="2661904"/>
            <a:ext cx="2912458" cy="1553587"/>
            <a:chOff x="6917256" y="2661904"/>
            <a:chExt cx="2912458" cy="1553587"/>
          </a:xfrm>
        </p:grpSpPr>
        <p:sp>
          <p:nvSpPr>
            <p:cNvPr id="9" name="Rounded Rectangle 18">
              <a:extLst>
                <a:ext uri="{FF2B5EF4-FFF2-40B4-BE49-F238E27FC236}">
                  <a16:creationId xmlns:a16="http://schemas.microsoft.com/office/drawing/2014/main" id="{1194E2CE-B772-4750-B9E4-6725FA2AD137}"/>
                </a:ext>
              </a:extLst>
            </p:cNvPr>
            <p:cNvSpPr/>
            <p:nvPr/>
          </p:nvSpPr>
          <p:spPr>
            <a:xfrm>
              <a:off x="7937510" y="2661904"/>
              <a:ext cx="1553972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143D6706-D981-4E80-A0A1-C12CB37D78D8}"/>
                </a:ext>
              </a:extLst>
            </p:cNvPr>
            <p:cNvSpPr/>
            <p:nvPr/>
          </p:nvSpPr>
          <p:spPr>
            <a:xfrm rot="5400000">
              <a:off x="8470619" y="3194629"/>
              <a:ext cx="1553587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ounded Rectangle 20">
              <a:extLst>
                <a:ext uri="{FF2B5EF4-FFF2-40B4-BE49-F238E27FC236}">
                  <a16:creationId xmlns:a16="http://schemas.microsoft.com/office/drawing/2014/main" id="{912F0894-02B2-48CA-8509-A0C53226E6A5}"/>
                </a:ext>
              </a:extLst>
            </p:cNvPr>
            <p:cNvSpPr/>
            <p:nvPr/>
          </p:nvSpPr>
          <p:spPr>
            <a:xfrm rot="8183085">
              <a:off x="6917256" y="3497286"/>
              <a:ext cx="2912458" cy="488138"/>
            </a:xfrm>
            <a:prstGeom prst="roundRect">
              <a:avLst>
                <a:gd name="adj" fmla="val 50000"/>
              </a:avLst>
            </a:pr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941B95E9-C021-4D7B-84BE-906C6A84029A}"/>
                </a:ext>
              </a:extLst>
            </p:cNvPr>
            <p:cNvSpPr/>
            <p:nvPr/>
          </p:nvSpPr>
          <p:spPr>
            <a:xfrm>
              <a:off x="9051388" y="2714717"/>
              <a:ext cx="392048" cy="392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3" name="TextBox 33">
              <a:extLst>
                <a:ext uri="{FF2B5EF4-FFF2-40B4-BE49-F238E27FC236}">
                  <a16:creationId xmlns:a16="http://schemas.microsoft.com/office/drawing/2014/main" id="{88C01BDC-3369-4E74-B114-7D1B36732EF3}"/>
                </a:ext>
              </a:extLst>
            </p:cNvPr>
            <p:cNvSpPr txBox="1"/>
            <p:nvPr/>
          </p:nvSpPr>
          <p:spPr>
            <a:xfrm rot="18958774">
              <a:off x="7612320" y="3668135"/>
              <a:ext cx="1308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Add title text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D03A040-8195-46F2-8353-9349E9C35884}"/>
              </a:ext>
            </a:extLst>
          </p:cNvPr>
          <p:cNvGrpSpPr/>
          <p:nvPr/>
        </p:nvGrpSpPr>
        <p:grpSpPr>
          <a:xfrm>
            <a:off x="8669942" y="2057472"/>
            <a:ext cx="2912458" cy="1553587"/>
            <a:chOff x="8669942" y="2057472"/>
            <a:chExt cx="2912458" cy="1553587"/>
          </a:xfrm>
        </p:grpSpPr>
        <p:sp>
          <p:nvSpPr>
            <p:cNvPr id="15" name="Rounded Rectangle 26">
              <a:extLst>
                <a:ext uri="{FF2B5EF4-FFF2-40B4-BE49-F238E27FC236}">
                  <a16:creationId xmlns:a16="http://schemas.microsoft.com/office/drawing/2014/main" id="{16C5A94B-88CD-403E-B746-25C2852F95A0}"/>
                </a:ext>
              </a:extLst>
            </p:cNvPr>
            <p:cNvSpPr/>
            <p:nvPr/>
          </p:nvSpPr>
          <p:spPr>
            <a:xfrm>
              <a:off x="9690195" y="2057472"/>
              <a:ext cx="1553972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05C5128C-5E5C-4713-89DF-800A75A8F26D}"/>
                </a:ext>
              </a:extLst>
            </p:cNvPr>
            <p:cNvSpPr/>
            <p:nvPr/>
          </p:nvSpPr>
          <p:spPr>
            <a:xfrm rot="5400000">
              <a:off x="10223304" y="2590197"/>
              <a:ext cx="1553587" cy="48813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ounded Rectangle 28">
              <a:extLst>
                <a:ext uri="{FF2B5EF4-FFF2-40B4-BE49-F238E27FC236}">
                  <a16:creationId xmlns:a16="http://schemas.microsoft.com/office/drawing/2014/main" id="{EF1C0A8B-ED2F-4879-BC7C-15B2CCB829C3}"/>
                </a:ext>
              </a:extLst>
            </p:cNvPr>
            <p:cNvSpPr/>
            <p:nvPr/>
          </p:nvSpPr>
          <p:spPr>
            <a:xfrm rot="8183085">
              <a:off x="8669942" y="2892853"/>
              <a:ext cx="2912458" cy="488138"/>
            </a:xfrm>
            <a:prstGeom prst="roundRect">
              <a:avLst>
                <a:gd name="adj" fmla="val 50000"/>
              </a:avLst>
            </a:pr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29">
              <a:extLst>
                <a:ext uri="{FF2B5EF4-FFF2-40B4-BE49-F238E27FC236}">
                  <a16:creationId xmlns:a16="http://schemas.microsoft.com/office/drawing/2014/main" id="{AD347D13-198E-40BE-A3E1-CB478F51257F}"/>
                </a:ext>
              </a:extLst>
            </p:cNvPr>
            <p:cNvSpPr/>
            <p:nvPr/>
          </p:nvSpPr>
          <p:spPr>
            <a:xfrm>
              <a:off x="10804074" y="2110285"/>
              <a:ext cx="392048" cy="3920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9" name="TextBox 34">
              <a:extLst>
                <a:ext uri="{FF2B5EF4-FFF2-40B4-BE49-F238E27FC236}">
                  <a16:creationId xmlns:a16="http://schemas.microsoft.com/office/drawing/2014/main" id="{AFC178DE-D9C7-4888-B38C-026E29473B8E}"/>
                </a:ext>
              </a:extLst>
            </p:cNvPr>
            <p:cNvSpPr txBox="1"/>
            <p:nvPr/>
          </p:nvSpPr>
          <p:spPr>
            <a:xfrm rot="18958774">
              <a:off x="9400610" y="3027199"/>
              <a:ext cx="1308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Add title text</a:t>
              </a:r>
            </a:p>
          </p:txBody>
        </p:sp>
      </p:grpSp>
      <p:sp>
        <p:nvSpPr>
          <p:cNvPr id="20" name="Oval 36">
            <a:extLst>
              <a:ext uri="{FF2B5EF4-FFF2-40B4-BE49-F238E27FC236}">
                <a16:creationId xmlns:a16="http://schemas.microsoft.com/office/drawing/2014/main" id="{6097D8B9-09D0-4CE7-8008-F409288002FA}"/>
              </a:ext>
            </a:extLst>
          </p:cNvPr>
          <p:cNvSpPr/>
          <p:nvPr/>
        </p:nvSpPr>
        <p:spPr>
          <a:xfrm>
            <a:off x="1224082" y="2763748"/>
            <a:ext cx="707083" cy="7070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1" name="Oval 37">
            <a:extLst>
              <a:ext uri="{FF2B5EF4-FFF2-40B4-BE49-F238E27FC236}">
                <a16:creationId xmlns:a16="http://schemas.microsoft.com/office/drawing/2014/main" id="{A08C1CDC-4F70-410C-A26C-D36AEE4273B2}"/>
              </a:ext>
            </a:extLst>
          </p:cNvPr>
          <p:cNvSpPr/>
          <p:nvPr/>
        </p:nvSpPr>
        <p:spPr>
          <a:xfrm>
            <a:off x="1224082" y="3614940"/>
            <a:ext cx="707083" cy="707083"/>
          </a:xfrm>
          <a:prstGeom prst="ellipse">
            <a:avLst/>
          </a:pr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2" name="Oval 38">
            <a:extLst>
              <a:ext uri="{FF2B5EF4-FFF2-40B4-BE49-F238E27FC236}">
                <a16:creationId xmlns:a16="http://schemas.microsoft.com/office/drawing/2014/main" id="{29E4C5C2-0B05-4153-9E63-B9B1983051E3}"/>
              </a:ext>
            </a:extLst>
          </p:cNvPr>
          <p:cNvSpPr/>
          <p:nvPr/>
        </p:nvSpPr>
        <p:spPr>
          <a:xfrm>
            <a:off x="1224082" y="4466131"/>
            <a:ext cx="707083" cy="70708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C8AE2E52-811F-42F8-B83B-3C31F5925C61}"/>
              </a:ext>
            </a:extLst>
          </p:cNvPr>
          <p:cNvSpPr txBox="1"/>
          <p:nvPr/>
        </p:nvSpPr>
        <p:spPr>
          <a:xfrm>
            <a:off x="2032318" y="2836223"/>
            <a:ext cx="30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40">
            <a:extLst>
              <a:ext uri="{FF2B5EF4-FFF2-40B4-BE49-F238E27FC236}">
                <a16:creationId xmlns:a16="http://schemas.microsoft.com/office/drawing/2014/main" id="{615CF2C8-AB44-4988-A646-6BADA3E4CDD0}"/>
              </a:ext>
            </a:extLst>
          </p:cNvPr>
          <p:cNvSpPr txBox="1"/>
          <p:nvPr/>
        </p:nvSpPr>
        <p:spPr>
          <a:xfrm>
            <a:off x="2027397" y="3687816"/>
            <a:ext cx="30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49EBBE1F-04EF-400C-9727-6F46B48376B9}"/>
              </a:ext>
            </a:extLst>
          </p:cNvPr>
          <p:cNvSpPr txBox="1"/>
          <p:nvPr/>
        </p:nvSpPr>
        <p:spPr>
          <a:xfrm>
            <a:off x="2027397" y="4538606"/>
            <a:ext cx="30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" presetClass="entr" presetSubtype="12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3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2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1" grpId="0" animBg="1"/>
          <p:bldP spid="22" grpId="0" animBg="1"/>
          <p:bldP spid="23" grpId="0"/>
          <p:bldP spid="24" grpId="0"/>
          <p:bldP spid="2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4280F9E5-78D6-46EA-9B6C-040D59724202}"/>
              </a:ext>
            </a:extLst>
          </p:cNvPr>
          <p:cNvGrpSpPr/>
          <p:nvPr/>
        </p:nvGrpSpPr>
        <p:grpSpPr>
          <a:xfrm>
            <a:off x="3983801" y="1553547"/>
            <a:ext cx="4840220" cy="4572000"/>
            <a:chOff x="3983801" y="1553547"/>
            <a:chExt cx="4840220" cy="4572000"/>
          </a:xfrm>
        </p:grpSpPr>
        <p:sp>
          <p:nvSpPr>
            <p:cNvPr id="2" name="Freeform 157">
              <a:extLst>
                <a:ext uri="{FF2B5EF4-FFF2-40B4-BE49-F238E27FC236}">
                  <a16:creationId xmlns:a16="http://schemas.microsoft.com/office/drawing/2014/main" id="{6E7AE898-38BB-473D-B2B3-70872BC33292}"/>
                </a:ext>
              </a:extLst>
            </p:cNvPr>
            <p:cNvSpPr/>
            <p:nvPr/>
          </p:nvSpPr>
          <p:spPr>
            <a:xfrm>
              <a:off x="5899513" y="2647562"/>
              <a:ext cx="272317" cy="272317"/>
            </a:xfrm>
            <a:custGeom>
              <a:avLst/>
              <a:gdLst>
                <a:gd name="connsiteX0" fmla="*/ 272317 w 272317"/>
                <a:gd name="connsiteY0" fmla="*/ 0 h 272317"/>
                <a:gd name="connsiteX1" fmla="*/ 250091 w 272317"/>
                <a:gd name="connsiteY1" fmla="*/ 220482 h 272317"/>
                <a:gd name="connsiteX2" fmla="*/ 247848 w 272317"/>
                <a:gd name="connsiteY2" fmla="*/ 229206 h 272317"/>
                <a:gd name="connsiteX3" fmla="*/ 183769 w 272317"/>
                <a:gd name="connsiteY3" fmla="*/ 232442 h 272317"/>
                <a:gd name="connsiteX4" fmla="*/ 14782 w 272317"/>
                <a:gd name="connsiteY4" fmla="*/ 266907 h 272317"/>
                <a:gd name="connsiteX5" fmla="*/ 0 w 272317"/>
                <a:gd name="connsiteY5" fmla="*/ 272317 h 272317"/>
                <a:gd name="connsiteX6" fmla="*/ 5410 w 272317"/>
                <a:gd name="connsiteY6" fmla="*/ 257535 h 272317"/>
                <a:gd name="connsiteX7" fmla="*/ 39875 w 272317"/>
                <a:gd name="connsiteY7" fmla="*/ 88548 h 272317"/>
                <a:gd name="connsiteX8" fmla="*/ 43111 w 272317"/>
                <a:gd name="connsiteY8" fmla="*/ 24469 h 272317"/>
                <a:gd name="connsiteX9" fmla="*/ 51835 w 272317"/>
                <a:gd name="connsiteY9" fmla="*/ 22226 h 272317"/>
                <a:gd name="connsiteX10" fmla="*/ 272317 w 272317"/>
                <a:gd name="connsiteY10" fmla="*/ 0 h 27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317" h="272317">
                  <a:moveTo>
                    <a:pt x="272317" y="0"/>
                  </a:moveTo>
                  <a:cubicBezTo>
                    <a:pt x="272317" y="75526"/>
                    <a:pt x="264664" y="149264"/>
                    <a:pt x="250091" y="220482"/>
                  </a:cubicBezTo>
                  <a:lnTo>
                    <a:pt x="247848" y="229206"/>
                  </a:lnTo>
                  <a:lnTo>
                    <a:pt x="183769" y="232442"/>
                  </a:lnTo>
                  <a:cubicBezTo>
                    <a:pt x="125542" y="238356"/>
                    <a:pt x="69019" y="250037"/>
                    <a:pt x="14782" y="266907"/>
                  </a:cubicBezTo>
                  <a:lnTo>
                    <a:pt x="0" y="272317"/>
                  </a:lnTo>
                  <a:lnTo>
                    <a:pt x="5410" y="257535"/>
                  </a:lnTo>
                  <a:cubicBezTo>
                    <a:pt x="22280" y="203298"/>
                    <a:pt x="33962" y="146775"/>
                    <a:pt x="39875" y="88548"/>
                  </a:cubicBezTo>
                  <a:lnTo>
                    <a:pt x="43111" y="24469"/>
                  </a:lnTo>
                  <a:lnTo>
                    <a:pt x="51835" y="22226"/>
                  </a:lnTo>
                  <a:cubicBezTo>
                    <a:pt x="123053" y="7653"/>
                    <a:pt x="196791" y="0"/>
                    <a:pt x="272317" y="0"/>
                  </a:cubicBez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Freeform 151">
              <a:extLst>
                <a:ext uri="{FF2B5EF4-FFF2-40B4-BE49-F238E27FC236}">
                  <a16:creationId xmlns:a16="http://schemas.microsoft.com/office/drawing/2014/main" id="{B39722D8-5722-48BF-ABA7-E75BB20DE852}"/>
                </a:ext>
              </a:extLst>
            </p:cNvPr>
            <p:cNvSpPr/>
            <p:nvPr/>
          </p:nvSpPr>
          <p:spPr>
            <a:xfrm>
              <a:off x="5077816" y="3469259"/>
              <a:ext cx="272317" cy="272317"/>
            </a:xfrm>
            <a:custGeom>
              <a:avLst/>
              <a:gdLst>
                <a:gd name="connsiteX0" fmla="*/ 272317 w 272317"/>
                <a:gd name="connsiteY0" fmla="*/ 0 h 272317"/>
                <a:gd name="connsiteX1" fmla="*/ 266907 w 272317"/>
                <a:gd name="connsiteY1" fmla="*/ 14782 h 272317"/>
                <a:gd name="connsiteX2" fmla="*/ 232442 w 272317"/>
                <a:gd name="connsiteY2" fmla="*/ 183769 h 272317"/>
                <a:gd name="connsiteX3" fmla="*/ 229207 w 272317"/>
                <a:gd name="connsiteY3" fmla="*/ 247848 h 272317"/>
                <a:gd name="connsiteX4" fmla="*/ 220482 w 272317"/>
                <a:gd name="connsiteY4" fmla="*/ 250091 h 272317"/>
                <a:gd name="connsiteX5" fmla="*/ 0 w 272317"/>
                <a:gd name="connsiteY5" fmla="*/ 272317 h 272317"/>
                <a:gd name="connsiteX6" fmla="*/ 22226 w 272317"/>
                <a:gd name="connsiteY6" fmla="*/ 51835 h 272317"/>
                <a:gd name="connsiteX7" fmla="*/ 24469 w 272317"/>
                <a:gd name="connsiteY7" fmla="*/ 43110 h 272317"/>
                <a:gd name="connsiteX8" fmla="*/ 88548 w 272317"/>
                <a:gd name="connsiteY8" fmla="*/ 39875 h 272317"/>
                <a:gd name="connsiteX9" fmla="*/ 257535 w 272317"/>
                <a:gd name="connsiteY9" fmla="*/ 5410 h 272317"/>
                <a:gd name="connsiteX10" fmla="*/ 272317 w 272317"/>
                <a:gd name="connsiteY10" fmla="*/ 0 h 27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317" h="272317">
                  <a:moveTo>
                    <a:pt x="272317" y="0"/>
                  </a:moveTo>
                  <a:lnTo>
                    <a:pt x="266907" y="14782"/>
                  </a:lnTo>
                  <a:cubicBezTo>
                    <a:pt x="250037" y="69019"/>
                    <a:pt x="238356" y="125541"/>
                    <a:pt x="232442" y="183769"/>
                  </a:cubicBezTo>
                  <a:lnTo>
                    <a:pt x="229207" y="247848"/>
                  </a:lnTo>
                  <a:lnTo>
                    <a:pt x="220482" y="250091"/>
                  </a:lnTo>
                  <a:cubicBezTo>
                    <a:pt x="149264" y="264664"/>
                    <a:pt x="75526" y="272317"/>
                    <a:pt x="0" y="272317"/>
                  </a:cubicBezTo>
                  <a:cubicBezTo>
                    <a:pt x="0" y="196791"/>
                    <a:pt x="7653" y="123053"/>
                    <a:pt x="22226" y="51835"/>
                  </a:cubicBezTo>
                  <a:lnTo>
                    <a:pt x="24469" y="43110"/>
                  </a:lnTo>
                  <a:lnTo>
                    <a:pt x="88548" y="39875"/>
                  </a:lnTo>
                  <a:cubicBezTo>
                    <a:pt x="146776" y="33961"/>
                    <a:pt x="203298" y="22280"/>
                    <a:pt x="257535" y="5410"/>
                  </a:cubicBezTo>
                  <a:lnTo>
                    <a:pt x="27231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Freeform 150">
              <a:extLst>
                <a:ext uri="{FF2B5EF4-FFF2-40B4-BE49-F238E27FC236}">
                  <a16:creationId xmlns:a16="http://schemas.microsoft.com/office/drawing/2014/main" id="{78E2653D-E387-45AE-B4CA-734AF835FEC0}"/>
                </a:ext>
              </a:extLst>
            </p:cNvPr>
            <p:cNvSpPr/>
            <p:nvPr/>
          </p:nvSpPr>
          <p:spPr>
            <a:xfrm>
              <a:off x="5097184" y="3937520"/>
              <a:ext cx="340775" cy="259279"/>
            </a:xfrm>
            <a:custGeom>
              <a:avLst/>
              <a:gdLst>
                <a:gd name="connsiteX0" fmla="*/ 112906 w 340775"/>
                <a:gd name="connsiteY0" fmla="*/ 0 h 259279"/>
                <a:gd name="connsiteX1" fmla="*/ 224763 w 340775"/>
                <a:gd name="connsiteY1" fmla="*/ 5648 h 259279"/>
                <a:gd name="connsiteX2" fmla="*/ 233497 w 340775"/>
                <a:gd name="connsiteY2" fmla="*/ 6981 h 259279"/>
                <a:gd name="connsiteX3" fmla="*/ 247539 w 340775"/>
                <a:gd name="connsiteY3" fmla="*/ 61591 h 259279"/>
                <a:gd name="connsiteX4" fmla="*/ 276661 w 340775"/>
                <a:gd name="connsiteY4" fmla="*/ 141159 h 259279"/>
                <a:gd name="connsiteX5" fmla="*/ 340775 w 340775"/>
                <a:gd name="connsiteY5" fmla="*/ 259279 h 259279"/>
                <a:gd name="connsiteX6" fmla="*/ 287444 w 340775"/>
                <a:gd name="connsiteY6" fmla="*/ 245566 h 259279"/>
                <a:gd name="connsiteX7" fmla="*/ 112906 w 340775"/>
                <a:gd name="connsiteY7" fmla="*/ 227971 h 259279"/>
                <a:gd name="connsiteX8" fmla="*/ 66799 w 340775"/>
                <a:gd name="connsiteY8" fmla="*/ 230299 h 259279"/>
                <a:gd name="connsiteX9" fmla="*/ 66605 w 340775"/>
                <a:gd name="connsiteY9" fmla="*/ 229896 h 259279"/>
                <a:gd name="connsiteX10" fmla="*/ 2858 w 340775"/>
                <a:gd name="connsiteY10" fmla="*/ 24538 h 259279"/>
                <a:gd name="connsiteX11" fmla="*/ 0 w 340775"/>
                <a:gd name="connsiteY11" fmla="*/ 5808 h 259279"/>
                <a:gd name="connsiteX12" fmla="*/ 1049 w 340775"/>
                <a:gd name="connsiteY12" fmla="*/ 5648 h 259279"/>
                <a:gd name="connsiteX13" fmla="*/ 112906 w 340775"/>
                <a:gd name="connsiteY13" fmla="*/ 0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775" h="259279">
                  <a:moveTo>
                    <a:pt x="112906" y="0"/>
                  </a:moveTo>
                  <a:cubicBezTo>
                    <a:pt x="150669" y="0"/>
                    <a:pt x="187985" y="1913"/>
                    <a:pt x="224763" y="5648"/>
                  </a:cubicBezTo>
                  <a:lnTo>
                    <a:pt x="233497" y="6981"/>
                  </a:lnTo>
                  <a:lnTo>
                    <a:pt x="247539" y="61591"/>
                  </a:lnTo>
                  <a:cubicBezTo>
                    <a:pt x="255973" y="88709"/>
                    <a:pt x="265705" y="115256"/>
                    <a:pt x="276661" y="141159"/>
                  </a:cubicBezTo>
                  <a:lnTo>
                    <a:pt x="340775" y="259279"/>
                  </a:lnTo>
                  <a:lnTo>
                    <a:pt x="287444" y="245566"/>
                  </a:lnTo>
                  <a:cubicBezTo>
                    <a:pt x="231067" y="234030"/>
                    <a:pt x="172694" y="227971"/>
                    <a:pt x="112906" y="227971"/>
                  </a:cubicBezTo>
                  <a:lnTo>
                    <a:pt x="66799" y="230299"/>
                  </a:lnTo>
                  <a:lnTo>
                    <a:pt x="66605" y="229896"/>
                  </a:lnTo>
                  <a:cubicBezTo>
                    <a:pt x="38925" y="164453"/>
                    <a:pt x="17432" y="95756"/>
                    <a:pt x="2858" y="24538"/>
                  </a:cubicBezTo>
                  <a:lnTo>
                    <a:pt x="0" y="5808"/>
                  </a:lnTo>
                  <a:lnTo>
                    <a:pt x="1049" y="5648"/>
                  </a:lnTo>
                  <a:cubicBezTo>
                    <a:pt x="37827" y="1913"/>
                    <a:pt x="75143" y="0"/>
                    <a:pt x="11290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145">
              <a:extLst>
                <a:ext uri="{FF2B5EF4-FFF2-40B4-BE49-F238E27FC236}">
                  <a16:creationId xmlns:a16="http://schemas.microsoft.com/office/drawing/2014/main" id="{246CD01E-35DD-46DE-ABB5-F3AF17D46552}"/>
                </a:ext>
              </a:extLst>
            </p:cNvPr>
            <p:cNvSpPr/>
            <p:nvPr/>
          </p:nvSpPr>
          <p:spPr>
            <a:xfrm>
              <a:off x="3983801" y="1553547"/>
              <a:ext cx="2188028" cy="2188028"/>
            </a:xfrm>
            <a:custGeom>
              <a:avLst/>
              <a:gdLst>
                <a:gd name="connsiteX0" fmla="*/ 1094014 w 2188028"/>
                <a:gd name="connsiteY0" fmla="*/ 0 h 2188028"/>
                <a:gd name="connsiteX1" fmla="*/ 2188028 w 2188028"/>
                <a:gd name="connsiteY1" fmla="*/ 1094014 h 2188028"/>
                <a:gd name="connsiteX2" fmla="*/ 1967546 w 2188028"/>
                <a:gd name="connsiteY2" fmla="*/ 1116240 h 2188028"/>
                <a:gd name="connsiteX3" fmla="*/ 1958822 w 2188028"/>
                <a:gd name="connsiteY3" fmla="*/ 1118483 h 2188028"/>
                <a:gd name="connsiteX4" fmla="*/ 1960057 w 2188028"/>
                <a:gd name="connsiteY4" fmla="*/ 1094014 h 2188028"/>
                <a:gd name="connsiteX5" fmla="*/ 1094014 w 2188028"/>
                <a:gd name="connsiteY5" fmla="*/ 227971 h 2188028"/>
                <a:gd name="connsiteX6" fmla="*/ 227971 w 2188028"/>
                <a:gd name="connsiteY6" fmla="*/ 1094014 h 2188028"/>
                <a:gd name="connsiteX7" fmla="*/ 1094014 w 2188028"/>
                <a:gd name="connsiteY7" fmla="*/ 1960057 h 2188028"/>
                <a:gd name="connsiteX8" fmla="*/ 1118483 w 2188028"/>
                <a:gd name="connsiteY8" fmla="*/ 1958821 h 2188028"/>
                <a:gd name="connsiteX9" fmla="*/ 1116240 w 2188028"/>
                <a:gd name="connsiteY9" fmla="*/ 1967546 h 2188028"/>
                <a:gd name="connsiteX10" fmla="*/ 1094014 w 2188028"/>
                <a:gd name="connsiteY10" fmla="*/ 2188028 h 2188028"/>
                <a:gd name="connsiteX11" fmla="*/ 0 w 2188028"/>
                <a:gd name="connsiteY11" fmla="*/ 1094014 h 2188028"/>
                <a:gd name="connsiteX12" fmla="*/ 1094014 w 2188028"/>
                <a:gd name="connsiteY12" fmla="*/ 0 h 218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88028" h="2188028">
                  <a:moveTo>
                    <a:pt x="1094014" y="0"/>
                  </a:moveTo>
                  <a:cubicBezTo>
                    <a:pt x="1698221" y="0"/>
                    <a:pt x="2188028" y="489807"/>
                    <a:pt x="2188028" y="1094014"/>
                  </a:cubicBezTo>
                  <a:cubicBezTo>
                    <a:pt x="2112502" y="1094014"/>
                    <a:pt x="2038764" y="1101667"/>
                    <a:pt x="1967546" y="1116240"/>
                  </a:cubicBezTo>
                  <a:lnTo>
                    <a:pt x="1958822" y="1118483"/>
                  </a:lnTo>
                  <a:lnTo>
                    <a:pt x="1960057" y="1094014"/>
                  </a:lnTo>
                  <a:cubicBezTo>
                    <a:pt x="1960057" y="615712"/>
                    <a:pt x="1572316" y="227971"/>
                    <a:pt x="1094014" y="227971"/>
                  </a:cubicBezTo>
                  <a:cubicBezTo>
                    <a:pt x="615712" y="227971"/>
                    <a:pt x="227971" y="615712"/>
                    <a:pt x="227971" y="1094014"/>
                  </a:cubicBezTo>
                  <a:cubicBezTo>
                    <a:pt x="227971" y="1572316"/>
                    <a:pt x="615712" y="1960057"/>
                    <a:pt x="1094014" y="1960057"/>
                  </a:cubicBezTo>
                  <a:lnTo>
                    <a:pt x="1118483" y="1958821"/>
                  </a:lnTo>
                  <a:lnTo>
                    <a:pt x="1116240" y="1967546"/>
                  </a:lnTo>
                  <a:cubicBezTo>
                    <a:pt x="1101667" y="2038764"/>
                    <a:pt x="1094014" y="2112502"/>
                    <a:pt x="1094014" y="2188028"/>
                  </a:cubicBezTo>
                  <a:cubicBezTo>
                    <a:pt x="489807" y="2188028"/>
                    <a:pt x="0" y="1698221"/>
                    <a:pt x="0" y="1094014"/>
                  </a:cubicBezTo>
                  <a:cubicBezTo>
                    <a:pt x="0" y="489807"/>
                    <a:pt x="489807" y="0"/>
                    <a:pt x="1094014" y="0"/>
                  </a:cubicBez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44">
              <a:extLst>
                <a:ext uri="{FF2B5EF4-FFF2-40B4-BE49-F238E27FC236}">
                  <a16:creationId xmlns:a16="http://schemas.microsoft.com/office/drawing/2014/main" id="{ECD7C1CE-AA16-4B5D-826B-3C13BA035AF7}"/>
                </a:ext>
              </a:extLst>
            </p:cNvPr>
            <p:cNvSpPr/>
            <p:nvPr/>
          </p:nvSpPr>
          <p:spPr>
            <a:xfrm>
              <a:off x="6147361" y="2647561"/>
              <a:ext cx="828209" cy="530568"/>
            </a:xfrm>
            <a:custGeom>
              <a:avLst/>
              <a:gdLst>
                <a:gd name="connsiteX0" fmla="*/ 24469 w 828209"/>
                <a:gd name="connsiteY0" fmla="*/ 0 h 530568"/>
                <a:gd name="connsiteX1" fmla="*/ 798054 w 828209"/>
                <a:gd name="connsiteY1" fmla="*/ 320429 h 530568"/>
                <a:gd name="connsiteX2" fmla="*/ 828209 w 828209"/>
                <a:gd name="connsiteY2" fmla="*/ 353608 h 530568"/>
                <a:gd name="connsiteX3" fmla="*/ 809061 w 828209"/>
                <a:gd name="connsiteY3" fmla="*/ 371010 h 530568"/>
                <a:gd name="connsiteX4" fmla="*/ 738452 w 828209"/>
                <a:gd name="connsiteY4" fmla="*/ 448701 h 530568"/>
                <a:gd name="connsiteX5" fmla="*/ 677232 w 828209"/>
                <a:gd name="connsiteY5" fmla="*/ 530568 h 530568"/>
                <a:gd name="connsiteX6" fmla="*/ 636854 w 828209"/>
                <a:gd name="connsiteY6" fmla="*/ 481629 h 530568"/>
                <a:gd name="connsiteX7" fmla="*/ 24469 w 828209"/>
                <a:gd name="connsiteY7" fmla="*/ 227971 h 530568"/>
                <a:gd name="connsiteX8" fmla="*/ 0 w 828209"/>
                <a:gd name="connsiteY8" fmla="*/ 229206 h 530568"/>
                <a:gd name="connsiteX9" fmla="*/ 2243 w 828209"/>
                <a:gd name="connsiteY9" fmla="*/ 220482 h 530568"/>
                <a:gd name="connsiteX10" fmla="*/ 24469 w 828209"/>
                <a:gd name="connsiteY10" fmla="*/ 0 h 530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8209" h="530568">
                  <a:moveTo>
                    <a:pt x="24469" y="0"/>
                  </a:moveTo>
                  <a:cubicBezTo>
                    <a:pt x="326573" y="0"/>
                    <a:pt x="600076" y="122452"/>
                    <a:pt x="798054" y="320429"/>
                  </a:cubicBezTo>
                  <a:lnTo>
                    <a:pt x="828209" y="353608"/>
                  </a:lnTo>
                  <a:lnTo>
                    <a:pt x="809061" y="371010"/>
                  </a:lnTo>
                  <a:cubicBezTo>
                    <a:pt x="784314" y="395757"/>
                    <a:pt x="760747" y="421685"/>
                    <a:pt x="738452" y="448701"/>
                  </a:cubicBezTo>
                  <a:lnTo>
                    <a:pt x="677232" y="530568"/>
                  </a:lnTo>
                  <a:lnTo>
                    <a:pt x="636854" y="481629"/>
                  </a:lnTo>
                  <a:cubicBezTo>
                    <a:pt x="480131" y="324906"/>
                    <a:pt x="263620" y="227971"/>
                    <a:pt x="24469" y="227971"/>
                  </a:cubicBezTo>
                  <a:lnTo>
                    <a:pt x="0" y="229206"/>
                  </a:lnTo>
                  <a:lnTo>
                    <a:pt x="2243" y="220482"/>
                  </a:lnTo>
                  <a:cubicBezTo>
                    <a:pt x="16816" y="149264"/>
                    <a:pt x="24469" y="75526"/>
                    <a:pt x="2446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43">
              <a:extLst>
                <a:ext uri="{FF2B5EF4-FFF2-40B4-BE49-F238E27FC236}">
                  <a16:creationId xmlns:a16="http://schemas.microsoft.com/office/drawing/2014/main" id="{15A78C7F-4156-414F-AE96-C3506B8E6B48}"/>
                </a:ext>
              </a:extLst>
            </p:cNvPr>
            <p:cNvSpPr/>
            <p:nvPr/>
          </p:nvSpPr>
          <p:spPr>
            <a:xfrm>
              <a:off x="5102285" y="2672030"/>
              <a:ext cx="840339" cy="840338"/>
            </a:xfrm>
            <a:custGeom>
              <a:avLst/>
              <a:gdLst>
                <a:gd name="connsiteX0" fmla="*/ 840339 w 840339"/>
                <a:gd name="connsiteY0" fmla="*/ 0 h 840338"/>
                <a:gd name="connsiteX1" fmla="*/ 837103 w 840339"/>
                <a:gd name="connsiteY1" fmla="*/ 64079 h 840338"/>
                <a:gd name="connsiteX2" fmla="*/ 802638 w 840339"/>
                <a:gd name="connsiteY2" fmla="*/ 233066 h 840338"/>
                <a:gd name="connsiteX3" fmla="*/ 797228 w 840339"/>
                <a:gd name="connsiteY3" fmla="*/ 247848 h 840338"/>
                <a:gd name="connsiteX4" fmla="*/ 732442 w 840339"/>
                <a:gd name="connsiteY4" fmla="*/ 271560 h 840338"/>
                <a:gd name="connsiteX5" fmla="*/ 271560 w 840339"/>
                <a:gd name="connsiteY5" fmla="*/ 732442 h 840338"/>
                <a:gd name="connsiteX6" fmla="*/ 247848 w 840339"/>
                <a:gd name="connsiteY6" fmla="*/ 797228 h 840338"/>
                <a:gd name="connsiteX7" fmla="*/ 233066 w 840339"/>
                <a:gd name="connsiteY7" fmla="*/ 802638 h 840338"/>
                <a:gd name="connsiteX8" fmla="*/ 64079 w 840339"/>
                <a:gd name="connsiteY8" fmla="*/ 837103 h 840338"/>
                <a:gd name="connsiteX9" fmla="*/ 0 w 840339"/>
                <a:gd name="connsiteY9" fmla="*/ 840338 h 840338"/>
                <a:gd name="connsiteX10" fmla="*/ 24716 w 840339"/>
                <a:gd name="connsiteY10" fmla="*/ 744219 h 840338"/>
                <a:gd name="connsiteX11" fmla="*/ 744219 w 840339"/>
                <a:gd name="connsiteY11" fmla="*/ 24716 h 840338"/>
                <a:gd name="connsiteX12" fmla="*/ 840339 w 840339"/>
                <a:gd name="connsiteY12" fmla="*/ 0 h 84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39" h="840338">
                  <a:moveTo>
                    <a:pt x="840339" y="0"/>
                  </a:moveTo>
                  <a:lnTo>
                    <a:pt x="837103" y="64079"/>
                  </a:lnTo>
                  <a:cubicBezTo>
                    <a:pt x="831190" y="122306"/>
                    <a:pt x="819508" y="178829"/>
                    <a:pt x="802638" y="233066"/>
                  </a:cubicBezTo>
                  <a:lnTo>
                    <a:pt x="797228" y="247848"/>
                  </a:lnTo>
                  <a:lnTo>
                    <a:pt x="732442" y="271560"/>
                  </a:lnTo>
                  <a:cubicBezTo>
                    <a:pt x="525218" y="359208"/>
                    <a:pt x="359209" y="525218"/>
                    <a:pt x="271560" y="732442"/>
                  </a:cubicBezTo>
                  <a:lnTo>
                    <a:pt x="247848" y="797228"/>
                  </a:lnTo>
                  <a:lnTo>
                    <a:pt x="233066" y="802638"/>
                  </a:lnTo>
                  <a:cubicBezTo>
                    <a:pt x="178829" y="819508"/>
                    <a:pt x="122307" y="831189"/>
                    <a:pt x="64079" y="837103"/>
                  </a:cubicBezTo>
                  <a:lnTo>
                    <a:pt x="0" y="840338"/>
                  </a:lnTo>
                  <a:lnTo>
                    <a:pt x="24716" y="744219"/>
                  </a:lnTo>
                  <a:cubicBezTo>
                    <a:pt x="131266" y="401650"/>
                    <a:pt x="401651" y="131265"/>
                    <a:pt x="744219" y="24716"/>
                  </a:cubicBezTo>
                  <a:lnTo>
                    <a:pt x="84033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42">
              <a:extLst>
                <a:ext uri="{FF2B5EF4-FFF2-40B4-BE49-F238E27FC236}">
                  <a16:creationId xmlns:a16="http://schemas.microsoft.com/office/drawing/2014/main" id="{70BE071F-E2FB-40C6-961B-2CAAD29D82BF}"/>
                </a:ext>
              </a:extLst>
            </p:cNvPr>
            <p:cNvSpPr/>
            <p:nvPr/>
          </p:nvSpPr>
          <p:spPr>
            <a:xfrm>
              <a:off x="6926268" y="2698142"/>
              <a:ext cx="1897753" cy="2188028"/>
            </a:xfrm>
            <a:custGeom>
              <a:avLst/>
              <a:gdLst>
                <a:gd name="connsiteX0" fmla="*/ 803739 w 1897753"/>
                <a:gd name="connsiteY0" fmla="*/ 0 h 2188028"/>
                <a:gd name="connsiteX1" fmla="*/ 1897753 w 1897753"/>
                <a:gd name="connsiteY1" fmla="*/ 1094014 h 2188028"/>
                <a:gd name="connsiteX2" fmla="*/ 803739 w 1897753"/>
                <a:gd name="connsiteY2" fmla="*/ 2188028 h 2188028"/>
                <a:gd name="connsiteX3" fmla="*/ 30154 w 1897753"/>
                <a:gd name="connsiteY3" fmla="*/ 1867599 h 2188028"/>
                <a:gd name="connsiteX4" fmla="*/ 0 w 1897753"/>
                <a:gd name="connsiteY4" fmla="*/ 1834420 h 2188028"/>
                <a:gd name="connsiteX5" fmla="*/ 19147 w 1897753"/>
                <a:gd name="connsiteY5" fmla="*/ 1817018 h 2188028"/>
                <a:gd name="connsiteX6" fmla="*/ 89756 w 1897753"/>
                <a:gd name="connsiteY6" fmla="*/ 1739327 h 2188028"/>
                <a:gd name="connsiteX7" fmla="*/ 150976 w 1897753"/>
                <a:gd name="connsiteY7" fmla="*/ 1657461 h 2188028"/>
                <a:gd name="connsiteX8" fmla="*/ 191354 w 1897753"/>
                <a:gd name="connsiteY8" fmla="*/ 1706399 h 2188028"/>
                <a:gd name="connsiteX9" fmla="*/ 803739 w 1897753"/>
                <a:gd name="connsiteY9" fmla="*/ 1960057 h 2188028"/>
                <a:gd name="connsiteX10" fmla="*/ 1669782 w 1897753"/>
                <a:gd name="connsiteY10" fmla="*/ 1094014 h 2188028"/>
                <a:gd name="connsiteX11" fmla="*/ 803739 w 1897753"/>
                <a:gd name="connsiteY11" fmla="*/ 227971 h 2188028"/>
                <a:gd name="connsiteX12" fmla="*/ 191354 w 1897753"/>
                <a:gd name="connsiteY12" fmla="*/ 481629 h 2188028"/>
                <a:gd name="connsiteX13" fmla="*/ 186561 w 1897753"/>
                <a:gd name="connsiteY13" fmla="*/ 487438 h 2188028"/>
                <a:gd name="connsiteX14" fmla="*/ 152736 w 1897753"/>
                <a:gd name="connsiteY14" fmla="*/ 431759 h 2188028"/>
                <a:gd name="connsiteX15" fmla="*/ 89756 w 1897753"/>
                <a:gd name="connsiteY15" fmla="*/ 347539 h 2188028"/>
                <a:gd name="connsiteX16" fmla="*/ 49302 w 1897753"/>
                <a:gd name="connsiteY16" fmla="*/ 303027 h 2188028"/>
                <a:gd name="connsiteX17" fmla="*/ 107845 w 1897753"/>
                <a:gd name="connsiteY17" fmla="*/ 249820 h 2188028"/>
                <a:gd name="connsiteX18" fmla="*/ 803739 w 1897753"/>
                <a:gd name="connsiteY18" fmla="*/ 0 h 218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97753" h="2188028">
                  <a:moveTo>
                    <a:pt x="803739" y="0"/>
                  </a:moveTo>
                  <a:cubicBezTo>
                    <a:pt x="1407946" y="0"/>
                    <a:pt x="1897753" y="489807"/>
                    <a:pt x="1897753" y="1094014"/>
                  </a:cubicBezTo>
                  <a:cubicBezTo>
                    <a:pt x="1897753" y="1698221"/>
                    <a:pt x="1407946" y="2188028"/>
                    <a:pt x="803739" y="2188028"/>
                  </a:cubicBezTo>
                  <a:cubicBezTo>
                    <a:pt x="501636" y="2188028"/>
                    <a:pt x="228132" y="2065576"/>
                    <a:pt x="30154" y="1867599"/>
                  </a:cubicBezTo>
                  <a:lnTo>
                    <a:pt x="0" y="1834420"/>
                  </a:lnTo>
                  <a:lnTo>
                    <a:pt x="19147" y="1817018"/>
                  </a:lnTo>
                  <a:cubicBezTo>
                    <a:pt x="43894" y="1792271"/>
                    <a:pt x="67461" y="1766343"/>
                    <a:pt x="89756" y="1739327"/>
                  </a:cubicBezTo>
                  <a:lnTo>
                    <a:pt x="150976" y="1657461"/>
                  </a:lnTo>
                  <a:lnTo>
                    <a:pt x="191354" y="1706399"/>
                  </a:lnTo>
                  <a:cubicBezTo>
                    <a:pt x="348077" y="1863122"/>
                    <a:pt x="564588" y="1960057"/>
                    <a:pt x="803739" y="1960057"/>
                  </a:cubicBezTo>
                  <a:cubicBezTo>
                    <a:pt x="1282041" y="1960057"/>
                    <a:pt x="1669782" y="1572316"/>
                    <a:pt x="1669782" y="1094014"/>
                  </a:cubicBezTo>
                  <a:cubicBezTo>
                    <a:pt x="1669782" y="615712"/>
                    <a:pt x="1282041" y="227971"/>
                    <a:pt x="803739" y="227971"/>
                  </a:cubicBezTo>
                  <a:cubicBezTo>
                    <a:pt x="564588" y="227971"/>
                    <a:pt x="348077" y="324906"/>
                    <a:pt x="191354" y="481629"/>
                  </a:cubicBezTo>
                  <a:lnTo>
                    <a:pt x="186561" y="487438"/>
                  </a:lnTo>
                  <a:lnTo>
                    <a:pt x="152736" y="431759"/>
                  </a:lnTo>
                  <a:cubicBezTo>
                    <a:pt x="133076" y="402658"/>
                    <a:pt x="112052" y="374554"/>
                    <a:pt x="89756" y="347539"/>
                  </a:cubicBezTo>
                  <a:lnTo>
                    <a:pt x="49302" y="303027"/>
                  </a:lnTo>
                  <a:lnTo>
                    <a:pt x="107845" y="249820"/>
                  </a:lnTo>
                  <a:cubicBezTo>
                    <a:pt x="296955" y="93752"/>
                    <a:pt x="539399" y="0"/>
                    <a:pt x="803739" y="0"/>
                  </a:cubicBez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41">
              <a:extLst>
                <a:ext uri="{FF2B5EF4-FFF2-40B4-BE49-F238E27FC236}">
                  <a16:creationId xmlns:a16="http://schemas.microsoft.com/office/drawing/2014/main" id="{1E990CA3-6B99-4D55-A625-DF59B54263A5}"/>
                </a:ext>
              </a:extLst>
            </p:cNvPr>
            <p:cNvSpPr/>
            <p:nvPr/>
          </p:nvSpPr>
          <p:spPr>
            <a:xfrm>
              <a:off x="5307022" y="2876768"/>
              <a:ext cx="840338" cy="840339"/>
            </a:xfrm>
            <a:custGeom>
              <a:avLst/>
              <a:gdLst>
                <a:gd name="connsiteX0" fmla="*/ 840338 w 840338"/>
                <a:gd name="connsiteY0" fmla="*/ 0 h 840339"/>
                <a:gd name="connsiteX1" fmla="*/ 815622 w 840338"/>
                <a:gd name="connsiteY1" fmla="*/ 96120 h 840339"/>
                <a:gd name="connsiteX2" fmla="*/ 96119 w 840338"/>
                <a:gd name="connsiteY2" fmla="*/ 815623 h 840339"/>
                <a:gd name="connsiteX3" fmla="*/ 0 w 840338"/>
                <a:gd name="connsiteY3" fmla="*/ 840339 h 840339"/>
                <a:gd name="connsiteX4" fmla="*/ 3235 w 840338"/>
                <a:gd name="connsiteY4" fmla="*/ 776260 h 840339"/>
                <a:gd name="connsiteX5" fmla="*/ 37700 w 840338"/>
                <a:gd name="connsiteY5" fmla="*/ 607273 h 840339"/>
                <a:gd name="connsiteX6" fmla="*/ 43110 w 840338"/>
                <a:gd name="connsiteY6" fmla="*/ 592491 h 840339"/>
                <a:gd name="connsiteX7" fmla="*/ 107896 w 840338"/>
                <a:gd name="connsiteY7" fmla="*/ 568779 h 840339"/>
                <a:gd name="connsiteX8" fmla="*/ 568778 w 840338"/>
                <a:gd name="connsiteY8" fmla="*/ 107897 h 840339"/>
                <a:gd name="connsiteX9" fmla="*/ 592490 w 840338"/>
                <a:gd name="connsiteY9" fmla="*/ 43111 h 840339"/>
                <a:gd name="connsiteX10" fmla="*/ 607272 w 840338"/>
                <a:gd name="connsiteY10" fmla="*/ 37701 h 840339"/>
                <a:gd name="connsiteX11" fmla="*/ 776259 w 840338"/>
                <a:gd name="connsiteY11" fmla="*/ 3236 h 840339"/>
                <a:gd name="connsiteX12" fmla="*/ 840338 w 840338"/>
                <a:gd name="connsiteY12" fmla="*/ 0 h 84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38" h="840339">
                  <a:moveTo>
                    <a:pt x="840338" y="0"/>
                  </a:moveTo>
                  <a:lnTo>
                    <a:pt x="815622" y="96120"/>
                  </a:lnTo>
                  <a:cubicBezTo>
                    <a:pt x="709073" y="438688"/>
                    <a:pt x="438688" y="709073"/>
                    <a:pt x="96119" y="815623"/>
                  </a:cubicBezTo>
                  <a:lnTo>
                    <a:pt x="0" y="840339"/>
                  </a:lnTo>
                  <a:lnTo>
                    <a:pt x="3235" y="776260"/>
                  </a:lnTo>
                  <a:cubicBezTo>
                    <a:pt x="9149" y="718032"/>
                    <a:pt x="20830" y="661510"/>
                    <a:pt x="37700" y="607273"/>
                  </a:cubicBezTo>
                  <a:lnTo>
                    <a:pt x="43110" y="592491"/>
                  </a:lnTo>
                  <a:lnTo>
                    <a:pt x="107896" y="568779"/>
                  </a:lnTo>
                  <a:cubicBezTo>
                    <a:pt x="315120" y="481130"/>
                    <a:pt x="481130" y="315121"/>
                    <a:pt x="568778" y="107897"/>
                  </a:cubicBezTo>
                  <a:lnTo>
                    <a:pt x="592490" y="43111"/>
                  </a:lnTo>
                  <a:lnTo>
                    <a:pt x="607272" y="37701"/>
                  </a:lnTo>
                  <a:cubicBezTo>
                    <a:pt x="661509" y="20831"/>
                    <a:pt x="718032" y="9150"/>
                    <a:pt x="776259" y="3236"/>
                  </a:cubicBezTo>
                  <a:lnTo>
                    <a:pt x="840338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40">
              <a:extLst>
                <a:ext uri="{FF2B5EF4-FFF2-40B4-BE49-F238E27FC236}">
                  <a16:creationId xmlns:a16="http://schemas.microsoft.com/office/drawing/2014/main" id="{44BFD574-F315-4500-B5AB-71BFC53159A1}"/>
                </a:ext>
              </a:extLst>
            </p:cNvPr>
            <p:cNvSpPr/>
            <p:nvPr/>
          </p:nvSpPr>
          <p:spPr>
            <a:xfrm>
              <a:off x="6635993" y="3178129"/>
              <a:ext cx="328653" cy="1170022"/>
            </a:xfrm>
            <a:custGeom>
              <a:avLst/>
              <a:gdLst>
                <a:gd name="connsiteX0" fmla="*/ 188600 w 328653"/>
                <a:gd name="connsiteY0" fmla="*/ 0 h 1170022"/>
                <a:gd name="connsiteX1" fmla="*/ 253973 w 328653"/>
                <a:gd name="connsiteY1" fmla="*/ 79233 h 1170022"/>
                <a:gd name="connsiteX2" fmla="*/ 328653 w 328653"/>
                <a:gd name="connsiteY2" fmla="*/ 216819 h 1170022"/>
                <a:gd name="connsiteX3" fmla="*/ 296029 w 328653"/>
                <a:gd name="connsiteY3" fmla="*/ 276924 h 1170022"/>
                <a:gd name="connsiteX4" fmla="*/ 227971 w 328653"/>
                <a:gd name="connsiteY4" fmla="*/ 614027 h 1170022"/>
                <a:gd name="connsiteX5" fmla="*/ 296029 w 328653"/>
                <a:gd name="connsiteY5" fmla="*/ 951130 h 1170022"/>
                <a:gd name="connsiteX6" fmla="*/ 301198 w 328653"/>
                <a:gd name="connsiteY6" fmla="*/ 960654 h 1170022"/>
                <a:gd name="connsiteX7" fmla="*/ 253973 w 328653"/>
                <a:gd name="connsiteY7" fmla="*/ 1047659 h 1170022"/>
                <a:gd name="connsiteX8" fmla="*/ 153015 w 328653"/>
                <a:gd name="connsiteY8" fmla="*/ 1170022 h 1170022"/>
                <a:gd name="connsiteX9" fmla="*/ 132042 w 328653"/>
                <a:gd name="connsiteY9" fmla="*/ 1135499 h 1170022"/>
                <a:gd name="connsiteX10" fmla="*/ 0 w 328653"/>
                <a:gd name="connsiteY10" fmla="*/ 614027 h 1170022"/>
                <a:gd name="connsiteX11" fmla="*/ 186840 w 328653"/>
                <a:gd name="connsiteY11" fmla="*/ 2353 h 1170022"/>
                <a:gd name="connsiteX12" fmla="*/ 188600 w 328653"/>
                <a:gd name="connsiteY12" fmla="*/ 0 h 117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653" h="1170022">
                  <a:moveTo>
                    <a:pt x="188600" y="0"/>
                  </a:moveTo>
                  <a:lnTo>
                    <a:pt x="253973" y="79233"/>
                  </a:lnTo>
                  <a:lnTo>
                    <a:pt x="328653" y="216819"/>
                  </a:lnTo>
                  <a:lnTo>
                    <a:pt x="296029" y="276924"/>
                  </a:lnTo>
                  <a:cubicBezTo>
                    <a:pt x="252205" y="380536"/>
                    <a:pt x="227971" y="494451"/>
                    <a:pt x="227971" y="614027"/>
                  </a:cubicBezTo>
                  <a:cubicBezTo>
                    <a:pt x="227971" y="733602"/>
                    <a:pt x="252205" y="847518"/>
                    <a:pt x="296029" y="951130"/>
                  </a:cubicBezTo>
                  <a:lnTo>
                    <a:pt x="301198" y="960654"/>
                  </a:lnTo>
                  <a:lnTo>
                    <a:pt x="253973" y="1047659"/>
                  </a:lnTo>
                  <a:lnTo>
                    <a:pt x="153015" y="1170022"/>
                  </a:lnTo>
                  <a:lnTo>
                    <a:pt x="132042" y="1135499"/>
                  </a:lnTo>
                  <a:cubicBezTo>
                    <a:pt x="47833" y="980485"/>
                    <a:pt x="0" y="802842"/>
                    <a:pt x="0" y="614027"/>
                  </a:cubicBezTo>
                  <a:cubicBezTo>
                    <a:pt x="0" y="387449"/>
                    <a:pt x="68879" y="176959"/>
                    <a:pt x="186840" y="2353"/>
                  </a:cubicBezTo>
                  <a:lnTo>
                    <a:pt x="18860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id="{D1BB419A-B283-452F-9FBB-A7562A708865}"/>
                </a:ext>
              </a:extLst>
            </p:cNvPr>
            <p:cNvSpPr/>
            <p:nvPr/>
          </p:nvSpPr>
          <p:spPr>
            <a:xfrm>
              <a:off x="6937191" y="3185581"/>
              <a:ext cx="328653" cy="1170023"/>
            </a:xfrm>
            <a:custGeom>
              <a:avLst/>
              <a:gdLst>
                <a:gd name="connsiteX0" fmla="*/ 175638 w 328653"/>
                <a:gd name="connsiteY0" fmla="*/ 0 h 1170023"/>
                <a:gd name="connsiteX1" fmla="*/ 196611 w 328653"/>
                <a:gd name="connsiteY1" fmla="*/ 34523 h 1170023"/>
                <a:gd name="connsiteX2" fmla="*/ 328653 w 328653"/>
                <a:gd name="connsiteY2" fmla="*/ 555995 h 1170023"/>
                <a:gd name="connsiteX3" fmla="*/ 141813 w 328653"/>
                <a:gd name="connsiteY3" fmla="*/ 1167669 h 1170023"/>
                <a:gd name="connsiteX4" fmla="*/ 140053 w 328653"/>
                <a:gd name="connsiteY4" fmla="*/ 1170023 h 1170023"/>
                <a:gd name="connsiteX5" fmla="*/ 74680 w 328653"/>
                <a:gd name="connsiteY5" fmla="*/ 1090789 h 1170023"/>
                <a:gd name="connsiteX6" fmla="*/ 0 w 328653"/>
                <a:gd name="connsiteY6" fmla="*/ 953203 h 1170023"/>
                <a:gd name="connsiteX7" fmla="*/ 32624 w 328653"/>
                <a:gd name="connsiteY7" fmla="*/ 893098 h 1170023"/>
                <a:gd name="connsiteX8" fmla="*/ 100682 w 328653"/>
                <a:gd name="connsiteY8" fmla="*/ 555995 h 1170023"/>
                <a:gd name="connsiteX9" fmla="*/ 32624 w 328653"/>
                <a:gd name="connsiteY9" fmla="*/ 218892 h 1170023"/>
                <a:gd name="connsiteX10" fmla="*/ 27455 w 328653"/>
                <a:gd name="connsiteY10" fmla="*/ 209368 h 1170023"/>
                <a:gd name="connsiteX11" fmla="*/ 74680 w 328653"/>
                <a:gd name="connsiteY11" fmla="*/ 122363 h 1170023"/>
                <a:gd name="connsiteX12" fmla="*/ 175638 w 328653"/>
                <a:gd name="connsiteY12" fmla="*/ 0 h 117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8653" h="1170023">
                  <a:moveTo>
                    <a:pt x="175638" y="0"/>
                  </a:moveTo>
                  <a:lnTo>
                    <a:pt x="196611" y="34523"/>
                  </a:lnTo>
                  <a:cubicBezTo>
                    <a:pt x="280821" y="189537"/>
                    <a:pt x="328653" y="367180"/>
                    <a:pt x="328653" y="555995"/>
                  </a:cubicBezTo>
                  <a:cubicBezTo>
                    <a:pt x="328653" y="782573"/>
                    <a:pt x="259774" y="993063"/>
                    <a:pt x="141813" y="1167669"/>
                  </a:cubicBezTo>
                  <a:lnTo>
                    <a:pt x="140053" y="1170023"/>
                  </a:lnTo>
                  <a:lnTo>
                    <a:pt x="74680" y="1090789"/>
                  </a:lnTo>
                  <a:lnTo>
                    <a:pt x="0" y="953203"/>
                  </a:lnTo>
                  <a:lnTo>
                    <a:pt x="32624" y="893098"/>
                  </a:lnTo>
                  <a:cubicBezTo>
                    <a:pt x="76448" y="789486"/>
                    <a:pt x="100682" y="675570"/>
                    <a:pt x="100682" y="555995"/>
                  </a:cubicBezTo>
                  <a:cubicBezTo>
                    <a:pt x="100682" y="436419"/>
                    <a:pt x="76448" y="322504"/>
                    <a:pt x="32624" y="218892"/>
                  </a:cubicBezTo>
                  <a:lnTo>
                    <a:pt x="27455" y="209368"/>
                  </a:lnTo>
                  <a:lnTo>
                    <a:pt x="74680" y="122363"/>
                  </a:lnTo>
                  <a:lnTo>
                    <a:pt x="17563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37">
              <a:extLst>
                <a:ext uri="{FF2B5EF4-FFF2-40B4-BE49-F238E27FC236}">
                  <a16:creationId xmlns:a16="http://schemas.microsoft.com/office/drawing/2014/main" id="{05137C22-E9F6-455E-9BE4-1519518E29BC}"/>
                </a:ext>
              </a:extLst>
            </p:cNvPr>
            <p:cNvSpPr/>
            <p:nvPr/>
          </p:nvSpPr>
          <p:spPr>
            <a:xfrm>
              <a:off x="4116075" y="3943327"/>
              <a:ext cx="2188028" cy="2182220"/>
            </a:xfrm>
            <a:custGeom>
              <a:avLst/>
              <a:gdLst>
                <a:gd name="connsiteX0" fmla="*/ 981108 w 2188028"/>
                <a:gd name="connsiteY0" fmla="*/ 0 h 2182220"/>
                <a:gd name="connsiteX1" fmla="*/ 983966 w 2188028"/>
                <a:gd name="connsiteY1" fmla="*/ 18730 h 2182220"/>
                <a:gd name="connsiteX2" fmla="*/ 1047713 w 2188028"/>
                <a:gd name="connsiteY2" fmla="*/ 224088 h 2182220"/>
                <a:gd name="connsiteX3" fmla="*/ 1047907 w 2188028"/>
                <a:gd name="connsiteY3" fmla="*/ 224491 h 2182220"/>
                <a:gd name="connsiteX4" fmla="*/ 1005466 w 2188028"/>
                <a:gd name="connsiteY4" fmla="*/ 226634 h 2182220"/>
                <a:gd name="connsiteX5" fmla="*/ 227971 w 2188028"/>
                <a:gd name="connsiteY5" fmla="*/ 1088206 h 2182220"/>
                <a:gd name="connsiteX6" fmla="*/ 1094014 w 2188028"/>
                <a:gd name="connsiteY6" fmla="*/ 1954249 h 2182220"/>
                <a:gd name="connsiteX7" fmla="*/ 1960057 w 2188028"/>
                <a:gd name="connsiteY7" fmla="*/ 1088206 h 2182220"/>
                <a:gd name="connsiteX8" fmla="*/ 1942462 w 2188028"/>
                <a:gd name="connsiteY8" fmla="*/ 913668 h 2182220"/>
                <a:gd name="connsiteX9" fmla="*/ 1935163 w 2188028"/>
                <a:gd name="connsiteY9" fmla="*/ 885281 h 2182220"/>
                <a:gd name="connsiteX10" fmla="*/ 1943897 w 2188028"/>
                <a:gd name="connsiteY10" fmla="*/ 886614 h 2182220"/>
                <a:gd name="connsiteX11" fmla="*/ 2055754 w 2188028"/>
                <a:gd name="connsiteY11" fmla="*/ 892262 h 2182220"/>
                <a:gd name="connsiteX12" fmla="*/ 2167611 w 2188028"/>
                <a:gd name="connsiteY12" fmla="*/ 886614 h 2182220"/>
                <a:gd name="connsiteX13" fmla="*/ 2168661 w 2188028"/>
                <a:gd name="connsiteY13" fmla="*/ 886454 h 2182220"/>
                <a:gd name="connsiteX14" fmla="*/ 2182380 w 2188028"/>
                <a:gd name="connsiteY14" fmla="*/ 976349 h 2182220"/>
                <a:gd name="connsiteX15" fmla="*/ 2188028 w 2188028"/>
                <a:gd name="connsiteY15" fmla="*/ 1088206 h 2182220"/>
                <a:gd name="connsiteX16" fmla="*/ 1094014 w 2188028"/>
                <a:gd name="connsiteY16" fmla="*/ 2182220 h 2182220"/>
                <a:gd name="connsiteX17" fmla="*/ 0 w 2188028"/>
                <a:gd name="connsiteY17" fmla="*/ 1088206 h 2182220"/>
                <a:gd name="connsiteX18" fmla="*/ 873532 w 2188028"/>
                <a:gd name="connsiteY18" fmla="*/ 16418 h 2182220"/>
                <a:gd name="connsiteX19" fmla="*/ 981108 w 2188028"/>
                <a:gd name="connsiteY19" fmla="*/ 0 h 218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88028" h="2182220">
                  <a:moveTo>
                    <a:pt x="981108" y="0"/>
                  </a:moveTo>
                  <a:lnTo>
                    <a:pt x="983966" y="18730"/>
                  </a:lnTo>
                  <a:cubicBezTo>
                    <a:pt x="998540" y="89948"/>
                    <a:pt x="1020033" y="158645"/>
                    <a:pt x="1047713" y="224088"/>
                  </a:cubicBezTo>
                  <a:lnTo>
                    <a:pt x="1047907" y="224491"/>
                  </a:lnTo>
                  <a:lnTo>
                    <a:pt x="1005466" y="226634"/>
                  </a:lnTo>
                  <a:cubicBezTo>
                    <a:pt x="568759" y="270985"/>
                    <a:pt x="227971" y="639798"/>
                    <a:pt x="227971" y="1088206"/>
                  </a:cubicBezTo>
                  <a:cubicBezTo>
                    <a:pt x="227971" y="1566508"/>
                    <a:pt x="615712" y="1954249"/>
                    <a:pt x="1094014" y="1954249"/>
                  </a:cubicBezTo>
                  <a:cubicBezTo>
                    <a:pt x="1572316" y="1954249"/>
                    <a:pt x="1960057" y="1566508"/>
                    <a:pt x="1960057" y="1088206"/>
                  </a:cubicBezTo>
                  <a:cubicBezTo>
                    <a:pt x="1960057" y="1028418"/>
                    <a:pt x="1953999" y="970046"/>
                    <a:pt x="1942462" y="913668"/>
                  </a:cubicBezTo>
                  <a:lnTo>
                    <a:pt x="1935163" y="885281"/>
                  </a:lnTo>
                  <a:lnTo>
                    <a:pt x="1943897" y="886614"/>
                  </a:lnTo>
                  <a:cubicBezTo>
                    <a:pt x="1980675" y="890349"/>
                    <a:pt x="2017991" y="892262"/>
                    <a:pt x="2055754" y="892262"/>
                  </a:cubicBezTo>
                  <a:cubicBezTo>
                    <a:pt x="2093517" y="892262"/>
                    <a:pt x="2130833" y="890349"/>
                    <a:pt x="2167611" y="886614"/>
                  </a:cubicBezTo>
                  <a:lnTo>
                    <a:pt x="2168661" y="886454"/>
                  </a:lnTo>
                  <a:lnTo>
                    <a:pt x="2182380" y="976349"/>
                  </a:lnTo>
                  <a:cubicBezTo>
                    <a:pt x="2186115" y="1013127"/>
                    <a:pt x="2188028" y="1050443"/>
                    <a:pt x="2188028" y="1088206"/>
                  </a:cubicBezTo>
                  <a:cubicBezTo>
                    <a:pt x="2188028" y="1692413"/>
                    <a:pt x="1698221" y="2182220"/>
                    <a:pt x="1094014" y="2182220"/>
                  </a:cubicBezTo>
                  <a:cubicBezTo>
                    <a:pt x="489807" y="2182220"/>
                    <a:pt x="0" y="1692413"/>
                    <a:pt x="0" y="1088206"/>
                  </a:cubicBezTo>
                  <a:cubicBezTo>
                    <a:pt x="0" y="559525"/>
                    <a:pt x="375009" y="118431"/>
                    <a:pt x="873532" y="16418"/>
                  </a:cubicBezTo>
                  <a:lnTo>
                    <a:pt x="98110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36">
              <a:extLst>
                <a:ext uri="{FF2B5EF4-FFF2-40B4-BE49-F238E27FC236}">
                  <a16:creationId xmlns:a16="http://schemas.microsoft.com/office/drawing/2014/main" id="{5DE9AADF-826E-416C-87DA-94949C4DE2B7}"/>
                </a:ext>
              </a:extLst>
            </p:cNvPr>
            <p:cNvSpPr/>
            <p:nvPr/>
          </p:nvSpPr>
          <p:spPr>
            <a:xfrm>
              <a:off x="5330680" y="3944500"/>
              <a:ext cx="887256" cy="663118"/>
            </a:xfrm>
            <a:custGeom>
              <a:avLst/>
              <a:gdLst>
                <a:gd name="connsiteX0" fmla="*/ 0 w 887256"/>
                <a:gd name="connsiteY0" fmla="*/ 0 h 663118"/>
                <a:gd name="connsiteX1" fmla="*/ 99891 w 887256"/>
                <a:gd name="connsiteY1" fmla="*/ 15245 h 663118"/>
                <a:gd name="connsiteX2" fmla="*/ 841381 w 887256"/>
                <a:gd name="connsiteY2" fmla="*/ 565561 h 663118"/>
                <a:gd name="connsiteX3" fmla="*/ 887256 w 887256"/>
                <a:gd name="connsiteY3" fmla="*/ 660790 h 663118"/>
                <a:gd name="connsiteX4" fmla="*/ 841149 w 887256"/>
                <a:gd name="connsiteY4" fmla="*/ 663118 h 663118"/>
                <a:gd name="connsiteX5" fmla="*/ 666611 w 887256"/>
                <a:gd name="connsiteY5" fmla="*/ 645523 h 663118"/>
                <a:gd name="connsiteX6" fmla="*/ 613281 w 887256"/>
                <a:gd name="connsiteY6" fmla="*/ 631810 h 663118"/>
                <a:gd name="connsiteX7" fmla="*/ 597545 w 887256"/>
                <a:gd name="connsiteY7" fmla="*/ 602820 h 663118"/>
                <a:gd name="connsiteX8" fmla="*/ 136944 w 887256"/>
                <a:gd name="connsiteY8" fmla="*/ 259926 h 663118"/>
                <a:gd name="connsiteX9" fmla="*/ 107278 w 887256"/>
                <a:gd name="connsiteY9" fmla="*/ 252298 h 663118"/>
                <a:gd name="connsiteX10" fmla="*/ 43164 w 887256"/>
                <a:gd name="connsiteY10" fmla="*/ 134178 h 663118"/>
                <a:gd name="connsiteX11" fmla="*/ 14042 w 887256"/>
                <a:gd name="connsiteY11" fmla="*/ 54610 h 663118"/>
                <a:gd name="connsiteX12" fmla="*/ 0 w 887256"/>
                <a:gd name="connsiteY12" fmla="*/ 0 h 66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256" h="663118">
                  <a:moveTo>
                    <a:pt x="0" y="0"/>
                  </a:moveTo>
                  <a:lnTo>
                    <a:pt x="99891" y="15245"/>
                  </a:lnTo>
                  <a:cubicBezTo>
                    <a:pt x="420370" y="80825"/>
                    <a:pt x="689806" y="286535"/>
                    <a:pt x="841381" y="565561"/>
                  </a:cubicBezTo>
                  <a:lnTo>
                    <a:pt x="887256" y="660790"/>
                  </a:lnTo>
                  <a:lnTo>
                    <a:pt x="841149" y="663118"/>
                  </a:lnTo>
                  <a:cubicBezTo>
                    <a:pt x="781361" y="663118"/>
                    <a:pt x="722989" y="657060"/>
                    <a:pt x="666611" y="645523"/>
                  </a:cubicBezTo>
                  <a:lnTo>
                    <a:pt x="613281" y="631810"/>
                  </a:lnTo>
                  <a:lnTo>
                    <a:pt x="597545" y="602820"/>
                  </a:lnTo>
                  <a:cubicBezTo>
                    <a:pt x="488602" y="441562"/>
                    <a:pt x="326772" y="318969"/>
                    <a:pt x="136944" y="259926"/>
                  </a:cubicBezTo>
                  <a:lnTo>
                    <a:pt x="107278" y="252298"/>
                  </a:lnTo>
                  <a:lnTo>
                    <a:pt x="43164" y="134178"/>
                  </a:lnTo>
                  <a:cubicBezTo>
                    <a:pt x="32208" y="108275"/>
                    <a:pt x="22476" y="81728"/>
                    <a:pt x="14042" y="546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5">
              <a:extLst>
                <a:ext uri="{FF2B5EF4-FFF2-40B4-BE49-F238E27FC236}">
                  <a16:creationId xmlns:a16="http://schemas.microsoft.com/office/drawing/2014/main" id="{BD1BDF31-2E53-4346-9477-3302FCFBE9EE}"/>
                </a:ext>
              </a:extLst>
            </p:cNvPr>
            <p:cNvSpPr/>
            <p:nvPr/>
          </p:nvSpPr>
          <p:spPr>
            <a:xfrm>
              <a:off x="5163982" y="4165490"/>
              <a:ext cx="887256" cy="663118"/>
            </a:xfrm>
            <a:custGeom>
              <a:avLst/>
              <a:gdLst>
                <a:gd name="connsiteX0" fmla="*/ 46107 w 887256"/>
                <a:gd name="connsiteY0" fmla="*/ 0 h 663118"/>
                <a:gd name="connsiteX1" fmla="*/ 220645 w 887256"/>
                <a:gd name="connsiteY1" fmla="*/ 17595 h 663118"/>
                <a:gd name="connsiteX2" fmla="*/ 273976 w 887256"/>
                <a:gd name="connsiteY2" fmla="*/ 31308 h 663118"/>
                <a:gd name="connsiteX3" fmla="*/ 289711 w 887256"/>
                <a:gd name="connsiteY3" fmla="*/ 60298 h 663118"/>
                <a:gd name="connsiteX4" fmla="*/ 750312 w 887256"/>
                <a:gd name="connsiteY4" fmla="*/ 403192 h 663118"/>
                <a:gd name="connsiteX5" fmla="*/ 779979 w 887256"/>
                <a:gd name="connsiteY5" fmla="*/ 410820 h 663118"/>
                <a:gd name="connsiteX6" fmla="*/ 844092 w 887256"/>
                <a:gd name="connsiteY6" fmla="*/ 528940 h 663118"/>
                <a:gd name="connsiteX7" fmla="*/ 873214 w 887256"/>
                <a:gd name="connsiteY7" fmla="*/ 608508 h 663118"/>
                <a:gd name="connsiteX8" fmla="*/ 887256 w 887256"/>
                <a:gd name="connsiteY8" fmla="*/ 663118 h 663118"/>
                <a:gd name="connsiteX9" fmla="*/ 787365 w 887256"/>
                <a:gd name="connsiteY9" fmla="*/ 647873 h 663118"/>
                <a:gd name="connsiteX10" fmla="*/ 45875 w 887256"/>
                <a:gd name="connsiteY10" fmla="*/ 97557 h 663118"/>
                <a:gd name="connsiteX11" fmla="*/ 0 w 887256"/>
                <a:gd name="connsiteY11" fmla="*/ 2328 h 663118"/>
                <a:gd name="connsiteX12" fmla="*/ 46107 w 887256"/>
                <a:gd name="connsiteY12" fmla="*/ 0 h 66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7256" h="663118">
                  <a:moveTo>
                    <a:pt x="46107" y="0"/>
                  </a:moveTo>
                  <a:cubicBezTo>
                    <a:pt x="105895" y="0"/>
                    <a:pt x="164268" y="6059"/>
                    <a:pt x="220645" y="17595"/>
                  </a:cubicBezTo>
                  <a:lnTo>
                    <a:pt x="273976" y="31308"/>
                  </a:lnTo>
                  <a:lnTo>
                    <a:pt x="289711" y="60298"/>
                  </a:lnTo>
                  <a:cubicBezTo>
                    <a:pt x="398655" y="221556"/>
                    <a:pt x="560484" y="344150"/>
                    <a:pt x="750312" y="403192"/>
                  </a:cubicBezTo>
                  <a:lnTo>
                    <a:pt x="779979" y="410820"/>
                  </a:lnTo>
                  <a:lnTo>
                    <a:pt x="844092" y="528940"/>
                  </a:lnTo>
                  <a:cubicBezTo>
                    <a:pt x="855048" y="554843"/>
                    <a:pt x="864780" y="581390"/>
                    <a:pt x="873214" y="608508"/>
                  </a:cubicBezTo>
                  <a:lnTo>
                    <a:pt x="887256" y="663118"/>
                  </a:lnTo>
                  <a:lnTo>
                    <a:pt x="787365" y="647873"/>
                  </a:lnTo>
                  <a:cubicBezTo>
                    <a:pt x="466886" y="582293"/>
                    <a:pt x="197451" y="376583"/>
                    <a:pt x="45875" y="97557"/>
                  </a:cubicBezTo>
                  <a:lnTo>
                    <a:pt x="0" y="2328"/>
                  </a:lnTo>
                  <a:lnTo>
                    <a:pt x="4610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4">
              <a:extLst>
                <a:ext uri="{FF2B5EF4-FFF2-40B4-BE49-F238E27FC236}">
                  <a16:creationId xmlns:a16="http://schemas.microsoft.com/office/drawing/2014/main" id="{98F9BB5E-28E5-40E9-B61D-9CEC3E8D8855}"/>
                </a:ext>
              </a:extLst>
            </p:cNvPr>
            <p:cNvSpPr/>
            <p:nvPr/>
          </p:nvSpPr>
          <p:spPr>
            <a:xfrm>
              <a:off x="6217937" y="4348151"/>
              <a:ext cx="708331" cy="481630"/>
            </a:xfrm>
            <a:custGeom>
              <a:avLst/>
              <a:gdLst>
                <a:gd name="connsiteX0" fmla="*/ 571071 w 708331"/>
                <a:gd name="connsiteY0" fmla="*/ 0 h 481630"/>
                <a:gd name="connsiteX1" fmla="*/ 604896 w 708331"/>
                <a:gd name="connsiteY1" fmla="*/ 55679 h 481630"/>
                <a:gd name="connsiteX2" fmla="*/ 667876 w 708331"/>
                <a:gd name="connsiteY2" fmla="*/ 139899 h 481630"/>
                <a:gd name="connsiteX3" fmla="*/ 708331 w 708331"/>
                <a:gd name="connsiteY3" fmla="*/ 184411 h 481630"/>
                <a:gd name="connsiteX4" fmla="*/ 649787 w 708331"/>
                <a:gd name="connsiteY4" fmla="*/ 237618 h 481630"/>
                <a:gd name="connsiteX5" fmla="*/ 174375 w 708331"/>
                <a:gd name="connsiteY5" fmla="*/ 465212 h 481630"/>
                <a:gd name="connsiteX6" fmla="*/ 66800 w 708331"/>
                <a:gd name="connsiteY6" fmla="*/ 481630 h 481630"/>
                <a:gd name="connsiteX7" fmla="*/ 63941 w 708331"/>
                <a:gd name="connsiteY7" fmla="*/ 462900 h 481630"/>
                <a:gd name="connsiteX8" fmla="*/ 194 w 708331"/>
                <a:gd name="connsiteY8" fmla="*/ 257542 h 481630"/>
                <a:gd name="connsiteX9" fmla="*/ 0 w 708331"/>
                <a:gd name="connsiteY9" fmla="*/ 257139 h 481630"/>
                <a:gd name="connsiteX10" fmla="*/ 42441 w 708331"/>
                <a:gd name="connsiteY10" fmla="*/ 254996 h 481630"/>
                <a:gd name="connsiteX11" fmla="*/ 566278 w 708331"/>
                <a:gd name="connsiteY11" fmla="*/ 5809 h 481630"/>
                <a:gd name="connsiteX12" fmla="*/ 571071 w 708331"/>
                <a:gd name="connsiteY12" fmla="*/ 0 h 48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8331" h="481630">
                  <a:moveTo>
                    <a:pt x="571071" y="0"/>
                  </a:moveTo>
                  <a:lnTo>
                    <a:pt x="604896" y="55679"/>
                  </a:lnTo>
                  <a:cubicBezTo>
                    <a:pt x="624557" y="84780"/>
                    <a:pt x="645581" y="112884"/>
                    <a:pt x="667876" y="139899"/>
                  </a:cubicBezTo>
                  <a:lnTo>
                    <a:pt x="708331" y="184411"/>
                  </a:lnTo>
                  <a:lnTo>
                    <a:pt x="649787" y="237618"/>
                  </a:lnTo>
                  <a:cubicBezTo>
                    <a:pt x="514709" y="349095"/>
                    <a:pt x="352419" y="428779"/>
                    <a:pt x="174375" y="465212"/>
                  </a:cubicBezTo>
                  <a:lnTo>
                    <a:pt x="66800" y="481630"/>
                  </a:lnTo>
                  <a:lnTo>
                    <a:pt x="63941" y="462900"/>
                  </a:lnTo>
                  <a:cubicBezTo>
                    <a:pt x="49368" y="391683"/>
                    <a:pt x="27874" y="322986"/>
                    <a:pt x="194" y="257542"/>
                  </a:cubicBezTo>
                  <a:lnTo>
                    <a:pt x="0" y="257139"/>
                  </a:lnTo>
                  <a:lnTo>
                    <a:pt x="42441" y="254996"/>
                  </a:lnTo>
                  <a:cubicBezTo>
                    <a:pt x="246238" y="234299"/>
                    <a:pt x="429145" y="142942"/>
                    <a:pt x="566278" y="5809"/>
                  </a:cubicBezTo>
                  <a:lnTo>
                    <a:pt x="57107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3">
              <a:extLst>
                <a:ext uri="{FF2B5EF4-FFF2-40B4-BE49-F238E27FC236}">
                  <a16:creationId xmlns:a16="http://schemas.microsoft.com/office/drawing/2014/main" id="{C42E6766-DA3A-4E74-80AC-D36284065E44}"/>
                </a:ext>
              </a:extLst>
            </p:cNvPr>
            <p:cNvSpPr/>
            <p:nvPr/>
          </p:nvSpPr>
          <p:spPr>
            <a:xfrm>
              <a:off x="6824592" y="3001170"/>
              <a:ext cx="288236" cy="393779"/>
            </a:xfrm>
            <a:custGeom>
              <a:avLst/>
              <a:gdLst>
                <a:gd name="connsiteX0" fmla="*/ 150977 w 288236"/>
                <a:gd name="connsiteY0" fmla="*/ 0 h 393779"/>
                <a:gd name="connsiteX1" fmla="*/ 191431 w 288236"/>
                <a:gd name="connsiteY1" fmla="*/ 44512 h 393779"/>
                <a:gd name="connsiteX2" fmla="*/ 254411 w 288236"/>
                <a:gd name="connsiteY2" fmla="*/ 128732 h 393779"/>
                <a:gd name="connsiteX3" fmla="*/ 288236 w 288236"/>
                <a:gd name="connsiteY3" fmla="*/ 184411 h 393779"/>
                <a:gd name="connsiteX4" fmla="*/ 187278 w 288236"/>
                <a:gd name="connsiteY4" fmla="*/ 306774 h 393779"/>
                <a:gd name="connsiteX5" fmla="*/ 140053 w 288236"/>
                <a:gd name="connsiteY5" fmla="*/ 393779 h 393779"/>
                <a:gd name="connsiteX6" fmla="*/ 65373 w 288236"/>
                <a:gd name="connsiteY6" fmla="*/ 256193 h 393779"/>
                <a:gd name="connsiteX7" fmla="*/ 0 w 288236"/>
                <a:gd name="connsiteY7" fmla="*/ 176960 h 393779"/>
                <a:gd name="connsiteX8" fmla="*/ 61220 w 288236"/>
                <a:gd name="connsiteY8" fmla="*/ 95093 h 393779"/>
                <a:gd name="connsiteX9" fmla="*/ 131829 w 288236"/>
                <a:gd name="connsiteY9" fmla="*/ 17402 h 393779"/>
                <a:gd name="connsiteX10" fmla="*/ 150977 w 288236"/>
                <a:gd name="connsiteY10" fmla="*/ 0 h 39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236" h="393779">
                  <a:moveTo>
                    <a:pt x="150977" y="0"/>
                  </a:moveTo>
                  <a:lnTo>
                    <a:pt x="191431" y="44512"/>
                  </a:lnTo>
                  <a:cubicBezTo>
                    <a:pt x="213727" y="71527"/>
                    <a:pt x="234751" y="99631"/>
                    <a:pt x="254411" y="128732"/>
                  </a:cubicBezTo>
                  <a:lnTo>
                    <a:pt x="288236" y="184411"/>
                  </a:lnTo>
                  <a:lnTo>
                    <a:pt x="187278" y="306774"/>
                  </a:lnTo>
                  <a:lnTo>
                    <a:pt x="140053" y="393779"/>
                  </a:lnTo>
                  <a:lnTo>
                    <a:pt x="65373" y="256193"/>
                  </a:lnTo>
                  <a:lnTo>
                    <a:pt x="0" y="176960"/>
                  </a:lnTo>
                  <a:lnTo>
                    <a:pt x="61220" y="95093"/>
                  </a:lnTo>
                  <a:cubicBezTo>
                    <a:pt x="83515" y="68077"/>
                    <a:pt x="107082" y="42149"/>
                    <a:pt x="131829" y="17402"/>
                  </a:cubicBezTo>
                  <a:lnTo>
                    <a:pt x="150977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49">
              <a:extLst>
                <a:ext uri="{FF2B5EF4-FFF2-40B4-BE49-F238E27FC236}">
                  <a16:creationId xmlns:a16="http://schemas.microsoft.com/office/drawing/2014/main" id="{D7605C52-022D-42C4-886A-A7DE858F2CF1}"/>
                </a:ext>
              </a:extLst>
            </p:cNvPr>
            <p:cNvSpPr/>
            <p:nvPr/>
          </p:nvSpPr>
          <p:spPr>
            <a:xfrm>
              <a:off x="6789007" y="4138784"/>
              <a:ext cx="288236" cy="393779"/>
            </a:xfrm>
            <a:custGeom>
              <a:avLst/>
              <a:gdLst>
                <a:gd name="connsiteX0" fmla="*/ 148183 w 288236"/>
                <a:gd name="connsiteY0" fmla="*/ 0 h 393779"/>
                <a:gd name="connsiteX1" fmla="*/ 222863 w 288236"/>
                <a:gd name="connsiteY1" fmla="*/ 137586 h 393779"/>
                <a:gd name="connsiteX2" fmla="*/ 288236 w 288236"/>
                <a:gd name="connsiteY2" fmla="*/ 216820 h 393779"/>
                <a:gd name="connsiteX3" fmla="*/ 227016 w 288236"/>
                <a:gd name="connsiteY3" fmla="*/ 298686 h 393779"/>
                <a:gd name="connsiteX4" fmla="*/ 156407 w 288236"/>
                <a:gd name="connsiteY4" fmla="*/ 376377 h 393779"/>
                <a:gd name="connsiteX5" fmla="*/ 137260 w 288236"/>
                <a:gd name="connsiteY5" fmla="*/ 393779 h 393779"/>
                <a:gd name="connsiteX6" fmla="*/ 96805 w 288236"/>
                <a:gd name="connsiteY6" fmla="*/ 349267 h 393779"/>
                <a:gd name="connsiteX7" fmla="*/ 33825 w 288236"/>
                <a:gd name="connsiteY7" fmla="*/ 265047 h 393779"/>
                <a:gd name="connsiteX8" fmla="*/ 0 w 288236"/>
                <a:gd name="connsiteY8" fmla="*/ 209368 h 393779"/>
                <a:gd name="connsiteX9" fmla="*/ 100958 w 288236"/>
                <a:gd name="connsiteY9" fmla="*/ 87005 h 393779"/>
                <a:gd name="connsiteX10" fmla="*/ 148183 w 288236"/>
                <a:gd name="connsiteY10" fmla="*/ 0 h 393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236" h="393779">
                  <a:moveTo>
                    <a:pt x="148183" y="0"/>
                  </a:moveTo>
                  <a:lnTo>
                    <a:pt x="222863" y="137586"/>
                  </a:lnTo>
                  <a:lnTo>
                    <a:pt x="288236" y="216820"/>
                  </a:lnTo>
                  <a:lnTo>
                    <a:pt x="227016" y="298686"/>
                  </a:lnTo>
                  <a:cubicBezTo>
                    <a:pt x="204721" y="325702"/>
                    <a:pt x="181154" y="351630"/>
                    <a:pt x="156407" y="376377"/>
                  </a:cubicBezTo>
                  <a:lnTo>
                    <a:pt x="137260" y="393779"/>
                  </a:lnTo>
                  <a:lnTo>
                    <a:pt x="96805" y="349267"/>
                  </a:lnTo>
                  <a:cubicBezTo>
                    <a:pt x="74510" y="322252"/>
                    <a:pt x="53486" y="294148"/>
                    <a:pt x="33825" y="265047"/>
                  </a:cubicBezTo>
                  <a:lnTo>
                    <a:pt x="0" y="209368"/>
                  </a:lnTo>
                  <a:lnTo>
                    <a:pt x="100958" y="87005"/>
                  </a:lnTo>
                  <a:lnTo>
                    <a:pt x="148183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46">
              <a:extLst>
                <a:ext uri="{FF2B5EF4-FFF2-40B4-BE49-F238E27FC236}">
                  <a16:creationId xmlns:a16="http://schemas.microsoft.com/office/drawing/2014/main" id="{EB773DE2-2CF9-47AD-949D-284E739CFAC7}"/>
                </a:ext>
              </a:extLst>
            </p:cNvPr>
            <p:cNvSpPr/>
            <p:nvPr/>
          </p:nvSpPr>
          <p:spPr>
            <a:xfrm>
              <a:off x="5943962" y="4576311"/>
              <a:ext cx="340775" cy="259279"/>
            </a:xfrm>
            <a:custGeom>
              <a:avLst/>
              <a:gdLst>
                <a:gd name="connsiteX0" fmla="*/ 0 w 340775"/>
                <a:gd name="connsiteY0" fmla="*/ 0 h 259279"/>
                <a:gd name="connsiteX1" fmla="*/ 53330 w 340775"/>
                <a:gd name="connsiteY1" fmla="*/ 13713 h 259279"/>
                <a:gd name="connsiteX2" fmla="*/ 227868 w 340775"/>
                <a:gd name="connsiteY2" fmla="*/ 31308 h 259279"/>
                <a:gd name="connsiteX3" fmla="*/ 273975 w 340775"/>
                <a:gd name="connsiteY3" fmla="*/ 28980 h 259279"/>
                <a:gd name="connsiteX4" fmla="*/ 274169 w 340775"/>
                <a:gd name="connsiteY4" fmla="*/ 29383 h 259279"/>
                <a:gd name="connsiteX5" fmla="*/ 337916 w 340775"/>
                <a:gd name="connsiteY5" fmla="*/ 234741 h 259279"/>
                <a:gd name="connsiteX6" fmla="*/ 340775 w 340775"/>
                <a:gd name="connsiteY6" fmla="*/ 253471 h 259279"/>
                <a:gd name="connsiteX7" fmla="*/ 339725 w 340775"/>
                <a:gd name="connsiteY7" fmla="*/ 253631 h 259279"/>
                <a:gd name="connsiteX8" fmla="*/ 227868 w 340775"/>
                <a:gd name="connsiteY8" fmla="*/ 259279 h 259279"/>
                <a:gd name="connsiteX9" fmla="*/ 116011 w 340775"/>
                <a:gd name="connsiteY9" fmla="*/ 253631 h 259279"/>
                <a:gd name="connsiteX10" fmla="*/ 107277 w 340775"/>
                <a:gd name="connsiteY10" fmla="*/ 252298 h 259279"/>
                <a:gd name="connsiteX11" fmla="*/ 93235 w 340775"/>
                <a:gd name="connsiteY11" fmla="*/ 197688 h 259279"/>
                <a:gd name="connsiteX12" fmla="*/ 64113 w 340775"/>
                <a:gd name="connsiteY12" fmla="*/ 118120 h 259279"/>
                <a:gd name="connsiteX13" fmla="*/ 0 w 340775"/>
                <a:gd name="connsiteY13" fmla="*/ 0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0775" h="259279">
                  <a:moveTo>
                    <a:pt x="0" y="0"/>
                  </a:moveTo>
                  <a:lnTo>
                    <a:pt x="53330" y="13713"/>
                  </a:lnTo>
                  <a:cubicBezTo>
                    <a:pt x="109708" y="25250"/>
                    <a:pt x="168080" y="31308"/>
                    <a:pt x="227868" y="31308"/>
                  </a:cubicBezTo>
                  <a:lnTo>
                    <a:pt x="273975" y="28980"/>
                  </a:lnTo>
                  <a:lnTo>
                    <a:pt x="274169" y="29383"/>
                  </a:lnTo>
                  <a:cubicBezTo>
                    <a:pt x="301849" y="94827"/>
                    <a:pt x="323343" y="163524"/>
                    <a:pt x="337916" y="234741"/>
                  </a:cubicBezTo>
                  <a:lnTo>
                    <a:pt x="340775" y="253471"/>
                  </a:lnTo>
                  <a:lnTo>
                    <a:pt x="339725" y="253631"/>
                  </a:lnTo>
                  <a:cubicBezTo>
                    <a:pt x="302947" y="257366"/>
                    <a:pt x="265631" y="259279"/>
                    <a:pt x="227868" y="259279"/>
                  </a:cubicBezTo>
                  <a:cubicBezTo>
                    <a:pt x="190105" y="259279"/>
                    <a:pt x="152789" y="257366"/>
                    <a:pt x="116011" y="253631"/>
                  </a:cubicBezTo>
                  <a:lnTo>
                    <a:pt x="107277" y="252298"/>
                  </a:lnTo>
                  <a:lnTo>
                    <a:pt x="93235" y="197688"/>
                  </a:lnTo>
                  <a:cubicBezTo>
                    <a:pt x="84801" y="170570"/>
                    <a:pt x="75069" y="144023"/>
                    <a:pt x="64113" y="11812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38">
              <a:extLst>
                <a:ext uri="{FF2B5EF4-FFF2-40B4-BE49-F238E27FC236}">
                  <a16:creationId xmlns:a16="http://schemas.microsoft.com/office/drawing/2014/main" id="{CCCDD367-12A7-40D1-85B7-2F7CBBC9E0F5}"/>
                </a:ext>
              </a:extLst>
            </p:cNvPr>
            <p:cNvSpPr/>
            <p:nvPr/>
          </p:nvSpPr>
          <p:spPr>
            <a:xfrm>
              <a:off x="5077816" y="3717106"/>
              <a:ext cx="252865" cy="227394"/>
            </a:xfrm>
            <a:custGeom>
              <a:avLst/>
              <a:gdLst>
                <a:gd name="connsiteX0" fmla="*/ 229207 w 252865"/>
                <a:gd name="connsiteY0" fmla="*/ 0 h 227394"/>
                <a:gd name="connsiteX1" fmla="*/ 227971 w 252865"/>
                <a:gd name="connsiteY1" fmla="*/ 24469 h 227394"/>
                <a:gd name="connsiteX2" fmla="*/ 245566 w 252865"/>
                <a:gd name="connsiteY2" fmla="*/ 199007 h 227394"/>
                <a:gd name="connsiteX3" fmla="*/ 252865 w 252865"/>
                <a:gd name="connsiteY3" fmla="*/ 227394 h 227394"/>
                <a:gd name="connsiteX4" fmla="*/ 244131 w 252865"/>
                <a:gd name="connsiteY4" fmla="*/ 226061 h 227394"/>
                <a:gd name="connsiteX5" fmla="*/ 132274 w 252865"/>
                <a:gd name="connsiteY5" fmla="*/ 220413 h 227394"/>
                <a:gd name="connsiteX6" fmla="*/ 20417 w 252865"/>
                <a:gd name="connsiteY6" fmla="*/ 226061 h 227394"/>
                <a:gd name="connsiteX7" fmla="*/ 19368 w 252865"/>
                <a:gd name="connsiteY7" fmla="*/ 226221 h 227394"/>
                <a:gd name="connsiteX8" fmla="*/ 5648 w 252865"/>
                <a:gd name="connsiteY8" fmla="*/ 136326 h 227394"/>
                <a:gd name="connsiteX9" fmla="*/ 0 w 252865"/>
                <a:gd name="connsiteY9" fmla="*/ 24469 h 227394"/>
                <a:gd name="connsiteX10" fmla="*/ 220482 w 252865"/>
                <a:gd name="connsiteY10" fmla="*/ 2243 h 227394"/>
                <a:gd name="connsiteX11" fmla="*/ 229207 w 252865"/>
                <a:gd name="connsiteY11" fmla="*/ 0 h 22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865" h="227394">
                  <a:moveTo>
                    <a:pt x="229207" y="0"/>
                  </a:moveTo>
                  <a:lnTo>
                    <a:pt x="227971" y="24469"/>
                  </a:lnTo>
                  <a:cubicBezTo>
                    <a:pt x="227971" y="84257"/>
                    <a:pt x="234030" y="142629"/>
                    <a:pt x="245566" y="199007"/>
                  </a:cubicBezTo>
                  <a:lnTo>
                    <a:pt x="252865" y="227394"/>
                  </a:lnTo>
                  <a:lnTo>
                    <a:pt x="244131" y="226061"/>
                  </a:lnTo>
                  <a:cubicBezTo>
                    <a:pt x="207353" y="222326"/>
                    <a:pt x="170037" y="220413"/>
                    <a:pt x="132274" y="220413"/>
                  </a:cubicBezTo>
                  <a:cubicBezTo>
                    <a:pt x="94511" y="220413"/>
                    <a:pt x="57195" y="222326"/>
                    <a:pt x="20417" y="226061"/>
                  </a:cubicBezTo>
                  <a:lnTo>
                    <a:pt x="19368" y="226221"/>
                  </a:lnTo>
                  <a:lnTo>
                    <a:pt x="5648" y="136326"/>
                  </a:lnTo>
                  <a:cubicBezTo>
                    <a:pt x="1913" y="99548"/>
                    <a:pt x="0" y="62232"/>
                    <a:pt x="0" y="24469"/>
                  </a:cubicBezTo>
                  <a:cubicBezTo>
                    <a:pt x="75526" y="24469"/>
                    <a:pt x="149264" y="16816"/>
                    <a:pt x="220482" y="2243"/>
                  </a:cubicBezTo>
                  <a:lnTo>
                    <a:pt x="22920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60">
              <a:extLst>
                <a:ext uri="{FF2B5EF4-FFF2-40B4-BE49-F238E27FC236}">
                  <a16:creationId xmlns:a16="http://schemas.microsoft.com/office/drawing/2014/main" id="{3FE63AF3-378E-4873-AD4B-2ED1137F9D4C}"/>
                </a:ext>
              </a:extLst>
            </p:cNvPr>
            <p:cNvSpPr txBox="1"/>
            <p:nvPr/>
          </p:nvSpPr>
          <p:spPr>
            <a:xfrm>
              <a:off x="4506023" y="2242316"/>
              <a:ext cx="1143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01</a:t>
              </a:r>
            </a:p>
            <a:p>
              <a:pPr algn="ctr"/>
              <a:r>
                <a:rPr lang="en-US" altLang="zh-CN" sz="1200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Add title text</a:t>
              </a:r>
              <a:endParaRPr lang="zh-CN" altLang="en-US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TextBox 161">
              <a:extLst>
                <a:ext uri="{FF2B5EF4-FFF2-40B4-BE49-F238E27FC236}">
                  <a16:creationId xmlns:a16="http://schemas.microsoft.com/office/drawing/2014/main" id="{CB36A6FB-7A5A-4FDF-ADA7-E276F5EAC062}"/>
                </a:ext>
              </a:extLst>
            </p:cNvPr>
            <p:cNvSpPr txBox="1"/>
            <p:nvPr/>
          </p:nvSpPr>
          <p:spPr>
            <a:xfrm>
              <a:off x="5476034" y="3390051"/>
              <a:ext cx="13085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02</a:t>
              </a:r>
            </a:p>
            <a:p>
              <a:pPr algn="ctr"/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Add title text</a:t>
              </a:r>
              <a:endParaRPr lang="zh-CN" altLang="en-US" sz="14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TextBox 162">
              <a:extLst>
                <a:ext uri="{FF2B5EF4-FFF2-40B4-BE49-F238E27FC236}">
                  <a16:creationId xmlns:a16="http://schemas.microsoft.com/office/drawing/2014/main" id="{8B523C70-3A04-414B-974A-64674AFC931C}"/>
                </a:ext>
              </a:extLst>
            </p:cNvPr>
            <p:cNvSpPr txBox="1"/>
            <p:nvPr/>
          </p:nvSpPr>
          <p:spPr>
            <a:xfrm>
              <a:off x="7184573" y="3428422"/>
              <a:ext cx="1143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03</a:t>
              </a:r>
            </a:p>
            <a:p>
              <a:pPr lvl="0" algn="ctr"/>
              <a:r>
                <a:rPr lang="en-US" altLang="zh-CN" sz="1200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Add title text</a:t>
              </a:r>
              <a:endParaRPr lang="zh-CN" altLang="en-US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TextBox 163">
              <a:extLst>
                <a:ext uri="{FF2B5EF4-FFF2-40B4-BE49-F238E27FC236}">
                  <a16:creationId xmlns:a16="http://schemas.microsoft.com/office/drawing/2014/main" id="{92EED627-1C53-4DD2-9FEB-A5EE5A48C08B}"/>
                </a:ext>
              </a:extLst>
            </p:cNvPr>
            <p:cNvSpPr txBox="1"/>
            <p:nvPr/>
          </p:nvSpPr>
          <p:spPr>
            <a:xfrm>
              <a:off x="4632456" y="4711044"/>
              <a:ext cx="1143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04</a:t>
              </a:r>
            </a:p>
            <a:p>
              <a:pPr lvl="0" algn="ctr"/>
              <a:r>
                <a:rPr lang="en-US" altLang="zh-CN" sz="1200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Add title text</a:t>
              </a:r>
              <a:endParaRPr lang="zh-CN" altLang="en-US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24" name="Straight Connector 165">
            <a:extLst>
              <a:ext uri="{FF2B5EF4-FFF2-40B4-BE49-F238E27FC236}">
                <a16:creationId xmlns:a16="http://schemas.microsoft.com/office/drawing/2014/main" id="{03997746-BC57-4121-9C30-0156D90E1D3D}"/>
              </a:ext>
            </a:extLst>
          </p:cNvPr>
          <p:cNvCxnSpPr/>
          <p:nvPr/>
        </p:nvCxnSpPr>
        <p:spPr>
          <a:xfrm>
            <a:off x="8932373" y="3792156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BE5AA62-FB31-4847-A875-F3E3BED18213}"/>
              </a:ext>
            </a:extLst>
          </p:cNvPr>
          <p:cNvGrpSpPr/>
          <p:nvPr/>
        </p:nvGrpSpPr>
        <p:grpSpPr>
          <a:xfrm>
            <a:off x="6635993" y="2104870"/>
            <a:ext cx="1853164" cy="593272"/>
            <a:chOff x="6635993" y="2104870"/>
            <a:chExt cx="1853164" cy="593272"/>
          </a:xfrm>
        </p:grpSpPr>
        <p:cxnSp>
          <p:nvCxnSpPr>
            <p:cNvPr id="25" name="Straight Connector 166">
              <a:extLst>
                <a:ext uri="{FF2B5EF4-FFF2-40B4-BE49-F238E27FC236}">
                  <a16:creationId xmlns:a16="http://schemas.microsoft.com/office/drawing/2014/main" id="{279B5A31-2FA0-4206-ACE2-50AB15DEE219}"/>
                </a:ext>
              </a:extLst>
            </p:cNvPr>
            <p:cNvCxnSpPr/>
            <p:nvPr/>
          </p:nvCxnSpPr>
          <p:spPr>
            <a:xfrm>
              <a:off x="7265844" y="2104870"/>
              <a:ext cx="1223313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68">
              <a:extLst>
                <a:ext uri="{FF2B5EF4-FFF2-40B4-BE49-F238E27FC236}">
                  <a16:creationId xmlns:a16="http://schemas.microsoft.com/office/drawing/2014/main" id="{11E60429-F678-4907-9C46-02D65F6806DE}"/>
                </a:ext>
              </a:extLst>
            </p:cNvPr>
            <p:cNvCxnSpPr/>
            <p:nvPr/>
          </p:nvCxnSpPr>
          <p:spPr>
            <a:xfrm flipV="1">
              <a:off x="6635993" y="2104870"/>
              <a:ext cx="629851" cy="593272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169">
            <a:extLst>
              <a:ext uri="{FF2B5EF4-FFF2-40B4-BE49-F238E27FC236}">
                <a16:creationId xmlns:a16="http://schemas.microsoft.com/office/drawing/2014/main" id="{2E181100-5691-4540-8BBE-6AD656C32B45}"/>
              </a:ext>
            </a:extLst>
          </p:cNvPr>
          <p:cNvCxnSpPr/>
          <p:nvPr/>
        </p:nvCxnSpPr>
        <p:spPr>
          <a:xfrm>
            <a:off x="3114790" y="5075798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0">
            <a:extLst>
              <a:ext uri="{FF2B5EF4-FFF2-40B4-BE49-F238E27FC236}">
                <a16:creationId xmlns:a16="http://schemas.microsoft.com/office/drawing/2014/main" id="{9E3BE46F-3A61-4C43-99AD-7B404DC87E68}"/>
              </a:ext>
            </a:extLst>
          </p:cNvPr>
          <p:cNvCxnSpPr/>
          <p:nvPr/>
        </p:nvCxnSpPr>
        <p:spPr>
          <a:xfrm>
            <a:off x="2951504" y="2532607"/>
            <a:ext cx="914400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71">
            <a:extLst>
              <a:ext uri="{FF2B5EF4-FFF2-40B4-BE49-F238E27FC236}">
                <a16:creationId xmlns:a16="http://schemas.microsoft.com/office/drawing/2014/main" id="{065376A0-5966-4586-99AA-CD7B05ED86AB}"/>
              </a:ext>
            </a:extLst>
          </p:cNvPr>
          <p:cNvSpPr txBox="1"/>
          <p:nvPr/>
        </p:nvSpPr>
        <p:spPr>
          <a:xfrm>
            <a:off x="8703544" y="1827871"/>
            <a:ext cx="2681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文字</a:t>
            </a:r>
          </a:p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Box 172">
            <a:extLst>
              <a:ext uri="{FF2B5EF4-FFF2-40B4-BE49-F238E27FC236}">
                <a16:creationId xmlns:a16="http://schemas.microsoft.com/office/drawing/2014/main" id="{8AF16653-9D03-4A47-A01A-A24A9A02C9AF}"/>
              </a:ext>
            </a:extLst>
          </p:cNvPr>
          <p:cNvSpPr txBox="1"/>
          <p:nvPr/>
        </p:nvSpPr>
        <p:spPr>
          <a:xfrm>
            <a:off x="10044345" y="3361269"/>
            <a:ext cx="1541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文字</a:t>
            </a:r>
          </a:p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Box 173">
            <a:extLst>
              <a:ext uri="{FF2B5EF4-FFF2-40B4-BE49-F238E27FC236}">
                <a16:creationId xmlns:a16="http://schemas.microsoft.com/office/drawing/2014/main" id="{D9120F78-6952-4CD4-BA09-F12CE0EDC177}"/>
              </a:ext>
            </a:extLst>
          </p:cNvPr>
          <p:cNvSpPr txBox="1"/>
          <p:nvPr/>
        </p:nvSpPr>
        <p:spPr>
          <a:xfrm>
            <a:off x="1426426" y="2698142"/>
            <a:ext cx="16931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文字</a:t>
            </a:r>
            <a:endParaRPr lang="en-US" altLang="zh-CN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174">
            <a:extLst>
              <a:ext uri="{FF2B5EF4-FFF2-40B4-BE49-F238E27FC236}">
                <a16:creationId xmlns:a16="http://schemas.microsoft.com/office/drawing/2014/main" id="{97416727-2F00-4D18-9269-AC3E97DF20E8}"/>
              </a:ext>
            </a:extLst>
          </p:cNvPr>
          <p:cNvSpPr txBox="1"/>
          <p:nvPr/>
        </p:nvSpPr>
        <p:spPr>
          <a:xfrm>
            <a:off x="1217037" y="4644911"/>
            <a:ext cx="1774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r>
              <a:rPr lang="zh-CN" altLang="en-US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文字</a:t>
            </a:r>
            <a:endParaRPr lang="en-US" altLang="zh-CN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2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3D24AC9-2D28-4A5C-9A1F-E064F9C54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916" y="1228831"/>
            <a:ext cx="4570875" cy="4429367"/>
          </a:xfrm>
          <a:prstGeom prst="rect">
            <a:avLst/>
          </a:prstGeom>
        </p:spPr>
      </p:pic>
      <p:pic>
        <p:nvPicPr>
          <p:cNvPr id="5" name="图片 4" descr="图片包含 物体, 事情&#10;&#10;已生成高可信度的说明">
            <a:extLst>
              <a:ext uri="{FF2B5EF4-FFF2-40B4-BE49-F238E27FC236}">
                <a16:creationId xmlns:a16="http://schemas.microsoft.com/office/drawing/2014/main" id="{8397665A-AAE5-44BE-A886-B01D54528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073" y="0"/>
            <a:ext cx="552684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8C81B8-EFB0-4331-A8F4-4E69291CC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293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4FE4E8-5446-4359-A1B8-D6237920F95A}"/>
              </a:ext>
            </a:extLst>
          </p:cNvPr>
          <p:cNvSpPr txBox="1"/>
          <p:nvPr/>
        </p:nvSpPr>
        <p:spPr>
          <a:xfrm>
            <a:off x="7829145" y="2048692"/>
            <a:ext cx="3363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THRRE</a:t>
            </a:r>
            <a:endParaRPr lang="zh-CN" altLang="en-US" sz="7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ADCFE4-A2FF-416A-8AFA-51BC18EB5832}"/>
              </a:ext>
            </a:extLst>
          </p:cNvPr>
          <p:cNvSpPr txBox="1"/>
          <p:nvPr/>
        </p:nvSpPr>
        <p:spPr>
          <a:xfrm>
            <a:off x="8397241" y="3263272"/>
            <a:ext cx="1882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7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>
            <a:extLst>
              <a:ext uri="{FF2B5EF4-FFF2-40B4-BE49-F238E27FC236}">
                <a16:creationId xmlns:a16="http://schemas.microsoft.com/office/drawing/2014/main" id="{330A6A65-8172-4D63-BC57-32F32E4290ED}"/>
              </a:ext>
            </a:extLst>
          </p:cNvPr>
          <p:cNvSpPr/>
          <p:nvPr/>
        </p:nvSpPr>
        <p:spPr>
          <a:xfrm>
            <a:off x="1828800" y="2005304"/>
            <a:ext cx="2994025" cy="2581056"/>
          </a:xfrm>
          <a:prstGeom prst="triangl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F373A774-CEB9-4BD4-B78A-892D56914804}"/>
              </a:ext>
            </a:extLst>
          </p:cNvPr>
          <p:cNvSpPr/>
          <p:nvPr/>
        </p:nvSpPr>
        <p:spPr>
          <a:xfrm>
            <a:off x="4822825" y="2005304"/>
            <a:ext cx="2994025" cy="2581056"/>
          </a:xfrm>
          <a:prstGeom prst="triangl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9DF42282-8EC0-479B-B4A6-2914E13C3A03}"/>
              </a:ext>
            </a:extLst>
          </p:cNvPr>
          <p:cNvSpPr/>
          <p:nvPr/>
        </p:nvSpPr>
        <p:spPr>
          <a:xfrm>
            <a:off x="7816850" y="2005304"/>
            <a:ext cx="2994025" cy="2581056"/>
          </a:xfrm>
          <a:prstGeom prst="triangl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58725C44-06CB-4061-82D1-65422DFD98C4}"/>
              </a:ext>
            </a:extLst>
          </p:cNvPr>
          <p:cNvSpPr/>
          <p:nvPr/>
        </p:nvSpPr>
        <p:spPr>
          <a:xfrm flipV="1">
            <a:off x="3325813" y="1871297"/>
            <a:ext cx="2994025" cy="2581056"/>
          </a:xfrm>
          <a:prstGeom prst="triangl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44264C2E-FD4B-425C-BDAB-8B5C5D4BED03}"/>
              </a:ext>
            </a:extLst>
          </p:cNvPr>
          <p:cNvSpPr/>
          <p:nvPr/>
        </p:nvSpPr>
        <p:spPr>
          <a:xfrm flipV="1">
            <a:off x="6319838" y="1871297"/>
            <a:ext cx="2994025" cy="2581056"/>
          </a:xfrm>
          <a:prstGeom prst="triangl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84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F3FA87E-570D-4D12-BC02-89D8C2FF3B16}"/>
              </a:ext>
            </a:extLst>
          </p:cNvPr>
          <p:cNvGrpSpPr/>
          <p:nvPr/>
        </p:nvGrpSpPr>
        <p:grpSpPr>
          <a:xfrm>
            <a:off x="3720177" y="2717217"/>
            <a:ext cx="1304925" cy="1481138"/>
            <a:chOff x="3561556" y="2689225"/>
            <a:chExt cx="1304925" cy="1481138"/>
          </a:xfrm>
        </p:grpSpPr>
        <p:sp>
          <p:nvSpPr>
            <p:cNvPr id="3" name="Freeform 69">
              <a:extLst>
                <a:ext uri="{FF2B5EF4-FFF2-40B4-BE49-F238E27FC236}">
                  <a16:creationId xmlns:a16="http://schemas.microsoft.com/office/drawing/2014/main" id="{8834034A-11C7-45D8-A344-E98BAA9B2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843337" y="3147219"/>
              <a:ext cx="1481138" cy="565150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Freeform 70">
              <a:extLst>
                <a:ext uri="{FF2B5EF4-FFF2-40B4-BE49-F238E27FC236}">
                  <a16:creationId xmlns:a16="http://schemas.microsoft.com/office/drawing/2014/main" id="{6AC42037-1C5D-4CF1-9797-5AD1F62013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03637" y="2547144"/>
              <a:ext cx="738188" cy="1022350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71">
              <a:extLst>
                <a:ext uri="{FF2B5EF4-FFF2-40B4-BE49-F238E27FC236}">
                  <a16:creationId xmlns:a16="http://schemas.microsoft.com/office/drawing/2014/main" id="{99B72504-975C-4A70-8BB8-BCE1442926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01256" y="3287713"/>
              <a:ext cx="742950" cy="1022350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85">
              <a:extLst>
                <a:ext uri="{FF2B5EF4-FFF2-40B4-BE49-F238E27FC236}">
                  <a16:creationId xmlns:a16="http://schemas.microsoft.com/office/drawing/2014/main" id="{5E59DCC1-59F5-4C4F-BA68-A7362FD285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26681" y="3057525"/>
              <a:ext cx="12700" cy="742950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92">
              <a:extLst>
                <a:ext uri="{FF2B5EF4-FFF2-40B4-BE49-F238E27FC236}">
                  <a16:creationId xmlns:a16="http://schemas.microsoft.com/office/drawing/2014/main" id="{1E023241-CC29-4981-A4D1-9304EC608AB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47206" y="3203575"/>
              <a:ext cx="1481138" cy="452438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93">
              <a:extLst>
                <a:ext uri="{FF2B5EF4-FFF2-40B4-BE49-F238E27FC236}">
                  <a16:creationId xmlns:a16="http://schemas.microsoft.com/office/drawing/2014/main" id="{B17C9969-DB82-4F14-85DA-BC510424190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698080" y="3284537"/>
              <a:ext cx="1481138" cy="290513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501C2D8D-53AC-44F4-8EA7-5C7DE1FBA26D}"/>
              </a:ext>
            </a:extLst>
          </p:cNvPr>
          <p:cNvGrpSpPr/>
          <p:nvPr/>
        </p:nvGrpSpPr>
        <p:grpSpPr>
          <a:xfrm>
            <a:off x="4712364" y="2271129"/>
            <a:ext cx="1158876" cy="2371726"/>
            <a:chOff x="4553743" y="2243137"/>
            <a:chExt cx="1158876" cy="2371726"/>
          </a:xfrm>
        </p:grpSpPr>
        <p:sp>
          <p:nvSpPr>
            <p:cNvPr id="10" name="Freeform 72">
              <a:extLst>
                <a:ext uri="{FF2B5EF4-FFF2-40B4-BE49-F238E27FC236}">
                  <a16:creationId xmlns:a16="http://schemas.microsoft.com/office/drawing/2014/main" id="{094B26B5-5654-4F3C-9E5D-5F9F46EF51C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348956" y="3251200"/>
              <a:ext cx="2371725" cy="355600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73">
              <a:extLst>
                <a:ext uri="{FF2B5EF4-FFF2-40B4-BE49-F238E27FC236}">
                  <a16:creationId xmlns:a16="http://schemas.microsoft.com/office/drawing/2014/main" id="{1A410523-BCCA-4770-9C0A-33D87A8FD5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52144" y="2344738"/>
              <a:ext cx="1184275" cy="981075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74">
              <a:extLst>
                <a:ext uri="{FF2B5EF4-FFF2-40B4-BE49-F238E27FC236}">
                  <a16:creationId xmlns:a16="http://schemas.microsoft.com/office/drawing/2014/main" id="{17EDD6FC-987E-4BC1-B97B-904946A2437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450556" y="3530600"/>
              <a:ext cx="1187450" cy="981075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86">
              <a:extLst>
                <a:ext uri="{FF2B5EF4-FFF2-40B4-BE49-F238E27FC236}">
                  <a16:creationId xmlns:a16="http://schemas.microsoft.com/office/drawing/2014/main" id="{583C0172-649E-4D9E-9724-CECF7038A4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49031" y="3027362"/>
              <a:ext cx="12700" cy="803275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94">
              <a:extLst>
                <a:ext uri="{FF2B5EF4-FFF2-40B4-BE49-F238E27FC236}">
                  <a16:creationId xmlns:a16="http://schemas.microsoft.com/office/drawing/2014/main" id="{13DC3DD1-C94B-4CC3-B5F6-0805211FE9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52824" y="3244056"/>
              <a:ext cx="2371725" cy="369888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95">
              <a:extLst>
                <a:ext uri="{FF2B5EF4-FFF2-40B4-BE49-F238E27FC236}">
                  <a16:creationId xmlns:a16="http://schemas.microsoft.com/office/drawing/2014/main" id="{EB72EF40-0755-450F-915E-95C9780BC16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252119" y="3332163"/>
              <a:ext cx="2371725" cy="193675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0A2792B-8B41-4D4F-BB88-5AD8C8034D10}"/>
              </a:ext>
            </a:extLst>
          </p:cNvPr>
          <p:cNvGrpSpPr/>
          <p:nvPr/>
        </p:nvGrpSpPr>
        <p:grpSpPr>
          <a:xfrm>
            <a:off x="7484138" y="2717217"/>
            <a:ext cx="1304927" cy="1481138"/>
            <a:chOff x="7325517" y="2689225"/>
            <a:chExt cx="1304927" cy="1481138"/>
          </a:xfrm>
        </p:grpSpPr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5333D974-8E7C-403F-BB83-E97D197EE3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866730" y="3148012"/>
              <a:ext cx="1481138" cy="563563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6">
              <a:extLst>
                <a:ext uri="{FF2B5EF4-FFF2-40B4-BE49-F238E27FC236}">
                  <a16:creationId xmlns:a16="http://schemas.microsoft.com/office/drawing/2014/main" id="{72194BAB-41E7-454C-886B-B462A39A07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750175" y="2547144"/>
              <a:ext cx="738188" cy="1022350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77">
              <a:extLst>
                <a:ext uri="{FF2B5EF4-FFF2-40B4-BE49-F238E27FC236}">
                  <a16:creationId xmlns:a16="http://schemas.microsoft.com/office/drawing/2014/main" id="{F77A5896-3CD7-4D67-AD6A-02103A022D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747794" y="3287713"/>
              <a:ext cx="742950" cy="1022350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id="{D6460A26-8B3F-46CB-B210-FAACB07EE05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252619" y="3057525"/>
              <a:ext cx="12700" cy="742950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88">
              <a:extLst>
                <a:ext uri="{FF2B5EF4-FFF2-40B4-BE49-F238E27FC236}">
                  <a16:creationId xmlns:a16="http://schemas.microsoft.com/office/drawing/2014/main" id="{F4C9E541-ACCF-43ED-A3B9-F1D6AF002A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663656" y="3203575"/>
              <a:ext cx="1481138" cy="452438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F78419F9-3E31-48FE-A85E-51467FFF888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012780" y="3284537"/>
              <a:ext cx="1481138" cy="290513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7138F1F-FE10-4AA0-8305-635963194562}"/>
              </a:ext>
            </a:extLst>
          </p:cNvPr>
          <p:cNvGrpSpPr/>
          <p:nvPr/>
        </p:nvGrpSpPr>
        <p:grpSpPr>
          <a:xfrm>
            <a:off x="6636415" y="2271129"/>
            <a:ext cx="1158875" cy="2371726"/>
            <a:chOff x="6477794" y="2243137"/>
            <a:chExt cx="1158875" cy="2371726"/>
          </a:xfrm>
        </p:grpSpPr>
        <p:sp>
          <p:nvSpPr>
            <p:cNvPr id="24" name="Freeform 78">
              <a:extLst>
                <a:ext uri="{FF2B5EF4-FFF2-40B4-BE49-F238E27FC236}">
                  <a16:creationId xmlns:a16="http://schemas.microsoft.com/office/drawing/2014/main" id="{25B8B8A3-534A-4260-9144-2BE4B39CAC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469731" y="3251200"/>
              <a:ext cx="2371725" cy="355600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id="{77516AE4-E9A7-4705-B149-9540CB0679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554787" y="2345531"/>
              <a:ext cx="1184275" cy="979488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C4BCB7B3-7709-4E40-964C-3F9A256B58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553200" y="3531394"/>
              <a:ext cx="1187450" cy="979488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84">
              <a:extLst>
                <a:ext uri="{FF2B5EF4-FFF2-40B4-BE49-F238E27FC236}">
                  <a16:creationId xmlns:a16="http://schemas.microsoft.com/office/drawing/2014/main" id="{21A57F6C-72BE-4D08-A3BA-C2E6AECAF0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28681" y="3027362"/>
              <a:ext cx="12700" cy="803275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90">
              <a:extLst>
                <a:ext uri="{FF2B5EF4-FFF2-40B4-BE49-F238E27FC236}">
                  <a16:creationId xmlns:a16="http://schemas.microsoft.com/office/drawing/2014/main" id="{1431E36F-0446-4987-A078-CBED77301C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66656" y="3244850"/>
              <a:ext cx="2371725" cy="36830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F342151-4F3D-4A7F-90DC-70539E68C7AD}"/>
              </a:ext>
            </a:extLst>
          </p:cNvPr>
          <p:cNvGrpSpPr/>
          <p:nvPr/>
        </p:nvGrpSpPr>
        <p:grpSpPr>
          <a:xfrm>
            <a:off x="5739476" y="1825041"/>
            <a:ext cx="1270001" cy="3263902"/>
            <a:chOff x="5580855" y="1797049"/>
            <a:chExt cx="1270001" cy="3263902"/>
          </a:xfrm>
        </p:grpSpPr>
        <p:sp>
          <p:nvSpPr>
            <p:cNvPr id="30" name="Freeform 81">
              <a:extLst>
                <a:ext uri="{FF2B5EF4-FFF2-40B4-BE49-F238E27FC236}">
                  <a16:creationId xmlns:a16="http://schemas.microsoft.com/office/drawing/2014/main" id="{6D6752A7-35B7-435E-98FA-E2C8A6F680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74468" y="2103437"/>
              <a:ext cx="1630363" cy="1017588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82">
              <a:extLst>
                <a:ext uri="{FF2B5EF4-FFF2-40B4-BE49-F238E27FC236}">
                  <a16:creationId xmlns:a16="http://schemas.microsoft.com/office/drawing/2014/main" id="{42941F23-36A6-4642-B5E5-143FDD74C8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272881" y="3735388"/>
              <a:ext cx="1633538" cy="1017588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0C28F9C3-2E1A-423D-8E6B-2517C0E569C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083300" y="2920206"/>
              <a:ext cx="12700" cy="1017588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91">
              <a:extLst>
                <a:ext uri="{FF2B5EF4-FFF2-40B4-BE49-F238E27FC236}">
                  <a16:creationId xmlns:a16="http://schemas.microsoft.com/office/drawing/2014/main" id="{9A21D883-6850-482B-B99A-AE552B8A56D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568156" y="3332163"/>
              <a:ext cx="2371725" cy="193675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F4983B54-9F5E-4AEF-B0E2-AB32513972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868862" y="3331368"/>
              <a:ext cx="3263900" cy="195263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97">
              <a:extLst>
                <a:ext uri="{FF2B5EF4-FFF2-40B4-BE49-F238E27FC236}">
                  <a16:creationId xmlns:a16="http://schemas.microsoft.com/office/drawing/2014/main" id="{F336D677-874F-47A9-8BAD-E042328D6F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43362" y="3334543"/>
              <a:ext cx="3263900" cy="18891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TextBox 40">
            <a:extLst>
              <a:ext uri="{FF2B5EF4-FFF2-40B4-BE49-F238E27FC236}">
                <a16:creationId xmlns:a16="http://schemas.microsoft.com/office/drawing/2014/main" id="{F75515F1-B86D-4A04-AB9F-EC9CA8493ADE}"/>
              </a:ext>
            </a:extLst>
          </p:cNvPr>
          <p:cNvSpPr txBox="1"/>
          <p:nvPr/>
        </p:nvSpPr>
        <p:spPr>
          <a:xfrm>
            <a:off x="2160322" y="1534002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Box 41">
            <a:extLst>
              <a:ext uri="{FF2B5EF4-FFF2-40B4-BE49-F238E27FC236}">
                <a16:creationId xmlns:a16="http://schemas.microsoft.com/office/drawing/2014/main" id="{32BD4242-3A20-449A-9B1C-63CA61141C70}"/>
              </a:ext>
            </a:extLst>
          </p:cNvPr>
          <p:cNvSpPr txBox="1"/>
          <p:nvPr/>
        </p:nvSpPr>
        <p:spPr>
          <a:xfrm>
            <a:off x="2813065" y="1549390"/>
            <a:ext cx="17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TextBox 44">
            <a:extLst>
              <a:ext uri="{FF2B5EF4-FFF2-40B4-BE49-F238E27FC236}">
                <a16:creationId xmlns:a16="http://schemas.microsoft.com/office/drawing/2014/main" id="{AF8B96B8-5984-4A10-A838-23377CBB4ECF}"/>
              </a:ext>
            </a:extLst>
          </p:cNvPr>
          <p:cNvSpPr txBox="1"/>
          <p:nvPr/>
        </p:nvSpPr>
        <p:spPr>
          <a:xfrm>
            <a:off x="1073021" y="316460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73E280DB-7527-4DA9-97DA-42D73D0A28C1}"/>
              </a:ext>
            </a:extLst>
          </p:cNvPr>
          <p:cNvSpPr txBox="1"/>
          <p:nvPr/>
        </p:nvSpPr>
        <p:spPr>
          <a:xfrm>
            <a:off x="1725764" y="3179993"/>
            <a:ext cx="17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Box 46">
            <a:extLst>
              <a:ext uri="{FF2B5EF4-FFF2-40B4-BE49-F238E27FC236}">
                <a16:creationId xmlns:a16="http://schemas.microsoft.com/office/drawing/2014/main" id="{BC383813-3EFD-4709-9B37-C3F047A40B50}"/>
              </a:ext>
            </a:extLst>
          </p:cNvPr>
          <p:cNvSpPr txBox="1"/>
          <p:nvPr/>
        </p:nvSpPr>
        <p:spPr>
          <a:xfrm>
            <a:off x="1073021" y="461190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1" name="TextBox 47">
            <a:extLst>
              <a:ext uri="{FF2B5EF4-FFF2-40B4-BE49-F238E27FC236}">
                <a16:creationId xmlns:a16="http://schemas.microsoft.com/office/drawing/2014/main" id="{4F9E1A53-C787-402D-A6E0-7290DA713E21}"/>
              </a:ext>
            </a:extLst>
          </p:cNvPr>
          <p:cNvSpPr txBox="1"/>
          <p:nvPr/>
        </p:nvSpPr>
        <p:spPr>
          <a:xfrm>
            <a:off x="1725764" y="4627291"/>
            <a:ext cx="17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TextBox 48">
            <a:extLst>
              <a:ext uri="{FF2B5EF4-FFF2-40B4-BE49-F238E27FC236}">
                <a16:creationId xmlns:a16="http://schemas.microsoft.com/office/drawing/2014/main" id="{310CB7CA-8B1E-4877-B009-ECFD440E1208}"/>
              </a:ext>
            </a:extLst>
          </p:cNvPr>
          <p:cNvSpPr txBox="1"/>
          <p:nvPr/>
        </p:nvSpPr>
        <p:spPr>
          <a:xfrm>
            <a:off x="10783478" y="170653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B20F458A-13D8-4852-BB71-34A0463046FF}"/>
              </a:ext>
            </a:extLst>
          </p:cNvPr>
          <p:cNvSpPr txBox="1"/>
          <p:nvPr/>
        </p:nvSpPr>
        <p:spPr>
          <a:xfrm>
            <a:off x="9019260" y="1739860"/>
            <a:ext cx="17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TextBox 50">
            <a:extLst>
              <a:ext uri="{FF2B5EF4-FFF2-40B4-BE49-F238E27FC236}">
                <a16:creationId xmlns:a16="http://schemas.microsoft.com/office/drawing/2014/main" id="{32B19A1D-8FF2-49DB-BF10-02F072BFAED9}"/>
              </a:ext>
            </a:extLst>
          </p:cNvPr>
          <p:cNvSpPr txBox="1"/>
          <p:nvPr/>
        </p:nvSpPr>
        <p:spPr>
          <a:xfrm>
            <a:off x="10783478" y="31799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45" name="TextBox 51">
            <a:extLst>
              <a:ext uri="{FF2B5EF4-FFF2-40B4-BE49-F238E27FC236}">
                <a16:creationId xmlns:a16="http://schemas.microsoft.com/office/drawing/2014/main" id="{BDFC5BC9-DC4F-4F21-B1F8-B59BD4ADFB67}"/>
              </a:ext>
            </a:extLst>
          </p:cNvPr>
          <p:cNvSpPr txBox="1"/>
          <p:nvPr/>
        </p:nvSpPr>
        <p:spPr>
          <a:xfrm>
            <a:off x="9019260" y="3213321"/>
            <a:ext cx="176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7" dur="1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0" dur="1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3" dur="1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6" dur="1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1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8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7" dur="1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0" dur="1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3" dur="1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6" dur="1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1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622AF220-A8B8-411E-8C33-475FCCA2FCA2}"/>
              </a:ext>
            </a:extLst>
          </p:cNvPr>
          <p:cNvSpPr/>
          <p:nvPr/>
        </p:nvSpPr>
        <p:spPr>
          <a:xfrm>
            <a:off x="4881253" y="2390795"/>
            <a:ext cx="2504140" cy="2504140"/>
          </a:xfrm>
          <a:custGeom>
            <a:avLst/>
            <a:gdLst>
              <a:gd name="connsiteX0" fmla="*/ 0 w 2504140"/>
              <a:gd name="connsiteY0" fmla="*/ 1252070 h 2504140"/>
              <a:gd name="connsiteX1" fmla="*/ 1252070 w 2504140"/>
              <a:gd name="connsiteY1" fmla="*/ 0 h 2504140"/>
              <a:gd name="connsiteX2" fmla="*/ 2504140 w 2504140"/>
              <a:gd name="connsiteY2" fmla="*/ 1252070 h 2504140"/>
              <a:gd name="connsiteX3" fmla="*/ 1252070 w 2504140"/>
              <a:gd name="connsiteY3" fmla="*/ 2504140 h 2504140"/>
              <a:gd name="connsiteX4" fmla="*/ 0 w 2504140"/>
              <a:gd name="connsiteY4" fmla="*/ 1252070 h 25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140" h="2504140">
                <a:moveTo>
                  <a:pt x="0" y="1252070"/>
                </a:moveTo>
                <a:cubicBezTo>
                  <a:pt x="0" y="560571"/>
                  <a:pt x="560571" y="0"/>
                  <a:pt x="1252070" y="0"/>
                </a:cubicBezTo>
                <a:cubicBezTo>
                  <a:pt x="1943569" y="0"/>
                  <a:pt x="2504140" y="560571"/>
                  <a:pt x="2504140" y="1252070"/>
                </a:cubicBezTo>
                <a:cubicBezTo>
                  <a:pt x="2504140" y="1943569"/>
                  <a:pt x="1943569" y="2504140"/>
                  <a:pt x="1252070" y="2504140"/>
                </a:cubicBezTo>
                <a:cubicBezTo>
                  <a:pt x="560571" y="2504140"/>
                  <a:pt x="0" y="1943569"/>
                  <a:pt x="0" y="1252070"/>
                </a:cubicBezTo>
                <a:close/>
              </a:path>
            </a:pathLst>
          </a:custGeom>
          <a:solidFill>
            <a:srgbClr val="BE1D2D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7843" tIns="437843" rIns="437843" bIns="437843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600" kern="1200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F6F1A817-D35C-4A36-B85B-41920BA06C02}"/>
              </a:ext>
            </a:extLst>
          </p:cNvPr>
          <p:cNvSpPr/>
          <p:nvPr/>
        </p:nvSpPr>
        <p:spPr>
          <a:xfrm>
            <a:off x="5507288" y="1386059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rgbClr val="BE1D2D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F879538-C64E-4707-8DB5-28D1EFB0AE06}"/>
              </a:ext>
            </a:extLst>
          </p:cNvPr>
          <p:cNvSpPr/>
          <p:nvPr/>
        </p:nvSpPr>
        <p:spPr>
          <a:xfrm>
            <a:off x="7138060" y="3016830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0931ACC5-33FF-4AF8-BFE3-880E5F292D8D}"/>
              </a:ext>
            </a:extLst>
          </p:cNvPr>
          <p:cNvSpPr/>
          <p:nvPr/>
        </p:nvSpPr>
        <p:spPr>
          <a:xfrm>
            <a:off x="5507288" y="4647602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rgbClr val="BE1D2D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A558A4CE-9495-4794-B28A-1EA89C4FA286}"/>
              </a:ext>
            </a:extLst>
          </p:cNvPr>
          <p:cNvSpPr/>
          <p:nvPr/>
        </p:nvSpPr>
        <p:spPr>
          <a:xfrm>
            <a:off x="3876517" y="3016830"/>
            <a:ext cx="1252070" cy="1252070"/>
          </a:xfrm>
          <a:custGeom>
            <a:avLst/>
            <a:gdLst>
              <a:gd name="connsiteX0" fmla="*/ 0 w 1252070"/>
              <a:gd name="connsiteY0" fmla="*/ 626035 h 1252070"/>
              <a:gd name="connsiteX1" fmla="*/ 626035 w 1252070"/>
              <a:gd name="connsiteY1" fmla="*/ 0 h 1252070"/>
              <a:gd name="connsiteX2" fmla="*/ 1252070 w 1252070"/>
              <a:gd name="connsiteY2" fmla="*/ 626035 h 1252070"/>
              <a:gd name="connsiteX3" fmla="*/ 626035 w 1252070"/>
              <a:gd name="connsiteY3" fmla="*/ 1252070 h 1252070"/>
              <a:gd name="connsiteX4" fmla="*/ 0 w 1252070"/>
              <a:gd name="connsiteY4" fmla="*/ 626035 h 125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070" h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18921" tIns="218921" rIns="218921" bIns="218921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86987DBE-0C7A-436E-8602-79241FA78B7C}"/>
              </a:ext>
            </a:extLst>
          </p:cNvPr>
          <p:cNvSpPr txBox="1"/>
          <p:nvPr/>
        </p:nvSpPr>
        <p:spPr>
          <a:xfrm>
            <a:off x="5128587" y="3280649"/>
            <a:ext cx="1968335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7C8D10BD-DDFE-4825-8360-EF2B7CE2D0B5}"/>
              </a:ext>
            </a:extLst>
          </p:cNvPr>
          <p:cNvSpPr/>
          <p:nvPr/>
        </p:nvSpPr>
        <p:spPr>
          <a:xfrm>
            <a:off x="2252435" y="1879833"/>
            <a:ext cx="392048" cy="39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A</a:t>
            </a:r>
            <a:endParaRPr lang="en-US" sz="60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8D2A8CA8-7759-44FA-B367-4365D1AF64D9}"/>
              </a:ext>
            </a:extLst>
          </p:cNvPr>
          <p:cNvSpPr txBox="1"/>
          <p:nvPr/>
        </p:nvSpPr>
        <p:spPr>
          <a:xfrm>
            <a:off x="2796977" y="1798858"/>
            <a:ext cx="2344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91C2D1AE-2566-4562-BFB9-D22EEF7883C6}"/>
              </a:ext>
            </a:extLst>
          </p:cNvPr>
          <p:cNvSpPr/>
          <p:nvPr/>
        </p:nvSpPr>
        <p:spPr>
          <a:xfrm>
            <a:off x="987701" y="4352464"/>
            <a:ext cx="392048" cy="392048"/>
          </a:xfrm>
          <a:prstGeom prst="ellipse">
            <a:avLst/>
          </a:pr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E39D5F90-8E12-409D-BFCC-BAF06A7EC228}"/>
              </a:ext>
            </a:extLst>
          </p:cNvPr>
          <p:cNvSpPr txBox="1"/>
          <p:nvPr/>
        </p:nvSpPr>
        <p:spPr>
          <a:xfrm>
            <a:off x="1532243" y="4271489"/>
            <a:ext cx="2405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Oval 22">
            <a:extLst>
              <a:ext uri="{FF2B5EF4-FFF2-40B4-BE49-F238E27FC236}">
                <a16:creationId xmlns:a16="http://schemas.microsoft.com/office/drawing/2014/main" id="{CC2B2D0E-57BA-4DCA-B7B6-5C508317098F}"/>
              </a:ext>
            </a:extLst>
          </p:cNvPr>
          <p:cNvSpPr/>
          <p:nvPr/>
        </p:nvSpPr>
        <p:spPr>
          <a:xfrm>
            <a:off x="10918534" y="2380106"/>
            <a:ext cx="392048" cy="392048"/>
          </a:xfrm>
          <a:prstGeom prst="ellipse">
            <a:avLst/>
          </a:pr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2CAFE775-8DB4-4EA9-90D7-B9FA4CCA6FC5}"/>
              </a:ext>
            </a:extLst>
          </p:cNvPr>
          <p:cNvSpPr txBox="1"/>
          <p:nvPr/>
        </p:nvSpPr>
        <p:spPr>
          <a:xfrm>
            <a:off x="8328813" y="2299131"/>
            <a:ext cx="2402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20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Oval 24">
            <a:extLst>
              <a:ext uri="{FF2B5EF4-FFF2-40B4-BE49-F238E27FC236}">
                <a16:creationId xmlns:a16="http://schemas.microsoft.com/office/drawing/2014/main" id="{1927B072-F6F3-455B-9F5C-08A8D85BDB8F}"/>
              </a:ext>
            </a:extLst>
          </p:cNvPr>
          <p:cNvSpPr/>
          <p:nvPr/>
        </p:nvSpPr>
        <p:spPr>
          <a:xfrm>
            <a:off x="10918534" y="4367852"/>
            <a:ext cx="392048" cy="39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5" name="TextBox 25">
            <a:extLst>
              <a:ext uri="{FF2B5EF4-FFF2-40B4-BE49-F238E27FC236}">
                <a16:creationId xmlns:a16="http://schemas.microsoft.com/office/drawing/2014/main" id="{595E611A-E0DA-4B9A-A8B3-5CDCA4E7BF3E}"/>
              </a:ext>
            </a:extLst>
          </p:cNvPr>
          <p:cNvSpPr txBox="1"/>
          <p:nvPr/>
        </p:nvSpPr>
        <p:spPr>
          <a:xfrm>
            <a:off x="8390129" y="4286877"/>
            <a:ext cx="2340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altLang="zh-CN" sz="20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</a:p>
          <a:p>
            <a:pPr algn="r"/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0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9">
            <a:extLst>
              <a:ext uri="{FF2B5EF4-FFF2-40B4-BE49-F238E27FC236}">
                <a16:creationId xmlns:a16="http://schemas.microsoft.com/office/drawing/2014/main" id="{B47AFB32-ED1D-4700-9F4A-33D45CBCA1A4}"/>
              </a:ext>
            </a:extLst>
          </p:cNvPr>
          <p:cNvSpPr/>
          <p:nvPr/>
        </p:nvSpPr>
        <p:spPr>
          <a:xfrm rot="16200000">
            <a:off x="4955269" y="4383797"/>
            <a:ext cx="1313643" cy="1313645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id="{CDB17334-ACC5-42C9-A8D0-3FA4136F8013}"/>
              </a:ext>
            </a:extLst>
          </p:cNvPr>
          <p:cNvSpPr/>
          <p:nvPr/>
        </p:nvSpPr>
        <p:spPr>
          <a:xfrm rot="16200000">
            <a:off x="6273283" y="4379430"/>
            <a:ext cx="1313643" cy="1322380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6E96EA3D-79A7-456E-829A-69883332AD0B}"/>
              </a:ext>
            </a:extLst>
          </p:cNvPr>
          <p:cNvSpPr/>
          <p:nvPr/>
        </p:nvSpPr>
        <p:spPr>
          <a:xfrm rot="16200000">
            <a:off x="6277649" y="3071577"/>
            <a:ext cx="1313645" cy="1313643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id="{11341F31-2795-4764-8C15-ECA0EC77F966}"/>
              </a:ext>
            </a:extLst>
          </p:cNvPr>
          <p:cNvSpPr/>
          <p:nvPr/>
        </p:nvSpPr>
        <p:spPr>
          <a:xfrm rot="16200000">
            <a:off x="4955269" y="2508626"/>
            <a:ext cx="1313643" cy="1313645"/>
          </a:xfrm>
          <a:custGeom>
            <a:avLst/>
            <a:gdLst>
              <a:gd name="connsiteX0" fmla="*/ 0 w 1374771"/>
              <a:gd name="connsiteY0" fmla="*/ 1374773 h 1374773"/>
              <a:gd name="connsiteX1" fmla="*/ 6892 w 1374771"/>
              <a:gd name="connsiteY1" fmla="*/ 1238291 h 1374773"/>
              <a:gd name="connsiteX2" fmla="*/ 1238291 w 1374771"/>
              <a:gd name="connsiteY2" fmla="*/ 6892 h 1374773"/>
              <a:gd name="connsiteX3" fmla="*/ 1374771 w 1374771"/>
              <a:gd name="connsiteY3" fmla="*/ 0 h 1374773"/>
              <a:gd name="connsiteX4" fmla="*/ 1374771 w 1374771"/>
              <a:gd name="connsiteY4" fmla="*/ 785622 h 1374773"/>
              <a:gd name="connsiteX5" fmla="*/ 1259595 w 1374771"/>
              <a:gd name="connsiteY5" fmla="*/ 797233 h 1374773"/>
              <a:gd name="connsiteX6" fmla="*/ 797233 w 1374771"/>
              <a:gd name="connsiteY6" fmla="*/ 1259595 h 1374773"/>
              <a:gd name="connsiteX7" fmla="*/ 785622 w 1374771"/>
              <a:gd name="connsiteY7" fmla="*/ 1374773 h 1374773"/>
              <a:gd name="connsiteX8" fmla="*/ 0 w 1374771"/>
              <a:gd name="connsiteY8" fmla="*/ 1374773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3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D371C956-F7FF-43F7-8172-BC0EF57187E9}"/>
              </a:ext>
            </a:extLst>
          </p:cNvPr>
          <p:cNvSpPr/>
          <p:nvPr/>
        </p:nvSpPr>
        <p:spPr>
          <a:xfrm rot="16200000">
            <a:off x="4955268" y="3071576"/>
            <a:ext cx="1313645" cy="1313645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31">
            <a:extLst>
              <a:ext uri="{FF2B5EF4-FFF2-40B4-BE49-F238E27FC236}">
                <a16:creationId xmlns:a16="http://schemas.microsoft.com/office/drawing/2014/main" id="{A5B76456-8EDE-4DFE-A0F3-165B43CB87BA}"/>
              </a:ext>
            </a:extLst>
          </p:cNvPr>
          <p:cNvSpPr/>
          <p:nvPr/>
        </p:nvSpPr>
        <p:spPr>
          <a:xfrm rot="16200000">
            <a:off x="6267490" y="2508627"/>
            <a:ext cx="1313643" cy="1313643"/>
          </a:xfrm>
          <a:custGeom>
            <a:avLst/>
            <a:gdLst>
              <a:gd name="connsiteX0" fmla="*/ 0 w 1374771"/>
              <a:gd name="connsiteY0" fmla="*/ 0 h 1374771"/>
              <a:gd name="connsiteX1" fmla="*/ 785622 w 1374771"/>
              <a:gd name="connsiteY1" fmla="*/ 0 h 1374771"/>
              <a:gd name="connsiteX2" fmla="*/ 797233 w 1374771"/>
              <a:gd name="connsiteY2" fmla="*/ 115176 h 1374771"/>
              <a:gd name="connsiteX3" fmla="*/ 1259595 w 1374771"/>
              <a:gd name="connsiteY3" fmla="*/ 577538 h 1374771"/>
              <a:gd name="connsiteX4" fmla="*/ 1374771 w 1374771"/>
              <a:gd name="connsiteY4" fmla="*/ 589149 h 1374771"/>
              <a:gd name="connsiteX5" fmla="*/ 1374771 w 1374771"/>
              <a:gd name="connsiteY5" fmla="*/ 1374771 h 1374771"/>
              <a:gd name="connsiteX6" fmla="*/ 1238291 w 1374771"/>
              <a:gd name="connsiteY6" fmla="*/ 1367879 h 1374771"/>
              <a:gd name="connsiteX7" fmla="*/ 6892 w 1374771"/>
              <a:gd name="connsiteY7" fmla="*/ 136480 h 1374771"/>
              <a:gd name="connsiteX8" fmla="*/ 0 w 1374771"/>
              <a:gd name="connsiteY8" fmla="*/ 0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1" h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32">
            <a:extLst>
              <a:ext uri="{FF2B5EF4-FFF2-40B4-BE49-F238E27FC236}">
                <a16:creationId xmlns:a16="http://schemas.microsoft.com/office/drawing/2014/main" id="{38C936E9-1CC7-4974-AF83-21B2D4C2BA4C}"/>
              </a:ext>
            </a:extLst>
          </p:cNvPr>
          <p:cNvSpPr/>
          <p:nvPr/>
        </p:nvSpPr>
        <p:spPr>
          <a:xfrm rot="16200000">
            <a:off x="6267489" y="1196406"/>
            <a:ext cx="1313645" cy="1313643"/>
          </a:xfrm>
          <a:custGeom>
            <a:avLst/>
            <a:gdLst>
              <a:gd name="connsiteX0" fmla="*/ 0 w 1374773"/>
              <a:gd name="connsiteY0" fmla="*/ 1374771 h 1374771"/>
              <a:gd name="connsiteX1" fmla="*/ 0 w 1374773"/>
              <a:gd name="connsiteY1" fmla="*/ 589149 h 1374771"/>
              <a:gd name="connsiteX2" fmla="*/ 115178 w 1374773"/>
              <a:gd name="connsiteY2" fmla="*/ 577538 h 1374771"/>
              <a:gd name="connsiteX3" fmla="*/ 577540 w 1374773"/>
              <a:gd name="connsiteY3" fmla="*/ 115176 h 1374771"/>
              <a:gd name="connsiteX4" fmla="*/ 589151 w 1374773"/>
              <a:gd name="connsiteY4" fmla="*/ 0 h 1374771"/>
              <a:gd name="connsiteX5" fmla="*/ 1374773 w 1374773"/>
              <a:gd name="connsiteY5" fmla="*/ 0 h 1374771"/>
              <a:gd name="connsiteX6" fmla="*/ 1367881 w 1374773"/>
              <a:gd name="connsiteY6" fmla="*/ 136480 h 1374771"/>
              <a:gd name="connsiteX7" fmla="*/ 136482 w 1374773"/>
              <a:gd name="connsiteY7" fmla="*/ 1367879 h 1374771"/>
              <a:gd name="connsiteX8" fmla="*/ 0 w 1374773"/>
              <a:gd name="connsiteY8" fmla="*/ 1374771 h 137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1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A762E09C-33AE-4F42-880B-90388CEE878D}"/>
              </a:ext>
            </a:extLst>
          </p:cNvPr>
          <p:cNvSpPr/>
          <p:nvPr/>
        </p:nvSpPr>
        <p:spPr>
          <a:xfrm rot="16200000">
            <a:off x="4955268" y="1196405"/>
            <a:ext cx="1313645" cy="1313645"/>
          </a:xfrm>
          <a:custGeom>
            <a:avLst/>
            <a:gdLst>
              <a:gd name="connsiteX0" fmla="*/ 0 w 1374773"/>
              <a:gd name="connsiteY0" fmla="*/ 785622 h 1374773"/>
              <a:gd name="connsiteX1" fmla="*/ 0 w 1374773"/>
              <a:gd name="connsiteY1" fmla="*/ 0 h 1374773"/>
              <a:gd name="connsiteX2" fmla="*/ 136482 w 1374773"/>
              <a:gd name="connsiteY2" fmla="*/ 6892 h 1374773"/>
              <a:gd name="connsiteX3" fmla="*/ 1367881 w 1374773"/>
              <a:gd name="connsiteY3" fmla="*/ 1238291 h 1374773"/>
              <a:gd name="connsiteX4" fmla="*/ 1374773 w 1374773"/>
              <a:gd name="connsiteY4" fmla="*/ 1374773 h 1374773"/>
              <a:gd name="connsiteX5" fmla="*/ 589151 w 1374773"/>
              <a:gd name="connsiteY5" fmla="*/ 1374773 h 1374773"/>
              <a:gd name="connsiteX6" fmla="*/ 577540 w 1374773"/>
              <a:gd name="connsiteY6" fmla="*/ 1259595 h 1374773"/>
              <a:gd name="connsiteX7" fmla="*/ 115178 w 1374773"/>
              <a:gd name="connsiteY7" fmla="*/ 797233 h 1374773"/>
              <a:gd name="connsiteX8" fmla="*/ 0 w 1374773"/>
              <a:gd name="connsiteY8" fmla="*/ 785622 h 137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773" h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C6290706-A08A-4F88-946F-9445ED325BF4}"/>
              </a:ext>
            </a:extLst>
          </p:cNvPr>
          <p:cNvSpPr txBox="1"/>
          <p:nvPr/>
        </p:nvSpPr>
        <p:spPr>
          <a:xfrm>
            <a:off x="5163821" y="2108515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1" name="TextBox 37">
            <a:extLst>
              <a:ext uri="{FF2B5EF4-FFF2-40B4-BE49-F238E27FC236}">
                <a16:creationId xmlns:a16="http://schemas.microsoft.com/office/drawing/2014/main" id="{3EFBA0DD-A0C8-4731-A847-39235A3D6AAA}"/>
              </a:ext>
            </a:extLst>
          </p:cNvPr>
          <p:cNvSpPr txBox="1"/>
          <p:nvPr/>
        </p:nvSpPr>
        <p:spPr>
          <a:xfrm>
            <a:off x="6934471" y="255273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30F4936A-A226-4E22-9A6A-4C5676FB0726}"/>
              </a:ext>
            </a:extLst>
          </p:cNvPr>
          <p:cNvSpPr txBox="1"/>
          <p:nvPr/>
        </p:nvSpPr>
        <p:spPr>
          <a:xfrm>
            <a:off x="6934471" y="397110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3" name="TextBox 39">
            <a:extLst>
              <a:ext uri="{FF2B5EF4-FFF2-40B4-BE49-F238E27FC236}">
                <a16:creationId xmlns:a16="http://schemas.microsoft.com/office/drawing/2014/main" id="{F0BAD558-89DB-4AE8-B922-4EE94A91FF83}"/>
              </a:ext>
            </a:extLst>
          </p:cNvPr>
          <p:cNvSpPr txBox="1"/>
          <p:nvPr/>
        </p:nvSpPr>
        <p:spPr>
          <a:xfrm>
            <a:off x="5163821" y="440656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4" name="Oval 41">
            <a:extLst>
              <a:ext uri="{FF2B5EF4-FFF2-40B4-BE49-F238E27FC236}">
                <a16:creationId xmlns:a16="http://schemas.microsoft.com/office/drawing/2014/main" id="{63EE2696-DA79-44F3-9BAD-F73A5DAB1A4C}"/>
              </a:ext>
            </a:extLst>
          </p:cNvPr>
          <p:cNvSpPr/>
          <p:nvPr/>
        </p:nvSpPr>
        <p:spPr>
          <a:xfrm>
            <a:off x="4173077" y="2097156"/>
            <a:ext cx="561607" cy="5616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5" name="TextBox 42">
            <a:extLst>
              <a:ext uri="{FF2B5EF4-FFF2-40B4-BE49-F238E27FC236}">
                <a16:creationId xmlns:a16="http://schemas.microsoft.com/office/drawing/2014/main" id="{9E891DF3-E13C-4EDF-BCE4-F2C702C0460D}"/>
              </a:ext>
            </a:extLst>
          </p:cNvPr>
          <p:cNvSpPr txBox="1"/>
          <p:nvPr/>
        </p:nvSpPr>
        <p:spPr>
          <a:xfrm>
            <a:off x="1629562" y="2281111"/>
            <a:ext cx="243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Oval 43">
            <a:extLst>
              <a:ext uri="{FF2B5EF4-FFF2-40B4-BE49-F238E27FC236}">
                <a16:creationId xmlns:a16="http://schemas.microsoft.com/office/drawing/2014/main" id="{1CF30EA8-AB86-43C8-A38A-B637D68D41C8}"/>
              </a:ext>
            </a:extLst>
          </p:cNvPr>
          <p:cNvSpPr/>
          <p:nvPr/>
        </p:nvSpPr>
        <p:spPr>
          <a:xfrm>
            <a:off x="4173077" y="4395205"/>
            <a:ext cx="561607" cy="561607"/>
          </a:xfrm>
          <a:prstGeom prst="ellipse">
            <a:avLst/>
          </a:pr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0F02F5DA-CEC4-4C7A-969C-3D1DC65639B3}"/>
              </a:ext>
            </a:extLst>
          </p:cNvPr>
          <p:cNvSpPr txBox="1"/>
          <p:nvPr/>
        </p:nvSpPr>
        <p:spPr>
          <a:xfrm>
            <a:off x="1629562" y="4314231"/>
            <a:ext cx="243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Oval 45">
            <a:extLst>
              <a:ext uri="{FF2B5EF4-FFF2-40B4-BE49-F238E27FC236}">
                <a16:creationId xmlns:a16="http://schemas.microsoft.com/office/drawing/2014/main" id="{CFC63136-4789-48F7-80FF-2F14247D4BCD}"/>
              </a:ext>
            </a:extLst>
          </p:cNvPr>
          <p:cNvSpPr/>
          <p:nvPr/>
        </p:nvSpPr>
        <p:spPr>
          <a:xfrm>
            <a:off x="8014987" y="2541377"/>
            <a:ext cx="561607" cy="561607"/>
          </a:xfrm>
          <a:prstGeom prst="ellipse">
            <a:avLst/>
          </a:pr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9" name="TextBox 46">
            <a:extLst>
              <a:ext uri="{FF2B5EF4-FFF2-40B4-BE49-F238E27FC236}">
                <a16:creationId xmlns:a16="http://schemas.microsoft.com/office/drawing/2014/main" id="{F6F74C49-A192-43B3-AA6C-1CF7DA113395}"/>
              </a:ext>
            </a:extLst>
          </p:cNvPr>
          <p:cNvSpPr txBox="1"/>
          <p:nvPr/>
        </p:nvSpPr>
        <p:spPr>
          <a:xfrm>
            <a:off x="8648002" y="2465777"/>
            <a:ext cx="27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Oval 47">
            <a:extLst>
              <a:ext uri="{FF2B5EF4-FFF2-40B4-BE49-F238E27FC236}">
                <a16:creationId xmlns:a16="http://schemas.microsoft.com/office/drawing/2014/main" id="{372E4016-9164-4F9C-94F2-16197369FF07}"/>
              </a:ext>
            </a:extLst>
          </p:cNvPr>
          <p:cNvSpPr/>
          <p:nvPr/>
        </p:nvSpPr>
        <p:spPr>
          <a:xfrm>
            <a:off x="8014987" y="3971102"/>
            <a:ext cx="561607" cy="5616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1" name="TextBox 48">
            <a:extLst>
              <a:ext uri="{FF2B5EF4-FFF2-40B4-BE49-F238E27FC236}">
                <a16:creationId xmlns:a16="http://schemas.microsoft.com/office/drawing/2014/main" id="{6BE65AD9-F8BA-4B88-A616-3DC4A455347B}"/>
              </a:ext>
            </a:extLst>
          </p:cNvPr>
          <p:cNvSpPr txBox="1"/>
          <p:nvPr/>
        </p:nvSpPr>
        <p:spPr>
          <a:xfrm>
            <a:off x="8648002" y="3890128"/>
            <a:ext cx="271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1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, 事情&#10;&#10;已生成高可信度的说明">
            <a:extLst>
              <a:ext uri="{FF2B5EF4-FFF2-40B4-BE49-F238E27FC236}">
                <a16:creationId xmlns:a16="http://schemas.microsoft.com/office/drawing/2014/main" id="{8397665A-AAE5-44BE-A886-B01D54528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758" y="0"/>
            <a:ext cx="552684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8C81B8-EFB0-4331-A8F4-4E69291CC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293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7A037D-0E2F-429E-B06F-69FC40949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082" y="-215345"/>
            <a:ext cx="2840932" cy="495323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FF6D210-0DF3-4480-B22A-022E3A66DD07}"/>
              </a:ext>
            </a:extLst>
          </p:cNvPr>
          <p:cNvSpPr txBox="1"/>
          <p:nvPr/>
        </p:nvSpPr>
        <p:spPr>
          <a:xfrm rot="19940777">
            <a:off x="4132189" y="2642602"/>
            <a:ext cx="48998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CONTENTS</a:t>
            </a:r>
            <a:endParaRPr lang="zh-CN" altLang="en-US" sz="96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endParaRPr lang="zh-CN" altLang="en-US" sz="13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6F5BD1E-7C58-4F39-9780-E5F6E32F582B}"/>
              </a:ext>
            </a:extLst>
          </p:cNvPr>
          <p:cNvSpPr txBox="1"/>
          <p:nvPr/>
        </p:nvSpPr>
        <p:spPr>
          <a:xfrm rot="19782593">
            <a:off x="7291934" y="3463255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6D9B519-B948-4F16-94CA-6ABF636189C7}"/>
              </a:ext>
            </a:extLst>
          </p:cNvPr>
          <p:cNvSpPr txBox="1"/>
          <p:nvPr/>
        </p:nvSpPr>
        <p:spPr>
          <a:xfrm rot="19782593">
            <a:off x="7589983" y="3978717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545A772-1904-47A4-9A38-156238CDCB85}"/>
              </a:ext>
            </a:extLst>
          </p:cNvPr>
          <p:cNvSpPr txBox="1"/>
          <p:nvPr/>
        </p:nvSpPr>
        <p:spPr>
          <a:xfrm rot="19782593">
            <a:off x="7888033" y="4494178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1026066-A3E3-486A-A0F8-D1CE1A72CC34}"/>
              </a:ext>
            </a:extLst>
          </p:cNvPr>
          <p:cNvSpPr txBox="1"/>
          <p:nvPr/>
        </p:nvSpPr>
        <p:spPr>
          <a:xfrm rot="19782593">
            <a:off x="8177976" y="5053290"/>
            <a:ext cx="240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Add title text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45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3D24AC9-2D28-4A5C-9A1F-E064F9C54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916" y="1228831"/>
            <a:ext cx="4570875" cy="4429367"/>
          </a:xfrm>
          <a:prstGeom prst="rect">
            <a:avLst/>
          </a:prstGeom>
        </p:spPr>
      </p:pic>
      <p:pic>
        <p:nvPicPr>
          <p:cNvPr id="5" name="图片 4" descr="图片包含 物体, 事情&#10;&#10;已生成高可信度的说明">
            <a:extLst>
              <a:ext uri="{FF2B5EF4-FFF2-40B4-BE49-F238E27FC236}">
                <a16:creationId xmlns:a16="http://schemas.microsoft.com/office/drawing/2014/main" id="{8397665A-AAE5-44BE-A886-B01D54528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073" y="0"/>
            <a:ext cx="552684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8C81B8-EFB0-4331-A8F4-4E69291CC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293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4FE4E8-5446-4359-A1B8-D6237920F95A}"/>
              </a:ext>
            </a:extLst>
          </p:cNvPr>
          <p:cNvSpPr txBox="1"/>
          <p:nvPr/>
        </p:nvSpPr>
        <p:spPr>
          <a:xfrm>
            <a:off x="7968607" y="1939833"/>
            <a:ext cx="30748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FOUR</a:t>
            </a:r>
            <a:endParaRPr lang="zh-CN" altLang="en-US" sz="8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ADCFE4-A2FF-416A-8AFA-51BC18EB5832}"/>
              </a:ext>
            </a:extLst>
          </p:cNvPr>
          <p:cNvSpPr txBox="1"/>
          <p:nvPr/>
        </p:nvSpPr>
        <p:spPr>
          <a:xfrm>
            <a:off x="8397241" y="3263272"/>
            <a:ext cx="1882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39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587FCD5-130B-4A1C-8180-6AAF606B419E}"/>
              </a:ext>
            </a:extLst>
          </p:cNvPr>
          <p:cNvGrpSpPr/>
          <p:nvPr/>
        </p:nvGrpSpPr>
        <p:grpSpPr>
          <a:xfrm>
            <a:off x="1960038" y="2163208"/>
            <a:ext cx="1755648" cy="1755648"/>
            <a:chOff x="1493507" y="2097894"/>
            <a:chExt cx="1755648" cy="1755648"/>
          </a:xfrm>
        </p:grpSpPr>
        <p:sp>
          <p:nvSpPr>
            <p:cNvPr id="3" name="Chord 6">
              <a:extLst>
                <a:ext uri="{FF2B5EF4-FFF2-40B4-BE49-F238E27FC236}">
                  <a16:creationId xmlns:a16="http://schemas.microsoft.com/office/drawing/2014/main" id="{A9986675-7EF9-4545-A973-4B177119CCCA}"/>
                </a:ext>
              </a:extLst>
            </p:cNvPr>
            <p:cNvSpPr/>
            <p:nvPr/>
          </p:nvSpPr>
          <p:spPr>
            <a:xfrm>
              <a:off x="1493507" y="2865814"/>
              <a:ext cx="1754377" cy="987728"/>
            </a:xfrm>
            <a:custGeom>
              <a:avLst/>
              <a:gdLst>
                <a:gd name="connsiteX0" fmla="*/ 1753824 w 1754372"/>
                <a:gd name="connsiteY0" fmla="*/ 846190 h 1754372"/>
                <a:gd name="connsiteX1" fmla="*/ 1322010 w 1754372"/>
                <a:gd name="connsiteY1" fmla="*/ 1633219 h 1754372"/>
                <a:gd name="connsiteX2" fmla="*/ 424315 w 1754372"/>
                <a:gd name="connsiteY2" fmla="*/ 1628427 h 1754372"/>
                <a:gd name="connsiteX3" fmla="*/ 929 w 1754372"/>
                <a:gd name="connsiteY3" fmla="*/ 836832 h 1754372"/>
                <a:gd name="connsiteX4" fmla="*/ 1753824 w 1754372"/>
                <a:gd name="connsiteY4" fmla="*/ 846190 h 1754372"/>
                <a:gd name="connsiteX0" fmla="*/ 1753827 w 1754377"/>
                <a:gd name="connsiteY0" fmla="*/ 9358 h 917539"/>
                <a:gd name="connsiteX1" fmla="*/ 1322013 w 1754377"/>
                <a:gd name="connsiteY1" fmla="*/ 796387 h 917539"/>
                <a:gd name="connsiteX2" fmla="*/ 424318 w 1754377"/>
                <a:gd name="connsiteY2" fmla="*/ 791595 h 917539"/>
                <a:gd name="connsiteX3" fmla="*/ 932 w 1754377"/>
                <a:gd name="connsiteY3" fmla="*/ 0 h 917539"/>
                <a:gd name="connsiteX4" fmla="*/ 1753827 w 1754377"/>
                <a:gd name="connsiteY4" fmla="*/ 9358 h 917539"/>
                <a:gd name="connsiteX0" fmla="*/ 1753827 w 1754377"/>
                <a:gd name="connsiteY0" fmla="*/ 79547 h 987728"/>
                <a:gd name="connsiteX1" fmla="*/ 1322013 w 1754377"/>
                <a:gd name="connsiteY1" fmla="*/ 866576 h 987728"/>
                <a:gd name="connsiteX2" fmla="*/ 424318 w 1754377"/>
                <a:gd name="connsiteY2" fmla="*/ 861784 h 987728"/>
                <a:gd name="connsiteX3" fmla="*/ 932 w 1754377"/>
                <a:gd name="connsiteY3" fmla="*/ 70189 h 987728"/>
                <a:gd name="connsiteX4" fmla="*/ 1753827 w 1754377"/>
                <a:gd name="connsiteY4" fmla="*/ 79547 h 9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377" h="987728">
                  <a:moveTo>
                    <a:pt x="1753827" y="79547"/>
                  </a:moveTo>
                  <a:cubicBezTo>
                    <a:pt x="1765202" y="401249"/>
                    <a:pt x="1599457" y="703338"/>
                    <a:pt x="1322013" y="866576"/>
                  </a:cubicBezTo>
                  <a:cubicBezTo>
                    <a:pt x="1044569" y="1029814"/>
                    <a:pt x="700003" y="1027975"/>
                    <a:pt x="424318" y="861784"/>
                  </a:cubicBezTo>
                  <a:cubicBezTo>
                    <a:pt x="148633" y="695593"/>
                    <a:pt x="-13877" y="391751"/>
                    <a:pt x="932" y="70189"/>
                  </a:cubicBezTo>
                  <a:cubicBezTo>
                    <a:pt x="510802" y="371019"/>
                    <a:pt x="1382180" y="-200018"/>
                    <a:pt x="1753827" y="7954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508C2384-1B34-487C-A45E-E30B91A3AD12}"/>
                </a:ext>
              </a:extLst>
            </p:cNvPr>
            <p:cNvSpPr/>
            <p:nvPr/>
          </p:nvSpPr>
          <p:spPr>
            <a:xfrm>
              <a:off x="1493507" y="2097894"/>
              <a:ext cx="1755648" cy="1755648"/>
            </a:xfrm>
            <a:prstGeom prst="ellipse">
              <a:avLst/>
            </a:prstGeom>
            <a:noFill/>
            <a:ln w="1270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8A4139D-8785-4A3B-B4AF-7445344A96E0}"/>
              </a:ext>
            </a:extLst>
          </p:cNvPr>
          <p:cNvGrpSpPr/>
          <p:nvPr/>
        </p:nvGrpSpPr>
        <p:grpSpPr>
          <a:xfrm>
            <a:off x="6926782" y="2167192"/>
            <a:ext cx="1774182" cy="1769265"/>
            <a:chOff x="6460251" y="2101878"/>
            <a:chExt cx="1774182" cy="1769265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C9E3B24-F918-46BA-8623-63768DCB70CA}"/>
                </a:ext>
              </a:extLst>
            </p:cNvPr>
            <p:cNvSpPr/>
            <p:nvPr/>
          </p:nvSpPr>
          <p:spPr>
            <a:xfrm>
              <a:off x="6460251" y="2865815"/>
              <a:ext cx="1774182" cy="1005328"/>
            </a:xfrm>
            <a:custGeom>
              <a:avLst/>
              <a:gdLst>
                <a:gd name="connsiteX0" fmla="*/ 1566215 w 1628832"/>
                <a:gd name="connsiteY0" fmla="*/ 825 h 672806"/>
                <a:gd name="connsiteX1" fmla="*/ 1628832 w 1628832"/>
                <a:gd name="connsiteY1" fmla="*/ 7793 h 672806"/>
                <a:gd name="connsiteX2" fmla="*/ 1616432 w 1628832"/>
                <a:gd name="connsiteY2" fmla="*/ 56020 h 672806"/>
                <a:gd name="connsiteX3" fmla="*/ 778073 w 1628832"/>
                <a:gd name="connsiteY3" fmla="*/ 672806 h 672806"/>
                <a:gd name="connsiteX4" fmla="*/ 50168 w 1628832"/>
                <a:gd name="connsiteY4" fmla="*/ 285782 h 672806"/>
                <a:gd name="connsiteX5" fmla="*/ 0 w 1628832"/>
                <a:gd name="connsiteY5" fmla="*/ 193355 h 672806"/>
                <a:gd name="connsiteX6" fmla="*/ 70648 w 1628832"/>
                <a:gd name="connsiteY6" fmla="*/ 201691 h 672806"/>
                <a:gd name="connsiteX7" fmla="*/ 1566215 w 1628832"/>
                <a:gd name="connsiteY7" fmla="*/ 825 h 672806"/>
                <a:gd name="connsiteX0" fmla="*/ 1566215 w 1628832"/>
                <a:gd name="connsiteY0" fmla="*/ 825 h 680049"/>
                <a:gd name="connsiteX1" fmla="*/ 1628832 w 1628832"/>
                <a:gd name="connsiteY1" fmla="*/ 7793 h 680049"/>
                <a:gd name="connsiteX2" fmla="*/ 1616432 w 1628832"/>
                <a:gd name="connsiteY2" fmla="*/ 56020 h 680049"/>
                <a:gd name="connsiteX3" fmla="*/ 807667 w 1628832"/>
                <a:gd name="connsiteY3" fmla="*/ 680049 h 680049"/>
                <a:gd name="connsiteX4" fmla="*/ 50168 w 1628832"/>
                <a:gd name="connsiteY4" fmla="*/ 285782 h 680049"/>
                <a:gd name="connsiteX5" fmla="*/ 0 w 1628832"/>
                <a:gd name="connsiteY5" fmla="*/ 193355 h 680049"/>
                <a:gd name="connsiteX6" fmla="*/ 70648 w 1628832"/>
                <a:gd name="connsiteY6" fmla="*/ 201691 h 680049"/>
                <a:gd name="connsiteX7" fmla="*/ 1566215 w 1628832"/>
                <a:gd name="connsiteY7" fmla="*/ 825 h 680049"/>
                <a:gd name="connsiteX0" fmla="*/ 1566215 w 1628832"/>
                <a:gd name="connsiteY0" fmla="*/ 825 h 682011"/>
                <a:gd name="connsiteX1" fmla="*/ 1628832 w 1628832"/>
                <a:gd name="connsiteY1" fmla="*/ 7793 h 682011"/>
                <a:gd name="connsiteX2" fmla="*/ 1616432 w 1628832"/>
                <a:gd name="connsiteY2" fmla="*/ 56020 h 682011"/>
                <a:gd name="connsiteX3" fmla="*/ 807667 w 1628832"/>
                <a:gd name="connsiteY3" fmla="*/ 680049 h 682011"/>
                <a:gd name="connsiteX4" fmla="*/ 50168 w 1628832"/>
                <a:gd name="connsiteY4" fmla="*/ 285782 h 682011"/>
                <a:gd name="connsiteX5" fmla="*/ 0 w 1628832"/>
                <a:gd name="connsiteY5" fmla="*/ 193355 h 682011"/>
                <a:gd name="connsiteX6" fmla="*/ 70648 w 1628832"/>
                <a:gd name="connsiteY6" fmla="*/ 201691 h 682011"/>
                <a:gd name="connsiteX7" fmla="*/ 1566215 w 1628832"/>
                <a:gd name="connsiteY7" fmla="*/ 825 h 682011"/>
                <a:gd name="connsiteX0" fmla="*/ 1566215 w 1646026"/>
                <a:gd name="connsiteY0" fmla="*/ 825 h 684795"/>
                <a:gd name="connsiteX1" fmla="*/ 1628832 w 1646026"/>
                <a:gd name="connsiteY1" fmla="*/ 7793 h 684795"/>
                <a:gd name="connsiteX2" fmla="*/ 1646026 w 1646026"/>
                <a:gd name="connsiteY2" fmla="*/ 56020 h 684795"/>
                <a:gd name="connsiteX3" fmla="*/ 807667 w 1646026"/>
                <a:gd name="connsiteY3" fmla="*/ 680049 h 684795"/>
                <a:gd name="connsiteX4" fmla="*/ 50168 w 1646026"/>
                <a:gd name="connsiteY4" fmla="*/ 285782 h 684795"/>
                <a:gd name="connsiteX5" fmla="*/ 0 w 1646026"/>
                <a:gd name="connsiteY5" fmla="*/ 193355 h 684795"/>
                <a:gd name="connsiteX6" fmla="*/ 70648 w 1646026"/>
                <a:gd name="connsiteY6" fmla="*/ 201691 h 684795"/>
                <a:gd name="connsiteX7" fmla="*/ 1566215 w 1646026"/>
                <a:gd name="connsiteY7" fmla="*/ 825 h 684795"/>
                <a:gd name="connsiteX0" fmla="*/ 1566215 w 1646026"/>
                <a:gd name="connsiteY0" fmla="*/ 825 h 684795"/>
                <a:gd name="connsiteX1" fmla="*/ 1628832 w 1646026"/>
                <a:gd name="connsiteY1" fmla="*/ 7793 h 684795"/>
                <a:gd name="connsiteX2" fmla="*/ 1646026 w 1646026"/>
                <a:gd name="connsiteY2" fmla="*/ 56020 h 684795"/>
                <a:gd name="connsiteX3" fmla="*/ 807667 w 1646026"/>
                <a:gd name="connsiteY3" fmla="*/ 680049 h 684795"/>
                <a:gd name="connsiteX4" fmla="*/ 50168 w 1646026"/>
                <a:gd name="connsiteY4" fmla="*/ 285782 h 684795"/>
                <a:gd name="connsiteX5" fmla="*/ 0 w 1646026"/>
                <a:gd name="connsiteY5" fmla="*/ 193355 h 684795"/>
                <a:gd name="connsiteX6" fmla="*/ 70648 w 1646026"/>
                <a:gd name="connsiteY6" fmla="*/ 201691 h 684795"/>
                <a:gd name="connsiteX7" fmla="*/ 1566215 w 1646026"/>
                <a:gd name="connsiteY7" fmla="*/ 825 h 68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6026" h="684795">
                  <a:moveTo>
                    <a:pt x="1566215" y="825"/>
                  </a:moveTo>
                  <a:lnTo>
                    <a:pt x="1628832" y="7793"/>
                  </a:lnTo>
                  <a:lnTo>
                    <a:pt x="1646026" y="56020"/>
                  </a:lnTo>
                  <a:cubicBezTo>
                    <a:pt x="1633529" y="427840"/>
                    <a:pt x="1073643" y="641755"/>
                    <a:pt x="807667" y="680049"/>
                  </a:cubicBezTo>
                  <a:cubicBezTo>
                    <a:pt x="541691" y="718343"/>
                    <a:pt x="207919" y="519285"/>
                    <a:pt x="50168" y="285782"/>
                  </a:cubicBezTo>
                  <a:lnTo>
                    <a:pt x="0" y="193355"/>
                  </a:lnTo>
                  <a:lnTo>
                    <a:pt x="70648" y="201691"/>
                  </a:lnTo>
                  <a:cubicBezTo>
                    <a:pt x="558950" y="229026"/>
                    <a:pt x="1146488" y="-15960"/>
                    <a:pt x="1566215" y="82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25%</a:t>
              </a:r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E904B8EE-0147-40DC-8B5B-62BA351FC3F2}"/>
                </a:ext>
              </a:extLst>
            </p:cNvPr>
            <p:cNvSpPr/>
            <p:nvPr/>
          </p:nvSpPr>
          <p:spPr>
            <a:xfrm>
              <a:off x="6460251" y="2101878"/>
              <a:ext cx="1755648" cy="1747681"/>
            </a:xfrm>
            <a:prstGeom prst="ellipse">
              <a:avLst/>
            </a:prstGeom>
            <a:noFill/>
            <a:ln w="1270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E75ED1F-5654-4106-8690-16D6B6107F14}"/>
              </a:ext>
            </a:extLst>
          </p:cNvPr>
          <p:cNvGrpSpPr/>
          <p:nvPr/>
        </p:nvGrpSpPr>
        <p:grpSpPr>
          <a:xfrm>
            <a:off x="9410154" y="2167192"/>
            <a:ext cx="1755648" cy="1747681"/>
            <a:chOff x="8943623" y="2101878"/>
            <a:chExt cx="1755648" cy="1747681"/>
          </a:xfrm>
        </p:grpSpPr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DADB41A4-B18C-42D5-A611-738821B38D48}"/>
                </a:ext>
              </a:extLst>
            </p:cNvPr>
            <p:cNvSpPr/>
            <p:nvPr/>
          </p:nvSpPr>
          <p:spPr>
            <a:xfrm>
              <a:off x="8943623" y="2481855"/>
              <a:ext cx="1755648" cy="1363915"/>
            </a:xfrm>
            <a:custGeom>
              <a:avLst/>
              <a:gdLst>
                <a:gd name="connsiteX0" fmla="*/ 1604485 w 1755648"/>
                <a:gd name="connsiteY0" fmla="*/ 0 h 1363915"/>
                <a:gd name="connsiteX1" fmla="*/ 1605730 w 1755648"/>
                <a:gd name="connsiteY1" fmla="*/ 1501 h 1363915"/>
                <a:gd name="connsiteX2" fmla="*/ 1755648 w 1755648"/>
                <a:gd name="connsiteY2" fmla="*/ 490074 h 1363915"/>
                <a:gd name="connsiteX3" fmla="*/ 877824 w 1755648"/>
                <a:gd name="connsiteY3" fmla="*/ 1363915 h 1363915"/>
                <a:gd name="connsiteX4" fmla="*/ 0 w 1755648"/>
                <a:gd name="connsiteY4" fmla="*/ 490074 h 1363915"/>
                <a:gd name="connsiteX5" fmla="*/ 17835 w 1755648"/>
                <a:gd name="connsiteY5" fmla="*/ 313965 h 1363915"/>
                <a:gd name="connsiteX6" fmla="*/ 19210 w 1755648"/>
                <a:gd name="connsiteY6" fmla="*/ 309556 h 1363915"/>
                <a:gd name="connsiteX7" fmla="*/ 465497 w 1755648"/>
                <a:gd name="connsiteY7" fmla="*/ 217496 h 1363915"/>
                <a:gd name="connsiteX8" fmla="*/ 1386872 w 1755648"/>
                <a:gd name="connsiteY8" fmla="*/ 32627 h 1363915"/>
                <a:gd name="connsiteX0" fmla="*/ 1604485 w 1755648"/>
                <a:gd name="connsiteY0" fmla="*/ 0 h 1363915"/>
                <a:gd name="connsiteX1" fmla="*/ 1605730 w 1755648"/>
                <a:gd name="connsiteY1" fmla="*/ 1501 h 1363915"/>
                <a:gd name="connsiteX2" fmla="*/ 1755648 w 1755648"/>
                <a:gd name="connsiteY2" fmla="*/ 490074 h 1363915"/>
                <a:gd name="connsiteX3" fmla="*/ 877824 w 1755648"/>
                <a:gd name="connsiteY3" fmla="*/ 1363915 h 1363915"/>
                <a:gd name="connsiteX4" fmla="*/ 0 w 1755648"/>
                <a:gd name="connsiteY4" fmla="*/ 490074 h 1363915"/>
                <a:gd name="connsiteX5" fmla="*/ 17835 w 1755648"/>
                <a:gd name="connsiteY5" fmla="*/ 313965 h 1363915"/>
                <a:gd name="connsiteX6" fmla="*/ 19210 w 1755648"/>
                <a:gd name="connsiteY6" fmla="*/ 309556 h 1363915"/>
                <a:gd name="connsiteX7" fmla="*/ 465497 w 1755648"/>
                <a:gd name="connsiteY7" fmla="*/ 111171 h 1363915"/>
                <a:gd name="connsiteX8" fmla="*/ 1386872 w 1755648"/>
                <a:gd name="connsiteY8" fmla="*/ 32627 h 1363915"/>
                <a:gd name="connsiteX9" fmla="*/ 1604485 w 1755648"/>
                <a:gd name="connsiteY9" fmla="*/ 0 h 136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5648" h="1363915">
                  <a:moveTo>
                    <a:pt x="1604485" y="0"/>
                  </a:moveTo>
                  <a:lnTo>
                    <a:pt x="1605730" y="1501"/>
                  </a:lnTo>
                  <a:cubicBezTo>
                    <a:pt x="1700381" y="140967"/>
                    <a:pt x="1755648" y="309096"/>
                    <a:pt x="1755648" y="490074"/>
                  </a:cubicBezTo>
                  <a:cubicBezTo>
                    <a:pt x="1755648" y="972683"/>
                    <a:pt x="1362633" y="1363915"/>
                    <a:pt x="877824" y="1363915"/>
                  </a:cubicBezTo>
                  <a:cubicBezTo>
                    <a:pt x="393015" y="1363915"/>
                    <a:pt x="0" y="972683"/>
                    <a:pt x="0" y="490074"/>
                  </a:cubicBezTo>
                  <a:cubicBezTo>
                    <a:pt x="0" y="429748"/>
                    <a:pt x="6141" y="370850"/>
                    <a:pt x="17835" y="313965"/>
                  </a:cubicBezTo>
                  <a:lnTo>
                    <a:pt x="19210" y="309556"/>
                  </a:lnTo>
                  <a:cubicBezTo>
                    <a:pt x="167972" y="278869"/>
                    <a:pt x="316735" y="141858"/>
                    <a:pt x="465497" y="111171"/>
                  </a:cubicBezTo>
                  <a:cubicBezTo>
                    <a:pt x="781191" y="43603"/>
                    <a:pt x="1091689" y="81559"/>
                    <a:pt x="1386872" y="32627"/>
                  </a:cubicBezTo>
                  <a:lnTo>
                    <a:pt x="1604485" y="0"/>
                  </a:lnTo>
                  <a:close/>
                </a:path>
              </a:pathLst>
            </a:custGeom>
            <a:solidFill>
              <a:srgbClr val="BE1D2D"/>
            </a:solidFill>
            <a:ln w="127000">
              <a:solidFill>
                <a:srgbClr val="BE1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90%</a:t>
              </a:r>
            </a:p>
          </p:txBody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C8CA9C54-D10A-495F-B1D0-C20B4034A4C4}"/>
                </a:ext>
              </a:extLst>
            </p:cNvPr>
            <p:cNvSpPr/>
            <p:nvPr/>
          </p:nvSpPr>
          <p:spPr>
            <a:xfrm>
              <a:off x="8943623" y="2101878"/>
              <a:ext cx="1755648" cy="1747681"/>
            </a:xfrm>
            <a:prstGeom prst="ellipse">
              <a:avLst/>
            </a:prstGeom>
            <a:noFill/>
            <a:ln w="127000">
              <a:solidFill>
                <a:srgbClr val="BE1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A7427AC-B484-4294-8A39-0EC5774EDA0E}"/>
              </a:ext>
            </a:extLst>
          </p:cNvPr>
          <p:cNvGrpSpPr/>
          <p:nvPr/>
        </p:nvGrpSpPr>
        <p:grpSpPr>
          <a:xfrm>
            <a:off x="4443410" y="2167192"/>
            <a:ext cx="1755648" cy="1747681"/>
            <a:chOff x="3976879" y="2101878"/>
            <a:chExt cx="1755648" cy="1747681"/>
          </a:xfrm>
        </p:grpSpPr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C000096-4606-4E09-AB9E-EB90F72E446A}"/>
                </a:ext>
              </a:extLst>
            </p:cNvPr>
            <p:cNvSpPr/>
            <p:nvPr/>
          </p:nvSpPr>
          <p:spPr>
            <a:xfrm>
              <a:off x="4279532" y="3391544"/>
              <a:ext cx="1318438" cy="395496"/>
            </a:xfrm>
            <a:custGeom>
              <a:avLst/>
              <a:gdLst>
                <a:gd name="connsiteX0" fmla="*/ 1527957 w 1527957"/>
                <a:gd name="connsiteY0" fmla="*/ 0 h 623770"/>
                <a:gd name="connsiteX1" fmla="*/ 1499871 w 1527957"/>
                <a:gd name="connsiteY1" fmla="*/ 90068 h 623770"/>
                <a:gd name="connsiteX2" fmla="*/ 691030 w 1527957"/>
                <a:gd name="connsiteY2" fmla="*/ 623770 h 623770"/>
                <a:gd name="connsiteX3" fmla="*/ 70315 w 1527957"/>
                <a:gd name="connsiteY3" fmla="*/ 367828 h 623770"/>
                <a:gd name="connsiteX4" fmla="*/ 0 w 1527957"/>
                <a:gd name="connsiteY4" fmla="*/ 282992 h 623770"/>
                <a:gd name="connsiteX5" fmla="*/ 164586 w 1527957"/>
                <a:gd name="connsiteY5" fmla="*/ 254714 h 623770"/>
                <a:gd name="connsiteX6" fmla="*/ 1388267 w 1527957"/>
                <a:gd name="connsiteY6" fmla="*/ 15544 h 623770"/>
                <a:gd name="connsiteX0" fmla="*/ 1527957 w 1527957"/>
                <a:gd name="connsiteY0" fmla="*/ 0 h 623770"/>
                <a:gd name="connsiteX1" fmla="*/ 1499871 w 1527957"/>
                <a:gd name="connsiteY1" fmla="*/ 90068 h 623770"/>
                <a:gd name="connsiteX2" fmla="*/ 691030 w 1527957"/>
                <a:gd name="connsiteY2" fmla="*/ 623770 h 623770"/>
                <a:gd name="connsiteX3" fmla="*/ 70315 w 1527957"/>
                <a:gd name="connsiteY3" fmla="*/ 367828 h 623770"/>
                <a:gd name="connsiteX4" fmla="*/ 0 w 1527957"/>
                <a:gd name="connsiteY4" fmla="*/ 282992 h 623770"/>
                <a:gd name="connsiteX5" fmla="*/ 164586 w 1527957"/>
                <a:gd name="connsiteY5" fmla="*/ 254713 h 623770"/>
                <a:gd name="connsiteX6" fmla="*/ 1388267 w 1527957"/>
                <a:gd name="connsiteY6" fmla="*/ 15544 h 623770"/>
                <a:gd name="connsiteX7" fmla="*/ 1527957 w 1527957"/>
                <a:gd name="connsiteY7" fmla="*/ 0 h 623770"/>
                <a:gd name="connsiteX0" fmla="*/ 1527957 w 1527957"/>
                <a:gd name="connsiteY0" fmla="*/ 0 h 623770"/>
                <a:gd name="connsiteX1" fmla="*/ 1499871 w 1527957"/>
                <a:gd name="connsiteY1" fmla="*/ 90068 h 623770"/>
                <a:gd name="connsiteX2" fmla="*/ 691030 w 1527957"/>
                <a:gd name="connsiteY2" fmla="*/ 623770 h 623770"/>
                <a:gd name="connsiteX3" fmla="*/ 70315 w 1527957"/>
                <a:gd name="connsiteY3" fmla="*/ 367828 h 623770"/>
                <a:gd name="connsiteX4" fmla="*/ 0 w 1527957"/>
                <a:gd name="connsiteY4" fmla="*/ 282992 h 623770"/>
                <a:gd name="connsiteX5" fmla="*/ 164586 w 1527957"/>
                <a:gd name="connsiteY5" fmla="*/ 254713 h 623770"/>
                <a:gd name="connsiteX6" fmla="*/ 1388267 w 1527957"/>
                <a:gd name="connsiteY6" fmla="*/ 15544 h 623770"/>
                <a:gd name="connsiteX7" fmla="*/ 1527957 w 1527957"/>
                <a:gd name="connsiteY7" fmla="*/ 0 h 623770"/>
                <a:gd name="connsiteX0" fmla="*/ 1527957 w 1527957"/>
                <a:gd name="connsiteY0" fmla="*/ 3472 h 627242"/>
                <a:gd name="connsiteX1" fmla="*/ 1499871 w 1527957"/>
                <a:gd name="connsiteY1" fmla="*/ 93540 h 627242"/>
                <a:gd name="connsiteX2" fmla="*/ 691030 w 1527957"/>
                <a:gd name="connsiteY2" fmla="*/ 627242 h 627242"/>
                <a:gd name="connsiteX3" fmla="*/ 70315 w 1527957"/>
                <a:gd name="connsiteY3" fmla="*/ 371300 h 627242"/>
                <a:gd name="connsiteX4" fmla="*/ 0 w 1527957"/>
                <a:gd name="connsiteY4" fmla="*/ 286464 h 627242"/>
                <a:gd name="connsiteX5" fmla="*/ 176907 w 1527957"/>
                <a:gd name="connsiteY5" fmla="*/ 123284 h 627242"/>
                <a:gd name="connsiteX6" fmla="*/ 1388267 w 1527957"/>
                <a:gd name="connsiteY6" fmla="*/ 19016 h 627242"/>
                <a:gd name="connsiteX7" fmla="*/ 1527957 w 1527957"/>
                <a:gd name="connsiteY7" fmla="*/ 3472 h 62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7957" h="627242">
                  <a:moveTo>
                    <a:pt x="1527957" y="3472"/>
                  </a:moveTo>
                  <a:lnTo>
                    <a:pt x="1499871" y="93540"/>
                  </a:lnTo>
                  <a:cubicBezTo>
                    <a:pt x="1366610" y="407174"/>
                    <a:pt x="1054637" y="627242"/>
                    <a:pt x="691030" y="627242"/>
                  </a:cubicBezTo>
                  <a:cubicBezTo>
                    <a:pt x="448626" y="627242"/>
                    <a:pt x="229170" y="529434"/>
                    <a:pt x="70315" y="371300"/>
                  </a:cubicBezTo>
                  <a:lnTo>
                    <a:pt x="0" y="286464"/>
                  </a:lnTo>
                  <a:lnTo>
                    <a:pt x="176907" y="123284"/>
                  </a:lnTo>
                  <a:cubicBezTo>
                    <a:pt x="623453" y="-110261"/>
                    <a:pt x="1008067" y="69307"/>
                    <a:pt x="1388267" y="19016"/>
                  </a:cubicBezTo>
                  <a:lnTo>
                    <a:pt x="1527957" y="3472"/>
                  </a:lnTo>
                  <a:close/>
                </a:path>
              </a:pathLst>
            </a:custGeom>
            <a:solidFill>
              <a:srgbClr val="BE1D2D"/>
            </a:solidFill>
            <a:ln w="127000">
              <a:solidFill>
                <a:srgbClr val="BE1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10%</a:t>
              </a:r>
            </a:p>
          </p:txBody>
        </p:sp>
        <p:sp>
          <p:nvSpPr>
            <p:cNvPr id="13" name="Oval 20">
              <a:extLst>
                <a:ext uri="{FF2B5EF4-FFF2-40B4-BE49-F238E27FC236}">
                  <a16:creationId xmlns:a16="http://schemas.microsoft.com/office/drawing/2014/main" id="{2880E2C1-BF9C-4846-96A3-738F625A781D}"/>
                </a:ext>
              </a:extLst>
            </p:cNvPr>
            <p:cNvSpPr/>
            <p:nvPr/>
          </p:nvSpPr>
          <p:spPr>
            <a:xfrm>
              <a:off x="3976879" y="2101878"/>
              <a:ext cx="1755648" cy="1747681"/>
            </a:xfrm>
            <a:prstGeom prst="ellipse">
              <a:avLst/>
            </a:prstGeom>
            <a:noFill/>
            <a:ln w="127000">
              <a:solidFill>
                <a:srgbClr val="BE1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TextBox 26">
            <a:extLst>
              <a:ext uri="{FF2B5EF4-FFF2-40B4-BE49-F238E27FC236}">
                <a16:creationId xmlns:a16="http://schemas.microsoft.com/office/drawing/2014/main" id="{3214244B-5216-440F-879A-EFA090A8AFFC}"/>
              </a:ext>
            </a:extLst>
          </p:cNvPr>
          <p:cNvSpPr txBox="1"/>
          <p:nvPr/>
        </p:nvSpPr>
        <p:spPr>
          <a:xfrm>
            <a:off x="1878160" y="4478882"/>
            <a:ext cx="191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BC5ABCB3-43C3-452F-B704-F17A348583E5}"/>
              </a:ext>
            </a:extLst>
          </p:cNvPr>
          <p:cNvSpPr txBox="1"/>
          <p:nvPr/>
        </p:nvSpPr>
        <p:spPr>
          <a:xfrm>
            <a:off x="4362168" y="4478882"/>
            <a:ext cx="191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86EB6681-5B70-4FAD-BC11-C73D30CEB8CF}"/>
              </a:ext>
            </a:extLst>
          </p:cNvPr>
          <p:cNvSpPr txBox="1"/>
          <p:nvPr/>
        </p:nvSpPr>
        <p:spPr>
          <a:xfrm>
            <a:off x="6845540" y="4479938"/>
            <a:ext cx="191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29">
            <a:extLst>
              <a:ext uri="{FF2B5EF4-FFF2-40B4-BE49-F238E27FC236}">
                <a16:creationId xmlns:a16="http://schemas.microsoft.com/office/drawing/2014/main" id="{39F4D8F8-5031-42A8-BDC5-406816FA8545}"/>
              </a:ext>
            </a:extLst>
          </p:cNvPr>
          <p:cNvSpPr txBox="1"/>
          <p:nvPr/>
        </p:nvSpPr>
        <p:spPr>
          <a:xfrm>
            <a:off x="9328769" y="4481313"/>
            <a:ext cx="1918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8">
            <a:extLst>
              <a:ext uri="{FF2B5EF4-FFF2-40B4-BE49-F238E27FC236}">
                <a16:creationId xmlns:a16="http://schemas.microsoft.com/office/drawing/2014/main" id="{1A105C40-9EF5-47BF-9636-AD47DB8330A5}"/>
              </a:ext>
            </a:extLst>
          </p:cNvPr>
          <p:cNvSpPr/>
          <p:nvPr/>
        </p:nvSpPr>
        <p:spPr>
          <a:xfrm>
            <a:off x="6873279" y="1540690"/>
            <a:ext cx="222479" cy="223836"/>
          </a:xfrm>
          <a:custGeom>
            <a:avLst/>
            <a:gdLst>
              <a:gd name="connsiteX0" fmla="*/ 0 w 222479"/>
              <a:gd name="connsiteY0" fmla="*/ 0 h 223836"/>
              <a:gd name="connsiteX1" fmla="*/ 222479 w 222479"/>
              <a:gd name="connsiteY1" fmla="*/ 223836 h 223836"/>
              <a:gd name="connsiteX2" fmla="*/ 0 w 222479"/>
              <a:gd name="connsiteY2" fmla="*/ 2707 h 223836"/>
              <a:gd name="connsiteX3" fmla="*/ 0 w 222479"/>
              <a:gd name="connsiteY3" fmla="*/ 0 h 22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479" h="223836">
                <a:moveTo>
                  <a:pt x="0" y="0"/>
                </a:moveTo>
                <a:lnTo>
                  <a:pt x="222479" y="223836"/>
                </a:lnTo>
                <a:lnTo>
                  <a:pt x="0" y="2707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30">
            <a:extLst>
              <a:ext uri="{FF2B5EF4-FFF2-40B4-BE49-F238E27FC236}">
                <a16:creationId xmlns:a16="http://schemas.microsoft.com/office/drawing/2014/main" id="{B27224BC-D987-44EE-8F74-A92FA68CA120}"/>
              </a:ext>
            </a:extLst>
          </p:cNvPr>
          <p:cNvSpPr/>
          <p:nvPr/>
        </p:nvSpPr>
        <p:spPr>
          <a:xfrm>
            <a:off x="7095758" y="1764526"/>
            <a:ext cx="223835" cy="222478"/>
          </a:xfrm>
          <a:custGeom>
            <a:avLst/>
            <a:gdLst>
              <a:gd name="connsiteX0" fmla="*/ 0 w 223835"/>
              <a:gd name="connsiteY0" fmla="*/ 0 h 222478"/>
              <a:gd name="connsiteX1" fmla="*/ 223835 w 223835"/>
              <a:gd name="connsiteY1" fmla="*/ 222478 h 222478"/>
              <a:gd name="connsiteX2" fmla="*/ 221129 w 223835"/>
              <a:gd name="connsiteY2" fmla="*/ 222478 h 222478"/>
              <a:gd name="connsiteX3" fmla="*/ 0 w 223835"/>
              <a:gd name="connsiteY3" fmla="*/ 0 h 22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35" h="222478">
                <a:moveTo>
                  <a:pt x="0" y="0"/>
                </a:moveTo>
                <a:lnTo>
                  <a:pt x="223835" y="222478"/>
                </a:lnTo>
                <a:lnTo>
                  <a:pt x="221129" y="222478"/>
                </a:lnTo>
                <a:lnTo>
                  <a:pt x="0" y="0"/>
                </a:lnTo>
                <a:close/>
              </a:path>
            </a:pathLst>
          </a:custGeom>
          <a:solidFill>
            <a:srgbClr val="B73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F6EBEAF-EF8A-4216-A0C9-D97710CBA852}"/>
              </a:ext>
            </a:extLst>
          </p:cNvPr>
          <p:cNvGrpSpPr/>
          <p:nvPr/>
        </p:nvGrpSpPr>
        <p:grpSpPr>
          <a:xfrm>
            <a:off x="6117666" y="2606522"/>
            <a:ext cx="2245179" cy="2247872"/>
            <a:chOff x="4970001" y="2746482"/>
            <a:chExt cx="2245179" cy="2247872"/>
          </a:xfrm>
        </p:grpSpPr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659BE6C1-E31E-424F-88ED-A4C925BC2706}"/>
                </a:ext>
              </a:extLst>
            </p:cNvPr>
            <p:cNvSpPr/>
            <p:nvPr/>
          </p:nvSpPr>
          <p:spPr>
            <a:xfrm>
              <a:off x="5948093" y="3476794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34">
              <a:extLst>
                <a:ext uri="{FF2B5EF4-FFF2-40B4-BE49-F238E27FC236}">
                  <a16:creationId xmlns:a16="http://schemas.microsoft.com/office/drawing/2014/main" id="{3C1ED2DB-3765-4F3C-99DE-CE3D7DBF26F1}"/>
                </a:ext>
              </a:extLst>
            </p:cNvPr>
            <p:cNvSpPr/>
            <p:nvPr/>
          </p:nvSpPr>
          <p:spPr>
            <a:xfrm>
              <a:off x="5725614" y="3699273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85">
              <a:extLst>
                <a:ext uri="{FF2B5EF4-FFF2-40B4-BE49-F238E27FC236}">
                  <a16:creationId xmlns:a16="http://schemas.microsoft.com/office/drawing/2014/main" id="{11D7356E-6357-4E5C-93DA-72A0186173FE}"/>
                </a:ext>
              </a:extLst>
            </p:cNvPr>
            <p:cNvSpPr/>
            <p:nvPr/>
          </p:nvSpPr>
          <p:spPr>
            <a:xfrm>
              <a:off x="5660102" y="2757788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80">
              <a:extLst>
                <a:ext uri="{FF2B5EF4-FFF2-40B4-BE49-F238E27FC236}">
                  <a16:creationId xmlns:a16="http://schemas.microsoft.com/office/drawing/2014/main" id="{50BF24FF-88F4-41BD-B776-4EB9E529B21F}"/>
                </a:ext>
              </a:extLst>
            </p:cNvPr>
            <p:cNvSpPr/>
            <p:nvPr/>
          </p:nvSpPr>
          <p:spPr>
            <a:xfrm>
              <a:off x="6088879" y="4545333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8">
              <a:extLst>
                <a:ext uri="{FF2B5EF4-FFF2-40B4-BE49-F238E27FC236}">
                  <a16:creationId xmlns:a16="http://schemas.microsoft.com/office/drawing/2014/main" id="{D2E0DEEB-DF63-42A7-BA30-0897A70E447F}"/>
                </a:ext>
              </a:extLst>
            </p:cNvPr>
            <p:cNvSpPr/>
            <p:nvPr/>
          </p:nvSpPr>
          <p:spPr>
            <a:xfrm>
              <a:off x="4984510" y="2757788"/>
              <a:ext cx="675592" cy="446315"/>
            </a:xfrm>
            <a:custGeom>
              <a:avLst/>
              <a:gdLst>
                <a:gd name="connsiteX0" fmla="*/ 449036 w 675592"/>
                <a:gd name="connsiteY0" fmla="*/ 0 h 446315"/>
                <a:gd name="connsiteX1" fmla="*/ 675592 w 675592"/>
                <a:gd name="connsiteY1" fmla="*/ 0 h 446315"/>
                <a:gd name="connsiteX2" fmla="*/ 675592 w 675592"/>
                <a:gd name="connsiteY2" fmla="*/ 446314 h 446315"/>
                <a:gd name="connsiteX3" fmla="*/ 443592 w 675592"/>
                <a:gd name="connsiteY3" fmla="*/ 446314 h 446315"/>
                <a:gd name="connsiteX4" fmla="*/ 443592 w 675592"/>
                <a:gd name="connsiteY4" fmla="*/ 446315 h 446315"/>
                <a:gd name="connsiteX5" fmla="*/ 443591 w 675592"/>
                <a:gd name="connsiteY5" fmla="*/ 446315 h 446315"/>
                <a:gd name="connsiteX6" fmla="*/ 443591 w 675592"/>
                <a:gd name="connsiteY6" fmla="*/ 446314 h 446315"/>
                <a:gd name="connsiteX7" fmla="*/ 0 w 675592"/>
                <a:gd name="connsiteY7" fmla="*/ 446314 h 446315"/>
                <a:gd name="connsiteX8" fmla="*/ 443592 w 675592"/>
                <a:gd name="connsiteY8" fmla="*/ 5412 h 446315"/>
                <a:gd name="connsiteX9" fmla="*/ 443592 w 675592"/>
                <a:gd name="connsiteY9" fmla="*/ 5411 h 446315"/>
                <a:gd name="connsiteX10" fmla="*/ 449036 w 675592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5592" h="446315">
                  <a:moveTo>
                    <a:pt x="449036" y="0"/>
                  </a:moveTo>
                  <a:lnTo>
                    <a:pt x="675592" y="0"/>
                  </a:lnTo>
                  <a:lnTo>
                    <a:pt x="675592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2DBCB1A9-F46A-4108-B49A-23AA19640142}"/>
                </a:ext>
              </a:extLst>
            </p:cNvPr>
            <p:cNvSpPr/>
            <p:nvPr/>
          </p:nvSpPr>
          <p:spPr>
            <a:xfrm>
              <a:off x="6094630" y="2749189"/>
              <a:ext cx="1120550" cy="1003423"/>
            </a:xfrm>
            <a:custGeom>
              <a:avLst/>
              <a:gdLst>
                <a:gd name="connsiteX0" fmla="*/ 0 w 1120550"/>
                <a:gd name="connsiteY0" fmla="*/ 0 h 1003423"/>
                <a:gd name="connsiteX1" fmla="*/ 671513 w 1120550"/>
                <a:gd name="connsiteY1" fmla="*/ 0 h 1003423"/>
                <a:gd name="connsiteX2" fmla="*/ 674236 w 1120550"/>
                <a:gd name="connsiteY2" fmla="*/ 2707 h 1003423"/>
                <a:gd name="connsiteX3" fmla="*/ 674236 w 1120550"/>
                <a:gd name="connsiteY3" fmla="*/ 2708 h 1003423"/>
                <a:gd name="connsiteX4" fmla="*/ 896715 w 1120550"/>
                <a:gd name="connsiteY4" fmla="*/ 223837 h 1003423"/>
                <a:gd name="connsiteX5" fmla="*/ 1117843 w 1120550"/>
                <a:gd name="connsiteY5" fmla="*/ 446314 h 1003423"/>
                <a:gd name="connsiteX6" fmla="*/ 1117844 w 1120550"/>
                <a:gd name="connsiteY6" fmla="*/ 446314 h 1003423"/>
                <a:gd name="connsiteX7" fmla="*/ 1120550 w 1120550"/>
                <a:gd name="connsiteY7" fmla="*/ 449037 h 1003423"/>
                <a:gd name="connsiteX8" fmla="*/ 1120550 w 1120550"/>
                <a:gd name="connsiteY8" fmla="*/ 1003423 h 1003423"/>
                <a:gd name="connsiteX9" fmla="*/ 674236 w 1120550"/>
                <a:gd name="connsiteY9" fmla="*/ 1003423 h 1003423"/>
                <a:gd name="connsiteX10" fmla="*/ 674236 w 1120550"/>
                <a:gd name="connsiteY10" fmla="*/ 446315 h 1003423"/>
                <a:gd name="connsiteX11" fmla="*/ 674236 w 1120550"/>
                <a:gd name="connsiteY11" fmla="*/ 446314 h 1003423"/>
                <a:gd name="connsiteX12" fmla="*/ 0 w 1120550"/>
                <a:gd name="connsiteY12" fmla="*/ 446314 h 1003423"/>
                <a:gd name="connsiteX13" fmla="*/ 0 w 1120550"/>
                <a:gd name="connsiteY13" fmla="*/ 0 h 1003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550" h="1003423">
                  <a:moveTo>
                    <a:pt x="0" y="0"/>
                  </a:moveTo>
                  <a:lnTo>
                    <a:pt x="671513" y="0"/>
                  </a:lnTo>
                  <a:lnTo>
                    <a:pt x="674236" y="2707"/>
                  </a:lnTo>
                  <a:lnTo>
                    <a:pt x="674236" y="2708"/>
                  </a:lnTo>
                  <a:lnTo>
                    <a:pt x="896715" y="223837"/>
                  </a:lnTo>
                  <a:lnTo>
                    <a:pt x="1117843" y="446314"/>
                  </a:lnTo>
                  <a:lnTo>
                    <a:pt x="1117844" y="446314"/>
                  </a:lnTo>
                  <a:lnTo>
                    <a:pt x="1120550" y="449037"/>
                  </a:lnTo>
                  <a:lnTo>
                    <a:pt x="1120550" y="1003423"/>
                  </a:lnTo>
                  <a:lnTo>
                    <a:pt x="674236" y="1003423"/>
                  </a:lnTo>
                  <a:lnTo>
                    <a:pt x="674236" y="446315"/>
                  </a:lnTo>
                  <a:lnTo>
                    <a:pt x="674236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73590ECA-90DE-485D-8B8D-FB688D207459}"/>
                </a:ext>
              </a:extLst>
            </p:cNvPr>
            <p:cNvSpPr/>
            <p:nvPr/>
          </p:nvSpPr>
          <p:spPr>
            <a:xfrm>
              <a:off x="4981787" y="2757789"/>
              <a:ext cx="446314" cy="729501"/>
            </a:xfrm>
            <a:custGeom>
              <a:avLst/>
              <a:gdLst>
                <a:gd name="connsiteX0" fmla="*/ 446314 w 446314"/>
                <a:gd name="connsiteY0" fmla="*/ 0 h 729501"/>
                <a:gd name="connsiteX1" fmla="*/ 446314 w 446314"/>
                <a:gd name="connsiteY1" fmla="*/ 5410 h 729501"/>
                <a:gd name="connsiteX2" fmla="*/ 2721 w 446314"/>
                <a:gd name="connsiteY2" fmla="*/ 446313 h 729501"/>
                <a:gd name="connsiteX3" fmla="*/ 2723 w 446314"/>
                <a:gd name="connsiteY3" fmla="*/ 446313 h 729501"/>
                <a:gd name="connsiteX4" fmla="*/ 2722 w 446314"/>
                <a:gd name="connsiteY4" fmla="*/ 446314 h 729501"/>
                <a:gd name="connsiteX5" fmla="*/ 446314 w 446314"/>
                <a:gd name="connsiteY5" fmla="*/ 446314 h 729501"/>
                <a:gd name="connsiteX6" fmla="*/ 446314 w 446314"/>
                <a:gd name="connsiteY6" fmla="*/ 729501 h 729501"/>
                <a:gd name="connsiteX7" fmla="*/ 0 w 446314"/>
                <a:gd name="connsiteY7" fmla="*/ 729501 h 729501"/>
                <a:gd name="connsiteX8" fmla="*/ 0 w 446314"/>
                <a:gd name="connsiteY8" fmla="*/ 449037 h 729501"/>
                <a:gd name="connsiteX9" fmla="*/ 446314 w 446314"/>
                <a:gd name="connsiteY9" fmla="*/ 0 h 72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29501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29501"/>
                  </a:lnTo>
                  <a:lnTo>
                    <a:pt x="0" y="729501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70">
              <a:extLst>
                <a:ext uri="{FF2B5EF4-FFF2-40B4-BE49-F238E27FC236}">
                  <a16:creationId xmlns:a16="http://schemas.microsoft.com/office/drawing/2014/main" id="{882F4EC5-02C3-4C1E-B7B7-412B6B652A74}"/>
                </a:ext>
              </a:extLst>
            </p:cNvPr>
            <p:cNvSpPr/>
            <p:nvPr/>
          </p:nvSpPr>
          <p:spPr>
            <a:xfrm>
              <a:off x="4970001" y="3925005"/>
              <a:ext cx="446314" cy="1066642"/>
            </a:xfrm>
            <a:custGeom>
              <a:avLst/>
              <a:gdLst>
                <a:gd name="connsiteX0" fmla="*/ 0 w 446314"/>
                <a:gd name="connsiteY0" fmla="*/ 0 h 1066642"/>
                <a:gd name="connsiteX1" fmla="*/ 446314 w 446314"/>
                <a:gd name="connsiteY1" fmla="*/ 0 h 1066642"/>
                <a:gd name="connsiteX2" fmla="*/ 446314 w 446314"/>
                <a:gd name="connsiteY2" fmla="*/ 620327 h 1066642"/>
                <a:gd name="connsiteX3" fmla="*/ 2721 w 446314"/>
                <a:gd name="connsiteY3" fmla="*/ 620327 h 1066642"/>
                <a:gd name="connsiteX4" fmla="*/ 2722 w 446314"/>
                <a:gd name="connsiteY4" fmla="*/ 620328 h 1066642"/>
                <a:gd name="connsiteX5" fmla="*/ 446314 w 446314"/>
                <a:gd name="connsiteY5" fmla="*/ 620328 h 1066642"/>
                <a:gd name="connsiteX6" fmla="*/ 446314 w 446314"/>
                <a:gd name="connsiteY6" fmla="*/ 1061230 h 1066642"/>
                <a:gd name="connsiteX7" fmla="*/ 446314 w 446314"/>
                <a:gd name="connsiteY7" fmla="*/ 1061231 h 1066642"/>
                <a:gd name="connsiteX8" fmla="*/ 446314 w 446314"/>
                <a:gd name="connsiteY8" fmla="*/ 1066642 h 1066642"/>
                <a:gd name="connsiteX9" fmla="*/ 0 w 446314"/>
                <a:gd name="connsiteY9" fmla="*/ 617605 h 1066642"/>
                <a:gd name="connsiteX10" fmla="*/ 0 w 446314"/>
                <a:gd name="connsiteY10" fmla="*/ 0 h 106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66642">
                  <a:moveTo>
                    <a:pt x="0" y="0"/>
                  </a:moveTo>
                  <a:lnTo>
                    <a:pt x="446314" y="0"/>
                  </a:lnTo>
                  <a:lnTo>
                    <a:pt x="446314" y="620327"/>
                  </a:lnTo>
                  <a:lnTo>
                    <a:pt x="2721" y="620327"/>
                  </a:lnTo>
                  <a:lnTo>
                    <a:pt x="2722" y="620328"/>
                  </a:lnTo>
                  <a:lnTo>
                    <a:pt x="446314" y="620328"/>
                  </a:lnTo>
                  <a:lnTo>
                    <a:pt x="446314" y="1061230"/>
                  </a:lnTo>
                  <a:lnTo>
                    <a:pt x="446314" y="1061231"/>
                  </a:lnTo>
                  <a:lnTo>
                    <a:pt x="446314" y="1066642"/>
                  </a:lnTo>
                  <a:lnTo>
                    <a:pt x="0" y="617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00014711-3EF0-485F-B77E-2EBC13B30E17}"/>
                </a:ext>
              </a:extLst>
            </p:cNvPr>
            <p:cNvSpPr/>
            <p:nvPr/>
          </p:nvSpPr>
          <p:spPr>
            <a:xfrm>
              <a:off x="6535193" y="4198927"/>
              <a:ext cx="668792" cy="792720"/>
            </a:xfrm>
            <a:custGeom>
              <a:avLst/>
              <a:gdLst>
                <a:gd name="connsiteX0" fmla="*/ 222478 w 668792"/>
                <a:gd name="connsiteY0" fmla="*/ 0 h 792720"/>
                <a:gd name="connsiteX1" fmla="*/ 668792 w 668792"/>
                <a:gd name="connsiteY1" fmla="*/ 0 h 792720"/>
                <a:gd name="connsiteX2" fmla="*/ 668792 w 668792"/>
                <a:gd name="connsiteY2" fmla="*/ 343683 h 792720"/>
                <a:gd name="connsiteX3" fmla="*/ 666086 w 668792"/>
                <a:gd name="connsiteY3" fmla="*/ 346406 h 792720"/>
                <a:gd name="connsiteX4" fmla="*/ 444957 w 668792"/>
                <a:gd name="connsiteY4" fmla="*/ 568885 h 792720"/>
                <a:gd name="connsiteX5" fmla="*/ 222478 w 668792"/>
                <a:gd name="connsiteY5" fmla="*/ 790014 h 792720"/>
                <a:gd name="connsiteX6" fmla="*/ 219755 w 668792"/>
                <a:gd name="connsiteY6" fmla="*/ 792720 h 792720"/>
                <a:gd name="connsiteX7" fmla="*/ 0 w 668792"/>
                <a:gd name="connsiteY7" fmla="*/ 792720 h 792720"/>
                <a:gd name="connsiteX8" fmla="*/ 0 w 668792"/>
                <a:gd name="connsiteY8" fmla="*/ 346406 h 792720"/>
                <a:gd name="connsiteX9" fmla="*/ 222478 w 668792"/>
                <a:gd name="connsiteY9" fmla="*/ 346406 h 792720"/>
                <a:gd name="connsiteX10" fmla="*/ 222478 w 668792"/>
                <a:gd name="connsiteY10" fmla="*/ 0 h 79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8792" h="792720">
                  <a:moveTo>
                    <a:pt x="222478" y="0"/>
                  </a:moveTo>
                  <a:lnTo>
                    <a:pt x="668792" y="0"/>
                  </a:lnTo>
                  <a:lnTo>
                    <a:pt x="668792" y="343683"/>
                  </a:lnTo>
                  <a:lnTo>
                    <a:pt x="666086" y="346406"/>
                  </a:lnTo>
                  <a:lnTo>
                    <a:pt x="444957" y="568885"/>
                  </a:lnTo>
                  <a:lnTo>
                    <a:pt x="222478" y="790014"/>
                  </a:lnTo>
                  <a:lnTo>
                    <a:pt x="219755" y="792720"/>
                  </a:lnTo>
                  <a:lnTo>
                    <a:pt x="0" y="792720"/>
                  </a:lnTo>
                  <a:lnTo>
                    <a:pt x="0" y="346406"/>
                  </a:lnTo>
                  <a:lnTo>
                    <a:pt x="222478" y="346406"/>
                  </a:lnTo>
                  <a:lnTo>
                    <a:pt x="22247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025B0C85-BA4E-4437-834F-FA41DE3C34D4}"/>
                </a:ext>
              </a:extLst>
            </p:cNvPr>
            <p:cNvSpPr/>
            <p:nvPr/>
          </p:nvSpPr>
          <p:spPr>
            <a:xfrm>
              <a:off x="5416316" y="4545332"/>
              <a:ext cx="683758" cy="446314"/>
            </a:xfrm>
            <a:custGeom>
              <a:avLst/>
              <a:gdLst>
                <a:gd name="connsiteX0" fmla="*/ 0 w 683758"/>
                <a:gd name="connsiteY0" fmla="*/ 0 h 446314"/>
                <a:gd name="connsiteX1" fmla="*/ 683758 w 683758"/>
                <a:gd name="connsiteY1" fmla="*/ 0 h 446314"/>
                <a:gd name="connsiteX2" fmla="*/ 683758 w 683758"/>
                <a:gd name="connsiteY2" fmla="*/ 446314 h 446314"/>
                <a:gd name="connsiteX3" fmla="*/ 5444 w 683758"/>
                <a:gd name="connsiteY3" fmla="*/ 446314 h 446314"/>
                <a:gd name="connsiteX4" fmla="*/ 0 w 683758"/>
                <a:gd name="connsiteY4" fmla="*/ 440903 h 446314"/>
                <a:gd name="connsiteX5" fmla="*/ 0 w 683758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758" h="446314">
                  <a:moveTo>
                    <a:pt x="0" y="0"/>
                  </a:moveTo>
                  <a:lnTo>
                    <a:pt x="683758" y="0"/>
                  </a:lnTo>
                  <a:lnTo>
                    <a:pt x="683758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4E9998D-07A8-4D5E-A02F-D285F09BC484}"/>
                </a:ext>
              </a:extLst>
            </p:cNvPr>
            <p:cNvSpPr/>
            <p:nvPr/>
          </p:nvSpPr>
          <p:spPr>
            <a:xfrm>
              <a:off x="6768866" y="2749189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E3656D9C-F7B7-4B24-8826-D9BF11042076}"/>
                </a:ext>
              </a:extLst>
            </p:cNvPr>
            <p:cNvSpPr/>
            <p:nvPr/>
          </p:nvSpPr>
          <p:spPr>
            <a:xfrm>
              <a:off x="6991345" y="2973025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ight Triangle 51">
              <a:extLst>
                <a:ext uri="{FF2B5EF4-FFF2-40B4-BE49-F238E27FC236}">
                  <a16:creationId xmlns:a16="http://schemas.microsoft.com/office/drawing/2014/main" id="{1E405094-A79C-42F2-8FF0-D94F0409B159}"/>
                </a:ext>
              </a:extLst>
            </p:cNvPr>
            <p:cNvSpPr/>
            <p:nvPr/>
          </p:nvSpPr>
          <p:spPr>
            <a:xfrm flipH="1">
              <a:off x="6653538" y="2746482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ight Triangle 52">
              <a:extLst>
                <a:ext uri="{FF2B5EF4-FFF2-40B4-BE49-F238E27FC236}">
                  <a16:creationId xmlns:a16="http://schemas.microsoft.com/office/drawing/2014/main" id="{F547D8A5-533E-44B1-8735-ED093BC39D90}"/>
                </a:ext>
              </a:extLst>
            </p:cNvPr>
            <p:cNvSpPr/>
            <p:nvPr/>
          </p:nvSpPr>
          <p:spPr>
            <a:xfrm rot="5400000" flipH="1">
              <a:off x="6922487" y="4261127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ight Triangle 53">
              <a:extLst>
                <a:ext uri="{FF2B5EF4-FFF2-40B4-BE49-F238E27FC236}">
                  <a16:creationId xmlns:a16="http://schemas.microsoft.com/office/drawing/2014/main" id="{141278C7-E4F4-41AB-907C-C0C7D8CC1655}"/>
                </a:ext>
              </a:extLst>
            </p:cNvPr>
            <p:cNvSpPr/>
            <p:nvPr/>
          </p:nvSpPr>
          <p:spPr>
            <a:xfrm rot="16200000" flipH="1">
              <a:off x="5143899" y="303657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ight Triangle 54">
              <a:extLst>
                <a:ext uri="{FF2B5EF4-FFF2-40B4-BE49-F238E27FC236}">
                  <a16:creationId xmlns:a16="http://schemas.microsoft.com/office/drawing/2014/main" id="{3684E792-C971-413E-9203-D899FE28E63B}"/>
                </a:ext>
              </a:extLst>
            </p:cNvPr>
            <p:cNvSpPr/>
            <p:nvPr/>
          </p:nvSpPr>
          <p:spPr>
            <a:xfrm flipV="1">
              <a:off x="5416316" y="4548040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CFEE87F-CE90-44F6-942D-D2E2A33B17F1}"/>
              </a:ext>
            </a:extLst>
          </p:cNvPr>
          <p:cNvGrpSpPr/>
          <p:nvPr/>
        </p:nvGrpSpPr>
        <p:grpSpPr>
          <a:xfrm>
            <a:off x="7090824" y="3609945"/>
            <a:ext cx="2247883" cy="2247872"/>
            <a:chOff x="7485495" y="3920401"/>
            <a:chExt cx="2247883" cy="2247872"/>
          </a:xfrm>
        </p:grpSpPr>
        <p:sp>
          <p:nvSpPr>
            <p:cNvPr id="22" name="Freeform 82">
              <a:extLst>
                <a:ext uri="{FF2B5EF4-FFF2-40B4-BE49-F238E27FC236}">
                  <a16:creationId xmlns:a16="http://schemas.microsoft.com/office/drawing/2014/main" id="{E5F88797-07DC-4900-BA2C-FE9E608CC176}"/>
                </a:ext>
              </a:extLst>
            </p:cNvPr>
            <p:cNvSpPr/>
            <p:nvPr/>
          </p:nvSpPr>
          <p:spPr>
            <a:xfrm>
              <a:off x="8156991" y="3923108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id="{C54D03C1-1C99-4CAA-AB35-79122E619D7B}"/>
                </a:ext>
              </a:extLst>
            </p:cNvPr>
            <p:cNvSpPr/>
            <p:nvPr/>
          </p:nvSpPr>
          <p:spPr>
            <a:xfrm>
              <a:off x="7490922" y="3923108"/>
              <a:ext cx="666069" cy="446315"/>
            </a:xfrm>
            <a:custGeom>
              <a:avLst/>
              <a:gdLst>
                <a:gd name="connsiteX0" fmla="*/ 449036 w 666069"/>
                <a:gd name="connsiteY0" fmla="*/ 0 h 446315"/>
                <a:gd name="connsiteX1" fmla="*/ 666069 w 666069"/>
                <a:gd name="connsiteY1" fmla="*/ 0 h 446315"/>
                <a:gd name="connsiteX2" fmla="*/ 666069 w 666069"/>
                <a:gd name="connsiteY2" fmla="*/ 446314 h 446315"/>
                <a:gd name="connsiteX3" fmla="*/ 443592 w 666069"/>
                <a:gd name="connsiteY3" fmla="*/ 446314 h 446315"/>
                <a:gd name="connsiteX4" fmla="*/ 443592 w 666069"/>
                <a:gd name="connsiteY4" fmla="*/ 446315 h 446315"/>
                <a:gd name="connsiteX5" fmla="*/ 443591 w 666069"/>
                <a:gd name="connsiteY5" fmla="*/ 446315 h 446315"/>
                <a:gd name="connsiteX6" fmla="*/ 443591 w 666069"/>
                <a:gd name="connsiteY6" fmla="*/ 446314 h 446315"/>
                <a:gd name="connsiteX7" fmla="*/ 0 w 666069"/>
                <a:gd name="connsiteY7" fmla="*/ 446314 h 446315"/>
                <a:gd name="connsiteX8" fmla="*/ 443592 w 666069"/>
                <a:gd name="connsiteY8" fmla="*/ 5412 h 446315"/>
                <a:gd name="connsiteX9" fmla="*/ 443592 w 666069"/>
                <a:gd name="connsiteY9" fmla="*/ 5411 h 446315"/>
                <a:gd name="connsiteX10" fmla="*/ 449036 w 666069"/>
                <a:gd name="connsiteY10" fmla="*/ 0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69" h="446315">
                  <a:moveTo>
                    <a:pt x="449036" y="0"/>
                  </a:moveTo>
                  <a:lnTo>
                    <a:pt x="666069" y="0"/>
                  </a:lnTo>
                  <a:lnTo>
                    <a:pt x="666069" y="446314"/>
                  </a:lnTo>
                  <a:lnTo>
                    <a:pt x="443592" y="446314"/>
                  </a:lnTo>
                  <a:lnTo>
                    <a:pt x="443592" y="446315"/>
                  </a:lnTo>
                  <a:lnTo>
                    <a:pt x="443591" y="446315"/>
                  </a:lnTo>
                  <a:lnTo>
                    <a:pt x="443591" y="446314"/>
                  </a:lnTo>
                  <a:lnTo>
                    <a:pt x="0" y="446314"/>
                  </a:lnTo>
                  <a:lnTo>
                    <a:pt x="443592" y="5412"/>
                  </a:lnTo>
                  <a:lnTo>
                    <a:pt x="443592" y="5411"/>
                  </a:lnTo>
                  <a:lnTo>
                    <a:pt x="449036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72">
              <a:extLst>
                <a:ext uri="{FF2B5EF4-FFF2-40B4-BE49-F238E27FC236}">
                  <a16:creationId xmlns:a16="http://schemas.microsoft.com/office/drawing/2014/main" id="{1071855E-EC7C-46D7-8B2F-A4C51E52CDA1}"/>
                </a:ext>
              </a:extLst>
            </p:cNvPr>
            <p:cNvSpPr/>
            <p:nvPr/>
          </p:nvSpPr>
          <p:spPr>
            <a:xfrm>
              <a:off x="7934514" y="3923108"/>
              <a:ext cx="1798864" cy="2242457"/>
            </a:xfrm>
            <a:custGeom>
              <a:avLst/>
              <a:gdLst>
                <a:gd name="connsiteX0" fmla="*/ 668791 w 1798864"/>
                <a:gd name="connsiteY0" fmla="*/ 0 h 2242457"/>
                <a:gd name="connsiteX1" fmla="*/ 1349827 w 1798864"/>
                <a:gd name="connsiteY1" fmla="*/ 0 h 2242457"/>
                <a:gd name="connsiteX2" fmla="*/ 1352550 w 1798864"/>
                <a:gd name="connsiteY2" fmla="*/ 2707 h 2242457"/>
                <a:gd name="connsiteX3" fmla="*/ 1352550 w 1798864"/>
                <a:gd name="connsiteY3" fmla="*/ 2708 h 2242457"/>
                <a:gd name="connsiteX4" fmla="*/ 1575029 w 1798864"/>
                <a:gd name="connsiteY4" fmla="*/ 223837 h 2242457"/>
                <a:gd name="connsiteX5" fmla="*/ 1796157 w 1798864"/>
                <a:gd name="connsiteY5" fmla="*/ 446314 h 2242457"/>
                <a:gd name="connsiteX6" fmla="*/ 1796158 w 1798864"/>
                <a:gd name="connsiteY6" fmla="*/ 446314 h 2242457"/>
                <a:gd name="connsiteX7" fmla="*/ 1798864 w 1798864"/>
                <a:gd name="connsiteY7" fmla="*/ 449037 h 2242457"/>
                <a:gd name="connsiteX8" fmla="*/ 1798864 w 1798864"/>
                <a:gd name="connsiteY8" fmla="*/ 1793420 h 2242457"/>
                <a:gd name="connsiteX9" fmla="*/ 1796158 w 1798864"/>
                <a:gd name="connsiteY9" fmla="*/ 1796143 h 2242457"/>
                <a:gd name="connsiteX10" fmla="*/ 1575029 w 1798864"/>
                <a:gd name="connsiteY10" fmla="*/ 2018622 h 2242457"/>
                <a:gd name="connsiteX11" fmla="*/ 1352550 w 1798864"/>
                <a:gd name="connsiteY11" fmla="*/ 2239751 h 2242457"/>
                <a:gd name="connsiteX12" fmla="*/ 1349827 w 1798864"/>
                <a:gd name="connsiteY12" fmla="*/ 2242457 h 2242457"/>
                <a:gd name="connsiteX13" fmla="*/ 5444 w 1798864"/>
                <a:gd name="connsiteY13" fmla="*/ 2242457 h 2242457"/>
                <a:gd name="connsiteX14" fmla="*/ 0 w 1798864"/>
                <a:gd name="connsiteY14" fmla="*/ 2237046 h 2242457"/>
                <a:gd name="connsiteX15" fmla="*/ 0 w 1798864"/>
                <a:gd name="connsiteY15" fmla="*/ 1796143 h 2242457"/>
                <a:gd name="connsiteX16" fmla="*/ 1352550 w 1798864"/>
                <a:gd name="connsiteY16" fmla="*/ 1796143 h 2242457"/>
                <a:gd name="connsiteX17" fmla="*/ 1352550 w 1798864"/>
                <a:gd name="connsiteY17" fmla="*/ 446315 h 2242457"/>
                <a:gd name="connsiteX18" fmla="*/ 1352550 w 1798864"/>
                <a:gd name="connsiteY18" fmla="*/ 446314 h 2242457"/>
                <a:gd name="connsiteX19" fmla="*/ 668791 w 1798864"/>
                <a:gd name="connsiteY19" fmla="*/ 446314 h 2242457"/>
                <a:gd name="connsiteX20" fmla="*/ 668791 w 1798864"/>
                <a:gd name="connsiteY20" fmla="*/ 0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8864" h="2242457">
                  <a:moveTo>
                    <a:pt x="668791" y="0"/>
                  </a:moveTo>
                  <a:lnTo>
                    <a:pt x="1349827" y="0"/>
                  </a:lnTo>
                  <a:lnTo>
                    <a:pt x="1352550" y="2707"/>
                  </a:lnTo>
                  <a:lnTo>
                    <a:pt x="1352550" y="2708"/>
                  </a:lnTo>
                  <a:lnTo>
                    <a:pt x="1575029" y="223837"/>
                  </a:lnTo>
                  <a:lnTo>
                    <a:pt x="1796157" y="446314"/>
                  </a:lnTo>
                  <a:lnTo>
                    <a:pt x="1796158" y="446314"/>
                  </a:lnTo>
                  <a:lnTo>
                    <a:pt x="1798864" y="449037"/>
                  </a:lnTo>
                  <a:lnTo>
                    <a:pt x="1798864" y="1793420"/>
                  </a:lnTo>
                  <a:lnTo>
                    <a:pt x="1796158" y="1796143"/>
                  </a:lnTo>
                  <a:lnTo>
                    <a:pt x="1575029" y="2018622"/>
                  </a:lnTo>
                  <a:lnTo>
                    <a:pt x="1352550" y="2239751"/>
                  </a:lnTo>
                  <a:lnTo>
                    <a:pt x="1349827" y="2242457"/>
                  </a:lnTo>
                  <a:lnTo>
                    <a:pt x="5444" y="2242457"/>
                  </a:lnTo>
                  <a:lnTo>
                    <a:pt x="0" y="2237046"/>
                  </a:lnTo>
                  <a:lnTo>
                    <a:pt x="0" y="1796143"/>
                  </a:lnTo>
                  <a:lnTo>
                    <a:pt x="1352550" y="1796143"/>
                  </a:lnTo>
                  <a:lnTo>
                    <a:pt x="1352550" y="446315"/>
                  </a:lnTo>
                  <a:lnTo>
                    <a:pt x="1352550" y="446314"/>
                  </a:lnTo>
                  <a:lnTo>
                    <a:pt x="668791" y="446314"/>
                  </a:lnTo>
                  <a:lnTo>
                    <a:pt x="668791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C38D48D0-FA42-4EE3-BA7F-720DE87EDADA}"/>
                </a:ext>
              </a:extLst>
            </p:cNvPr>
            <p:cNvSpPr/>
            <p:nvPr/>
          </p:nvSpPr>
          <p:spPr>
            <a:xfrm>
              <a:off x="7488199" y="3923109"/>
              <a:ext cx="446314" cy="792719"/>
            </a:xfrm>
            <a:custGeom>
              <a:avLst/>
              <a:gdLst>
                <a:gd name="connsiteX0" fmla="*/ 446314 w 446314"/>
                <a:gd name="connsiteY0" fmla="*/ 0 h 792719"/>
                <a:gd name="connsiteX1" fmla="*/ 446314 w 446314"/>
                <a:gd name="connsiteY1" fmla="*/ 5410 h 792719"/>
                <a:gd name="connsiteX2" fmla="*/ 2721 w 446314"/>
                <a:gd name="connsiteY2" fmla="*/ 446313 h 792719"/>
                <a:gd name="connsiteX3" fmla="*/ 2723 w 446314"/>
                <a:gd name="connsiteY3" fmla="*/ 446313 h 792719"/>
                <a:gd name="connsiteX4" fmla="*/ 2722 w 446314"/>
                <a:gd name="connsiteY4" fmla="*/ 446314 h 792719"/>
                <a:gd name="connsiteX5" fmla="*/ 446314 w 446314"/>
                <a:gd name="connsiteY5" fmla="*/ 446314 h 792719"/>
                <a:gd name="connsiteX6" fmla="*/ 446314 w 446314"/>
                <a:gd name="connsiteY6" fmla="*/ 792719 h 792719"/>
                <a:gd name="connsiteX7" fmla="*/ 0 w 446314"/>
                <a:gd name="connsiteY7" fmla="*/ 792719 h 792719"/>
                <a:gd name="connsiteX8" fmla="*/ 0 w 446314"/>
                <a:gd name="connsiteY8" fmla="*/ 449037 h 792719"/>
                <a:gd name="connsiteX9" fmla="*/ 446314 w 446314"/>
                <a:gd name="connsiteY9" fmla="*/ 0 h 79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792719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2723" y="446313"/>
                  </a:lnTo>
                  <a:lnTo>
                    <a:pt x="2722" y="446314"/>
                  </a:lnTo>
                  <a:lnTo>
                    <a:pt x="446314" y="446314"/>
                  </a:lnTo>
                  <a:lnTo>
                    <a:pt x="446314" y="792719"/>
                  </a:lnTo>
                  <a:lnTo>
                    <a:pt x="0" y="792719"/>
                  </a:lnTo>
                  <a:lnTo>
                    <a:pt x="0" y="449037"/>
                  </a:lnTo>
                  <a:lnTo>
                    <a:pt x="446314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67">
              <a:extLst>
                <a:ext uri="{FF2B5EF4-FFF2-40B4-BE49-F238E27FC236}">
                  <a16:creationId xmlns:a16="http://schemas.microsoft.com/office/drawing/2014/main" id="{4BF9621D-7D89-492A-BABC-1070DD323639}"/>
                </a:ext>
              </a:extLst>
            </p:cNvPr>
            <p:cNvSpPr/>
            <p:nvPr/>
          </p:nvSpPr>
          <p:spPr>
            <a:xfrm>
              <a:off x="7488199" y="5162142"/>
              <a:ext cx="446314" cy="1003424"/>
            </a:xfrm>
            <a:custGeom>
              <a:avLst/>
              <a:gdLst>
                <a:gd name="connsiteX0" fmla="*/ 0 w 446314"/>
                <a:gd name="connsiteY0" fmla="*/ 0 h 1003424"/>
                <a:gd name="connsiteX1" fmla="*/ 446314 w 446314"/>
                <a:gd name="connsiteY1" fmla="*/ 0 h 1003424"/>
                <a:gd name="connsiteX2" fmla="*/ 446314 w 446314"/>
                <a:gd name="connsiteY2" fmla="*/ 557109 h 1003424"/>
                <a:gd name="connsiteX3" fmla="*/ 2721 w 446314"/>
                <a:gd name="connsiteY3" fmla="*/ 557109 h 1003424"/>
                <a:gd name="connsiteX4" fmla="*/ 2722 w 446314"/>
                <a:gd name="connsiteY4" fmla="*/ 557110 h 1003424"/>
                <a:gd name="connsiteX5" fmla="*/ 446314 w 446314"/>
                <a:gd name="connsiteY5" fmla="*/ 557110 h 1003424"/>
                <a:gd name="connsiteX6" fmla="*/ 446314 w 446314"/>
                <a:gd name="connsiteY6" fmla="*/ 998012 h 1003424"/>
                <a:gd name="connsiteX7" fmla="*/ 446314 w 446314"/>
                <a:gd name="connsiteY7" fmla="*/ 998013 h 1003424"/>
                <a:gd name="connsiteX8" fmla="*/ 446314 w 446314"/>
                <a:gd name="connsiteY8" fmla="*/ 1003424 h 1003424"/>
                <a:gd name="connsiteX9" fmla="*/ 0 w 446314"/>
                <a:gd name="connsiteY9" fmla="*/ 554387 h 1003424"/>
                <a:gd name="connsiteX10" fmla="*/ 0 w 446314"/>
                <a:gd name="connsiteY10" fmla="*/ 0 h 100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314" h="1003424">
                  <a:moveTo>
                    <a:pt x="0" y="0"/>
                  </a:moveTo>
                  <a:lnTo>
                    <a:pt x="446314" y="0"/>
                  </a:lnTo>
                  <a:lnTo>
                    <a:pt x="446314" y="557109"/>
                  </a:lnTo>
                  <a:lnTo>
                    <a:pt x="2721" y="557109"/>
                  </a:lnTo>
                  <a:lnTo>
                    <a:pt x="2722" y="557110"/>
                  </a:lnTo>
                  <a:lnTo>
                    <a:pt x="446314" y="557110"/>
                  </a:lnTo>
                  <a:lnTo>
                    <a:pt x="446314" y="998012"/>
                  </a:lnTo>
                  <a:lnTo>
                    <a:pt x="446314" y="998013"/>
                  </a:lnTo>
                  <a:lnTo>
                    <a:pt x="446314" y="1003424"/>
                  </a:lnTo>
                  <a:lnTo>
                    <a:pt x="0" y="55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49">
              <a:extLst>
                <a:ext uri="{FF2B5EF4-FFF2-40B4-BE49-F238E27FC236}">
                  <a16:creationId xmlns:a16="http://schemas.microsoft.com/office/drawing/2014/main" id="{99E98365-1A4F-4E32-B1B2-A581ACE136F7}"/>
                </a:ext>
              </a:extLst>
            </p:cNvPr>
            <p:cNvSpPr/>
            <p:nvPr/>
          </p:nvSpPr>
          <p:spPr>
            <a:xfrm>
              <a:off x="8379470" y="4715829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50">
              <a:extLst>
                <a:ext uri="{FF2B5EF4-FFF2-40B4-BE49-F238E27FC236}">
                  <a16:creationId xmlns:a16="http://schemas.microsoft.com/office/drawing/2014/main" id="{F19B3CEC-7F69-4ABF-9F84-F4E3055DD852}"/>
                </a:ext>
              </a:extLst>
            </p:cNvPr>
            <p:cNvSpPr/>
            <p:nvPr/>
          </p:nvSpPr>
          <p:spPr>
            <a:xfrm>
              <a:off x="8156991" y="4938308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213C5812-2307-47D6-A909-8DE9E868D48D}"/>
                </a:ext>
              </a:extLst>
            </p:cNvPr>
            <p:cNvSpPr/>
            <p:nvPr/>
          </p:nvSpPr>
          <p:spPr>
            <a:xfrm>
              <a:off x="9287064" y="3923108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B778B1FB-5DFD-4305-8783-E53D1FA39FFA}"/>
                </a:ext>
              </a:extLst>
            </p:cNvPr>
            <p:cNvSpPr/>
            <p:nvPr/>
          </p:nvSpPr>
          <p:spPr>
            <a:xfrm>
              <a:off x="9509543" y="4146944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5F7615B9-7B50-45BC-8FA6-4AA0801AD47B}"/>
                </a:ext>
              </a:extLst>
            </p:cNvPr>
            <p:cNvSpPr/>
            <p:nvPr/>
          </p:nvSpPr>
          <p:spPr>
            <a:xfrm>
              <a:off x="9509543" y="5719252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62">
              <a:extLst>
                <a:ext uri="{FF2B5EF4-FFF2-40B4-BE49-F238E27FC236}">
                  <a16:creationId xmlns:a16="http://schemas.microsoft.com/office/drawing/2014/main" id="{FA3FD826-DA63-4587-B46B-C1183C65C91F}"/>
                </a:ext>
              </a:extLst>
            </p:cNvPr>
            <p:cNvSpPr/>
            <p:nvPr/>
          </p:nvSpPr>
          <p:spPr>
            <a:xfrm>
              <a:off x="9287064" y="5941731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Right Triangle 63">
              <a:extLst>
                <a:ext uri="{FF2B5EF4-FFF2-40B4-BE49-F238E27FC236}">
                  <a16:creationId xmlns:a16="http://schemas.microsoft.com/office/drawing/2014/main" id="{3F78C561-0A22-4972-A122-1A06845318DE}"/>
                </a:ext>
              </a:extLst>
            </p:cNvPr>
            <p:cNvSpPr/>
            <p:nvPr/>
          </p:nvSpPr>
          <p:spPr>
            <a:xfrm flipH="1">
              <a:off x="9171736" y="3920401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Right Triangle 64">
              <a:extLst>
                <a:ext uri="{FF2B5EF4-FFF2-40B4-BE49-F238E27FC236}">
                  <a16:creationId xmlns:a16="http://schemas.microsoft.com/office/drawing/2014/main" id="{2C98139E-6EFD-45B0-A4C6-78887BE3B5B8}"/>
                </a:ext>
              </a:extLst>
            </p:cNvPr>
            <p:cNvSpPr/>
            <p:nvPr/>
          </p:nvSpPr>
          <p:spPr>
            <a:xfrm rot="5400000" flipH="1">
              <a:off x="9451880" y="5435045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ight Triangle 65">
              <a:extLst>
                <a:ext uri="{FF2B5EF4-FFF2-40B4-BE49-F238E27FC236}">
                  <a16:creationId xmlns:a16="http://schemas.microsoft.com/office/drawing/2014/main" id="{B61D3495-2CD7-4DDE-8C04-55F2F79A5313}"/>
                </a:ext>
              </a:extLst>
            </p:cNvPr>
            <p:cNvSpPr/>
            <p:nvPr/>
          </p:nvSpPr>
          <p:spPr>
            <a:xfrm rot="16200000" flipH="1">
              <a:off x="7650311" y="420189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ight Triangle 66">
              <a:extLst>
                <a:ext uri="{FF2B5EF4-FFF2-40B4-BE49-F238E27FC236}">
                  <a16:creationId xmlns:a16="http://schemas.microsoft.com/office/drawing/2014/main" id="{E43BC98C-3A60-4F59-BBAE-054987AAC02C}"/>
                </a:ext>
              </a:extLst>
            </p:cNvPr>
            <p:cNvSpPr/>
            <p:nvPr/>
          </p:nvSpPr>
          <p:spPr>
            <a:xfrm flipV="1">
              <a:off x="7934514" y="572195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89">
            <a:extLst>
              <a:ext uri="{FF2B5EF4-FFF2-40B4-BE49-F238E27FC236}">
                <a16:creationId xmlns:a16="http://schemas.microsoft.com/office/drawing/2014/main" id="{91AE7401-5035-4814-897E-1D01911A2D72}"/>
              </a:ext>
            </a:extLst>
          </p:cNvPr>
          <p:cNvSpPr txBox="1"/>
          <p:nvPr/>
        </p:nvSpPr>
        <p:spPr>
          <a:xfrm>
            <a:off x="2677646" y="1539881"/>
            <a:ext cx="211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TextBox 90">
            <a:extLst>
              <a:ext uri="{FF2B5EF4-FFF2-40B4-BE49-F238E27FC236}">
                <a16:creationId xmlns:a16="http://schemas.microsoft.com/office/drawing/2014/main" id="{0A03F66C-B6CD-4AB6-8A0D-19221B96734E}"/>
              </a:ext>
            </a:extLst>
          </p:cNvPr>
          <p:cNvSpPr txBox="1"/>
          <p:nvPr/>
        </p:nvSpPr>
        <p:spPr>
          <a:xfrm>
            <a:off x="1995708" y="160143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9" name="TextBox 91">
            <a:extLst>
              <a:ext uri="{FF2B5EF4-FFF2-40B4-BE49-F238E27FC236}">
                <a16:creationId xmlns:a16="http://schemas.microsoft.com/office/drawing/2014/main" id="{22F7E27B-BC09-4E34-BDCD-0AE43BE86552}"/>
              </a:ext>
            </a:extLst>
          </p:cNvPr>
          <p:cNvSpPr txBox="1"/>
          <p:nvPr/>
        </p:nvSpPr>
        <p:spPr>
          <a:xfrm>
            <a:off x="2681043" y="3256002"/>
            <a:ext cx="211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Box 92">
            <a:extLst>
              <a:ext uri="{FF2B5EF4-FFF2-40B4-BE49-F238E27FC236}">
                <a16:creationId xmlns:a16="http://schemas.microsoft.com/office/drawing/2014/main" id="{9CFA9F06-502B-427C-BEA4-3DA2030B5AE7}"/>
              </a:ext>
            </a:extLst>
          </p:cNvPr>
          <p:cNvSpPr txBox="1"/>
          <p:nvPr/>
        </p:nvSpPr>
        <p:spPr>
          <a:xfrm>
            <a:off x="1999105" y="3317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1" name="TextBox 93">
            <a:extLst>
              <a:ext uri="{FF2B5EF4-FFF2-40B4-BE49-F238E27FC236}">
                <a16:creationId xmlns:a16="http://schemas.microsoft.com/office/drawing/2014/main" id="{EDE29B6D-7265-4588-8A51-4BACD8586824}"/>
              </a:ext>
            </a:extLst>
          </p:cNvPr>
          <p:cNvSpPr txBox="1"/>
          <p:nvPr/>
        </p:nvSpPr>
        <p:spPr>
          <a:xfrm>
            <a:off x="2673573" y="5095234"/>
            <a:ext cx="211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TextBox 94">
            <a:extLst>
              <a:ext uri="{FF2B5EF4-FFF2-40B4-BE49-F238E27FC236}">
                <a16:creationId xmlns:a16="http://schemas.microsoft.com/office/drawing/2014/main" id="{8372FDDC-D43F-4BAF-A64C-6DB8D6FD9E15}"/>
              </a:ext>
            </a:extLst>
          </p:cNvPr>
          <p:cNvSpPr txBox="1"/>
          <p:nvPr/>
        </p:nvSpPr>
        <p:spPr>
          <a:xfrm>
            <a:off x="1991635" y="515679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3" name="TextBox 95">
            <a:extLst>
              <a:ext uri="{FF2B5EF4-FFF2-40B4-BE49-F238E27FC236}">
                <a16:creationId xmlns:a16="http://schemas.microsoft.com/office/drawing/2014/main" id="{77469C7E-C8AA-4688-A5F6-F8E46AA2F231}"/>
              </a:ext>
            </a:extLst>
          </p:cNvPr>
          <p:cNvSpPr txBox="1"/>
          <p:nvPr/>
        </p:nvSpPr>
        <p:spPr>
          <a:xfrm>
            <a:off x="8989616" y="1539881"/>
            <a:ext cx="2613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65BB2D7-37AA-4841-ACCF-24486CA97BA2}"/>
              </a:ext>
            </a:extLst>
          </p:cNvPr>
          <p:cNvGrpSpPr/>
          <p:nvPr/>
        </p:nvGrpSpPr>
        <p:grpSpPr>
          <a:xfrm>
            <a:off x="5213157" y="1539881"/>
            <a:ext cx="2252648" cy="2247872"/>
            <a:chOff x="4506017" y="2072139"/>
            <a:chExt cx="2252648" cy="2247872"/>
          </a:xfrm>
        </p:grpSpPr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CF9C2323-A241-4A37-8878-3F6B75DD33A5}"/>
                </a:ext>
              </a:extLst>
            </p:cNvPr>
            <p:cNvSpPr/>
            <p:nvPr/>
          </p:nvSpPr>
          <p:spPr>
            <a:xfrm>
              <a:off x="4508721" y="2074847"/>
              <a:ext cx="446314" cy="2242457"/>
            </a:xfrm>
            <a:custGeom>
              <a:avLst/>
              <a:gdLst>
                <a:gd name="connsiteX0" fmla="*/ 446314 w 446314"/>
                <a:gd name="connsiteY0" fmla="*/ 0 h 2242457"/>
                <a:gd name="connsiteX1" fmla="*/ 446314 w 446314"/>
                <a:gd name="connsiteY1" fmla="*/ 5410 h 2242457"/>
                <a:gd name="connsiteX2" fmla="*/ 2721 w 446314"/>
                <a:gd name="connsiteY2" fmla="*/ 446313 h 2242457"/>
                <a:gd name="connsiteX3" fmla="*/ 446314 w 446314"/>
                <a:gd name="connsiteY3" fmla="*/ 446313 h 2242457"/>
                <a:gd name="connsiteX4" fmla="*/ 446314 w 446314"/>
                <a:gd name="connsiteY4" fmla="*/ 1796142 h 2242457"/>
                <a:gd name="connsiteX5" fmla="*/ 2721 w 446314"/>
                <a:gd name="connsiteY5" fmla="*/ 1796142 h 2242457"/>
                <a:gd name="connsiteX6" fmla="*/ 2722 w 446314"/>
                <a:gd name="connsiteY6" fmla="*/ 1796143 h 2242457"/>
                <a:gd name="connsiteX7" fmla="*/ 446314 w 446314"/>
                <a:gd name="connsiteY7" fmla="*/ 1796143 h 2242457"/>
                <a:gd name="connsiteX8" fmla="*/ 446314 w 446314"/>
                <a:gd name="connsiteY8" fmla="*/ 2237045 h 2242457"/>
                <a:gd name="connsiteX9" fmla="*/ 446314 w 446314"/>
                <a:gd name="connsiteY9" fmla="*/ 2237046 h 2242457"/>
                <a:gd name="connsiteX10" fmla="*/ 446314 w 446314"/>
                <a:gd name="connsiteY10" fmla="*/ 2242457 h 2242457"/>
                <a:gd name="connsiteX11" fmla="*/ 0 w 446314"/>
                <a:gd name="connsiteY11" fmla="*/ 1793420 h 2242457"/>
                <a:gd name="connsiteX12" fmla="*/ 0 w 446314"/>
                <a:gd name="connsiteY12" fmla="*/ 449037 h 224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6314" h="2242457">
                  <a:moveTo>
                    <a:pt x="446314" y="0"/>
                  </a:moveTo>
                  <a:lnTo>
                    <a:pt x="446314" y="5410"/>
                  </a:lnTo>
                  <a:lnTo>
                    <a:pt x="2721" y="446313"/>
                  </a:lnTo>
                  <a:lnTo>
                    <a:pt x="446314" y="446313"/>
                  </a:lnTo>
                  <a:lnTo>
                    <a:pt x="446314" y="1796142"/>
                  </a:lnTo>
                  <a:lnTo>
                    <a:pt x="2721" y="1796142"/>
                  </a:lnTo>
                  <a:lnTo>
                    <a:pt x="2722" y="1796143"/>
                  </a:lnTo>
                  <a:lnTo>
                    <a:pt x="446314" y="1796143"/>
                  </a:lnTo>
                  <a:lnTo>
                    <a:pt x="446314" y="2237045"/>
                  </a:lnTo>
                  <a:lnTo>
                    <a:pt x="446314" y="2237046"/>
                  </a:lnTo>
                  <a:lnTo>
                    <a:pt x="446314" y="2242457"/>
                  </a:lnTo>
                  <a:lnTo>
                    <a:pt x="0" y="1793420"/>
                  </a:lnTo>
                  <a:lnTo>
                    <a:pt x="0" y="449037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AAA4C0F8-614F-49F1-8311-3885A91C9313}"/>
                </a:ext>
              </a:extLst>
            </p:cNvPr>
            <p:cNvSpPr/>
            <p:nvPr/>
          </p:nvSpPr>
          <p:spPr>
            <a:xfrm>
              <a:off x="4511443" y="2074846"/>
              <a:ext cx="1796143" cy="446315"/>
            </a:xfrm>
            <a:custGeom>
              <a:avLst/>
              <a:gdLst>
                <a:gd name="connsiteX0" fmla="*/ 449037 w 1796143"/>
                <a:gd name="connsiteY0" fmla="*/ 0 h 446315"/>
                <a:gd name="connsiteX1" fmla="*/ 1793420 w 1796143"/>
                <a:gd name="connsiteY1" fmla="*/ 0 h 446315"/>
                <a:gd name="connsiteX2" fmla="*/ 1796143 w 1796143"/>
                <a:gd name="connsiteY2" fmla="*/ 2707 h 446315"/>
                <a:gd name="connsiteX3" fmla="*/ 1796143 w 1796143"/>
                <a:gd name="connsiteY3" fmla="*/ 446314 h 446315"/>
                <a:gd name="connsiteX4" fmla="*/ 443593 w 1796143"/>
                <a:gd name="connsiteY4" fmla="*/ 446314 h 446315"/>
                <a:gd name="connsiteX5" fmla="*/ 443593 w 1796143"/>
                <a:gd name="connsiteY5" fmla="*/ 446315 h 446315"/>
                <a:gd name="connsiteX6" fmla="*/ 0 w 1796143"/>
                <a:gd name="connsiteY6" fmla="*/ 446315 h 446315"/>
                <a:gd name="connsiteX7" fmla="*/ 443593 w 1796143"/>
                <a:gd name="connsiteY7" fmla="*/ 5412 h 446315"/>
                <a:gd name="connsiteX8" fmla="*/ 443593 w 1796143"/>
                <a:gd name="connsiteY8" fmla="*/ 5411 h 44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143" h="446315">
                  <a:moveTo>
                    <a:pt x="449037" y="0"/>
                  </a:moveTo>
                  <a:lnTo>
                    <a:pt x="1793420" y="0"/>
                  </a:lnTo>
                  <a:lnTo>
                    <a:pt x="1796143" y="2707"/>
                  </a:lnTo>
                  <a:lnTo>
                    <a:pt x="1796143" y="446314"/>
                  </a:lnTo>
                  <a:lnTo>
                    <a:pt x="443593" y="446314"/>
                  </a:lnTo>
                  <a:lnTo>
                    <a:pt x="443593" y="446315"/>
                  </a:lnTo>
                  <a:lnTo>
                    <a:pt x="0" y="446315"/>
                  </a:lnTo>
                  <a:lnTo>
                    <a:pt x="443593" y="5412"/>
                  </a:lnTo>
                  <a:lnTo>
                    <a:pt x="443593" y="5411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CFC4398C-A9DB-4E4F-BBCC-84A415DDAD9C}"/>
                </a:ext>
              </a:extLst>
            </p:cNvPr>
            <p:cNvSpPr/>
            <p:nvPr/>
          </p:nvSpPr>
          <p:spPr>
            <a:xfrm>
              <a:off x="6307586" y="2074846"/>
              <a:ext cx="222479" cy="223836"/>
            </a:xfrm>
            <a:custGeom>
              <a:avLst/>
              <a:gdLst>
                <a:gd name="connsiteX0" fmla="*/ 0 w 222479"/>
                <a:gd name="connsiteY0" fmla="*/ 0 h 223836"/>
                <a:gd name="connsiteX1" fmla="*/ 222479 w 222479"/>
                <a:gd name="connsiteY1" fmla="*/ 223836 h 223836"/>
                <a:gd name="connsiteX2" fmla="*/ 0 w 222479"/>
                <a:gd name="connsiteY2" fmla="*/ 2707 h 223836"/>
                <a:gd name="connsiteX3" fmla="*/ 0 w 222479"/>
                <a:gd name="connsiteY3" fmla="*/ 0 h 22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6">
                  <a:moveTo>
                    <a:pt x="0" y="0"/>
                  </a:moveTo>
                  <a:lnTo>
                    <a:pt x="222479" y="223836"/>
                  </a:lnTo>
                  <a:lnTo>
                    <a:pt x="0" y="2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6CBF93E6-E5FF-42BC-B496-0B351D483F11}"/>
                </a:ext>
              </a:extLst>
            </p:cNvPr>
            <p:cNvSpPr/>
            <p:nvPr/>
          </p:nvSpPr>
          <p:spPr>
            <a:xfrm>
              <a:off x="6530065" y="2298682"/>
              <a:ext cx="223835" cy="222478"/>
            </a:xfrm>
            <a:custGeom>
              <a:avLst/>
              <a:gdLst>
                <a:gd name="connsiteX0" fmla="*/ 0 w 223835"/>
                <a:gd name="connsiteY0" fmla="*/ 0 h 222478"/>
                <a:gd name="connsiteX1" fmla="*/ 223835 w 223835"/>
                <a:gd name="connsiteY1" fmla="*/ 222478 h 222478"/>
                <a:gd name="connsiteX2" fmla="*/ 221129 w 223835"/>
                <a:gd name="connsiteY2" fmla="*/ 222478 h 222478"/>
                <a:gd name="connsiteX3" fmla="*/ 0 w 223835"/>
                <a:gd name="connsiteY3" fmla="*/ 0 h 2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8">
                  <a:moveTo>
                    <a:pt x="0" y="0"/>
                  </a:moveTo>
                  <a:lnTo>
                    <a:pt x="223835" y="222478"/>
                  </a:lnTo>
                  <a:lnTo>
                    <a:pt x="221129" y="222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D4534877-BE11-4725-A1EA-B8A9089EEF5A}"/>
                </a:ext>
              </a:extLst>
            </p:cNvPr>
            <p:cNvSpPr/>
            <p:nvPr/>
          </p:nvSpPr>
          <p:spPr>
            <a:xfrm>
              <a:off x="6530065" y="3870990"/>
              <a:ext cx="223835" cy="222479"/>
            </a:xfrm>
            <a:custGeom>
              <a:avLst/>
              <a:gdLst>
                <a:gd name="connsiteX0" fmla="*/ 221129 w 223835"/>
                <a:gd name="connsiteY0" fmla="*/ 0 h 222479"/>
                <a:gd name="connsiteX1" fmla="*/ 223835 w 223835"/>
                <a:gd name="connsiteY1" fmla="*/ 0 h 222479"/>
                <a:gd name="connsiteX2" fmla="*/ 0 w 223835"/>
                <a:gd name="connsiteY2" fmla="*/ 222479 h 222479"/>
                <a:gd name="connsiteX3" fmla="*/ 221129 w 223835"/>
                <a:gd name="connsiteY3" fmla="*/ 0 h 22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35" h="222479">
                  <a:moveTo>
                    <a:pt x="221129" y="0"/>
                  </a:moveTo>
                  <a:lnTo>
                    <a:pt x="223835" y="0"/>
                  </a:lnTo>
                  <a:lnTo>
                    <a:pt x="0" y="222479"/>
                  </a:lnTo>
                  <a:lnTo>
                    <a:pt x="22112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9C297818-1C4D-4826-939C-3F69DAB9D5C4}"/>
                </a:ext>
              </a:extLst>
            </p:cNvPr>
            <p:cNvSpPr/>
            <p:nvPr/>
          </p:nvSpPr>
          <p:spPr>
            <a:xfrm>
              <a:off x="6307586" y="4093469"/>
              <a:ext cx="222479" cy="223835"/>
            </a:xfrm>
            <a:custGeom>
              <a:avLst/>
              <a:gdLst>
                <a:gd name="connsiteX0" fmla="*/ 222479 w 222479"/>
                <a:gd name="connsiteY0" fmla="*/ 0 h 223835"/>
                <a:gd name="connsiteX1" fmla="*/ 0 w 222479"/>
                <a:gd name="connsiteY1" fmla="*/ 223835 h 223835"/>
                <a:gd name="connsiteX2" fmla="*/ 0 w 222479"/>
                <a:gd name="connsiteY2" fmla="*/ 221129 h 223835"/>
                <a:gd name="connsiteX3" fmla="*/ 222479 w 222479"/>
                <a:gd name="connsiteY3" fmla="*/ 0 h 22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479" h="223835">
                  <a:moveTo>
                    <a:pt x="222479" y="0"/>
                  </a:moveTo>
                  <a:lnTo>
                    <a:pt x="0" y="223835"/>
                  </a:lnTo>
                  <a:lnTo>
                    <a:pt x="0" y="221129"/>
                  </a:lnTo>
                  <a:lnTo>
                    <a:pt x="222479" y="0"/>
                  </a:lnTo>
                  <a:close/>
                </a:path>
              </a:pathLst>
            </a:custGeom>
            <a:solidFill>
              <a:srgbClr val="B737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ight Triangle 35">
              <a:extLst>
                <a:ext uri="{FF2B5EF4-FFF2-40B4-BE49-F238E27FC236}">
                  <a16:creationId xmlns:a16="http://schemas.microsoft.com/office/drawing/2014/main" id="{26806CC1-2A06-4F9B-8CC8-1ED33EAF7EEC}"/>
                </a:ext>
              </a:extLst>
            </p:cNvPr>
            <p:cNvSpPr/>
            <p:nvPr/>
          </p:nvSpPr>
          <p:spPr>
            <a:xfrm flipH="1">
              <a:off x="6192258" y="207213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ight Triangle 36">
              <a:extLst>
                <a:ext uri="{FF2B5EF4-FFF2-40B4-BE49-F238E27FC236}">
                  <a16:creationId xmlns:a16="http://schemas.microsoft.com/office/drawing/2014/main" id="{36904A2D-785C-4B13-8BE5-CF243A16F3A1}"/>
                </a:ext>
              </a:extLst>
            </p:cNvPr>
            <p:cNvSpPr/>
            <p:nvPr/>
          </p:nvSpPr>
          <p:spPr>
            <a:xfrm rot="5400000" flipH="1">
              <a:off x="6472402" y="3586783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Right Triangle 37">
              <a:extLst>
                <a:ext uri="{FF2B5EF4-FFF2-40B4-BE49-F238E27FC236}">
                  <a16:creationId xmlns:a16="http://schemas.microsoft.com/office/drawing/2014/main" id="{11DED962-F466-4CA0-8C7D-EB78759DB973}"/>
                </a:ext>
              </a:extLst>
            </p:cNvPr>
            <p:cNvSpPr/>
            <p:nvPr/>
          </p:nvSpPr>
          <p:spPr>
            <a:xfrm rot="16200000" flipH="1">
              <a:off x="4670833" y="2353637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ight Triangle 38">
              <a:extLst>
                <a:ext uri="{FF2B5EF4-FFF2-40B4-BE49-F238E27FC236}">
                  <a16:creationId xmlns:a16="http://schemas.microsoft.com/office/drawing/2014/main" id="{4D706665-82C8-46C9-898A-AB0884BBA427}"/>
                </a:ext>
              </a:extLst>
            </p:cNvPr>
            <p:cNvSpPr/>
            <p:nvPr/>
          </p:nvSpPr>
          <p:spPr>
            <a:xfrm flipV="1">
              <a:off x="4955036" y="3873697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83">
              <a:extLst>
                <a:ext uri="{FF2B5EF4-FFF2-40B4-BE49-F238E27FC236}">
                  <a16:creationId xmlns:a16="http://schemas.microsoft.com/office/drawing/2014/main" id="{C890CAD0-A335-4E5E-9D40-5F43C0D7C781}"/>
                </a:ext>
              </a:extLst>
            </p:cNvPr>
            <p:cNvSpPr/>
            <p:nvPr/>
          </p:nvSpPr>
          <p:spPr>
            <a:xfrm>
              <a:off x="5629271" y="3870989"/>
              <a:ext cx="446314" cy="446314"/>
            </a:xfrm>
            <a:custGeom>
              <a:avLst/>
              <a:gdLst>
                <a:gd name="connsiteX0" fmla="*/ 0 w 446314"/>
                <a:gd name="connsiteY0" fmla="*/ 0 h 446314"/>
                <a:gd name="connsiteX1" fmla="*/ 446314 w 446314"/>
                <a:gd name="connsiteY1" fmla="*/ 0 h 446314"/>
                <a:gd name="connsiteX2" fmla="*/ 446314 w 446314"/>
                <a:gd name="connsiteY2" fmla="*/ 446314 h 446314"/>
                <a:gd name="connsiteX3" fmla="*/ 0 w 446314"/>
                <a:gd name="connsiteY3" fmla="*/ 446314 h 446314"/>
                <a:gd name="connsiteX4" fmla="*/ 0 w 446314"/>
                <a:gd name="connsiteY4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314" h="446314">
                  <a:moveTo>
                    <a:pt x="0" y="0"/>
                  </a:moveTo>
                  <a:lnTo>
                    <a:pt x="446314" y="0"/>
                  </a:lnTo>
                  <a:lnTo>
                    <a:pt x="446314" y="446314"/>
                  </a:lnTo>
                  <a:lnTo>
                    <a:pt x="0" y="446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890B8524-7A70-4135-9E04-000D45445398}"/>
                </a:ext>
              </a:extLst>
            </p:cNvPr>
            <p:cNvSpPr/>
            <p:nvPr/>
          </p:nvSpPr>
          <p:spPr>
            <a:xfrm>
              <a:off x="6307586" y="2077554"/>
              <a:ext cx="446314" cy="1063933"/>
            </a:xfrm>
            <a:custGeom>
              <a:avLst/>
              <a:gdLst>
                <a:gd name="connsiteX0" fmla="*/ 0 w 446314"/>
                <a:gd name="connsiteY0" fmla="*/ 0 h 1063933"/>
                <a:gd name="connsiteX1" fmla="*/ 222479 w 446314"/>
                <a:gd name="connsiteY1" fmla="*/ 221129 h 1063933"/>
                <a:gd name="connsiteX2" fmla="*/ 443607 w 446314"/>
                <a:gd name="connsiteY2" fmla="*/ 443606 h 1063933"/>
                <a:gd name="connsiteX3" fmla="*/ 443608 w 446314"/>
                <a:gd name="connsiteY3" fmla="*/ 443606 h 1063933"/>
                <a:gd name="connsiteX4" fmla="*/ 446314 w 446314"/>
                <a:gd name="connsiteY4" fmla="*/ 446329 h 1063933"/>
                <a:gd name="connsiteX5" fmla="*/ 446314 w 446314"/>
                <a:gd name="connsiteY5" fmla="*/ 1063933 h 1063933"/>
                <a:gd name="connsiteX6" fmla="*/ 0 w 446314"/>
                <a:gd name="connsiteY6" fmla="*/ 1063933 h 1063933"/>
                <a:gd name="connsiteX7" fmla="*/ 0 w 446314"/>
                <a:gd name="connsiteY7" fmla="*/ 443607 h 1063933"/>
                <a:gd name="connsiteX8" fmla="*/ 0 w 446314"/>
                <a:gd name="connsiteY8" fmla="*/ 443606 h 1063933"/>
                <a:gd name="connsiteX9" fmla="*/ 0 w 446314"/>
                <a:gd name="connsiteY9" fmla="*/ 0 h 106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314" h="1063933">
                  <a:moveTo>
                    <a:pt x="0" y="0"/>
                  </a:moveTo>
                  <a:lnTo>
                    <a:pt x="222479" y="221129"/>
                  </a:lnTo>
                  <a:lnTo>
                    <a:pt x="443607" y="443606"/>
                  </a:lnTo>
                  <a:lnTo>
                    <a:pt x="443608" y="443606"/>
                  </a:lnTo>
                  <a:lnTo>
                    <a:pt x="446314" y="446329"/>
                  </a:lnTo>
                  <a:lnTo>
                    <a:pt x="446314" y="1063933"/>
                  </a:lnTo>
                  <a:lnTo>
                    <a:pt x="0" y="1063933"/>
                  </a:lnTo>
                  <a:lnTo>
                    <a:pt x="0" y="443607"/>
                  </a:lnTo>
                  <a:lnTo>
                    <a:pt x="0" y="443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75">
              <a:extLst>
                <a:ext uri="{FF2B5EF4-FFF2-40B4-BE49-F238E27FC236}">
                  <a16:creationId xmlns:a16="http://schemas.microsoft.com/office/drawing/2014/main" id="{D390BFC2-47EF-4ECD-95DD-52B4B56A8048}"/>
                </a:ext>
              </a:extLst>
            </p:cNvPr>
            <p:cNvSpPr/>
            <p:nvPr/>
          </p:nvSpPr>
          <p:spPr>
            <a:xfrm>
              <a:off x="6075585" y="3587801"/>
              <a:ext cx="678315" cy="729502"/>
            </a:xfrm>
            <a:custGeom>
              <a:avLst/>
              <a:gdLst>
                <a:gd name="connsiteX0" fmla="*/ 232001 w 678315"/>
                <a:gd name="connsiteY0" fmla="*/ 0 h 729502"/>
                <a:gd name="connsiteX1" fmla="*/ 678315 w 678315"/>
                <a:gd name="connsiteY1" fmla="*/ 0 h 729502"/>
                <a:gd name="connsiteX2" fmla="*/ 678315 w 678315"/>
                <a:gd name="connsiteY2" fmla="*/ 280465 h 729502"/>
                <a:gd name="connsiteX3" fmla="*/ 675609 w 678315"/>
                <a:gd name="connsiteY3" fmla="*/ 283188 h 729502"/>
                <a:gd name="connsiteX4" fmla="*/ 454480 w 678315"/>
                <a:gd name="connsiteY4" fmla="*/ 505667 h 729502"/>
                <a:gd name="connsiteX5" fmla="*/ 232001 w 678315"/>
                <a:gd name="connsiteY5" fmla="*/ 726796 h 729502"/>
                <a:gd name="connsiteX6" fmla="*/ 229278 w 678315"/>
                <a:gd name="connsiteY6" fmla="*/ 729502 h 729502"/>
                <a:gd name="connsiteX7" fmla="*/ 0 w 678315"/>
                <a:gd name="connsiteY7" fmla="*/ 729502 h 729502"/>
                <a:gd name="connsiteX8" fmla="*/ 0 w 678315"/>
                <a:gd name="connsiteY8" fmla="*/ 283188 h 729502"/>
                <a:gd name="connsiteX9" fmla="*/ 232001 w 678315"/>
                <a:gd name="connsiteY9" fmla="*/ 283188 h 729502"/>
                <a:gd name="connsiteX10" fmla="*/ 232001 w 678315"/>
                <a:gd name="connsiteY10" fmla="*/ 0 h 72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315" h="729502">
                  <a:moveTo>
                    <a:pt x="232001" y="0"/>
                  </a:moveTo>
                  <a:lnTo>
                    <a:pt x="678315" y="0"/>
                  </a:lnTo>
                  <a:lnTo>
                    <a:pt x="678315" y="280465"/>
                  </a:lnTo>
                  <a:lnTo>
                    <a:pt x="675609" y="283188"/>
                  </a:lnTo>
                  <a:lnTo>
                    <a:pt x="454480" y="505667"/>
                  </a:lnTo>
                  <a:lnTo>
                    <a:pt x="232001" y="726796"/>
                  </a:lnTo>
                  <a:lnTo>
                    <a:pt x="229278" y="729502"/>
                  </a:lnTo>
                  <a:lnTo>
                    <a:pt x="0" y="729502"/>
                  </a:lnTo>
                  <a:lnTo>
                    <a:pt x="0" y="283188"/>
                  </a:lnTo>
                  <a:lnTo>
                    <a:pt x="232001" y="283188"/>
                  </a:lnTo>
                  <a:lnTo>
                    <a:pt x="232001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74">
              <a:extLst>
                <a:ext uri="{FF2B5EF4-FFF2-40B4-BE49-F238E27FC236}">
                  <a16:creationId xmlns:a16="http://schemas.microsoft.com/office/drawing/2014/main" id="{F8561CE4-42C5-4694-980D-54B2816DC89D}"/>
                </a:ext>
              </a:extLst>
            </p:cNvPr>
            <p:cNvSpPr/>
            <p:nvPr/>
          </p:nvSpPr>
          <p:spPr>
            <a:xfrm>
              <a:off x="4955036" y="3870989"/>
              <a:ext cx="674235" cy="446314"/>
            </a:xfrm>
            <a:custGeom>
              <a:avLst/>
              <a:gdLst>
                <a:gd name="connsiteX0" fmla="*/ 0 w 674235"/>
                <a:gd name="connsiteY0" fmla="*/ 0 h 446314"/>
                <a:gd name="connsiteX1" fmla="*/ 674235 w 674235"/>
                <a:gd name="connsiteY1" fmla="*/ 0 h 446314"/>
                <a:gd name="connsiteX2" fmla="*/ 674235 w 674235"/>
                <a:gd name="connsiteY2" fmla="*/ 446314 h 446314"/>
                <a:gd name="connsiteX3" fmla="*/ 5444 w 674235"/>
                <a:gd name="connsiteY3" fmla="*/ 446314 h 446314"/>
                <a:gd name="connsiteX4" fmla="*/ 0 w 674235"/>
                <a:gd name="connsiteY4" fmla="*/ 440903 h 446314"/>
                <a:gd name="connsiteX5" fmla="*/ 0 w 674235"/>
                <a:gd name="connsiteY5" fmla="*/ 0 h 44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235" h="446314">
                  <a:moveTo>
                    <a:pt x="0" y="0"/>
                  </a:moveTo>
                  <a:lnTo>
                    <a:pt x="674235" y="0"/>
                  </a:lnTo>
                  <a:lnTo>
                    <a:pt x="674235" y="446314"/>
                  </a:lnTo>
                  <a:lnTo>
                    <a:pt x="5444" y="446314"/>
                  </a:lnTo>
                  <a:lnTo>
                    <a:pt x="0" y="440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ight Triangle 86">
              <a:extLst>
                <a:ext uri="{FF2B5EF4-FFF2-40B4-BE49-F238E27FC236}">
                  <a16:creationId xmlns:a16="http://schemas.microsoft.com/office/drawing/2014/main" id="{2A3C1367-B57D-46CE-AA2D-6DF3F798D4E2}"/>
                </a:ext>
              </a:extLst>
            </p:cNvPr>
            <p:cNvSpPr/>
            <p:nvPr/>
          </p:nvSpPr>
          <p:spPr>
            <a:xfrm rot="5400000" flipH="1">
              <a:off x="6477167" y="3578532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ight Triangle 87">
              <a:extLst>
                <a:ext uri="{FF2B5EF4-FFF2-40B4-BE49-F238E27FC236}">
                  <a16:creationId xmlns:a16="http://schemas.microsoft.com/office/drawing/2014/main" id="{7ACA5631-8C5C-496A-9B1F-D7B3E6CF9650}"/>
                </a:ext>
              </a:extLst>
            </p:cNvPr>
            <p:cNvSpPr/>
            <p:nvPr/>
          </p:nvSpPr>
          <p:spPr>
            <a:xfrm flipV="1">
              <a:off x="4944159" y="3870989"/>
              <a:ext cx="116681" cy="446314"/>
            </a:xfrm>
            <a:prstGeom prst="rtTriangle">
              <a:avLst/>
            </a:prstGeom>
            <a:solidFill>
              <a:schemeClr val="tx1">
                <a:lumMod val="75000"/>
                <a:lumOff val="25000"/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E55244F-8A4F-4D17-B17E-15629E8E3150}"/>
              </a:ext>
            </a:extLst>
          </p:cNvPr>
          <p:cNvGrpSpPr/>
          <p:nvPr/>
        </p:nvGrpSpPr>
        <p:grpSpPr>
          <a:xfrm>
            <a:off x="4194494" y="1925144"/>
            <a:ext cx="4288205" cy="3801520"/>
            <a:chOff x="3951898" y="2027781"/>
            <a:chExt cx="4288205" cy="380152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865216F0-419D-48FC-9691-35BEACC08873}"/>
                </a:ext>
              </a:extLst>
            </p:cNvPr>
            <p:cNvSpPr/>
            <p:nvPr/>
          </p:nvSpPr>
          <p:spPr>
            <a:xfrm>
              <a:off x="5798818" y="2534404"/>
              <a:ext cx="189703" cy="189703"/>
            </a:xfrm>
            <a:custGeom>
              <a:avLst/>
              <a:gdLst>
                <a:gd name="connsiteX0" fmla="*/ 0 w 281763"/>
                <a:gd name="connsiteY0" fmla="*/ 0 h 281763"/>
                <a:gd name="connsiteX1" fmla="*/ 281763 w 281763"/>
                <a:gd name="connsiteY1" fmla="*/ 0 h 281763"/>
                <a:gd name="connsiteX2" fmla="*/ 281763 w 281763"/>
                <a:gd name="connsiteY2" fmla="*/ 281763 h 281763"/>
                <a:gd name="connsiteX3" fmla="*/ 0 w 281763"/>
                <a:gd name="connsiteY3" fmla="*/ 281763 h 281763"/>
                <a:gd name="connsiteX4" fmla="*/ 0 w 281763"/>
                <a:gd name="connsiteY4" fmla="*/ 0 h 28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63" h="281763">
                  <a:moveTo>
                    <a:pt x="0" y="0"/>
                  </a:moveTo>
                  <a:lnTo>
                    <a:pt x="281763" y="0"/>
                  </a:lnTo>
                  <a:lnTo>
                    <a:pt x="281763" y="281763"/>
                  </a:lnTo>
                  <a:lnTo>
                    <a:pt x="0" y="281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69A062C8-9335-4384-AA9F-344F33DDA9CA}"/>
                </a:ext>
              </a:extLst>
            </p:cNvPr>
            <p:cNvSpPr/>
            <p:nvPr/>
          </p:nvSpPr>
          <p:spPr>
            <a:xfrm>
              <a:off x="6203479" y="3105154"/>
              <a:ext cx="189703" cy="189703"/>
            </a:xfrm>
            <a:custGeom>
              <a:avLst/>
              <a:gdLst>
                <a:gd name="connsiteX0" fmla="*/ 0 w 281763"/>
                <a:gd name="connsiteY0" fmla="*/ 0 h 281763"/>
                <a:gd name="connsiteX1" fmla="*/ 281763 w 281763"/>
                <a:gd name="connsiteY1" fmla="*/ 0 h 281763"/>
                <a:gd name="connsiteX2" fmla="*/ 281763 w 281763"/>
                <a:gd name="connsiteY2" fmla="*/ 281763 h 281763"/>
                <a:gd name="connsiteX3" fmla="*/ 0 w 281763"/>
                <a:gd name="connsiteY3" fmla="*/ 281763 h 281763"/>
                <a:gd name="connsiteX4" fmla="*/ 0 w 281763"/>
                <a:gd name="connsiteY4" fmla="*/ 0 h 28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63" h="281763">
                  <a:moveTo>
                    <a:pt x="0" y="0"/>
                  </a:moveTo>
                  <a:lnTo>
                    <a:pt x="281763" y="0"/>
                  </a:lnTo>
                  <a:lnTo>
                    <a:pt x="281763" y="281763"/>
                  </a:lnTo>
                  <a:lnTo>
                    <a:pt x="0" y="281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49BEF7A0-B098-4B50-9E69-DDD236C1BBF5}"/>
                </a:ext>
              </a:extLst>
            </p:cNvPr>
            <p:cNvSpPr/>
            <p:nvPr/>
          </p:nvSpPr>
          <p:spPr>
            <a:xfrm>
              <a:off x="6203479" y="3295001"/>
              <a:ext cx="189703" cy="189703"/>
            </a:xfrm>
            <a:custGeom>
              <a:avLst/>
              <a:gdLst>
                <a:gd name="connsiteX0" fmla="*/ 0 w 281763"/>
                <a:gd name="connsiteY0" fmla="*/ 0 h 281763"/>
                <a:gd name="connsiteX1" fmla="*/ 281763 w 281763"/>
                <a:gd name="connsiteY1" fmla="*/ 0 h 281763"/>
                <a:gd name="connsiteX2" fmla="*/ 281763 w 281763"/>
                <a:gd name="connsiteY2" fmla="*/ 281763 h 281763"/>
                <a:gd name="connsiteX3" fmla="*/ 0 w 281763"/>
                <a:gd name="connsiteY3" fmla="*/ 281763 h 281763"/>
                <a:gd name="connsiteX4" fmla="*/ 0 w 281763"/>
                <a:gd name="connsiteY4" fmla="*/ 0 h 28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63" h="281763">
                  <a:moveTo>
                    <a:pt x="0" y="0"/>
                  </a:moveTo>
                  <a:lnTo>
                    <a:pt x="281763" y="0"/>
                  </a:lnTo>
                  <a:lnTo>
                    <a:pt x="281763" y="281763"/>
                  </a:lnTo>
                  <a:lnTo>
                    <a:pt x="0" y="281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64E98836-C5D6-4016-B3E9-C168B5F851BC}"/>
                </a:ext>
              </a:extLst>
            </p:cNvPr>
            <p:cNvSpPr/>
            <p:nvPr/>
          </p:nvSpPr>
          <p:spPr>
            <a:xfrm>
              <a:off x="5450234" y="3611772"/>
              <a:ext cx="189703" cy="189705"/>
            </a:xfrm>
            <a:custGeom>
              <a:avLst/>
              <a:gdLst>
                <a:gd name="connsiteX0" fmla="*/ 0 w 281763"/>
                <a:gd name="connsiteY0" fmla="*/ 0 h 281766"/>
                <a:gd name="connsiteX1" fmla="*/ 281763 w 281763"/>
                <a:gd name="connsiteY1" fmla="*/ 0 h 281766"/>
                <a:gd name="connsiteX2" fmla="*/ 281763 w 281763"/>
                <a:gd name="connsiteY2" fmla="*/ 281766 h 281766"/>
                <a:gd name="connsiteX3" fmla="*/ 0 w 281763"/>
                <a:gd name="connsiteY3" fmla="*/ 281766 h 281766"/>
                <a:gd name="connsiteX4" fmla="*/ 0 w 281763"/>
                <a:gd name="connsiteY4" fmla="*/ 0 h 28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63" h="281766">
                  <a:moveTo>
                    <a:pt x="0" y="0"/>
                  </a:moveTo>
                  <a:lnTo>
                    <a:pt x="281763" y="0"/>
                  </a:lnTo>
                  <a:lnTo>
                    <a:pt x="281763" y="281766"/>
                  </a:lnTo>
                  <a:lnTo>
                    <a:pt x="0" y="281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E0DA277E-799B-4DDB-9C44-7FD64D5B1D33}"/>
                </a:ext>
              </a:extLst>
            </p:cNvPr>
            <p:cNvSpPr/>
            <p:nvPr/>
          </p:nvSpPr>
          <p:spPr>
            <a:xfrm>
              <a:off x="6577716" y="4055602"/>
              <a:ext cx="189703" cy="189705"/>
            </a:xfrm>
            <a:custGeom>
              <a:avLst/>
              <a:gdLst>
                <a:gd name="connsiteX0" fmla="*/ 0 w 281763"/>
                <a:gd name="connsiteY0" fmla="*/ 0 h 281766"/>
                <a:gd name="connsiteX1" fmla="*/ 281763 w 281763"/>
                <a:gd name="connsiteY1" fmla="*/ 0 h 281766"/>
                <a:gd name="connsiteX2" fmla="*/ 281763 w 281763"/>
                <a:gd name="connsiteY2" fmla="*/ 281766 h 281766"/>
                <a:gd name="connsiteX3" fmla="*/ 0 w 281763"/>
                <a:gd name="connsiteY3" fmla="*/ 281766 h 281766"/>
                <a:gd name="connsiteX4" fmla="*/ 0 w 281763"/>
                <a:gd name="connsiteY4" fmla="*/ 0 h 28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63" h="281766">
                  <a:moveTo>
                    <a:pt x="0" y="0"/>
                  </a:moveTo>
                  <a:lnTo>
                    <a:pt x="281763" y="0"/>
                  </a:lnTo>
                  <a:lnTo>
                    <a:pt x="281763" y="281766"/>
                  </a:lnTo>
                  <a:lnTo>
                    <a:pt x="0" y="281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7D6A7090-ECF3-4A61-AFA4-197060328A64}"/>
                </a:ext>
              </a:extLst>
            </p:cNvPr>
            <p:cNvSpPr/>
            <p:nvPr/>
          </p:nvSpPr>
          <p:spPr>
            <a:xfrm>
              <a:off x="5798818" y="4372371"/>
              <a:ext cx="189703" cy="189703"/>
            </a:xfrm>
            <a:custGeom>
              <a:avLst/>
              <a:gdLst>
                <a:gd name="connsiteX0" fmla="*/ 0 w 281763"/>
                <a:gd name="connsiteY0" fmla="*/ 0 h 281763"/>
                <a:gd name="connsiteX1" fmla="*/ 281763 w 281763"/>
                <a:gd name="connsiteY1" fmla="*/ 0 h 281763"/>
                <a:gd name="connsiteX2" fmla="*/ 281763 w 281763"/>
                <a:gd name="connsiteY2" fmla="*/ 281763 h 281763"/>
                <a:gd name="connsiteX3" fmla="*/ 0 w 281763"/>
                <a:gd name="connsiteY3" fmla="*/ 281763 h 281763"/>
                <a:gd name="connsiteX4" fmla="*/ 0 w 281763"/>
                <a:gd name="connsiteY4" fmla="*/ 0 h 28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63" h="281763">
                  <a:moveTo>
                    <a:pt x="0" y="0"/>
                  </a:moveTo>
                  <a:lnTo>
                    <a:pt x="281763" y="0"/>
                  </a:lnTo>
                  <a:lnTo>
                    <a:pt x="281763" y="281763"/>
                  </a:lnTo>
                  <a:lnTo>
                    <a:pt x="0" y="281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96EBC17B-3D3D-4EB7-A1DA-9FEAB8372B1F}"/>
                </a:ext>
              </a:extLst>
            </p:cNvPr>
            <p:cNvSpPr/>
            <p:nvPr/>
          </p:nvSpPr>
          <p:spPr>
            <a:xfrm>
              <a:off x="5798818" y="4562226"/>
              <a:ext cx="189703" cy="189703"/>
            </a:xfrm>
            <a:custGeom>
              <a:avLst/>
              <a:gdLst>
                <a:gd name="connsiteX0" fmla="*/ 0 w 281763"/>
                <a:gd name="connsiteY0" fmla="*/ 0 h 281763"/>
                <a:gd name="connsiteX1" fmla="*/ 281763 w 281763"/>
                <a:gd name="connsiteY1" fmla="*/ 0 h 281763"/>
                <a:gd name="connsiteX2" fmla="*/ 281763 w 281763"/>
                <a:gd name="connsiteY2" fmla="*/ 281763 h 281763"/>
                <a:gd name="connsiteX3" fmla="*/ 0 w 281763"/>
                <a:gd name="connsiteY3" fmla="*/ 281763 h 281763"/>
                <a:gd name="connsiteX4" fmla="*/ 0 w 281763"/>
                <a:gd name="connsiteY4" fmla="*/ 0 h 28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63" h="281763">
                  <a:moveTo>
                    <a:pt x="0" y="0"/>
                  </a:moveTo>
                  <a:lnTo>
                    <a:pt x="281763" y="0"/>
                  </a:lnTo>
                  <a:lnTo>
                    <a:pt x="281763" y="281763"/>
                  </a:lnTo>
                  <a:lnTo>
                    <a:pt x="0" y="281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C29C5CB8-4DD1-495D-B6C4-6BB325F10533}"/>
                </a:ext>
              </a:extLst>
            </p:cNvPr>
            <p:cNvSpPr/>
            <p:nvPr/>
          </p:nvSpPr>
          <p:spPr>
            <a:xfrm>
              <a:off x="6203479" y="5132975"/>
              <a:ext cx="189703" cy="189703"/>
            </a:xfrm>
            <a:custGeom>
              <a:avLst/>
              <a:gdLst>
                <a:gd name="connsiteX0" fmla="*/ 0 w 281763"/>
                <a:gd name="connsiteY0" fmla="*/ 0 h 281763"/>
                <a:gd name="connsiteX1" fmla="*/ 281763 w 281763"/>
                <a:gd name="connsiteY1" fmla="*/ 0 h 281763"/>
                <a:gd name="connsiteX2" fmla="*/ 281763 w 281763"/>
                <a:gd name="connsiteY2" fmla="*/ 281763 h 281763"/>
                <a:gd name="connsiteX3" fmla="*/ 0 w 281763"/>
                <a:gd name="connsiteY3" fmla="*/ 281763 h 281763"/>
                <a:gd name="connsiteX4" fmla="*/ 0 w 281763"/>
                <a:gd name="connsiteY4" fmla="*/ 0 h 28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63" h="281763">
                  <a:moveTo>
                    <a:pt x="0" y="0"/>
                  </a:moveTo>
                  <a:lnTo>
                    <a:pt x="281763" y="0"/>
                  </a:lnTo>
                  <a:lnTo>
                    <a:pt x="281763" y="281763"/>
                  </a:lnTo>
                  <a:lnTo>
                    <a:pt x="0" y="281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2BE52375-9B3F-4DA7-A66B-103C5B563DC1}"/>
                </a:ext>
              </a:extLst>
            </p:cNvPr>
            <p:cNvSpPr/>
            <p:nvPr/>
          </p:nvSpPr>
          <p:spPr>
            <a:xfrm>
              <a:off x="5798818" y="2027781"/>
              <a:ext cx="2441285" cy="1267076"/>
            </a:xfrm>
            <a:custGeom>
              <a:avLst/>
              <a:gdLst>
                <a:gd name="connsiteX0" fmla="*/ 901848 w 3625999"/>
                <a:gd name="connsiteY0" fmla="*/ 0 h 1881967"/>
                <a:gd name="connsiteX1" fmla="*/ 2617173 w 3625999"/>
                <a:gd name="connsiteY1" fmla="*/ 0 h 1881967"/>
                <a:gd name="connsiteX2" fmla="*/ 2617173 w 3625999"/>
                <a:gd name="connsiteY2" fmla="*/ 4 h 1881967"/>
                <a:gd name="connsiteX3" fmla="*/ 3338412 w 3625999"/>
                <a:gd name="connsiteY3" fmla="*/ 4 h 1881967"/>
                <a:gd name="connsiteX4" fmla="*/ 3344236 w 3625999"/>
                <a:gd name="connsiteY4" fmla="*/ 6701 h 1881967"/>
                <a:gd name="connsiteX5" fmla="*/ 3344236 w 3625999"/>
                <a:gd name="connsiteY5" fmla="*/ 4 h 1881967"/>
                <a:gd name="connsiteX6" fmla="*/ 3625999 w 3625999"/>
                <a:gd name="connsiteY6" fmla="*/ 245059 h 1881967"/>
                <a:gd name="connsiteX7" fmla="*/ 3625999 w 3625999"/>
                <a:gd name="connsiteY7" fmla="*/ 1636912 h 1881967"/>
                <a:gd name="connsiteX8" fmla="*/ 3344236 w 3625999"/>
                <a:gd name="connsiteY8" fmla="*/ 1881967 h 1881967"/>
                <a:gd name="connsiteX9" fmla="*/ 3344236 w 3625999"/>
                <a:gd name="connsiteY9" fmla="*/ 1875271 h 1881967"/>
                <a:gd name="connsiteX10" fmla="*/ 3338412 w 3625999"/>
                <a:gd name="connsiteY10" fmla="*/ 1881967 h 1881967"/>
                <a:gd name="connsiteX11" fmla="*/ 2617173 w 3625999"/>
                <a:gd name="connsiteY11" fmla="*/ 1881967 h 1881967"/>
                <a:gd name="connsiteX12" fmla="*/ 901849 w 3625999"/>
                <a:gd name="connsiteY12" fmla="*/ 1881967 h 1881967"/>
                <a:gd name="connsiteX13" fmla="*/ 901848 w 3625999"/>
                <a:gd name="connsiteY13" fmla="*/ 1881967 h 1881967"/>
                <a:gd name="connsiteX14" fmla="*/ 882799 w 3625999"/>
                <a:gd name="connsiteY14" fmla="*/ 1881967 h 1881967"/>
                <a:gd name="connsiteX15" fmla="*/ 882799 w 3625999"/>
                <a:gd name="connsiteY15" fmla="*/ 1600204 h 1881967"/>
                <a:gd name="connsiteX16" fmla="*/ 901848 w 3625999"/>
                <a:gd name="connsiteY16" fmla="*/ 1600204 h 1881967"/>
                <a:gd name="connsiteX17" fmla="*/ 901848 w 3625999"/>
                <a:gd name="connsiteY17" fmla="*/ 1600201 h 1881967"/>
                <a:gd name="connsiteX18" fmla="*/ 2617173 w 3625999"/>
                <a:gd name="connsiteY18" fmla="*/ 1600201 h 1881967"/>
                <a:gd name="connsiteX19" fmla="*/ 2617173 w 3625999"/>
                <a:gd name="connsiteY19" fmla="*/ 1600204 h 1881967"/>
                <a:gd name="connsiteX20" fmla="*/ 3344236 w 3625999"/>
                <a:gd name="connsiteY20" fmla="*/ 1600204 h 1881967"/>
                <a:gd name="connsiteX21" fmla="*/ 3344236 w 3625999"/>
                <a:gd name="connsiteY21" fmla="*/ 281767 h 1881967"/>
                <a:gd name="connsiteX22" fmla="*/ 2617173 w 3625999"/>
                <a:gd name="connsiteY22" fmla="*/ 281767 h 1881967"/>
                <a:gd name="connsiteX23" fmla="*/ 2617173 w 3625999"/>
                <a:gd name="connsiteY23" fmla="*/ 281766 h 1881967"/>
                <a:gd name="connsiteX24" fmla="*/ 901849 w 3625999"/>
                <a:gd name="connsiteY24" fmla="*/ 281766 h 1881967"/>
                <a:gd name="connsiteX25" fmla="*/ 901849 w 3625999"/>
                <a:gd name="connsiteY25" fmla="*/ 281767 h 1881967"/>
                <a:gd name="connsiteX26" fmla="*/ 281763 w 3625999"/>
                <a:gd name="connsiteY26" fmla="*/ 281767 h 1881967"/>
                <a:gd name="connsiteX27" fmla="*/ 281763 w 3625999"/>
                <a:gd name="connsiteY27" fmla="*/ 752479 h 1881967"/>
                <a:gd name="connsiteX28" fmla="*/ 0 w 3625999"/>
                <a:gd name="connsiteY28" fmla="*/ 752479 h 1881967"/>
                <a:gd name="connsiteX29" fmla="*/ 0 w 3625999"/>
                <a:gd name="connsiteY29" fmla="*/ 245058 h 1881967"/>
                <a:gd name="connsiteX30" fmla="*/ 262024 w 3625999"/>
                <a:gd name="connsiteY30" fmla="*/ 17170 h 1881967"/>
                <a:gd name="connsiteX31" fmla="*/ 276954 w 3625999"/>
                <a:gd name="connsiteY31" fmla="*/ 4 h 1881967"/>
                <a:gd name="connsiteX32" fmla="*/ 281762 w 3625999"/>
                <a:gd name="connsiteY32" fmla="*/ 4 h 1881967"/>
                <a:gd name="connsiteX33" fmla="*/ 281763 w 3625999"/>
                <a:gd name="connsiteY33" fmla="*/ 3 h 1881967"/>
                <a:gd name="connsiteX34" fmla="*/ 281763 w 3625999"/>
                <a:gd name="connsiteY34" fmla="*/ 4 h 1881967"/>
                <a:gd name="connsiteX35" fmla="*/ 901848 w 3625999"/>
                <a:gd name="connsiteY35" fmla="*/ 4 h 1881967"/>
                <a:gd name="connsiteX36" fmla="*/ 901848 w 3625999"/>
                <a:gd name="connsiteY36" fmla="*/ 0 h 18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625999" h="1881967">
                  <a:moveTo>
                    <a:pt x="901848" y="0"/>
                  </a:moveTo>
                  <a:lnTo>
                    <a:pt x="2617173" y="0"/>
                  </a:lnTo>
                  <a:lnTo>
                    <a:pt x="2617173" y="4"/>
                  </a:lnTo>
                  <a:lnTo>
                    <a:pt x="3338412" y="4"/>
                  </a:lnTo>
                  <a:lnTo>
                    <a:pt x="3344236" y="6701"/>
                  </a:lnTo>
                  <a:lnTo>
                    <a:pt x="3344236" y="4"/>
                  </a:lnTo>
                  <a:lnTo>
                    <a:pt x="3625999" y="245059"/>
                  </a:lnTo>
                  <a:lnTo>
                    <a:pt x="3625999" y="1636912"/>
                  </a:lnTo>
                  <a:lnTo>
                    <a:pt x="3344236" y="1881967"/>
                  </a:lnTo>
                  <a:lnTo>
                    <a:pt x="3344236" y="1875271"/>
                  </a:lnTo>
                  <a:lnTo>
                    <a:pt x="3338412" y="1881967"/>
                  </a:lnTo>
                  <a:lnTo>
                    <a:pt x="2617173" y="1881967"/>
                  </a:lnTo>
                  <a:lnTo>
                    <a:pt x="901849" y="1881967"/>
                  </a:lnTo>
                  <a:lnTo>
                    <a:pt x="901848" y="1881967"/>
                  </a:lnTo>
                  <a:lnTo>
                    <a:pt x="882799" y="1881967"/>
                  </a:lnTo>
                  <a:lnTo>
                    <a:pt x="882799" y="1600204"/>
                  </a:lnTo>
                  <a:lnTo>
                    <a:pt x="901848" y="1600204"/>
                  </a:lnTo>
                  <a:lnTo>
                    <a:pt x="901848" y="1600201"/>
                  </a:lnTo>
                  <a:lnTo>
                    <a:pt x="2617173" y="1600201"/>
                  </a:lnTo>
                  <a:lnTo>
                    <a:pt x="2617173" y="1600204"/>
                  </a:lnTo>
                  <a:lnTo>
                    <a:pt x="3344236" y="1600204"/>
                  </a:lnTo>
                  <a:lnTo>
                    <a:pt x="3344236" y="281767"/>
                  </a:lnTo>
                  <a:lnTo>
                    <a:pt x="2617173" y="281767"/>
                  </a:lnTo>
                  <a:lnTo>
                    <a:pt x="2617173" y="281766"/>
                  </a:lnTo>
                  <a:lnTo>
                    <a:pt x="901849" y="281766"/>
                  </a:lnTo>
                  <a:lnTo>
                    <a:pt x="901849" y="281767"/>
                  </a:lnTo>
                  <a:lnTo>
                    <a:pt x="281763" y="281767"/>
                  </a:lnTo>
                  <a:lnTo>
                    <a:pt x="281763" y="752479"/>
                  </a:lnTo>
                  <a:lnTo>
                    <a:pt x="0" y="752479"/>
                  </a:lnTo>
                  <a:lnTo>
                    <a:pt x="0" y="245058"/>
                  </a:lnTo>
                  <a:lnTo>
                    <a:pt x="262024" y="17170"/>
                  </a:lnTo>
                  <a:lnTo>
                    <a:pt x="276954" y="4"/>
                  </a:lnTo>
                  <a:lnTo>
                    <a:pt x="281762" y="4"/>
                  </a:lnTo>
                  <a:lnTo>
                    <a:pt x="281763" y="3"/>
                  </a:lnTo>
                  <a:lnTo>
                    <a:pt x="281763" y="4"/>
                  </a:lnTo>
                  <a:lnTo>
                    <a:pt x="901848" y="4"/>
                  </a:lnTo>
                  <a:lnTo>
                    <a:pt x="90184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0B4335AC-01C2-4CEE-94FC-907EE53ED5BD}"/>
                </a:ext>
              </a:extLst>
            </p:cNvPr>
            <p:cNvSpPr/>
            <p:nvPr/>
          </p:nvSpPr>
          <p:spPr>
            <a:xfrm>
              <a:off x="3951898" y="2534402"/>
              <a:ext cx="1846920" cy="1267076"/>
            </a:xfrm>
            <a:custGeom>
              <a:avLst/>
              <a:gdLst>
                <a:gd name="connsiteX0" fmla="*/ 901848 w 2743200"/>
                <a:gd name="connsiteY0" fmla="*/ 0 h 1881967"/>
                <a:gd name="connsiteX1" fmla="*/ 2617173 w 2743200"/>
                <a:gd name="connsiteY1" fmla="*/ 0 h 1881967"/>
                <a:gd name="connsiteX2" fmla="*/ 2617173 w 2743200"/>
                <a:gd name="connsiteY2" fmla="*/ 4 h 1881967"/>
                <a:gd name="connsiteX3" fmla="*/ 2743200 w 2743200"/>
                <a:gd name="connsiteY3" fmla="*/ 4 h 1881967"/>
                <a:gd name="connsiteX4" fmla="*/ 2743200 w 2743200"/>
                <a:gd name="connsiteY4" fmla="*/ 281767 h 1881967"/>
                <a:gd name="connsiteX5" fmla="*/ 2617173 w 2743200"/>
                <a:gd name="connsiteY5" fmla="*/ 281767 h 1881967"/>
                <a:gd name="connsiteX6" fmla="*/ 2617173 w 2743200"/>
                <a:gd name="connsiteY6" fmla="*/ 281766 h 1881967"/>
                <a:gd name="connsiteX7" fmla="*/ 901849 w 2743200"/>
                <a:gd name="connsiteY7" fmla="*/ 281766 h 1881967"/>
                <a:gd name="connsiteX8" fmla="*/ 901849 w 2743200"/>
                <a:gd name="connsiteY8" fmla="*/ 281767 h 1881967"/>
                <a:gd name="connsiteX9" fmla="*/ 281763 w 2743200"/>
                <a:gd name="connsiteY9" fmla="*/ 281767 h 1881967"/>
                <a:gd name="connsiteX10" fmla="*/ 281763 w 2743200"/>
                <a:gd name="connsiteY10" fmla="*/ 1600204 h 1881967"/>
                <a:gd name="connsiteX11" fmla="*/ 901848 w 2743200"/>
                <a:gd name="connsiteY11" fmla="*/ 1600204 h 1881967"/>
                <a:gd name="connsiteX12" fmla="*/ 901848 w 2743200"/>
                <a:gd name="connsiteY12" fmla="*/ 1600201 h 1881967"/>
                <a:gd name="connsiteX13" fmla="*/ 2225453 w 2743200"/>
                <a:gd name="connsiteY13" fmla="*/ 1600201 h 1881967"/>
                <a:gd name="connsiteX14" fmla="*/ 2225453 w 2743200"/>
                <a:gd name="connsiteY14" fmla="*/ 1881967 h 1881967"/>
                <a:gd name="connsiteX15" fmla="*/ 901849 w 2743200"/>
                <a:gd name="connsiteY15" fmla="*/ 1881967 h 1881967"/>
                <a:gd name="connsiteX16" fmla="*/ 901848 w 2743200"/>
                <a:gd name="connsiteY16" fmla="*/ 1881967 h 1881967"/>
                <a:gd name="connsiteX17" fmla="*/ 276954 w 2743200"/>
                <a:gd name="connsiteY17" fmla="*/ 1881967 h 1881967"/>
                <a:gd name="connsiteX18" fmla="*/ 262017 w 2743200"/>
                <a:gd name="connsiteY18" fmla="*/ 1864793 h 1881967"/>
                <a:gd name="connsiteX19" fmla="*/ 0 w 2743200"/>
                <a:gd name="connsiteY19" fmla="*/ 1636911 h 1881967"/>
                <a:gd name="connsiteX20" fmla="*/ 0 w 2743200"/>
                <a:gd name="connsiteY20" fmla="*/ 245058 h 1881967"/>
                <a:gd name="connsiteX21" fmla="*/ 262024 w 2743200"/>
                <a:gd name="connsiteY21" fmla="*/ 17170 h 1881967"/>
                <a:gd name="connsiteX22" fmla="*/ 276954 w 2743200"/>
                <a:gd name="connsiteY22" fmla="*/ 4 h 1881967"/>
                <a:gd name="connsiteX23" fmla="*/ 281762 w 2743200"/>
                <a:gd name="connsiteY23" fmla="*/ 4 h 1881967"/>
                <a:gd name="connsiteX24" fmla="*/ 281763 w 2743200"/>
                <a:gd name="connsiteY24" fmla="*/ 3 h 1881967"/>
                <a:gd name="connsiteX25" fmla="*/ 281763 w 2743200"/>
                <a:gd name="connsiteY25" fmla="*/ 4 h 1881967"/>
                <a:gd name="connsiteX26" fmla="*/ 901848 w 2743200"/>
                <a:gd name="connsiteY26" fmla="*/ 4 h 1881967"/>
                <a:gd name="connsiteX27" fmla="*/ 901848 w 2743200"/>
                <a:gd name="connsiteY27" fmla="*/ 0 h 18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43200" h="1881967">
                  <a:moveTo>
                    <a:pt x="901848" y="0"/>
                  </a:moveTo>
                  <a:lnTo>
                    <a:pt x="2617173" y="0"/>
                  </a:lnTo>
                  <a:lnTo>
                    <a:pt x="2617173" y="4"/>
                  </a:lnTo>
                  <a:lnTo>
                    <a:pt x="2743200" y="4"/>
                  </a:lnTo>
                  <a:lnTo>
                    <a:pt x="2743200" y="281767"/>
                  </a:lnTo>
                  <a:lnTo>
                    <a:pt x="2617173" y="281767"/>
                  </a:lnTo>
                  <a:lnTo>
                    <a:pt x="2617173" y="281766"/>
                  </a:lnTo>
                  <a:lnTo>
                    <a:pt x="901849" y="281766"/>
                  </a:lnTo>
                  <a:lnTo>
                    <a:pt x="901849" y="281767"/>
                  </a:lnTo>
                  <a:lnTo>
                    <a:pt x="281763" y="281767"/>
                  </a:lnTo>
                  <a:lnTo>
                    <a:pt x="281763" y="1600204"/>
                  </a:lnTo>
                  <a:lnTo>
                    <a:pt x="901848" y="1600204"/>
                  </a:lnTo>
                  <a:lnTo>
                    <a:pt x="901848" y="1600201"/>
                  </a:lnTo>
                  <a:lnTo>
                    <a:pt x="2225453" y="1600201"/>
                  </a:lnTo>
                  <a:lnTo>
                    <a:pt x="2225453" y="1881967"/>
                  </a:lnTo>
                  <a:lnTo>
                    <a:pt x="901849" y="1881967"/>
                  </a:lnTo>
                  <a:lnTo>
                    <a:pt x="901848" y="1881967"/>
                  </a:lnTo>
                  <a:lnTo>
                    <a:pt x="276954" y="1881967"/>
                  </a:lnTo>
                  <a:lnTo>
                    <a:pt x="262017" y="1864793"/>
                  </a:lnTo>
                  <a:lnTo>
                    <a:pt x="0" y="1636911"/>
                  </a:lnTo>
                  <a:lnTo>
                    <a:pt x="0" y="245058"/>
                  </a:lnTo>
                  <a:lnTo>
                    <a:pt x="262024" y="17170"/>
                  </a:lnTo>
                  <a:lnTo>
                    <a:pt x="276954" y="4"/>
                  </a:lnTo>
                  <a:lnTo>
                    <a:pt x="281762" y="4"/>
                  </a:lnTo>
                  <a:lnTo>
                    <a:pt x="281763" y="3"/>
                  </a:lnTo>
                  <a:lnTo>
                    <a:pt x="281763" y="4"/>
                  </a:lnTo>
                  <a:lnTo>
                    <a:pt x="901848" y="4"/>
                  </a:lnTo>
                  <a:lnTo>
                    <a:pt x="901848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53AECEB3-5188-4DB8-85B5-3868379E18C2}"/>
                </a:ext>
              </a:extLst>
            </p:cNvPr>
            <p:cNvSpPr/>
            <p:nvPr/>
          </p:nvSpPr>
          <p:spPr>
            <a:xfrm>
              <a:off x="5988522" y="2534404"/>
              <a:ext cx="404661" cy="570750"/>
            </a:xfrm>
            <a:custGeom>
              <a:avLst/>
              <a:gdLst>
                <a:gd name="connsiteX0" fmla="*/ 0 w 601036"/>
                <a:gd name="connsiteY0" fmla="*/ 0 h 847725"/>
                <a:gd name="connsiteX1" fmla="*/ 313449 w 601036"/>
                <a:gd name="connsiteY1" fmla="*/ 0 h 847725"/>
                <a:gd name="connsiteX2" fmla="*/ 319273 w 601036"/>
                <a:gd name="connsiteY2" fmla="*/ 6697 h 847725"/>
                <a:gd name="connsiteX3" fmla="*/ 319273 w 601036"/>
                <a:gd name="connsiteY3" fmla="*/ 0 h 847725"/>
                <a:gd name="connsiteX4" fmla="*/ 601036 w 601036"/>
                <a:gd name="connsiteY4" fmla="*/ 245055 h 847725"/>
                <a:gd name="connsiteX5" fmla="*/ 601036 w 601036"/>
                <a:gd name="connsiteY5" fmla="*/ 847725 h 847725"/>
                <a:gd name="connsiteX6" fmla="*/ 319273 w 601036"/>
                <a:gd name="connsiteY6" fmla="*/ 847725 h 847725"/>
                <a:gd name="connsiteX7" fmla="*/ 319273 w 601036"/>
                <a:gd name="connsiteY7" fmla="*/ 281763 h 847725"/>
                <a:gd name="connsiteX8" fmla="*/ 0 w 601036"/>
                <a:gd name="connsiteY8" fmla="*/ 281763 h 847725"/>
                <a:gd name="connsiteX9" fmla="*/ 0 w 601036"/>
                <a:gd name="connsiteY9" fmla="*/ 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036" h="847725">
                  <a:moveTo>
                    <a:pt x="0" y="0"/>
                  </a:moveTo>
                  <a:lnTo>
                    <a:pt x="313449" y="0"/>
                  </a:lnTo>
                  <a:lnTo>
                    <a:pt x="319273" y="6697"/>
                  </a:lnTo>
                  <a:lnTo>
                    <a:pt x="319273" y="0"/>
                  </a:lnTo>
                  <a:lnTo>
                    <a:pt x="601036" y="245055"/>
                  </a:lnTo>
                  <a:lnTo>
                    <a:pt x="601036" y="847725"/>
                  </a:lnTo>
                  <a:lnTo>
                    <a:pt x="319273" y="847725"/>
                  </a:lnTo>
                  <a:lnTo>
                    <a:pt x="319273" y="281763"/>
                  </a:lnTo>
                  <a:lnTo>
                    <a:pt x="0" y="281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8B15B0C1-130B-4848-909B-02DF5298CB33}"/>
                </a:ext>
              </a:extLst>
            </p:cNvPr>
            <p:cNvSpPr/>
            <p:nvPr/>
          </p:nvSpPr>
          <p:spPr>
            <a:xfrm>
              <a:off x="5798818" y="2724107"/>
              <a:ext cx="404661" cy="570750"/>
            </a:xfrm>
            <a:custGeom>
              <a:avLst/>
              <a:gdLst>
                <a:gd name="connsiteX0" fmla="*/ 0 w 601036"/>
                <a:gd name="connsiteY0" fmla="*/ 0 h 847725"/>
                <a:gd name="connsiteX1" fmla="*/ 281763 w 601036"/>
                <a:gd name="connsiteY1" fmla="*/ 0 h 847725"/>
                <a:gd name="connsiteX2" fmla="*/ 281763 w 601036"/>
                <a:gd name="connsiteY2" fmla="*/ 565962 h 847725"/>
                <a:gd name="connsiteX3" fmla="*/ 601036 w 601036"/>
                <a:gd name="connsiteY3" fmla="*/ 565962 h 847725"/>
                <a:gd name="connsiteX4" fmla="*/ 601036 w 601036"/>
                <a:gd name="connsiteY4" fmla="*/ 847725 h 847725"/>
                <a:gd name="connsiteX5" fmla="*/ 276954 w 601036"/>
                <a:gd name="connsiteY5" fmla="*/ 847725 h 847725"/>
                <a:gd name="connsiteX6" fmla="*/ 262017 w 601036"/>
                <a:gd name="connsiteY6" fmla="*/ 830551 h 847725"/>
                <a:gd name="connsiteX7" fmla="*/ 0 w 601036"/>
                <a:gd name="connsiteY7" fmla="*/ 602669 h 847725"/>
                <a:gd name="connsiteX8" fmla="*/ 0 w 601036"/>
                <a:gd name="connsiteY8" fmla="*/ 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1036" h="847725">
                  <a:moveTo>
                    <a:pt x="0" y="0"/>
                  </a:moveTo>
                  <a:lnTo>
                    <a:pt x="281763" y="0"/>
                  </a:lnTo>
                  <a:lnTo>
                    <a:pt x="281763" y="565962"/>
                  </a:lnTo>
                  <a:lnTo>
                    <a:pt x="601036" y="565962"/>
                  </a:lnTo>
                  <a:lnTo>
                    <a:pt x="601036" y="847725"/>
                  </a:lnTo>
                  <a:lnTo>
                    <a:pt x="276954" y="847725"/>
                  </a:lnTo>
                  <a:lnTo>
                    <a:pt x="262017" y="830551"/>
                  </a:lnTo>
                  <a:lnTo>
                    <a:pt x="0" y="602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BE8D12D-0876-437D-9FA7-56FFAAD5D1B2}"/>
                </a:ext>
              </a:extLst>
            </p:cNvPr>
            <p:cNvSpPr/>
            <p:nvPr/>
          </p:nvSpPr>
          <p:spPr>
            <a:xfrm>
              <a:off x="6203479" y="3294857"/>
              <a:ext cx="189703" cy="144"/>
            </a:xfrm>
            <a:custGeom>
              <a:avLst/>
              <a:gdLst>
                <a:gd name="connsiteX0" fmla="*/ 0 w 281763"/>
                <a:gd name="connsiteY0" fmla="*/ 0 h 214"/>
                <a:gd name="connsiteX1" fmla="*/ 281763 w 281763"/>
                <a:gd name="connsiteY1" fmla="*/ 0 h 214"/>
                <a:gd name="connsiteX2" fmla="*/ 281763 w 281763"/>
                <a:gd name="connsiteY2" fmla="*/ 214 h 214"/>
                <a:gd name="connsiteX3" fmla="*/ 0 w 281763"/>
                <a:gd name="connsiteY3" fmla="*/ 214 h 214"/>
                <a:gd name="connsiteX4" fmla="*/ 0 w 281763"/>
                <a:gd name="connsiteY4" fmla="*/ 0 h 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63" h="214">
                  <a:moveTo>
                    <a:pt x="0" y="0"/>
                  </a:moveTo>
                  <a:lnTo>
                    <a:pt x="281763" y="0"/>
                  </a:lnTo>
                  <a:lnTo>
                    <a:pt x="281763" y="214"/>
                  </a:lnTo>
                  <a:lnTo>
                    <a:pt x="0" y="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9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74C10E83-C6E6-448A-BD00-DA41775AB81B}"/>
                </a:ext>
              </a:extLst>
            </p:cNvPr>
            <p:cNvSpPr/>
            <p:nvPr/>
          </p:nvSpPr>
          <p:spPr>
            <a:xfrm>
              <a:off x="5450234" y="3295001"/>
              <a:ext cx="753246" cy="316772"/>
            </a:xfrm>
            <a:custGeom>
              <a:avLst/>
              <a:gdLst>
                <a:gd name="connsiteX0" fmla="*/ 281763 w 1118783"/>
                <a:gd name="connsiteY0" fmla="*/ 0 h 470496"/>
                <a:gd name="connsiteX1" fmla="*/ 281763 w 1118783"/>
                <a:gd name="connsiteY1" fmla="*/ 1 h 470496"/>
                <a:gd name="connsiteX2" fmla="*/ 1118783 w 1118783"/>
                <a:gd name="connsiteY2" fmla="*/ 1 h 470496"/>
                <a:gd name="connsiteX3" fmla="*/ 1118783 w 1118783"/>
                <a:gd name="connsiteY3" fmla="*/ 281764 h 470496"/>
                <a:gd name="connsiteX4" fmla="*/ 281763 w 1118783"/>
                <a:gd name="connsiteY4" fmla="*/ 281764 h 470496"/>
                <a:gd name="connsiteX5" fmla="*/ 281763 w 1118783"/>
                <a:gd name="connsiteY5" fmla="*/ 470496 h 470496"/>
                <a:gd name="connsiteX6" fmla="*/ 0 w 1118783"/>
                <a:gd name="connsiteY6" fmla="*/ 470496 h 470496"/>
                <a:gd name="connsiteX7" fmla="*/ 0 w 1118783"/>
                <a:gd name="connsiteY7" fmla="*/ 245055 h 470496"/>
                <a:gd name="connsiteX8" fmla="*/ 262024 w 1118783"/>
                <a:gd name="connsiteY8" fmla="*/ 17167 h 470496"/>
                <a:gd name="connsiteX9" fmla="*/ 276954 w 1118783"/>
                <a:gd name="connsiteY9" fmla="*/ 1 h 470496"/>
                <a:gd name="connsiteX10" fmla="*/ 281762 w 1118783"/>
                <a:gd name="connsiteY10" fmla="*/ 1 h 470496"/>
                <a:gd name="connsiteX11" fmla="*/ 281763 w 1118783"/>
                <a:gd name="connsiteY11" fmla="*/ 0 h 47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8783" h="470496">
                  <a:moveTo>
                    <a:pt x="281763" y="0"/>
                  </a:moveTo>
                  <a:lnTo>
                    <a:pt x="281763" y="1"/>
                  </a:lnTo>
                  <a:lnTo>
                    <a:pt x="1118783" y="1"/>
                  </a:lnTo>
                  <a:lnTo>
                    <a:pt x="1118783" y="281764"/>
                  </a:lnTo>
                  <a:lnTo>
                    <a:pt x="281763" y="281764"/>
                  </a:lnTo>
                  <a:lnTo>
                    <a:pt x="281763" y="470496"/>
                  </a:lnTo>
                  <a:lnTo>
                    <a:pt x="0" y="470496"/>
                  </a:lnTo>
                  <a:lnTo>
                    <a:pt x="0" y="245055"/>
                  </a:lnTo>
                  <a:lnTo>
                    <a:pt x="262024" y="17167"/>
                  </a:lnTo>
                  <a:lnTo>
                    <a:pt x="276954" y="1"/>
                  </a:lnTo>
                  <a:lnTo>
                    <a:pt x="281762" y="1"/>
                  </a:lnTo>
                  <a:lnTo>
                    <a:pt x="28176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E1CC7079-E58D-475F-B8B1-1E1F4FF780A2}"/>
                </a:ext>
              </a:extLst>
            </p:cNvPr>
            <p:cNvSpPr/>
            <p:nvPr/>
          </p:nvSpPr>
          <p:spPr>
            <a:xfrm>
              <a:off x="6393183" y="3295001"/>
              <a:ext cx="374237" cy="760601"/>
            </a:xfrm>
            <a:custGeom>
              <a:avLst/>
              <a:gdLst>
                <a:gd name="connsiteX0" fmla="*/ 0 w 555848"/>
                <a:gd name="connsiteY0" fmla="*/ 0 h 1129708"/>
                <a:gd name="connsiteX1" fmla="*/ 268261 w 555848"/>
                <a:gd name="connsiteY1" fmla="*/ 0 h 1129708"/>
                <a:gd name="connsiteX2" fmla="*/ 274085 w 555848"/>
                <a:gd name="connsiteY2" fmla="*/ 6697 h 1129708"/>
                <a:gd name="connsiteX3" fmla="*/ 274085 w 555848"/>
                <a:gd name="connsiteY3" fmla="*/ 0 h 1129708"/>
                <a:gd name="connsiteX4" fmla="*/ 555848 w 555848"/>
                <a:gd name="connsiteY4" fmla="*/ 245055 h 1129708"/>
                <a:gd name="connsiteX5" fmla="*/ 555848 w 555848"/>
                <a:gd name="connsiteY5" fmla="*/ 1129708 h 1129708"/>
                <a:gd name="connsiteX6" fmla="*/ 274085 w 555848"/>
                <a:gd name="connsiteY6" fmla="*/ 1129708 h 1129708"/>
                <a:gd name="connsiteX7" fmla="*/ 274085 w 555848"/>
                <a:gd name="connsiteY7" fmla="*/ 281763 h 1129708"/>
                <a:gd name="connsiteX8" fmla="*/ 0 w 555848"/>
                <a:gd name="connsiteY8" fmla="*/ 281763 h 1129708"/>
                <a:gd name="connsiteX9" fmla="*/ 0 w 555848"/>
                <a:gd name="connsiteY9" fmla="*/ 0 h 112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5848" h="1129708">
                  <a:moveTo>
                    <a:pt x="0" y="0"/>
                  </a:moveTo>
                  <a:lnTo>
                    <a:pt x="268261" y="0"/>
                  </a:lnTo>
                  <a:lnTo>
                    <a:pt x="274085" y="6697"/>
                  </a:lnTo>
                  <a:lnTo>
                    <a:pt x="274085" y="0"/>
                  </a:lnTo>
                  <a:lnTo>
                    <a:pt x="555848" y="245055"/>
                  </a:lnTo>
                  <a:lnTo>
                    <a:pt x="555848" y="1129708"/>
                  </a:lnTo>
                  <a:lnTo>
                    <a:pt x="274085" y="1129708"/>
                  </a:lnTo>
                  <a:lnTo>
                    <a:pt x="274085" y="281763"/>
                  </a:lnTo>
                  <a:lnTo>
                    <a:pt x="0" y="281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A2AAD5BC-E001-4887-87A3-F0148CC4364E}"/>
                </a:ext>
              </a:extLst>
            </p:cNvPr>
            <p:cNvSpPr/>
            <p:nvPr/>
          </p:nvSpPr>
          <p:spPr>
            <a:xfrm>
              <a:off x="5639937" y="3484704"/>
              <a:ext cx="753246" cy="316773"/>
            </a:xfrm>
            <a:custGeom>
              <a:avLst/>
              <a:gdLst>
                <a:gd name="connsiteX0" fmla="*/ 837020 w 1118783"/>
                <a:gd name="connsiteY0" fmla="*/ 0 h 470498"/>
                <a:gd name="connsiteX1" fmla="*/ 1118783 w 1118783"/>
                <a:gd name="connsiteY1" fmla="*/ 0 h 470498"/>
                <a:gd name="connsiteX2" fmla="*/ 1118783 w 1118783"/>
                <a:gd name="connsiteY2" fmla="*/ 225443 h 470498"/>
                <a:gd name="connsiteX3" fmla="*/ 837020 w 1118783"/>
                <a:gd name="connsiteY3" fmla="*/ 470498 h 470498"/>
                <a:gd name="connsiteX4" fmla="*/ 837020 w 1118783"/>
                <a:gd name="connsiteY4" fmla="*/ 463802 h 470498"/>
                <a:gd name="connsiteX5" fmla="*/ 831196 w 1118783"/>
                <a:gd name="connsiteY5" fmla="*/ 470498 h 470498"/>
                <a:gd name="connsiteX6" fmla="*/ 109957 w 1118783"/>
                <a:gd name="connsiteY6" fmla="*/ 470498 h 470498"/>
                <a:gd name="connsiteX7" fmla="*/ 0 w 1118783"/>
                <a:gd name="connsiteY7" fmla="*/ 470498 h 470498"/>
                <a:gd name="connsiteX8" fmla="*/ 0 w 1118783"/>
                <a:gd name="connsiteY8" fmla="*/ 188732 h 470498"/>
                <a:gd name="connsiteX9" fmla="*/ 109957 w 1118783"/>
                <a:gd name="connsiteY9" fmla="*/ 188732 h 470498"/>
                <a:gd name="connsiteX10" fmla="*/ 109957 w 1118783"/>
                <a:gd name="connsiteY10" fmla="*/ 188735 h 470498"/>
                <a:gd name="connsiteX11" fmla="*/ 837020 w 1118783"/>
                <a:gd name="connsiteY11" fmla="*/ 188735 h 470498"/>
                <a:gd name="connsiteX12" fmla="*/ 837020 w 1118783"/>
                <a:gd name="connsiteY12" fmla="*/ 0 h 47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8783" h="470498">
                  <a:moveTo>
                    <a:pt x="837020" y="0"/>
                  </a:moveTo>
                  <a:lnTo>
                    <a:pt x="1118783" y="0"/>
                  </a:lnTo>
                  <a:lnTo>
                    <a:pt x="1118783" y="225443"/>
                  </a:lnTo>
                  <a:lnTo>
                    <a:pt x="837020" y="470498"/>
                  </a:lnTo>
                  <a:lnTo>
                    <a:pt x="837020" y="463802"/>
                  </a:lnTo>
                  <a:lnTo>
                    <a:pt x="831196" y="470498"/>
                  </a:lnTo>
                  <a:lnTo>
                    <a:pt x="109957" y="470498"/>
                  </a:lnTo>
                  <a:lnTo>
                    <a:pt x="0" y="470498"/>
                  </a:lnTo>
                  <a:lnTo>
                    <a:pt x="0" y="188732"/>
                  </a:lnTo>
                  <a:lnTo>
                    <a:pt x="109957" y="188732"/>
                  </a:lnTo>
                  <a:lnTo>
                    <a:pt x="109957" y="188735"/>
                  </a:lnTo>
                  <a:lnTo>
                    <a:pt x="837020" y="188735"/>
                  </a:lnTo>
                  <a:lnTo>
                    <a:pt x="83702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CA81B26A-6B63-4264-845B-AFA78A565BF0}"/>
                </a:ext>
              </a:extLst>
            </p:cNvPr>
            <p:cNvSpPr/>
            <p:nvPr/>
          </p:nvSpPr>
          <p:spPr>
            <a:xfrm>
              <a:off x="5450234" y="3801478"/>
              <a:ext cx="348585" cy="760597"/>
            </a:xfrm>
            <a:custGeom>
              <a:avLst/>
              <a:gdLst>
                <a:gd name="connsiteX0" fmla="*/ 0 w 517747"/>
                <a:gd name="connsiteY0" fmla="*/ 0 h 1129702"/>
                <a:gd name="connsiteX1" fmla="*/ 281763 w 517747"/>
                <a:gd name="connsiteY1" fmla="*/ 0 h 1129702"/>
                <a:gd name="connsiteX2" fmla="*/ 281763 w 517747"/>
                <a:gd name="connsiteY2" fmla="*/ 847939 h 1129702"/>
                <a:gd name="connsiteX3" fmla="*/ 517747 w 517747"/>
                <a:gd name="connsiteY3" fmla="*/ 847939 h 1129702"/>
                <a:gd name="connsiteX4" fmla="*/ 517747 w 517747"/>
                <a:gd name="connsiteY4" fmla="*/ 1129702 h 1129702"/>
                <a:gd name="connsiteX5" fmla="*/ 276954 w 517747"/>
                <a:gd name="connsiteY5" fmla="*/ 1129702 h 1129702"/>
                <a:gd name="connsiteX6" fmla="*/ 262017 w 517747"/>
                <a:gd name="connsiteY6" fmla="*/ 1112528 h 1129702"/>
                <a:gd name="connsiteX7" fmla="*/ 0 w 517747"/>
                <a:gd name="connsiteY7" fmla="*/ 884646 h 1129702"/>
                <a:gd name="connsiteX8" fmla="*/ 0 w 517747"/>
                <a:gd name="connsiteY8" fmla="*/ 0 h 112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747" h="1129702">
                  <a:moveTo>
                    <a:pt x="0" y="0"/>
                  </a:moveTo>
                  <a:lnTo>
                    <a:pt x="281763" y="0"/>
                  </a:lnTo>
                  <a:lnTo>
                    <a:pt x="281763" y="847939"/>
                  </a:lnTo>
                  <a:lnTo>
                    <a:pt x="517747" y="847939"/>
                  </a:lnTo>
                  <a:lnTo>
                    <a:pt x="517747" y="1129702"/>
                  </a:lnTo>
                  <a:lnTo>
                    <a:pt x="276954" y="1129702"/>
                  </a:lnTo>
                  <a:lnTo>
                    <a:pt x="262017" y="1112528"/>
                  </a:lnTo>
                  <a:lnTo>
                    <a:pt x="0" y="884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92D22B4-8C61-41B5-9E9F-998E6A72E9B1}"/>
                </a:ext>
              </a:extLst>
            </p:cNvPr>
            <p:cNvSpPr/>
            <p:nvPr/>
          </p:nvSpPr>
          <p:spPr>
            <a:xfrm>
              <a:off x="5798818" y="4055602"/>
              <a:ext cx="778898" cy="316769"/>
            </a:xfrm>
            <a:custGeom>
              <a:avLst/>
              <a:gdLst>
                <a:gd name="connsiteX0" fmla="*/ 901848 w 1156884"/>
                <a:gd name="connsiteY0" fmla="*/ 0 h 470492"/>
                <a:gd name="connsiteX1" fmla="*/ 1156884 w 1156884"/>
                <a:gd name="connsiteY1" fmla="*/ 0 h 470492"/>
                <a:gd name="connsiteX2" fmla="*/ 1156884 w 1156884"/>
                <a:gd name="connsiteY2" fmla="*/ 281766 h 470492"/>
                <a:gd name="connsiteX3" fmla="*/ 901849 w 1156884"/>
                <a:gd name="connsiteY3" fmla="*/ 281766 h 470492"/>
                <a:gd name="connsiteX4" fmla="*/ 901849 w 1156884"/>
                <a:gd name="connsiteY4" fmla="*/ 281767 h 470492"/>
                <a:gd name="connsiteX5" fmla="*/ 281763 w 1156884"/>
                <a:gd name="connsiteY5" fmla="*/ 281767 h 470492"/>
                <a:gd name="connsiteX6" fmla="*/ 281763 w 1156884"/>
                <a:gd name="connsiteY6" fmla="*/ 470492 h 470492"/>
                <a:gd name="connsiteX7" fmla="*/ 0 w 1156884"/>
                <a:gd name="connsiteY7" fmla="*/ 470492 h 470492"/>
                <a:gd name="connsiteX8" fmla="*/ 0 w 1156884"/>
                <a:gd name="connsiteY8" fmla="*/ 245058 h 470492"/>
                <a:gd name="connsiteX9" fmla="*/ 262024 w 1156884"/>
                <a:gd name="connsiteY9" fmla="*/ 17170 h 470492"/>
                <a:gd name="connsiteX10" fmla="*/ 276954 w 1156884"/>
                <a:gd name="connsiteY10" fmla="*/ 4 h 470492"/>
                <a:gd name="connsiteX11" fmla="*/ 281762 w 1156884"/>
                <a:gd name="connsiteY11" fmla="*/ 4 h 470492"/>
                <a:gd name="connsiteX12" fmla="*/ 281763 w 1156884"/>
                <a:gd name="connsiteY12" fmla="*/ 3 h 470492"/>
                <a:gd name="connsiteX13" fmla="*/ 281763 w 1156884"/>
                <a:gd name="connsiteY13" fmla="*/ 4 h 470492"/>
                <a:gd name="connsiteX14" fmla="*/ 901848 w 1156884"/>
                <a:gd name="connsiteY14" fmla="*/ 4 h 470492"/>
                <a:gd name="connsiteX15" fmla="*/ 901848 w 1156884"/>
                <a:gd name="connsiteY15" fmla="*/ 0 h 47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6884" h="470492">
                  <a:moveTo>
                    <a:pt x="901848" y="0"/>
                  </a:moveTo>
                  <a:lnTo>
                    <a:pt x="1156884" y="0"/>
                  </a:lnTo>
                  <a:lnTo>
                    <a:pt x="1156884" y="281766"/>
                  </a:lnTo>
                  <a:lnTo>
                    <a:pt x="901849" y="281766"/>
                  </a:lnTo>
                  <a:lnTo>
                    <a:pt x="901849" y="281767"/>
                  </a:lnTo>
                  <a:lnTo>
                    <a:pt x="281763" y="281767"/>
                  </a:lnTo>
                  <a:lnTo>
                    <a:pt x="281763" y="470492"/>
                  </a:lnTo>
                  <a:lnTo>
                    <a:pt x="0" y="470492"/>
                  </a:lnTo>
                  <a:lnTo>
                    <a:pt x="0" y="245058"/>
                  </a:lnTo>
                  <a:lnTo>
                    <a:pt x="262024" y="17170"/>
                  </a:lnTo>
                  <a:lnTo>
                    <a:pt x="276954" y="4"/>
                  </a:lnTo>
                  <a:lnTo>
                    <a:pt x="281762" y="4"/>
                  </a:lnTo>
                  <a:lnTo>
                    <a:pt x="281763" y="3"/>
                  </a:lnTo>
                  <a:lnTo>
                    <a:pt x="281763" y="4"/>
                  </a:lnTo>
                  <a:lnTo>
                    <a:pt x="901848" y="4"/>
                  </a:lnTo>
                  <a:lnTo>
                    <a:pt x="901848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3DD67809-FFD8-4BEB-97AD-E4B950DBBA8D}"/>
                </a:ext>
              </a:extLst>
            </p:cNvPr>
            <p:cNvSpPr/>
            <p:nvPr/>
          </p:nvSpPr>
          <p:spPr>
            <a:xfrm>
              <a:off x="6393183" y="4055602"/>
              <a:ext cx="1846920" cy="1267076"/>
            </a:xfrm>
            <a:custGeom>
              <a:avLst/>
              <a:gdLst>
                <a:gd name="connsiteX0" fmla="*/ 555848 w 2743200"/>
                <a:gd name="connsiteY0" fmla="*/ 0 h 1881967"/>
                <a:gd name="connsiteX1" fmla="*/ 1734374 w 2743200"/>
                <a:gd name="connsiteY1" fmla="*/ 0 h 1881967"/>
                <a:gd name="connsiteX2" fmla="*/ 1734374 w 2743200"/>
                <a:gd name="connsiteY2" fmla="*/ 4 h 1881967"/>
                <a:gd name="connsiteX3" fmla="*/ 2455613 w 2743200"/>
                <a:gd name="connsiteY3" fmla="*/ 4 h 1881967"/>
                <a:gd name="connsiteX4" fmla="*/ 2461437 w 2743200"/>
                <a:gd name="connsiteY4" fmla="*/ 6701 h 1881967"/>
                <a:gd name="connsiteX5" fmla="*/ 2461437 w 2743200"/>
                <a:gd name="connsiteY5" fmla="*/ 4 h 1881967"/>
                <a:gd name="connsiteX6" fmla="*/ 2743200 w 2743200"/>
                <a:gd name="connsiteY6" fmla="*/ 245059 h 1881967"/>
                <a:gd name="connsiteX7" fmla="*/ 2743200 w 2743200"/>
                <a:gd name="connsiteY7" fmla="*/ 1636912 h 1881967"/>
                <a:gd name="connsiteX8" fmla="*/ 2461437 w 2743200"/>
                <a:gd name="connsiteY8" fmla="*/ 1881967 h 1881967"/>
                <a:gd name="connsiteX9" fmla="*/ 2461437 w 2743200"/>
                <a:gd name="connsiteY9" fmla="*/ 1875271 h 1881967"/>
                <a:gd name="connsiteX10" fmla="*/ 2455613 w 2743200"/>
                <a:gd name="connsiteY10" fmla="*/ 1881967 h 1881967"/>
                <a:gd name="connsiteX11" fmla="*/ 1734374 w 2743200"/>
                <a:gd name="connsiteY11" fmla="*/ 1881967 h 1881967"/>
                <a:gd name="connsiteX12" fmla="*/ 19050 w 2743200"/>
                <a:gd name="connsiteY12" fmla="*/ 1881967 h 1881967"/>
                <a:gd name="connsiteX13" fmla="*/ 19049 w 2743200"/>
                <a:gd name="connsiteY13" fmla="*/ 1881967 h 1881967"/>
                <a:gd name="connsiteX14" fmla="*/ 0 w 2743200"/>
                <a:gd name="connsiteY14" fmla="*/ 1881967 h 1881967"/>
                <a:gd name="connsiteX15" fmla="*/ 0 w 2743200"/>
                <a:gd name="connsiteY15" fmla="*/ 1600204 h 1881967"/>
                <a:gd name="connsiteX16" fmla="*/ 19049 w 2743200"/>
                <a:gd name="connsiteY16" fmla="*/ 1600204 h 1881967"/>
                <a:gd name="connsiteX17" fmla="*/ 19049 w 2743200"/>
                <a:gd name="connsiteY17" fmla="*/ 1600201 h 1881967"/>
                <a:gd name="connsiteX18" fmla="*/ 1734374 w 2743200"/>
                <a:gd name="connsiteY18" fmla="*/ 1600201 h 1881967"/>
                <a:gd name="connsiteX19" fmla="*/ 1734374 w 2743200"/>
                <a:gd name="connsiteY19" fmla="*/ 1600204 h 1881967"/>
                <a:gd name="connsiteX20" fmla="*/ 2461437 w 2743200"/>
                <a:gd name="connsiteY20" fmla="*/ 1600204 h 1881967"/>
                <a:gd name="connsiteX21" fmla="*/ 2461437 w 2743200"/>
                <a:gd name="connsiteY21" fmla="*/ 281767 h 1881967"/>
                <a:gd name="connsiteX22" fmla="*/ 1734374 w 2743200"/>
                <a:gd name="connsiteY22" fmla="*/ 281767 h 1881967"/>
                <a:gd name="connsiteX23" fmla="*/ 1734374 w 2743200"/>
                <a:gd name="connsiteY23" fmla="*/ 281766 h 1881967"/>
                <a:gd name="connsiteX24" fmla="*/ 555848 w 2743200"/>
                <a:gd name="connsiteY24" fmla="*/ 281766 h 1881967"/>
                <a:gd name="connsiteX25" fmla="*/ 555848 w 2743200"/>
                <a:gd name="connsiteY25" fmla="*/ 0 h 18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43200" h="1881967">
                  <a:moveTo>
                    <a:pt x="555848" y="0"/>
                  </a:moveTo>
                  <a:lnTo>
                    <a:pt x="1734374" y="0"/>
                  </a:lnTo>
                  <a:lnTo>
                    <a:pt x="1734374" y="4"/>
                  </a:lnTo>
                  <a:lnTo>
                    <a:pt x="2455613" y="4"/>
                  </a:lnTo>
                  <a:lnTo>
                    <a:pt x="2461437" y="6701"/>
                  </a:lnTo>
                  <a:lnTo>
                    <a:pt x="2461437" y="4"/>
                  </a:lnTo>
                  <a:lnTo>
                    <a:pt x="2743200" y="245059"/>
                  </a:lnTo>
                  <a:lnTo>
                    <a:pt x="2743200" y="1636912"/>
                  </a:lnTo>
                  <a:lnTo>
                    <a:pt x="2461437" y="1881967"/>
                  </a:lnTo>
                  <a:lnTo>
                    <a:pt x="2461437" y="1875271"/>
                  </a:lnTo>
                  <a:lnTo>
                    <a:pt x="2455613" y="1881967"/>
                  </a:lnTo>
                  <a:lnTo>
                    <a:pt x="1734374" y="1881967"/>
                  </a:lnTo>
                  <a:lnTo>
                    <a:pt x="19050" y="1881967"/>
                  </a:lnTo>
                  <a:lnTo>
                    <a:pt x="19049" y="1881967"/>
                  </a:lnTo>
                  <a:lnTo>
                    <a:pt x="0" y="1881967"/>
                  </a:lnTo>
                  <a:lnTo>
                    <a:pt x="0" y="1600204"/>
                  </a:lnTo>
                  <a:lnTo>
                    <a:pt x="19049" y="1600204"/>
                  </a:lnTo>
                  <a:lnTo>
                    <a:pt x="19049" y="1600201"/>
                  </a:lnTo>
                  <a:lnTo>
                    <a:pt x="1734374" y="1600201"/>
                  </a:lnTo>
                  <a:lnTo>
                    <a:pt x="1734374" y="1600204"/>
                  </a:lnTo>
                  <a:lnTo>
                    <a:pt x="2461437" y="1600204"/>
                  </a:lnTo>
                  <a:lnTo>
                    <a:pt x="2461437" y="281767"/>
                  </a:lnTo>
                  <a:lnTo>
                    <a:pt x="1734374" y="281767"/>
                  </a:lnTo>
                  <a:lnTo>
                    <a:pt x="1734374" y="281766"/>
                  </a:lnTo>
                  <a:lnTo>
                    <a:pt x="555848" y="281766"/>
                  </a:lnTo>
                  <a:lnTo>
                    <a:pt x="555848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6B6E05E2-9070-494C-B536-6D42ABF9F2BD}"/>
                </a:ext>
              </a:extLst>
            </p:cNvPr>
            <p:cNvSpPr/>
            <p:nvPr/>
          </p:nvSpPr>
          <p:spPr>
            <a:xfrm>
              <a:off x="5988522" y="4245308"/>
              <a:ext cx="778898" cy="316767"/>
            </a:xfrm>
            <a:custGeom>
              <a:avLst/>
              <a:gdLst>
                <a:gd name="connsiteX0" fmla="*/ 875121 w 1156884"/>
                <a:gd name="connsiteY0" fmla="*/ 0 h 470489"/>
                <a:gd name="connsiteX1" fmla="*/ 1156884 w 1156884"/>
                <a:gd name="connsiteY1" fmla="*/ 0 h 470489"/>
                <a:gd name="connsiteX2" fmla="*/ 1156884 w 1156884"/>
                <a:gd name="connsiteY2" fmla="*/ 225434 h 470489"/>
                <a:gd name="connsiteX3" fmla="*/ 875121 w 1156884"/>
                <a:gd name="connsiteY3" fmla="*/ 470489 h 470489"/>
                <a:gd name="connsiteX4" fmla="*/ 875121 w 1156884"/>
                <a:gd name="connsiteY4" fmla="*/ 463793 h 470489"/>
                <a:gd name="connsiteX5" fmla="*/ 869297 w 1156884"/>
                <a:gd name="connsiteY5" fmla="*/ 470489 h 470489"/>
                <a:gd name="connsiteX6" fmla="*/ 0 w 1156884"/>
                <a:gd name="connsiteY6" fmla="*/ 470489 h 470489"/>
                <a:gd name="connsiteX7" fmla="*/ 0 w 1156884"/>
                <a:gd name="connsiteY7" fmla="*/ 188726 h 470489"/>
                <a:gd name="connsiteX8" fmla="*/ 875121 w 1156884"/>
                <a:gd name="connsiteY8" fmla="*/ 188726 h 470489"/>
                <a:gd name="connsiteX9" fmla="*/ 875121 w 1156884"/>
                <a:gd name="connsiteY9" fmla="*/ 0 h 47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6884" h="470489">
                  <a:moveTo>
                    <a:pt x="875121" y="0"/>
                  </a:moveTo>
                  <a:lnTo>
                    <a:pt x="1156884" y="0"/>
                  </a:lnTo>
                  <a:lnTo>
                    <a:pt x="1156884" y="225434"/>
                  </a:lnTo>
                  <a:lnTo>
                    <a:pt x="875121" y="470489"/>
                  </a:lnTo>
                  <a:lnTo>
                    <a:pt x="875121" y="463793"/>
                  </a:lnTo>
                  <a:lnTo>
                    <a:pt x="869297" y="470489"/>
                  </a:lnTo>
                  <a:lnTo>
                    <a:pt x="0" y="470489"/>
                  </a:lnTo>
                  <a:lnTo>
                    <a:pt x="0" y="188726"/>
                  </a:lnTo>
                  <a:lnTo>
                    <a:pt x="875121" y="188726"/>
                  </a:lnTo>
                  <a:lnTo>
                    <a:pt x="87512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40BF91-F8EA-45A7-AD34-B889B113C428}"/>
                </a:ext>
              </a:extLst>
            </p:cNvPr>
            <p:cNvSpPr/>
            <p:nvPr/>
          </p:nvSpPr>
          <p:spPr>
            <a:xfrm>
              <a:off x="5798818" y="4562075"/>
              <a:ext cx="189703" cy="151"/>
            </a:xfrm>
            <a:custGeom>
              <a:avLst/>
              <a:gdLst>
                <a:gd name="connsiteX0" fmla="*/ 0 w 281763"/>
                <a:gd name="connsiteY0" fmla="*/ 0 h 224"/>
                <a:gd name="connsiteX1" fmla="*/ 281763 w 281763"/>
                <a:gd name="connsiteY1" fmla="*/ 0 h 224"/>
                <a:gd name="connsiteX2" fmla="*/ 281763 w 281763"/>
                <a:gd name="connsiteY2" fmla="*/ 224 h 224"/>
                <a:gd name="connsiteX3" fmla="*/ 0 w 281763"/>
                <a:gd name="connsiteY3" fmla="*/ 224 h 224"/>
                <a:gd name="connsiteX4" fmla="*/ 0 w 281763"/>
                <a:gd name="connsiteY4" fmla="*/ 0 h 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763" h="224">
                  <a:moveTo>
                    <a:pt x="0" y="0"/>
                  </a:moveTo>
                  <a:lnTo>
                    <a:pt x="281763" y="0"/>
                  </a:lnTo>
                  <a:lnTo>
                    <a:pt x="281763" y="224"/>
                  </a:lnTo>
                  <a:lnTo>
                    <a:pt x="0" y="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9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772CDA9E-70B8-452B-9CE9-18E52BAF9C61}"/>
                </a:ext>
              </a:extLst>
            </p:cNvPr>
            <p:cNvSpPr/>
            <p:nvPr/>
          </p:nvSpPr>
          <p:spPr>
            <a:xfrm>
              <a:off x="3951898" y="4562223"/>
              <a:ext cx="2441285" cy="1267076"/>
            </a:xfrm>
            <a:custGeom>
              <a:avLst/>
              <a:gdLst>
                <a:gd name="connsiteX0" fmla="*/ 901848 w 3625999"/>
                <a:gd name="connsiteY0" fmla="*/ 0 h 1881967"/>
                <a:gd name="connsiteX1" fmla="*/ 2617173 w 3625999"/>
                <a:gd name="connsiteY1" fmla="*/ 0 h 1881967"/>
                <a:gd name="connsiteX2" fmla="*/ 2617173 w 3625999"/>
                <a:gd name="connsiteY2" fmla="*/ 4 h 1881967"/>
                <a:gd name="connsiteX3" fmla="*/ 2743200 w 3625999"/>
                <a:gd name="connsiteY3" fmla="*/ 4 h 1881967"/>
                <a:gd name="connsiteX4" fmla="*/ 2743200 w 3625999"/>
                <a:gd name="connsiteY4" fmla="*/ 281767 h 1881967"/>
                <a:gd name="connsiteX5" fmla="*/ 2617173 w 3625999"/>
                <a:gd name="connsiteY5" fmla="*/ 281767 h 1881967"/>
                <a:gd name="connsiteX6" fmla="*/ 2617173 w 3625999"/>
                <a:gd name="connsiteY6" fmla="*/ 281766 h 1881967"/>
                <a:gd name="connsiteX7" fmla="*/ 901849 w 3625999"/>
                <a:gd name="connsiteY7" fmla="*/ 281766 h 1881967"/>
                <a:gd name="connsiteX8" fmla="*/ 901849 w 3625999"/>
                <a:gd name="connsiteY8" fmla="*/ 281767 h 1881967"/>
                <a:gd name="connsiteX9" fmla="*/ 281763 w 3625999"/>
                <a:gd name="connsiteY9" fmla="*/ 281767 h 1881967"/>
                <a:gd name="connsiteX10" fmla="*/ 281763 w 3625999"/>
                <a:gd name="connsiteY10" fmla="*/ 1600204 h 1881967"/>
                <a:gd name="connsiteX11" fmla="*/ 901848 w 3625999"/>
                <a:gd name="connsiteY11" fmla="*/ 1600204 h 1881967"/>
                <a:gd name="connsiteX12" fmla="*/ 901848 w 3625999"/>
                <a:gd name="connsiteY12" fmla="*/ 1600201 h 1881967"/>
                <a:gd name="connsiteX13" fmla="*/ 2617173 w 3625999"/>
                <a:gd name="connsiteY13" fmla="*/ 1600201 h 1881967"/>
                <a:gd name="connsiteX14" fmla="*/ 2617173 w 3625999"/>
                <a:gd name="connsiteY14" fmla="*/ 1600204 h 1881967"/>
                <a:gd name="connsiteX15" fmla="*/ 3344236 w 3625999"/>
                <a:gd name="connsiteY15" fmla="*/ 1600204 h 1881967"/>
                <a:gd name="connsiteX16" fmla="*/ 3344236 w 3625999"/>
                <a:gd name="connsiteY16" fmla="*/ 1129492 h 1881967"/>
                <a:gd name="connsiteX17" fmla="*/ 3625999 w 3625999"/>
                <a:gd name="connsiteY17" fmla="*/ 1129492 h 1881967"/>
                <a:gd name="connsiteX18" fmla="*/ 3625999 w 3625999"/>
                <a:gd name="connsiteY18" fmla="*/ 1636912 h 1881967"/>
                <a:gd name="connsiteX19" fmla="*/ 3344236 w 3625999"/>
                <a:gd name="connsiteY19" fmla="*/ 1881967 h 1881967"/>
                <a:gd name="connsiteX20" fmla="*/ 3344236 w 3625999"/>
                <a:gd name="connsiteY20" fmla="*/ 1875271 h 1881967"/>
                <a:gd name="connsiteX21" fmla="*/ 3338412 w 3625999"/>
                <a:gd name="connsiteY21" fmla="*/ 1881967 h 1881967"/>
                <a:gd name="connsiteX22" fmla="*/ 2617173 w 3625999"/>
                <a:gd name="connsiteY22" fmla="*/ 1881967 h 1881967"/>
                <a:gd name="connsiteX23" fmla="*/ 901849 w 3625999"/>
                <a:gd name="connsiteY23" fmla="*/ 1881967 h 1881967"/>
                <a:gd name="connsiteX24" fmla="*/ 901848 w 3625999"/>
                <a:gd name="connsiteY24" fmla="*/ 1881967 h 1881967"/>
                <a:gd name="connsiteX25" fmla="*/ 276954 w 3625999"/>
                <a:gd name="connsiteY25" fmla="*/ 1881967 h 1881967"/>
                <a:gd name="connsiteX26" fmla="*/ 262017 w 3625999"/>
                <a:gd name="connsiteY26" fmla="*/ 1864793 h 1881967"/>
                <a:gd name="connsiteX27" fmla="*/ 0 w 3625999"/>
                <a:gd name="connsiteY27" fmla="*/ 1636911 h 1881967"/>
                <a:gd name="connsiteX28" fmla="*/ 0 w 3625999"/>
                <a:gd name="connsiteY28" fmla="*/ 245058 h 1881967"/>
                <a:gd name="connsiteX29" fmla="*/ 262024 w 3625999"/>
                <a:gd name="connsiteY29" fmla="*/ 17170 h 1881967"/>
                <a:gd name="connsiteX30" fmla="*/ 276954 w 3625999"/>
                <a:gd name="connsiteY30" fmla="*/ 4 h 1881967"/>
                <a:gd name="connsiteX31" fmla="*/ 281762 w 3625999"/>
                <a:gd name="connsiteY31" fmla="*/ 4 h 1881967"/>
                <a:gd name="connsiteX32" fmla="*/ 281763 w 3625999"/>
                <a:gd name="connsiteY32" fmla="*/ 3 h 1881967"/>
                <a:gd name="connsiteX33" fmla="*/ 281763 w 3625999"/>
                <a:gd name="connsiteY33" fmla="*/ 4 h 1881967"/>
                <a:gd name="connsiteX34" fmla="*/ 901848 w 3625999"/>
                <a:gd name="connsiteY34" fmla="*/ 4 h 1881967"/>
                <a:gd name="connsiteX35" fmla="*/ 901848 w 3625999"/>
                <a:gd name="connsiteY35" fmla="*/ 0 h 18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625999" h="1881967">
                  <a:moveTo>
                    <a:pt x="901848" y="0"/>
                  </a:moveTo>
                  <a:lnTo>
                    <a:pt x="2617173" y="0"/>
                  </a:lnTo>
                  <a:lnTo>
                    <a:pt x="2617173" y="4"/>
                  </a:lnTo>
                  <a:lnTo>
                    <a:pt x="2743200" y="4"/>
                  </a:lnTo>
                  <a:lnTo>
                    <a:pt x="2743200" y="281767"/>
                  </a:lnTo>
                  <a:lnTo>
                    <a:pt x="2617173" y="281767"/>
                  </a:lnTo>
                  <a:lnTo>
                    <a:pt x="2617173" y="281766"/>
                  </a:lnTo>
                  <a:lnTo>
                    <a:pt x="901849" y="281766"/>
                  </a:lnTo>
                  <a:lnTo>
                    <a:pt x="901849" y="281767"/>
                  </a:lnTo>
                  <a:lnTo>
                    <a:pt x="281763" y="281767"/>
                  </a:lnTo>
                  <a:lnTo>
                    <a:pt x="281763" y="1600204"/>
                  </a:lnTo>
                  <a:lnTo>
                    <a:pt x="901848" y="1600204"/>
                  </a:lnTo>
                  <a:lnTo>
                    <a:pt x="901848" y="1600201"/>
                  </a:lnTo>
                  <a:lnTo>
                    <a:pt x="2617173" y="1600201"/>
                  </a:lnTo>
                  <a:lnTo>
                    <a:pt x="2617173" y="1600204"/>
                  </a:lnTo>
                  <a:lnTo>
                    <a:pt x="3344236" y="1600204"/>
                  </a:lnTo>
                  <a:lnTo>
                    <a:pt x="3344236" y="1129492"/>
                  </a:lnTo>
                  <a:lnTo>
                    <a:pt x="3625999" y="1129492"/>
                  </a:lnTo>
                  <a:lnTo>
                    <a:pt x="3625999" y="1636912"/>
                  </a:lnTo>
                  <a:lnTo>
                    <a:pt x="3344236" y="1881967"/>
                  </a:lnTo>
                  <a:lnTo>
                    <a:pt x="3344236" y="1875271"/>
                  </a:lnTo>
                  <a:lnTo>
                    <a:pt x="3338412" y="1881967"/>
                  </a:lnTo>
                  <a:lnTo>
                    <a:pt x="2617173" y="1881967"/>
                  </a:lnTo>
                  <a:lnTo>
                    <a:pt x="901849" y="1881967"/>
                  </a:lnTo>
                  <a:lnTo>
                    <a:pt x="901848" y="1881967"/>
                  </a:lnTo>
                  <a:lnTo>
                    <a:pt x="276954" y="1881967"/>
                  </a:lnTo>
                  <a:lnTo>
                    <a:pt x="262017" y="1864793"/>
                  </a:lnTo>
                  <a:lnTo>
                    <a:pt x="0" y="1636911"/>
                  </a:lnTo>
                  <a:lnTo>
                    <a:pt x="0" y="245058"/>
                  </a:lnTo>
                  <a:lnTo>
                    <a:pt x="262024" y="17170"/>
                  </a:lnTo>
                  <a:lnTo>
                    <a:pt x="276954" y="4"/>
                  </a:lnTo>
                  <a:lnTo>
                    <a:pt x="281762" y="4"/>
                  </a:lnTo>
                  <a:lnTo>
                    <a:pt x="281763" y="3"/>
                  </a:lnTo>
                  <a:lnTo>
                    <a:pt x="281763" y="4"/>
                  </a:lnTo>
                  <a:lnTo>
                    <a:pt x="901848" y="4"/>
                  </a:lnTo>
                  <a:lnTo>
                    <a:pt x="90184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CCCD874C-5F3E-41F0-9CFB-726A9AD0EC9F}"/>
                </a:ext>
              </a:extLst>
            </p:cNvPr>
            <p:cNvSpPr/>
            <p:nvPr/>
          </p:nvSpPr>
          <p:spPr>
            <a:xfrm>
              <a:off x="5988522" y="4562226"/>
              <a:ext cx="404661" cy="570750"/>
            </a:xfrm>
            <a:custGeom>
              <a:avLst/>
              <a:gdLst>
                <a:gd name="connsiteX0" fmla="*/ 0 w 601036"/>
                <a:gd name="connsiteY0" fmla="*/ 0 h 847725"/>
                <a:gd name="connsiteX1" fmla="*/ 313449 w 601036"/>
                <a:gd name="connsiteY1" fmla="*/ 0 h 847725"/>
                <a:gd name="connsiteX2" fmla="*/ 319273 w 601036"/>
                <a:gd name="connsiteY2" fmla="*/ 6697 h 847725"/>
                <a:gd name="connsiteX3" fmla="*/ 319273 w 601036"/>
                <a:gd name="connsiteY3" fmla="*/ 0 h 847725"/>
                <a:gd name="connsiteX4" fmla="*/ 601036 w 601036"/>
                <a:gd name="connsiteY4" fmla="*/ 245055 h 847725"/>
                <a:gd name="connsiteX5" fmla="*/ 601036 w 601036"/>
                <a:gd name="connsiteY5" fmla="*/ 847725 h 847725"/>
                <a:gd name="connsiteX6" fmla="*/ 319273 w 601036"/>
                <a:gd name="connsiteY6" fmla="*/ 847725 h 847725"/>
                <a:gd name="connsiteX7" fmla="*/ 319273 w 601036"/>
                <a:gd name="connsiteY7" fmla="*/ 281763 h 847725"/>
                <a:gd name="connsiteX8" fmla="*/ 0 w 601036"/>
                <a:gd name="connsiteY8" fmla="*/ 281763 h 847725"/>
                <a:gd name="connsiteX9" fmla="*/ 0 w 601036"/>
                <a:gd name="connsiteY9" fmla="*/ 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1036" h="847725">
                  <a:moveTo>
                    <a:pt x="0" y="0"/>
                  </a:moveTo>
                  <a:lnTo>
                    <a:pt x="313449" y="0"/>
                  </a:lnTo>
                  <a:lnTo>
                    <a:pt x="319273" y="6697"/>
                  </a:lnTo>
                  <a:lnTo>
                    <a:pt x="319273" y="0"/>
                  </a:lnTo>
                  <a:lnTo>
                    <a:pt x="601036" y="245055"/>
                  </a:lnTo>
                  <a:lnTo>
                    <a:pt x="601036" y="847725"/>
                  </a:lnTo>
                  <a:lnTo>
                    <a:pt x="319273" y="847725"/>
                  </a:lnTo>
                  <a:lnTo>
                    <a:pt x="319273" y="281763"/>
                  </a:lnTo>
                  <a:lnTo>
                    <a:pt x="0" y="281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C8EEC429-D277-4180-AE62-B4DF2E48E080}"/>
                </a:ext>
              </a:extLst>
            </p:cNvPr>
            <p:cNvSpPr/>
            <p:nvPr/>
          </p:nvSpPr>
          <p:spPr>
            <a:xfrm>
              <a:off x="5798818" y="4751929"/>
              <a:ext cx="404661" cy="570750"/>
            </a:xfrm>
            <a:custGeom>
              <a:avLst/>
              <a:gdLst>
                <a:gd name="connsiteX0" fmla="*/ 0 w 601036"/>
                <a:gd name="connsiteY0" fmla="*/ 0 h 847725"/>
                <a:gd name="connsiteX1" fmla="*/ 281763 w 601036"/>
                <a:gd name="connsiteY1" fmla="*/ 0 h 847725"/>
                <a:gd name="connsiteX2" fmla="*/ 281763 w 601036"/>
                <a:gd name="connsiteY2" fmla="*/ 565962 h 847725"/>
                <a:gd name="connsiteX3" fmla="*/ 601036 w 601036"/>
                <a:gd name="connsiteY3" fmla="*/ 565962 h 847725"/>
                <a:gd name="connsiteX4" fmla="*/ 601036 w 601036"/>
                <a:gd name="connsiteY4" fmla="*/ 847725 h 847725"/>
                <a:gd name="connsiteX5" fmla="*/ 276954 w 601036"/>
                <a:gd name="connsiteY5" fmla="*/ 847725 h 847725"/>
                <a:gd name="connsiteX6" fmla="*/ 262017 w 601036"/>
                <a:gd name="connsiteY6" fmla="*/ 830551 h 847725"/>
                <a:gd name="connsiteX7" fmla="*/ 0 w 601036"/>
                <a:gd name="connsiteY7" fmla="*/ 602669 h 847725"/>
                <a:gd name="connsiteX8" fmla="*/ 0 w 601036"/>
                <a:gd name="connsiteY8" fmla="*/ 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1036" h="847725">
                  <a:moveTo>
                    <a:pt x="0" y="0"/>
                  </a:moveTo>
                  <a:lnTo>
                    <a:pt x="281763" y="0"/>
                  </a:lnTo>
                  <a:lnTo>
                    <a:pt x="281763" y="565962"/>
                  </a:lnTo>
                  <a:lnTo>
                    <a:pt x="601036" y="565962"/>
                  </a:lnTo>
                  <a:lnTo>
                    <a:pt x="601036" y="847725"/>
                  </a:lnTo>
                  <a:lnTo>
                    <a:pt x="276954" y="847725"/>
                  </a:lnTo>
                  <a:lnTo>
                    <a:pt x="262017" y="830551"/>
                  </a:lnTo>
                  <a:lnTo>
                    <a:pt x="0" y="602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ight Triangle 31">
              <a:extLst>
                <a:ext uri="{FF2B5EF4-FFF2-40B4-BE49-F238E27FC236}">
                  <a16:creationId xmlns:a16="http://schemas.microsoft.com/office/drawing/2014/main" id="{62FCB067-246D-46BA-A3E8-DEC65B82C322}"/>
                </a:ext>
              </a:extLst>
            </p:cNvPr>
            <p:cNvSpPr/>
            <p:nvPr/>
          </p:nvSpPr>
          <p:spPr>
            <a:xfrm rot="16200000">
              <a:off x="6073431" y="2595448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ight Triangle 32">
              <a:extLst>
                <a:ext uri="{FF2B5EF4-FFF2-40B4-BE49-F238E27FC236}">
                  <a16:creationId xmlns:a16="http://schemas.microsoft.com/office/drawing/2014/main" id="{C15DEAA0-B436-4C16-8071-765EA6BECF41}"/>
                </a:ext>
              </a:extLst>
            </p:cNvPr>
            <p:cNvSpPr/>
            <p:nvPr/>
          </p:nvSpPr>
          <p:spPr>
            <a:xfrm rot="5400000" flipV="1">
              <a:off x="6073431" y="3672821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Right Triangle 33">
              <a:extLst>
                <a:ext uri="{FF2B5EF4-FFF2-40B4-BE49-F238E27FC236}">
                  <a16:creationId xmlns:a16="http://schemas.microsoft.com/office/drawing/2014/main" id="{6336E677-FFF5-497B-BA4B-808AFC5F96C2}"/>
                </a:ext>
              </a:extLst>
            </p:cNvPr>
            <p:cNvSpPr/>
            <p:nvPr/>
          </p:nvSpPr>
          <p:spPr>
            <a:xfrm rot="5400000" flipH="1">
              <a:off x="4080554" y="2595451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ight Triangle 34">
              <a:extLst>
                <a:ext uri="{FF2B5EF4-FFF2-40B4-BE49-F238E27FC236}">
                  <a16:creationId xmlns:a16="http://schemas.microsoft.com/office/drawing/2014/main" id="{100A3BEF-2D9C-4874-80EE-B160490C2008}"/>
                </a:ext>
              </a:extLst>
            </p:cNvPr>
            <p:cNvSpPr/>
            <p:nvPr/>
          </p:nvSpPr>
          <p:spPr>
            <a:xfrm rot="16200000" flipH="1" flipV="1">
              <a:off x="4080554" y="3672820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Right Triangle 35">
              <a:extLst>
                <a:ext uri="{FF2B5EF4-FFF2-40B4-BE49-F238E27FC236}">
                  <a16:creationId xmlns:a16="http://schemas.microsoft.com/office/drawing/2014/main" id="{95DE2B61-CD30-4A53-8506-DF7E6FA157A2}"/>
                </a:ext>
              </a:extLst>
            </p:cNvPr>
            <p:cNvSpPr/>
            <p:nvPr/>
          </p:nvSpPr>
          <p:spPr>
            <a:xfrm rot="16200000">
              <a:off x="7920352" y="2088828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Right Triangle 36">
              <a:extLst>
                <a:ext uri="{FF2B5EF4-FFF2-40B4-BE49-F238E27FC236}">
                  <a16:creationId xmlns:a16="http://schemas.microsoft.com/office/drawing/2014/main" id="{E30CE464-3960-4810-9F74-24BB464748EC}"/>
                </a:ext>
              </a:extLst>
            </p:cNvPr>
            <p:cNvSpPr/>
            <p:nvPr/>
          </p:nvSpPr>
          <p:spPr>
            <a:xfrm rot="5400000" flipV="1">
              <a:off x="7920352" y="3166201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Right Triangle 37">
              <a:extLst>
                <a:ext uri="{FF2B5EF4-FFF2-40B4-BE49-F238E27FC236}">
                  <a16:creationId xmlns:a16="http://schemas.microsoft.com/office/drawing/2014/main" id="{B36890FC-287A-460A-984F-ED01BDCC3C82}"/>
                </a:ext>
              </a:extLst>
            </p:cNvPr>
            <p:cNvSpPr/>
            <p:nvPr/>
          </p:nvSpPr>
          <p:spPr>
            <a:xfrm rot="5400000" flipH="1">
              <a:off x="5927475" y="2088831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Right Triangle 38">
              <a:extLst>
                <a:ext uri="{FF2B5EF4-FFF2-40B4-BE49-F238E27FC236}">
                  <a16:creationId xmlns:a16="http://schemas.microsoft.com/office/drawing/2014/main" id="{5F8BC214-AC74-4AC7-9D7D-F4D4C3242C27}"/>
                </a:ext>
              </a:extLst>
            </p:cNvPr>
            <p:cNvSpPr/>
            <p:nvPr/>
          </p:nvSpPr>
          <p:spPr>
            <a:xfrm rot="16200000" flipH="1" flipV="1">
              <a:off x="5927474" y="3166200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ight Triangle 39">
              <a:extLst>
                <a:ext uri="{FF2B5EF4-FFF2-40B4-BE49-F238E27FC236}">
                  <a16:creationId xmlns:a16="http://schemas.microsoft.com/office/drawing/2014/main" id="{F83F925B-5CBF-400C-BB38-41BC0D1CBD39}"/>
                </a:ext>
              </a:extLst>
            </p:cNvPr>
            <p:cNvSpPr/>
            <p:nvPr/>
          </p:nvSpPr>
          <p:spPr>
            <a:xfrm rot="16200000">
              <a:off x="6073431" y="4623270"/>
              <a:ext cx="189705" cy="67611"/>
            </a:xfrm>
            <a:prstGeom prst="rtTriangle">
              <a:avLst/>
            </a:prstGeom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ight Triangle 40">
              <a:extLst>
                <a:ext uri="{FF2B5EF4-FFF2-40B4-BE49-F238E27FC236}">
                  <a16:creationId xmlns:a16="http://schemas.microsoft.com/office/drawing/2014/main" id="{FAA3BDDC-2427-48A3-B7F6-4A11B979BBC1}"/>
                </a:ext>
              </a:extLst>
            </p:cNvPr>
            <p:cNvSpPr/>
            <p:nvPr/>
          </p:nvSpPr>
          <p:spPr>
            <a:xfrm rot="5400000" flipV="1">
              <a:off x="6073431" y="5700643"/>
              <a:ext cx="189705" cy="67611"/>
            </a:xfrm>
            <a:prstGeom prst="rtTriangle">
              <a:avLst/>
            </a:prstGeom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ight Triangle 41">
              <a:extLst>
                <a:ext uri="{FF2B5EF4-FFF2-40B4-BE49-F238E27FC236}">
                  <a16:creationId xmlns:a16="http://schemas.microsoft.com/office/drawing/2014/main" id="{981BD51C-C981-4E91-9DA9-10716FF7739C}"/>
                </a:ext>
              </a:extLst>
            </p:cNvPr>
            <p:cNvSpPr/>
            <p:nvPr/>
          </p:nvSpPr>
          <p:spPr>
            <a:xfrm rot="5400000" flipH="1">
              <a:off x="4080554" y="4623272"/>
              <a:ext cx="189705" cy="67611"/>
            </a:xfrm>
            <a:prstGeom prst="rtTriangle">
              <a:avLst/>
            </a:prstGeom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ight Triangle 42">
              <a:extLst>
                <a:ext uri="{FF2B5EF4-FFF2-40B4-BE49-F238E27FC236}">
                  <a16:creationId xmlns:a16="http://schemas.microsoft.com/office/drawing/2014/main" id="{5572862A-45A3-495B-AF82-B2F3ABDECE3E}"/>
                </a:ext>
              </a:extLst>
            </p:cNvPr>
            <p:cNvSpPr/>
            <p:nvPr/>
          </p:nvSpPr>
          <p:spPr>
            <a:xfrm rot="16200000" flipH="1" flipV="1">
              <a:off x="4080554" y="5700641"/>
              <a:ext cx="189705" cy="67611"/>
            </a:xfrm>
            <a:prstGeom prst="rtTriangle">
              <a:avLst/>
            </a:prstGeom>
            <a:solidFill>
              <a:schemeClr val="tx1">
                <a:lumMod val="85000"/>
                <a:lumOff val="1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ight Triangle 43">
              <a:extLst>
                <a:ext uri="{FF2B5EF4-FFF2-40B4-BE49-F238E27FC236}">
                  <a16:creationId xmlns:a16="http://schemas.microsoft.com/office/drawing/2014/main" id="{034E0727-B33E-4307-A7EB-C75E6758BEF6}"/>
                </a:ext>
              </a:extLst>
            </p:cNvPr>
            <p:cNvSpPr/>
            <p:nvPr/>
          </p:nvSpPr>
          <p:spPr>
            <a:xfrm rot="16200000">
              <a:off x="7920352" y="4116649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ight Triangle 44">
              <a:extLst>
                <a:ext uri="{FF2B5EF4-FFF2-40B4-BE49-F238E27FC236}">
                  <a16:creationId xmlns:a16="http://schemas.microsoft.com/office/drawing/2014/main" id="{15854392-51A0-4E7C-95DB-0830834BBC59}"/>
                </a:ext>
              </a:extLst>
            </p:cNvPr>
            <p:cNvSpPr/>
            <p:nvPr/>
          </p:nvSpPr>
          <p:spPr>
            <a:xfrm rot="5400000" flipV="1">
              <a:off x="7920352" y="5194022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ight Triangle 45">
              <a:extLst>
                <a:ext uri="{FF2B5EF4-FFF2-40B4-BE49-F238E27FC236}">
                  <a16:creationId xmlns:a16="http://schemas.microsoft.com/office/drawing/2014/main" id="{08B5CBC4-6D0D-4DFD-B87E-F25B17CB185F}"/>
                </a:ext>
              </a:extLst>
            </p:cNvPr>
            <p:cNvSpPr/>
            <p:nvPr/>
          </p:nvSpPr>
          <p:spPr>
            <a:xfrm rot="5400000" flipH="1">
              <a:off x="5927475" y="4116652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Right Triangle 46">
              <a:extLst>
                <a:ext uri="{FF2B5EF4-FFF2-40B4-BE49-F238E27FC236}">
                  <a16:creationId xmlns:a16="http://schemas.microsoft.com/office/drawing/2014/main" id="{763F5BCC-7224-4132-986B-0003E69B81B1}"/>
                </a:ext>
              </a:extLst>
            </p:cNvPr>
            <p:cNvSpPr/>
            <p:nvPr/>
          </p:nvSpPr>
          <p:spPr>
            <a:xfrm rot="16200000" flipH="1" flipV="1">
              <a:off x="5927474" y="5194021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ight Triangle 47">
              <a:extLst>
                <a:ext uri="{FF2B5EF4-FFF2-40B4-BE49-F238E27FC236}">
                  <a16:creationId xmlns:a16="http://schemas.microsoft.com/office/drawing/2014/main" id="{1E4FB9DF-C167-44C9-A96C-F22993D80901}"/>
                </a:ext>
              </a:extLst>
            </p:cNvPr>
            <p:cNvSpPr/>
            <p:nvPr/>
          </p:nvSpPr>
          <p:spPr>
            <a:xfrm rot="16200000">
              <a:off x="6447668" y="3356045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ight Triangle 48">
              <a:extLst>
                <a:ext uri="{FF2B5EF4-FFF2-40B4-BE49-F238E27FC236}">
                  <a16:creationId xmlns:a16="http://schemas.microsoft.com/office/drawing/2014/main" id="{3D113F2E-94AB-49FD-82C7-B1A703D95C08}"/>
                </a:ext>
              </a:extLst>
            </p:cNvPr>
            <p:cNvSpPr/>
            <p:nvPr/>
          </p:nvSpPr>
          <p:spPr>
            <a:xfrm rot="5400000" flipV="1">
              <a:off x="6447668" y="4433418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ight Triangle 49">
              <a:extLst>
                <a:ext uri="{FF2B5EF4-FFF2-40B4-BE49-F238E27FC236}">
                  <a16:creationId xmlns:a16="http://schemas.microsoft.com/office/drawing/2014/main" id="{AE1F9F12-0C0A-47CF-878C-20C7D31BEDFC}"/>
                </a:ext>
              </a:extLst>
            </p:cNvPr>
            <p:cNvSpPr/>
            <p:nvPr/>
          </p:nvSpPr>
          <p:spPr>
            <a:xfrm rot="5400000" flipH="1">
              <a:off x="5578890" y="3356048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Right Triangle 50">
              <a:extLst>
                <a:ext uri="{FF2B5EF4-FFF2-40B4-BE49-F238E27FC236}">
                  <a16:creationId xmlns:a16="http://schemas.microsoft.com/office/drawing/2014/main" id="{EF0F3EA1-923D-44E9-B296-5FE91499DAC9}"/>
                </a:ext>
              </a:extLst>
            </p:cNvPr>
            <p:cNvSpPr/>
            <p:nvPr/>
          </p:nvSpPr>
          <p:spPr>
            <a:xfrm rot="16200000" flipH="1" flipV="1">
              <a:off x="5578889" y="4433417"/>
              <a:ext cx="189705" cy="67611"/>
            </a:xfrm>
            <a:prstGeom prst="rtTriangle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51">
              <a:extLst>
                <a:ext uri="{FF2B5EF4-FFF2-40B4-BE49-F238E27FC236}">
                  <a16:creationId xmlns:a16="http://schemas.microsoft.com/office/drawing/2014/main" id="{484585D9-AF22-455B-BAD9-C69C00E30A55}"/>
                </a:ext>
              </a:extLst>
            </p:cNvPr>
            <p:cNvSpPr txBox="1"/>
            <p:nvPr/>
          </p:nvSpPr>
          <p:spPr>
            <a:xfrm>
              <a:off x="6431246" y="2606847"/>
              <a:ext cx="1512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TextBox 52">
              <a:extLst>
                <a:ext uri="{FF2B5EF4-FFF2-40B4-BE49-F238E27FC236}">
                  <a16:creationId xmlns:a16="http://schemas.microsoft.com/office/drawing/2014/main" id="{E85A2459-CA7D-49CF-A8C9-DB89FECC19C3}"/>
                </a:ext>
              </a:extLst>
            </p:cNvPr>
            <p:cNvSpPr txBox="1"/>
            <p:nvPr/>
          </p:nvSpPr>
          <p:spPr>
            <a:xfrm>
              <a:off x="6531114" y="4673328"/>
              <a:ext cx="1512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Add title text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TextBox 53">
              <a:extLst>
                <a:ext uri="{FF2B5EF4-FFF2-40B4-BE49-F238E27FC236}">
                  <a16:creationId xmlns:a16="http://schemas.microsoft.com/office/drawing/2014/main" id="{17FA8DE8-3B79-4BE9-BDDE-0A684AE0EA7D}"/>
                </a:ext>
              </a:extLst>
            </p:cNvPr>
            <p:cNvSpPr txBox="1"/>
            <p:nvPr/>
          </p:nvSpPr>
          <p:spPr>
            <a:xfrm>
              <a:off x="4279532" y="4902133"/>
              <a:ext cx="1512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Add title text</a:t>
              </a:r>
              <a:endParaRPr lang="en-US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TextBox 54">
              <a:extLst>
                <a:ext uri="{FF2B5EF4-FFF2-40B4-BE49-F238E27FC236}">
                  <a16:creationId xmlns:a16="http://schemas.microsoft.com/office/drawing/2014/main" id="{9322C162-E62B-48F4-82E9-4EB51EFBAF39}"/>
                </a:ext>
              </a:extLst>
            </p:cNvPr>
            <p:cNvSpPr txBox="1"/>
            <p:nvPr/>
          </p:nvSpPr>
          <p:spPr>
            <a:xfrm>
              <a:off x="4220595" y="2796554"/>
              <a:ext cx="1512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Add title text</a:t>
              </a:r>
              <a:endParaRPr lang="zh-CN" altLang="en-US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1" name="TextBox 55">
            <a:extLst>
              <a:ext uri="{FF2B5EF4-FFF2-40B4-BE49-F238E27FC236}">
                <a16:creationId xmlns:a16="http://schemas.microsoft.com/office/drawing/2014/main" id="{82D02BE3-B9FC-4B90-B30C-B326D13F33FB}"/>
              </a:ext>
            </a:extLst>
          </p:cNvPr>
          <p:cNvSpPr txBox="1"/>
          <p:nvPr/>
        </p:nvSpPr>
        <p:spPr>
          <a:xfrm>
            <a:off x="8742972" y="2262752"/>
            <a:ext cx="465604" cy="40862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2" name="TextBox 56">
            <a:extLst>
              <a:ext uri="{FF2B5EF4-FFF2-40B4-BE49-F238E27FC236}">
                <a16:creationId xmlns:a16="http://schemas.microsoft.com/office/drawing/2014/main" id="{52BDC82D-4439-418C-9C15-3DBD0736BEF6}"/>
              </a:ext>
            </a:extLst>
          </p:cNvPr>
          <p:cNvSpPr txBox="1"/>
          <p:nvPr/>
        </p:nvSpPr>
        <p:spPr>
          <a:xfrm>
            <a:off x="9314250" y="2190064"/>
            <a:ext cx="1647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3" name="TextBox 57">
            <a:extLst>
              <a:ext uri="{FF2B5EF4-FFF2-40B4-BE49-F238E27FC236}">
                <a16:creationId xmlns:a16="http://schemas.microsoft.com/office/drawing/2014/main" id="{9F6644A6-123F-4A26-B03C-EC8FB03BE74E}"/>
              </a:ext>
            </a:extLst>
          </p:cNvPr>
          <p:cNvSpPr txBox="1"/>
          <p:nvPr/>
        </p:nvSpPr>
        <p:spPr>
          <a:xfrm>
            <a:off x="8745608" y="4335839"/>
            <a:ext cx="472574" cy="408623"/>
          </a:xfrm>
          <a:prstGeom prst="roundRect">
            <a:avLst/>
          </a:prstGeom>
          <a:solidFill>
            <a:srgbClr val="BE1D2D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4E1D68CA-D116-4496-970D-7813ED04459B}"/>
              </a:ext>
            </a:extLst>
          </p:cNvPr>
          <p:cNvSpPr txBox="1"/>
          <p:nvPr/>
        </p:nvSpPr>
        <p:spPr>
          <a:xfrm>
            <a:off x="9314249" y="4298276"/>
            <a:ext cx="179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TextBox 59">
            <a:extLst>
              <a:ext uri="{FF2B5EF4-FFF2-40B4-BE49-F238E27FC236}">
                <a16:creationId xmlns:a16="http://schemas.microsoft.com/office/drawing/2014/main" id="{29ABFA28-6446-4FD6-9B58-C7219258B362}"/>
              </a:ext>
            </a:extLst>
          </p:cNvPr>
          <p:cNvSpPr txBox="1"/>
          <p:nvPr/>
        </p:nvSpPr>
        <p:spPr>
          <a:xfrm>
            <a:off x="3411455" y="2744062"/>
            <a:ext cx="425796" cy="408623"/>
          </a:xfrm>
          <a:prstGeom prst="roundRect">
            <a:avLst/>
          </a:prstGeom>
          <a:solidFill>
            <a:srgbClr val="BE1D2D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6" name="TextBox 60">
            <a:extLst>
              <a:ext uri="{FF2B5EF4-FFF2-40B4-BE49-F238E27FC236}">
                <a16:creationId xmlns:a16="http://schemas.microsoft.com/office/drawing/2014/main" id="{E18D7B1A-B667-4E1F-9668-0B03E71E45F2}"/>
              </a:ext>
            </a:extLst>
          </p:cNvPr>
          <p:cNvSpPr txBox="1"/>
          <p:nvPr/>
        </p:nvSpPr>
        <p:spPr>
          <a:xfrm>
            <a:off x="1564534" y="2671374"/>
            <a:ext cx="174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94ACAC96-E103-494F-A82C-A9764ACEEC78}"/>
              </a:ext>
            </a:extLst>
          </p:cNvPr>
          <p:cNvSpPr txBox="1"/>
          <p:nvPr/>
        </p:nvSpPr>
        <p:spPr>
          <a:xfrm>
            <a:off x="3411455" y="4946116"/>
            <a:ext cx="465604" cy="40862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AABDAEA1-92C9-4099-AAD7-98F5AE52A38C}"/>
              </a:ext>
            </a:extLst>
          </p:cNvPr>
          <p:cNvSpPr txBox="1"/>
          <p:nvPr/>
        </p:nvSpPr>
        <p:spPr>
          <a:xfrm>
            <a:off x="1564534" y="4873428"/>
            <a:ext cx="1743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2">
            <a:extLst>
              <a:ext uri="{FF2B5EF4-FFF2-40B4-BE49-F238E27FC236}">
                <a16:creationId xmlns:a16="http://schemas.microsoft.com/office/drawing/2014/main" id="{67DB56A9-A9A4-4C34-B320-F99034B7B9F0}"/>
              </a:ext>
            </a:extLst>
          </p:cNvPr>
          <p:cNvCxnSpPr>
            <a:stCxn id="9" idx="2"/>
          </p:cNvCxnSpPr>
          <p:nvPr/>
        </p:nvCxnSpPr>
        <p:spPr>
          <a:xfrm rot="16200000" flipH="1">
            <a:off x="4676439" y="5730938"/>
            <a:ext cx="823118" cy="647233"/>
          </a:xfrm>
          <a:prstGeom prst="curvedConnector3">
            <a:avLst>
              <a:gd name="adj1" fmla="val 55167"/>
            </a:avLst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5">
            <a:extLst>
              <a:ext uri="{FF2B5EF4-FFF2-40B4-BE49-F238E27FC236}">
                <a16:creationId xmlns:a16="http://schemas.microsoft.com/office/drawing/2014/main" id="{6287D1FD-B7B3-44B8-8164-DDD5A0B138FC}"/>
              </a:ext>
            </a:extLst>
          </p:cNvPr>
          <p:cNvCxnSpPr>
            <a:stCxn id="5" idx="2"/>
            <a:endCxn id="7" idx="6"/>
          </p:cNvCxnSpPr>
          <p:nvPr/>
        </p:nvCxnSpPr>
        <p:spPr>
          <a:xfrm rot="16200000" flipH="1">
            <a:off x="5016440" y="1404170"/>
            <a:ext cx="711979" cy="2510560"/>
          </a:xfrm>
          <a:prstGeom prst="curvedConnector3">
            <a:avLst>
              <a:gd name="adj1" fmla="val 55974"/>
            </a:avLst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7">
            <a:extLst>
              <a:ext uri="{FF2B5EF4-FFF2-40B4-BE49-F238E27FC236}">
                <a16:creationId xmlns:a16="http://schemas.microsoft.com/office/drawing/2014/main" id="{824E7ADF-3BCB-4F83-A5F0-16D575AB2E11}"/>
              </a:ext>
            </a:extLst>
          </p:cNvPr>
          <p:cNvCxnSpPr>
            <a:stCxn id="7" idx="2"/>
            <a:endCxn id="9" idx="6"/>
          </p:cNvCxnSpPr>
          <p:nvPr/>
        </p:nvCxnSpPr>
        <p:spPr>
          <a:xfrm rot="5400000">
            <a:off x="5302387" y="3397555"/>
            <a:ext cx="787318" cy="186332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ardrop 9">
            <a:extLst>
              <a:ext uri="{FF2B5EF4-FFF2-40B4-BE49-F238E27FC236}">
                <a16:creationId xmlns:a16="http://schemas.microsoft.com/office/drawing/2014/main" id="{0FBFB91D-368F-4C81-B51B-08067C52870D}"/>
              </a:ext>
            </a:extLst>
          </p:cNvPr>
          <p:cNvSpPr/>
          <p:nvPr/>
        </p:nvSpPr>
        <p:spPr>
          <a:xfrm>
            <a:off x="3657089" y="1383342"/>
            <a:ext cx="920119" cy="920119"/>
          </a:xfrm>
          <a:prstGeom prst="teardrop">
            <a:avLst/>
          </a:prstGeom>
          <a:solidFill>
            <a:schemeClr val="bg1">
              <a:lumMod val="65000"/>
            </a:schemeClr>
          </a:solidFill>
          <a:ln w="63500">
            <a:solidFill>
              <a:srgbClr val="BE1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2024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27116292-25F9-4C92-A759-BA0EC8D82824}"/>
              </a:ext>
            </a:extLst>
          </p:cNvPr>
          <p:cNvSpPr txBox="1"/>
          <p:nvPr/>
        </p:nvSpPr>
        <p:spPr>
          <a:xfrm>
            <a:off x="4764382" y="1458681"/>
            <a:ext cx="25102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ardrop 15">
            <a:extLst>
              <a:ext uri="{FF2B5EF4-FFF2-40B4-BE49-F238E27FC236}">
                <a16:creationId xmlns:a16="http://schemas.microsoft.com/office/drawing/2014/main" id="{80B0651A-1486-4DA0-B670-F9E968F0461E}"/>
              </a:ext>
            </a:extLst>
          </p:cNvPr>
          <p:cNvSpPr/>
          <p:nvPr/>
        </p:nvSpPr>
        <p:spPr>
          <a:xfrm>
            <a:off x="6167649" y="3015440"/>
            <a:ext cx="920119" cy="920119"/>
          </a:xfrm>
          <a:prstGeom prst="teardrop">
            <a:avLst/>
          </a:prstGeom>
          <a:solidFill>
            <a:schemeClr val="bg1">
              <a:lumMod val="65000"/>
            </a:schemeClr>
          </a:solidFill>
          <a:ln w="63500">
            <a:solidFill>
              <a:srgbClr val="BE1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2025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0D4A59D2-7D3A-4AAC-898E-8F15F3F66BC9}"/>
              </a:ext>
            </a:extLst>
          </p:cNvPr>
          <p:cNvSpPr txBox="1"/>
          <p:nvPr/>
        </p:nvSpPr>
        <p:spPr>
          <a:xfrm>
            <a:off x="7274942" y="3090779"/>
            <a:ext cx="25102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BBD81E43-5C44-4A11-9575-6EEA5FD8C46B}"/>
              </a:ext>
            </a:extLst>
          </p:cNvPr>
          <p:cNvSpPr/>
          <p:nvPr/>
        </p:nvSpPr>
        <p:spPr>
          <a:xfrm>
            <a:off x="4304322" y="4722877"/>
            <a:ext cx="920119" cy="920119"/>
          </a:xfrm>
          <a:prstGeom prst="teardrop">
            <a:avLst/>
          </a:prstGeom>
          <a:solidFill>
            <a:schemeClr val="bg1">
              <a:lumMod val="65000"/>
            </a:schemeClr>
          </a:solidFill>
          <a:ln w="63500">
            <a:solidFill>
              <a:srgbClr val="BE1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2026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5ED1DA6C-EDEB-4ACB-98D3-CE22FBA0066D}"/>
              </a:ext>
            </a:extLst>
          </p:cNvPr>
          <p:cNvSpPr txBox="1"/>
          <p:nvPr/>
        </p:nvSpPr>
        <p:spPr>
          <a:xfrm>
            <a:off x="5411615" y="4798216"/>
            <a:ext cx="25102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2">
            <a:extLst>
              <a:ext uri="{FF2B5EF4-FFF2-40B4-BE49-F238E27FC236}">
                <a16:creationId xmlns:a16="http://schemas.microsoft.com/office/drawing/2014/main" id="{81E65350-796E-44F2-8663-0A86DA8542EA}"/>
              </a:ext>
            </a:extLst>
          </p:cNvPr>
          <p:cNvCxnSpPr>
            <a:cxnSpLocks/>
            <a:endCxn id="5" idx="4"/>
          </p:cNvCxnSpPr>
          <p:nvPr/>
        </p:nvCxnSpPr>
        <p:spPr>
          <a:xfrm rot="16200000" flipH="1">
            <a:off x="4638033" y="849677"/>
            <a:ext cx="823954" cy="225612"/>
          </a:xfrm>
          <a:prstGeom prst="curvedConnector2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5">
            <a:extLst>
              <a:ext uri="{FF2B5EF4-FFF2-40B4-BE49-F238E27FC236}">
                <a16:creationId xmlns:a16="http://schemas.microsoft.com/office/drawing/2014/main" id="{3CCA4BA1-D6FA-48F2-BC8F-E985B7505A73}"/>
              </a:ext>
            </a:extLst>
          </p:cNvPr>
          <p:cNvCxnSpPr>
            <a:stCxn id="5" idx="2"/>
            <a:endCxn id="7" idx="6"/>
          </p:cNvCxnSpPr>
          <p:nvPr/>
        </p:nvCxnSpPr>
        <p:spPr>
          <a:xfrm rot="5400000">
            <a:off x="3975032" y="1637213"/>
            <a:ext cx="1450539" cy="1845151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8">
            <a:extLst>
              <a:ext uri="{FF2B5EF4-FFF2-40B4-BE49-F238E27FC236}">
                <a16:creationId xmlns:a16="http://schemas.microsoft.com/office/drawing/2014/main" id="{2E017660-B135-4B02-A62B-1584525B4D58}"/>
              </a:ext>
            </a:extLst>
          </p:cNvPr>
          <p:cNvCxnSpPr>
            <a:stCxn id="7" idx="2"/>
            <a:endCxn id="9" idx="5"/>
          </p:cNvCxnSpPr>
          <p:nvPr/>
        </p:nvCxnSpPr>
        <p:spPr>
          <a:xfrm rot="16200000" flipH="1">
            <a:off x="4648567" y="3334334"/>
            <a:ext cx="979633" cy="272131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ardrop 6">
            <a:extLst>
              <a:ext uri="{FF2B5EF4-FFF2-40B4-BE49-F238E27FC236}">
                <a16:creationId xmlns:a16="http://schemas.microsoft.com/office/drawing/2014/main" id="{C1DF3D80-49BF-4932-B332-14374F127295}"/>
              </a:ext>
            </a:extLst>
          </p:cNvPr>
          <p:cNvSpPr/>
          <p:nvPr/>
        </p:nvSpPr>
        <p:spPr>
          <a:xfrm>
            <a:off x="5162816" y="914400"/>
            <a:ext cx="920119" cy="920119"/>
          </a:xfrm>
          <a:prstGeom prst="teardrop">
            <a:avLst/>
          </a:prstGeom>
          <a:solidFill>
            <a:srgbClr val="BE1D2D"/>
          </a:solid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2027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38087EA-D8E3-464B-BDCE-FB6D215F75E4}"/>
              </a:ext>
            </a:extLst>
          </p:cNvPr>
          <p:cNvSpPr txBox="1"/>
          <p:nvPr/>
        </p:nvSpPr>
        <p:spPr>
          <a:xfrm>
            <a:off x="6270109" y="989739"/>
            <a:ext cx="25102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ardrop 8">
            <a:extLst>
              <a:ext uri="{FF2B5EF4-FFF2-40B4-BE49-F238E27FC236}">
                <a16:creationId xmlns:a16="http://schemas.microsoft.com/office/drawing/2014/main" id="{CDAE01B1-2B36-4B77-AD0F-B091BCDC993D}"/>
              </a:ext>
            </a:extLst>
          </p:cNvPr>
          <p:cNvSpPr/>
          <p:nvPr/>
        </p:nvSpPr>
        <p:spPr>
          <a:xfrm>
            <a:off x="3317665" y="3285058"/>
            <a:ext cx="920119" cy="920119"/>
          </a:xfrm>
          <a:prstGeom prst="teardrop">
            <a:avLst/>
          </a:prstGeom>
          <a:solidFill>
            <a:srgbClr val="BE1D2D"/>
          </a:solid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2029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5390256-8FDA-4957-9F86-C46D6F46D666}"/>
              </a:ext>
            </a:extLst>
          </p:cNvPr>
          <p:cNvSpPr txBox="1"/>
          <p:nvPr/>
        </p:nvSpPr>
        <p:spPr>
          <a:xfrm>
            <a:off x="4424958" y="3360397"/>
            <a:ext cx="25102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ardrop 10">
            <a:extLst>
              <a:ext uri="{FF2B5EF4-FFF2-40B4-BE49-F238E27FC236}">
                <a16:creationId xmlns:a16="http://schemas.microsoft.com/office/drawing/2014/main" id="{2EA2C249-F429-482F-8B08-F537E50B1A56}"/>
              </a:ext>
            </a:extLst>
          </p:cNvPr>
          <p:cNvSpPr/>
          <p:nvPr/>
        </p:nvSpPr>
        <p:spPr>
          <a:xfrm>
            <a:off x="6364294" y="5050062"/>
            <a:ext cx="920119" cy="920119"/>
          </a:xfrm>
          <a:prstGeom prst="teardrop">
            <a:avLst/>
          </a:prstGeom>
          <a:solidFill>
            <a:srgbClr val="BE1D2D"/>
          </a:solidFill>
          <a:ln w="635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85261CB5-925D-418C-BD60-0D4A946956AB}"/>
              </a:ext>
            </a:extLst>
          </p:cNvPr>
          <p:cNvSpPr txBox="1"/>
          <p:nvPr/>
        </p:nvSpPr>
        <p:spPr>
          <a:xfrm>
            <a:off x="7471587" y="5125401"/>
            <a:ext cx="25102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4F71180C-F1E1-4944-967C-ED31CD275CB0}"/>
              </a:ext>
            </a:extLst>
          </p:cNvPr>
          <p:cNvSpPr>
            <a:spLocks/>
          </p:cNvSpPr>
          <p:nvPr/>
        </p:nvSpPr>
        <p:spPr bwMode="auto">
          <a:xfrm>
            <a:off x="6595267" y="5304957"/>
            <a:ext cx="458171" cy="458936"/>
          </a:xfrm>
          <a:custGeom>
            <a:avLst/>
            <a:gdLst>
              <a:gd name="T0" fmla="*/ 2147483646 w 4409"/>
              <a:gd name="T1" fmla="*/ 2147483646 h 4408"/>
              <a:gd name="T2" fmla="*/ 2147483646 w 4409"/>
              <a:gd name="T3" fmla="*/ 2147483646 h 4408"/>
              <a:gd name="T4" fmla="*/ 2147483646 w 4409"/>
              <a:gd name="T5" fmla="*/ 2147483646 h 4408"/>
              <a:gd name="T6" fmla="*/ 2147483646 w 4409"/>
              <a:gd name="T7" fmla="*/ 2147483646 h 4408"/>
              <a:gd name="T8" fmla="*/ 2147483646 w 4409"/>
              <a:gd name="T9" fmla="*/ 2147483646 h 4408"/>
              <a:gd name="T10" fmla="*/ 2147483646 w 4409"/>
              <a:gd name="T11" fmla="*/ 2147483646 h 4408"/>
              <a:gd name="T12" fmla="*/ 2147483646 w 4409"/>
              <a:gd name="T13" fmla="*/ 2147483646 h 4408"/>
              <a:gd name="T14" fmla="*/ 2147483646 w 4409"/>
              <a:gd name="T15" fmla="*/ 2147483646 h 4408"/>
              <a:gd name="T16" fmla="*/ 481718167 w 4409"/>
              <a:gd name="T17" fmla="*/ 2147483646 h 4408"/>
              <a:gd name="T18" fmla="*/ 321145301 w 4409"/>
              <a:gd name="T19" fmla="*/ 2147483646 h 4408"/>
              <a:gd name="T20" fmla="*/ 2147483646 w 4409"/>
              <a:gd name="T21" fmla="*/ 2147483646 h 4408"/>
              <a:gd name="T22" fmla="*/ 2147483646 w 4409"/>
              <a:gd name="T23" fmla="*/ 2147483646 h 4408"/>
              <a:gd name="T24" fmla="*/ 2147483646 w 4409"/>
              <a:gd name="T25" fmla="*/ 2147483646 h 4408"/>
              <a:gd name="T26" fmla="*/ 2147483646 w 4409"/>
              <a:gd name="T27" fmla="*/ 2147483646 h 4408"/>
              <a:gd name="T28" fmla="*/ 2147483646 w 4409"/>
              <a:gd name="T29" fmla="*/ 2147483646 h 4408"/>
              <a:gd name="T30" fmla="*/ 2147483646 w 4409"/>
              <a:gd name="T31" fmla="*/ 2147483646 h 4408"/>
              <a:gd name="T32" fmla="*/ 2147483646 w 4409"/>
              <a:gd name="T33" fmla="*/ 2147483646 h 4408"/>
              <a:gd name="T34" fmla="*/ 2147483646 w 4409"/>
              <a:gd name="T35" fmla="*/ 2147483646 h 4408"/>
              <a:gd name="T36" fmla="*/ 2147483646 w 4409"/>
              <a:gd name="T37" fmla="*/ 2147483646 h 4408"/>
              <a:gd name="T38" fmla="*/ 2147483646 w 4409"/>
              <a:gd name="T39" fmla="*/ 2147483646 h 4408"/>
              <a:gd name="T40" fmla="*/ 2147483646 w 4409"/>
              <a:gd name="T41" fmla="*/ 2147483646 h 4408"/>
              <a:gd name="T42" fmla="*/ 2147483646 w 4409"/>
              <a:gd name="T43" fmla="*/ 2147483646 h 4408"/>
              <a:gd name="T44" fmla="*/ 2147483646 w 4409"/>
              <a:gd name="T45" fmla="*/ 2147483646 h 4408"/>
              <a:gd name="T46" fmla="*/ 2147483646 w 4409"/>
              <a:gd name="T47" fmla="*/ 2147483646 h 4408"/>
              <a:gd name="T48" fmla="*/ 2147483646 w 4409"/>
              <a:gd name="T49" fmla="*/ 2147483646 h 4408"/>
              <a:gd name="T50" fmla="*/ 2147483646 w 4409"/>
              <a:gd name="T51" fmla="*/ 2147483646 h 4408"/>
              <a:gd name="T52" fmla="*/ 2147483646 w 4409"/>
              <a:gd name="T53" fmla="*/ 2147483646 h 4408"/>
              <a:gd name="T54" fmla="*/ 2147483646 w 4409"/>
              <a:gd name="T55" fmla="*/ 2147483646 h 4408"/>
              <a:gd name="T56" fmla="*/ 2147483646 w 4409"/>
              <a:gd name="T57" fmla="*/ 2147483646 h 4408"/>
              <a:gd name="T58" fmla="*/ 2147483646 w 4409"/>
              <a:gd name="T59" fmla="*/ 2147483646 h 4408"/>
              <a:gd name="T60" fmla="*/ 2147483646 w 4409"/>
              <a:gd name="T61" fmla="*/ 2147483646 h 4408"/>
              <a:gd name="T62" fmla="*/ 2147483646 w 4409"/>
              <a:gd name="T63" fmla="*/ 2147483646 h 4408"/>
              <a:gd name="T64" fmla="*/ 2147483646 w 4409"/>
              <a:gd name="T65" fmla="*/ 2147483646 h 4408"/>
              <a:gd name="T66" fmla="*/ 2147483646 w 4409"/>
              <a:gd name="T67" fmla="*/ 2147483646 h 4408"/>
              <a:gd name="T68" fmla="*/ 2147483646 w 4409"/>
              <a:gd name="T69" fmla="*/ 2147483646 h 4408"/>
              <a:gd name="T70" fmla="*/ 2147483646 w 4409"/>
              <a:gd name="T71" fmla="*/ 2147483646 h 4408"/>
              <a:gd name="T72" fmla="*/ 2147483646 w 4409"/>
              <a:gd name="T73" fmla="*/ 2147483646 h 4408"/>
              <a:gd name="T74" fmla="*/ 2147483646 w 4409"/>
              <a:gd name="T75" fmla="*/ 2147483646 h 4408"/>
              <a:gd name="T76" fmla="*/ 2147483646 w 4409"/>
              <a:gd name="T77" fmla="*/ 2147483646 h 4408"/>
              <a:gd name="T78" fmla="*/ 2147483646 w 4409"/>
              <a:gd name="T79" fmla="*/ 2147483646 h 4408"/>
              <a:gd name="T80" fmla="*/ 2147483646 w 4409"/>
              <a:gd name="T81" fmla="*/ 2147483646 h 4408"/>
              <a:gd name="T82" fmla="*/ 2147483646 w 4409"/>
              <a:gd name="T83" fmla="*/ 2147483646 h 4408"/>
              <a:gd name="T84" fmla="*/ 2147483646 w 4409"/>
              <a:gd name="T85" fmla="*/ 2147483646 h 4408"/>
              <a:gd name="T86" fmla="*/ 2147483646 w 4409"/>
              <a:gd name="T87" fmla="*/ 2147483646 h 4408"/>
              <a:gd name="T88" fmla="*/ 2147483646 w 4409"/>
              <a:gd name="T89" fmla="*/ 2147483646 h 4408"/>
              <a:gd name="T90" fmla="*/ 2147483646 w 4409"/>
              <a:gd name="T91" fmla="*/ 2147483646 h 4408"/>
              <a:gd name="T92" fmla="*/ 2147483646 w 4409"/>
              <a:gd name="T93" fmla="*/ 2147483646 h 4408"/>
              <a:gd name="T94" fmla="*/ 2147483646 w 4409"/>
              <a:gd name="T95" fmla="*/ 2147483646 h 4408"/>
              <a:gd name="T96" fmla="*/ 2147483646 w 4409"/>
              <a:gd name="T97" fmla="*/ 2147483646 h 4408"/>
              <a:gd name="T98" fmla="*/ 2147483646 w 4409"/>
              <a:gd name="T99" fmla="*/ 2147483646 h 4408"/>
              <a:gd name="T100" fmla="*/ 2147483646 w 4409"/>
              <a:gd name="T101" fmla="*/ 2147483646 h 4408"/>
              <a:gd name="T102" fmla="*/ 2147483646 w 4409"/>
              <a:gd name="T103" fmla="*/ 2147483646 h 4408"/>
              <a:gd name="T104" fmla="*/ 2147483646 w 4409"/>
              <a:gd name="T105" fmla="*/ 2147483646 h 4408"/>
              <a:gd name="T106" fmla="*/ 2147483646 w 4409"/>
              <a:gd name="T107" fmla="*/ 2147483646 h 4408"/>
              <a:gd name="T108" fmla="*/ 2147483646 w 4409"/>
              <a:gd name="T109" fmla="*/ 2147483646 h 44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09" h="4408">
                <a:moveTo>
                  <a:pt x="3025" y="2127"/>
                </a:moveTo>
                <a:lnTo>
                  <a:pt x="3025" y="2127"/>
                </a:lnTo>
                <a:lnTo>
                  <a:pt x="3097" y="2107"/>
                </a:lnTo>
                <a:lnTo>
                  <a:pt x="3179" y="2081"/>
                </a:lnTo>
                <a:lnTo>
                  <a:pt x="3271" y="2053"/>
                </a:lnTo>
                <a:lnTo>
                  <a:pt x="3375" y="2020"/>
                </a:lnTo>
                <a:lnTo>
                  <a:pt x="3429" y="2002"/>
                </a:lnTo>
                <a:lnTo>
                  <a:pt x="3481" y="1982"/>
                </a:lnTo>
                <a:lnTo>
                  <a:pt x="3532" y="1961"/>
                </a:lnTo>
                <a:lnTo>
                  <a:pt x="3580" y="1938"/>
                </a:lnTo>
                <a:lnTo>
                  <a:pt x="3626" y="1914"/>
                </a:lnTo>
                <a:lnTo>
                  <a:pt x="3672" y="1889"/>
                </a:lnTo>
                <a:lnTo>
                  <a:pt x="3715" y="1861"/>
                </a:lnTo>
                <a:lnTo>
                  <a:pt x="3756" y="1834"/>
                </a:lnTo>
                <a:lnTo>
                  <a:pt x="3797" y="1804"/>
                </a:lnTo>
                <a:lnTo>
                  <a:pt x="3834" y="1774"/>
                </a:lnTo>
                <a:lnTo>
                  <a:pt x="3871" y="1744"/>
                </a:lnTo>
                <a:lnTo>
                  <a:pt x="3906" y="1711"/>
                </a:lnTo>
                <a:lnTo>
                  <a:pt x="3940" y="1679"/>
                </a:lnTo>
                <a:lnTo>
                  <a:pt x="3971" y="1644"/>
                </a:lnTo>
                <a:lnTo>
                  <a:pt x="4002" y="1610"/>
                </a:lnTo>
                <a:lnTo>
                  <a:pt x="4031" y="1575"/>
                </a:lnTo>
                <a:lnTo>
                  <a:pt x="4059" y="1539"/>
                </a:lnTo>
                <a:lnTo>
                  <a:pt x="4085" y="1502"/>
                </a:lnTo>
                <a:lnTo>
                  <a:pt x="4110" y="1466"/>
                </a:lnTo>
                <a:lnTo>
                  <a:pt x="4134" y="1428"/>
                </a:lnTo>
                <a:lnTo>
                  <a:pt x="4157" y="1390"/>
                </a:lnTo>
                <a:lnTo>
                  <a:pt x="4177" y="1351"/>
                </a:lnTo>
                <a:lnTo>
                  <a:pt x="4198" y="1312"/>
                </a:lnTo>
                <a:lnTo>
                  <a:pt x="4217" y="1274"/>
                </a:lnTo>
                <a:lnTo>
                  <a:pt x="4234" y="1235"/>
                </a:lnTo>
                <a:lnTo>
                  <a:pt x="4251" y="1196"/>
                </a:lnTo>
                <a:lnTo>
                  <a:pt x="4267" y="1156"/>
                </a:lnTo>
                <a:lnTo>
                  <a:pt x="4281" y="1117"/>
                </a:lnTo>
                <a:lnTo>
                  <a:pt x="4295" y="1078"/>
                </a:lnTo>
                <a:lnTo>
                  <a:pt x="4307" y="1039"/>
                </a:lnTo>
                <a:lnTo>
                  <a:pt x="4319" y="1000"/>
                </a:lnTo>
                <a:lnTo>
                  <a:pt x="4329" y="961"/>
                </a:lnTo>
                <a:lnTo>
                  <a:pt x="4340" y="923"/>
                </a:lnTo>
                <a:lnTo>
                  <a:pt x="4349" y="884"/>
                </a:lnTo>
                <a:lnTo>
                  <a:pt x="4357" y="847"/>
                </a:lnTo>
                <a:lnTo>
                  <a:pt x="4365" y="809"/>
                </a:lnTo>
                <a:lnTo>
                  <a:pt x="4377" y="736"/>
                </a:lnTo>
                <a:lnTo>
                  <a:pt x="4387" y="665"/>
                </a:lnTo>
                <a:lnTo>
                  <a:pt x="4395" y="598"/>
                </a:lnTo>
                <a:lnTo>
                  <a:pt x="4401" y="534"/>
                </a:lnTo>
                <a:lnTo>
                  <a:pt x="4405" y="474"/>
                </a:lnTo>
                <a:lnTo>
                  <a:pt x="4407" y="418"/>
                </a:lnTo>
                <a:lnTo>
                  <a:pt x="4409" y="367"/>
                </a:lnTo>
                <a:lnTo>
                  <a:pt x="4409" y="321"/>
                </a:lnTo>
                <a:lnTo>
                  <a:pt x="4409" y="281"/>
                </a:lnTo>
                <a:lnTo>
                  <a:pt x="4407" y="247"/>
                </a:lnTo>
                <a:lnTo>
                  <a:pt x="4404" y="201"/>
                </a:lnTo>
                <a:lnTo>
                  <a:pt x="4403" y="183"/>
                </a:lnTo>
                <a:lnTo>
                  <a:pt x="3786" y="183"/>
                </a:lnTo>
                <a:lnTo>
                  <a:pt x="3491" y="183"/>
                </a:lnTo>
                <a:lnTo>
                  <a:pt x="3491" y="0"/>
                </a:lnTo>
                <a:lnTo>
                  <a:pt x="919" y="0"/>
                </a:lnTo>
                <a:lnTo>
                  <a:pt x="919" y="183"/>
                </a:lnTo>
                <a:lnTo>
                  <a:pt x="624" y="183"/>
                </a:lnTo>
                <a:lnTo>
                  <a:pt x="6" y="183"/>
                </a:lnTo>
                <a:lnTo>
                  <a:pt x="5" y="201"/>
                </a:lnTo>
                <a:lnTo>
                  <a:pt x="2" y="247"/>
                </a:lnTo>
                <a:lnTo>
                  <a:pt x="1" y="282"/>
                </a:lnTo>
                <a:lnTo>
                  <a:pt x="0" y="321"/>
                </a:lnTo>
                <a:lnTo>
                  <a:pt x="1" y="367"/>
                </a:lnTo>
                <a:lnTo>
                  <a:pt x="2" y="419"/>
                </a:lnTo>
                <a:lnTo>
                  <a:pt x="4" y="475"/>
                </a:lnTo>
                <a:lnTo>
                  <a:pt x="8" y="535"/>
                </a:lnTo>
                <a:lnTo>
                  <a:pt x="14" y="599"/>
                </a:lnTo>
                <a:lnTo>
                  <a:pt x="22" y="667"/>
                </a:lnTo>
                <a:lnTo>
                  <a:pt x="32" y="737"/>
                </a:lnTo>
                <a:lnTo>
                  <a:pt x="45" y="811"/>
                </a:lnTo>
                <a:lnTo>
                  <a:pt x="52" y="848"/>
                </a:lnTo>
                <a:lnTo>
                  <a:pt x="61" y="886"/>
                </a:lnTo>
                <a:lnTo>
                  <a:pt x="69" y="924"/>
                </a:lnTo>
                <a:lnTo>
                  <a:pt x="79" y="962"/>
                </a:lnTo>
                <a:lnTo>
                  <a:pt x="91" y="1002"/>
                </a:lnTo>
                <a:lnTo>
                  <a:pt x="102" y="1041"/>
                </a:lnTo>
                <a:lnTo>
                  <a:pt x="115" y="1080"/>
                </a:lnTo>
                <a:lnTo>
                  <a:pt x="128" y="1120"/>
                </a:lnTo>
                <a:lnTo>
                  <a:pt x="142" y="1158"/>
                </a:lnTo>
                <a:lnTo>
                  <a:pt x="159" y="1198"/>
                </a:lnTo>
                <a:lnTo>
                  <a:pt x="175" y="1237"/>
                </a:lnTo>
                <a:lnTo>
                  <a:pt x="193" y="1276"/>
                </a:lnTo>
                <a:lnTo>
                  <a:pt x="211" y="1315"/>
                </a:lnTo>
                <a:lnTo>
                  <a:pt x="232" y="1354"/>
                </a:lnTo>
                <a:lnTo>
                  <a:pt x="253" y="1392"/>
                </a:lnTo>
                <a:lnTo>
                  <a:pt x="275" y="1430"/>
                </a:lnTo>
                <a:lnTo>
                  <a:pt x="299" y="1468"/>
                </a:lnTo>
                <a:lnTo>
                  <a:pt x="324" y="1504"/>
                </a:lnTo>
                <a:lnTo>
                  <a:pt x="350" y="1541"/>
                </a:lnTo>
                <a:lnTo>
                  <a:pt x="378" y="1577"/>
                </a:lnTo>
                <a:lnTo>
                  <a:pt x="407" y="1612"/>
                </a:lnTo>
                <a:lnTo>
                  <a:pt x="438" y="1646"/>
                </a:lnTo>
                <a:lnTo>
                  <a:pt x="470" y="1681"/>
                </a:lnTo>
                <a:lnTo>
                  <a:pt x="503" y="1713"/>
                </a:lnTo>
                <a:lnTo>
                  <a:pt x="538" y="1746"/>
                </a:lnTo>
                <a:lnTo>
                  <a:pt x="574" y="1776"/>
                </a:lnTo>
                <a:lnTo>
                  <a:pt x="613" y="1806"/>
                </a:lnTo>
                <a:lnTo>
                  <a:pt x="653" y="1835"/>
                </a:lnTo>
                <a:lnTo>
                  <a:pt x="694" y="1863"/>
                </a:lnTo>
                <a:lnTo>
                  <a:pt x="738" y="1890"/>
                </a:lnTo>
                <a:lnTo>
                  <a:pt x="782" y="1915"/>
                </a:lnTo>
                <a:lnTo>
                  <a:pt x="829" y="1939"/>
                </a:lnTo>
                <a:lnTo>
                  <a:pt x="878" y="1962"/>
                </a:lnTo>
                <a:lnTo>
                  <a:pt x="928" y="1983"/>
                </a:lnTo>
                <a:lnTo>
                  <a:pt x="981" y="2002"/>
                </a:lnTo>
                <a:lnTo>
                  <a:pt x="1035" y="2020"/>
                </a:lnTo>
                <a:lnTo>
                  <a:pt x="1137" y="2053"/>
                </a:lnTo>
                <a:lnTo>
                  <a:pt x="1230" y="2080"/>
                </a:lnTo>
                <a:lnTo>
                  <a:pt x="1311" y="2105"/>
                </a:lnTo>
                <a:lnTo>
                  <a:pt x="1384" y="2125"/>
                </a:lnTo>
                <a:lnTo>
                  <a:pt x="1417" y="2164"/>
                </a:lnTo>
                <a:lnTo>
                  <a:pt x="1452" y="2203"/>
                </a:lnTo>
                <a:lnTo>
                  <a:pt x="1488" y="2241"/>
                </a:lnTo>
                <a:lnTo>
                  <a:pt x="1525" y="2275"/>
                </a:lnTo>
                <a:lnTo>
                  <a:pt x="1562" y="2309"/>
                </a:lnTo>
                <a:lnTo>
                  <a:pt x="1600" y="2340"/>
                </a:lnTo>
                <a:lnTo>
                  <a:pt x="1639" y="2370"/>
                </a:lnTo>
                <a:lnTo>
                  <a:pt x="1679" y="2398"/>
                </a:lnTo>
                <a:lnTo>
                  <a:pt x="1720" y="2424"/>
                </a:lnTo>
                <a:lnTo>
                  <a:pt x="1761" y="2449"/>
                </a:lnTo>
                <a:lnTo>
                  <a:pt x="1803" y="2471"/>
                </a:lnTo>
                <a:lnTo>
                  <a:pt x="1845" y="2490"/>
                </a:lnTo>
                <a:lnTo>
                  <a:pt x="1888" y="2508"/>
                </a:lnTo>
                <a:lnTo>
                  <a:pt x="1933" y="2525"/>
                </a:lnTo>
                <a:lnTo>
                  <a:pt x="1976" y="2538"/>
                </a:lnTo>
                <a:lnTo>
                  <a:pt x="2021" y="2549"/>
                </a:lnTo>
                <a:lnTo>
                  <a:pt x="2021" y="3864"/>
                </a:lnTo>
                <a:lnTo>
                  <a:pt x="1963" y="3868"/>
                </a:lnTo>
                <a:lnTo>
                  <a:pt x="1906" y="3873"/>
                </a:lnTo>
                <a:lnTo>
                  <a:pt x="1850" y="3880"/>
                </a:lnTo>
                <a:lnTo>
                  <a:pt x="1795" y="3887"/>
                </a:lnTo>
                <a:lnTo>
                  <a:pt x="1741" y="3895"/>
                </a:lnTo>
                <a:lnTo>
                  <a:pt x="1688" y="3904"/>
                </a:lnTo>
                <a:lnTo>
                  <a:pt x="1636" y="3915"/>
                </a:lnTo>
                <a:lnTo>
                  <a:pt x="1587" y="3926"/>
                </a:lnTo>
                <a:lnTo>
                  <a:pt x="1537" y="3939"/>
                </a:lnTo>
                <a:lnTo>
                  <a:pt x="1489" y="3951"/>
                </a:lnTo>
                <a:lnTo>
                  <a:pt x="1444" y="3965"/>
                </a:lnTo>
                <a:lnTo>
                  <a:pt x="1399" y="3980"/>
                </a:lnTo>
                <a:lnTo>
                  <a:pt x="1355" y="3995"/>
                </a:lnTo>
                <a:lnTo>
                  <a:pt x="1314" y="4012"/>
                </a:lnTo>
                <a:lnTo>
                  <a:pt x="1274" y="4029"/>
                </a:lnTo>
                <a:lnTo>
                  <a:pt x="1237" y="4046"/>
                </a:lnTo>
                <a:lnTo>
                  <a:pt x="1200" y="4065"/>
                </a:lnTo>
                <a:lnTo>
                  <a:pt x="1166" y="4085"/>
                </a:lnTo>
                <a:lnTo>
                  <a:pt x="1134" y="4104"/>
                </a:lnTo>
                <a:lnTo>
                  <a:pt x="1104" y="4124"/>
                </a:lnTo>
                <a:lnTo>
                  <a:pt x="1076" y="4146"/>
                </a:lnTo>
                <a:lnTo>
                  <a:pt x="1049" y="4167"/>
                </a:lnTo>
                <a:lnTo>
                  <a:pt x="1026" y="4189"/>
                </a:lnTo>
                <a:lnTo>
                  <a:pt x="1004" y="4211"/>
                </a:lnTo>
                <a:lnTo>
                  <a:pt x="984" y="4235"/>
                </a:lnTo>
                <a:lnTo>
                  <a:pt x="968" y="4259"/>
                </a:lnTo>
                <a:lnTo>
                  <a:pt x="953" y="4282"/>
                </a:lnTo>
                <a:lnTo>
                  <a:pt x="947" y="4295"/>
                </a:lnTo>
                <a:lnTo>
                  <a:pt x="941" y="4307"/>
                </a:lnTo>
                <a:lnTo>
                  <a:pt x="936" y="4320"/>
                </a:lnTo>
                <a:lnTo>
                  <a:pt x="931" y="4332"/>
                </a:lnTo>
                <a:lnTo>
                  <a:pt x="927" y="4344"/>
                </a:lnTo>
                <a:lnTo>
                  <a:pt x="924" y="4358"/>
                </a:lnTo>
                <a:lnTo>
                  <a:pt x="922" y="4370"/>
                </a:lnTo>
                <a:lnTo>
                  <a:pt x="920" y="4383"/>
                </a:lnTo>
                <a:lnTo>
                  <a:pt x="919" y="4396"/>
                </a:lnTo>
                <a:lnTo>
                  <a:pt x="919" y="4408"/>
                </a:lnTo>
                <a:lnTo>
                  <a:pt x="3491" y="4408"/>
                </a:lnTo>
                <a:lnTo>
                  <a:pt x="3491" y="4396"/>
                </a:lnTo>
                <a:lnTo>
                  <a:pt x="3490" y="4383"/>
                </a:lnTo>
                <a:lnTo>
                  <a:pt x="3488" y="4370"/>
                </a:lnTo>
                <a:lnTo>
                  <a:pt x="3486" y="4358"/>
                </a:lnTo>
                <a:lnTo>
                  <a:pt x="3482" y="4344"/>
                </a:lnTo>
                <a:lnTo>
                  <a:pt x="3478" y="4332"/>
                </a:lnTo>
                <a:lnTo>
                  <a:pt x="3474" y="4320"/>
                </a:lnTo>
                <a:lnTo>
                  <a:pt x="3469" y="4307"/>
                </a:lnTo>
                <a:lnTo>
                  <a:pt x="3463" y="4295"/>
                </a:lnTo>
                <a:lnTo>
                  <a:pt x="3457" y="4282"/>
                </a:lnTo>
                <a:lnTo>
                  <a:pt x="3443" y="4259"/>
                </a:lnTo>
                <a:lnTo>
                  <a:pt x="3426" y="4235"/>
                </a:lnTo>
                <a:lnTo>
                  <a:pt x="3406" y="4211"/>
                </a:lnTo>
                <a:lnTo>
                  <a:pt x="3384" y="4189"/>
                </a:lnTo>
                <a:lnTo>
                  <a:pt x="3361" y="4167"/>
                </a:lnTo>
                <a:lnTo>
                  <a:pt x="3334" y="4146"/>
                </a:lnTo>
                <a:lnTo>
                  <a:pt x="3306" y="4124"/>
                </a:lnTo>
                <a:lnTo>
                  <a:pt x="3276" y="4104"/>
                </a:lnTo>
                <a:lnTo>
                  <a:pt x="3244" y="4085"/>
                </a:lnTo>
                <a:lnTo>
                  <a:pt x="3210" y="4065"/>
                </a:lnTo>
                <a:lnTo>
                  <a:pt x="3173" y="4046"/>
                </a:lnTo>
                <a:lnTo>
                  <a:pt x="3136" y="4029"/>
                </a:lnTo>
                <a:lnTo>
                  <a:pt x="3096" y="4012"/>
                </a:lnTo>
                <a:lnTo>
                  <a:pt x="3054" y="3995"/>
                </a:lnTo>
                <a:lnTo>
                  <a:pt x="3011" y="3980"/>
                </a:lnTo>
                <a:lnTo>
                  <a:pt x="2966" y="3965"/>
                </a:lnTo>
                <a:lnTo>
                  <a:pt x="2921" y="3951"/>
                </a:lnTo>
                <a:lnTo>
                  <a:pt x="2873" y="3939"/>
                </a:lnTo>
                <a:lnTo>
                  <a:pt x="2823" y="3926"/>
                </a:lnTo>
                <a:lnTo>
                  <a:pt x="2773" y="3915"/>
                </a:lnTo>
                <a:lnTo>
                  <a:pt x="2722" y="3904"/>
                </a:lnTo>
                <a:lnTo>
                  <a:pt x="2669" y="3895"/>
                </a:lnTo>
                <a:lnTo>
                  <a:pt x="2615" y="3887"/>
                </a:lnTo>
                <a:lnTo>
                  <a:pt x="2559" y="3880"/>
                </a:lnTo>
                <a:lnTo>
                  <a:pt x="2504" y="3873"/>
                </a:lnTo>
                <a:lnTo>
                  <a:pt x="2447" y="3868"/>
                </a:lnTo>
                <a:lnTo>
                  <a:pt x="2389" y="3864"/>
                </a:lnTo>
                <a:lnTo>
                  <a:pt x="2389" y="2549"/>
                </a:lnTo>
                <a:lnTo>
                  <a:pt x="2434" y="2538"/>
                </a:lnTo>
                <a:lnTo>
                  <a:pt x="2477" y="2525"/>
                </a:lnTo>
                <a:lnTo>
                  <a:pt x="2521" y="2508"/>
                </a:lnTo>
                <a:lnTo>
                  <a:pt x="2565" y="2491"/>
                </a:lnTo>
                <a:lnTo>
                  <a:pt x="2607" y="2471"/>
                </a:lnTo>
                <a:lnTo>
                  <a:pt x="2649" y="2449"/>
                </a:lnTo>
                <a:lnTo>
                  <a:pt x="2689" y="2425"/>
                </a:lnTo>
                <a:lnTo>
                  <a:pt x="2730" y="2399"/>
                </a:lnTo>
                <a:lnTo>
                  <a:pt x="2769" y="2370"/>
                </a:lnTo>
                <a:lnTo>
                  <a:pt x="2809" y="2341"/>
                </a:lnTo>
                <a:lnTo>
                  <a:pt x="2846" y="2310"/>
                </a:lnTo>
                <a:lnTo>
                  <a:pt x="2884" y="2276"/>
                </a:lnTo>
                <a:lnTo>
                  <a:pt x="2921" y="2242"/>
                </a:lnTo>
                <a:lnTo>
                  <a:pt x="2956" y="2205"/>
                </a:lnTo>
                <a:lnTo>
                  <a:pt x="2992" y="2167"/>
                </a:lnTo>
                <a:lnTo>
                  <a:pt x="3025" y="2127"/>
                </a:lnTo>
                <a:close/>
                <a:moveTo>
                  <a:pt x="3491" y="791"/>
                </a:moveTo>
                <a:lnTo>
                  <a:pt x="3491" y="367"/>
                </a:lnTo>
                <a:lnTo>
                  <a:pt x="3786" y="367"/>
                </a:lnTo>
                <a:lnTo>
                  <a:pt x="4226" y="367"/>
                </a:lnTo>
                <a:lnTo>
                  <a:pt x="4226" y="403"/>
                </a:lnTo>
                <a:lnTo>
                  <a:pt x="4225" y="441"/>
                </a:lnTo>
                <a:lnTo>
                  <a:pt x="4223" y="482"/>
                </a:lnTo>
                <a:lnTo>
                  <a:pt x="4220" y="525"/>
                </a:lnTo>
                <a:lnTo>
                  <a:pt x="4216" y="570"/>
                </a:lnTo>
                <a:lnTo>
                  <a:pt x="4211" y="617"/>
                </a:lnTo>
                <a:lnTo>
                  <a:pt x="4205" y="665"/>
                </a:lnTo>
                <a:lnTo>
                  <a:pt x="4198" y="716"/>
                </a:lnTo>
                <a:lnTo>
                  <a:pt x="4188" y="767"/>
                </a:lnTo>
                <a:lnTo>
                  <a:pt x="4177" y="819"/>
                </a:lnTo>
                <a:lnTo>
                  <a:pt x="4165" y="873"/>
                </a:lnTo>
                <a:lnTo>
                  <a:pt x="4152" y="927"/>
                </a:lnTo>
                <a:lnTo>
                  <a:pt x="4136" y="982"/>
                </a:lnTo>
                <a:lnTo>
                  <a:pt x="4117" y="1037"/>
                </a:lnTo>
                <a:lnTo>
                  <a:pt x="4097" y="1091"/>
                </a:lnTo>
                <a:lnTo>
                  <a:pt x="4075" y="1146"/>
                </a:lnTo>
                <a:lnTo>
                  <a:pt x="4050" y="1201"/>
                </a:lnTo>
                <a:lnTo>
                  <a:pt x="4037" y="1227"/>
                </a:lnTo>
                <a:lnTo>
                  <a:pt x="4023" y="1255"/>
                </a:lnTo>
                <a:lnTo>
                  <a:pt x="4009" y="1281"/>
                </a:lnTo>
                <a:lnTo>
                  <a:pt x="3994" y="1307"/>
                </a:lnTo>
                <a:lnTo>
                  <a:pt x="3977" y="1334"/>
                </a:lnTo>
                <a:lnTo>
                  <a:pt x="3961" y="1360"/>
                </a:lnTo>
                <a:lnTo>
                  <a:pt x="3944" y="1385"/>
                </a:lnTo>
                <a:lnTo>
                  <a:pt x="3926" y="1412"/>
                </a:lnTo>
                <a:lnTo>
                  <a:pt x="3907" y="1436"/>
                </a:lnTo>
                <a:lnTo>
                  <a:pt x="3887" y="1462"/>
                </a:lnTo>
                <a:lnTo>
                  <a:pt x="3867" y="1486"/>
                </a:lnTo>
                <a:lnTo>
                  <a:pt x="3847" y="1510"/>
                </a:lnTo>
                <a:lnTo>
                  <a:pt x="3824" y="1534"/>
                </a:lnTo>
                <a:lnTo>
                  <a:pt x="3802" y="1557"/>
                </a:lnTo>
                <a:lnTo>
                  <a:pt x="3779" y="1579"/>
                </a:lnTo>
                <a:lnTo>
                  <a:pt x="3754" y="1602"/>
                </a:lnTo>
                <a:lnTo>
                  <a:pt x="3729" y="1623"/>
                </a:lnTo>
                <a:lnTo>
                  <a:pt x="3703" y="1644"/>
                </a:lnTo>
                <a:lnTo>
                  <a:pt x="3676" y="1664"/>
                </a:lnTo>
                <a:lnTo>
                  <a:pt x="3649" y="1685"/>
                </a:lnTo>
                <a:lnTo>
                  <a:pt x="3619" y="1704"/>
                </a:lnTo>
                <a:lnTo>
                  <a:pt x="3590" y="1722"/>
                </a:lnTo>
                <a:lnTo>
                  <a:pt x="3560" y="1740"/>
                </a:lnTo>
                <a:lnTo>
                  <a:pt x="3528" y="1758"/>
                </a:lnTo>
                <a:lnTo>
                  <a:pt x="3496" y="1775"/>
                </a:lnTo>
                <a:lnTo>
                  <a:pt x="3462" y="1790"/>
                </a:lnTo>
                <a:lnTo>
                  <a:pt x="3428" y="1805"/>
                </a:lnTo>
                <a:lnTo>
                  <a:pt x="3392" y="1820"/>
                </a:lnTo>
                <a:lnTo>
                  <a:pt x="3357" y="1833"/>
                </a:lnTo>
                <a:lnTo>
                  <a:pt x="3319" y="1846"/>
                </a:lnTo>
                <a:lnTo>
                  <a:pt x="3192" y="1886"/>
                </a:lnTo>
                <a:lnTo>
                  <a:pt x="3227" y="1825"/>
                </a:lnTo>
                <a:lnTo>
                  <a:pt x="3258" y="1763"/>
                </a:lnTo>
                <a:lnTo>
                  <a:pt x="3289" y="1700"/>
                </a:lnTo>
                <a:lnTo>
                  <a:pt x="3317" y="1635"/>
                </a:lnTo>
                <a:lnTo>
                  <a:pt x="3345" y="1569"/>
                </a:lnTo>
                <a:lnTo>
                  <a:pt x="3369" y="1501"/>
                </a:lnTo>
                <a:lnTo>
                  <a:pt x="3391" y="1433"/>
                </a:lnTo>
                <a:lnTo>
                  <a:pt x="3411" y="1364"/>
                </a:lnTo>
                <a:lnTo>
                  <a:pt x="3430" y="1294"/>
                </a:lnTo>
                <a:lnTo>
                  <a:pt x="3446" y="1223"/>
                </a:lnTo>
                <a:lnTo>
                  <a:pt x="3459" y="1152"/>
                </a:lnTo>
                <a:lnTo>
                  <a:pt x="3470" y="1080"/>
                </a:lnTo>
                <a:lnTo>
                  <a:pt x="3475" y="1044"/>
                </a:lnTo>
                <a:lnTo>
                  <a:pt x="3479" y="1008"/>
                </a:lnTo>
                <a:lnTo>
                  <a:pt x="3482" y="972"/>
                </a:lnTo>
                <a:lnTo>
                  <a:pt x="3486" y="936"/>
                </a:lnTo>
                <a:lnTo>
                  <a:pt x="3488" y="900"/>
                </a:lnTo>
                <a:lnTo>
                  <a:pt x="3490" y="863"/>
                </a:lnTo>
                <a:lnTo>
                  <a:pt x="3491" y="828"/>
                </a:lnTo>
                <a:lnTo>
                  <a:pt x="3491" y="791"/>
                </a:lnTo>
                <a:close/>
                <a:moveTo>
                  <a:pt x="1091" y="1846"/>
                </a:moveTo>
                <a:lnTo>
                  <a:pt x="1091" y="1846"/>
                </a:lnTo>
                <a:lnTo>
                  <a:pt x="1053" y="1833"/>
                </a:lnTo>
                <a:lnTo>
                  <a:pt x="1017" y="1820"/>
                </a:lnTo>
                <a:lnTo>
                  <a:pt x="981" y="1805"/>
                </a:lnTo>
                <a:lnTo>
                  <a:pt x="947" y="1791"/>
                </a:lnTo>
                <a:lnTo>
                  <a:pt x="913" y="1775"/>
                </a:lnTo>
                <a:lnTo>
                  <a:pt x="881" y="1759"/>
                </a:lnTo>
                <a:lnTo>
                  <a:pt x="849" y="1741"/>
                </a:lnTo>
                <a:lnTo>
                  <a:pt x="819" y="1723"/>
                </a:lnTo>
                <a:lnTo>
                  <a:pt x="789" y="1705"/>
                </a:lnTo>
                <a:lnTo>
                  <a:pt x="760" y="1686"/>
                </a:lnTo>
                <a:lnTo>
                  <a:pt x="733" y="1665"/>
                </a:lnTo>
                <a:lnTo>
                  <a:pt x="705" y="1645"/>
                </a:lnTo>
                <a:lnTo>
                  <a:pt x="680" y="1624"/>
                </a:lnTo>
                <a:lnTo>
                  <a:pt x="655" y="1603"/>
                </a:lnTo>
                <a:lnTo>
                  <a:pt x="630" y="1580"/>
                </a:lnTo>
                <a:lnTo>
                  <a:pt x="607" y="1558"/>
                </a:lnTo>
                <a:lnTo>
                  <a:pt x="585" y="1535"/>
                </a:lnTo>
                <a:lnTo>
                  <a:pt x="562" y="1511"/>
                </a:lnTo>
                <a:lnTo>
                  <a:pt x="541" y="1487"/>
                </a:lnTo>
                <a:lnTo>
                  <a:pt x="521" y="1463"/>
                </a:lnTo>
                <a:lnTo>
                  <a:pt x="501" y="1438"/>
                </a:lnTo>
                <a:lnTo>
                  <a:pt x="483" y="1413"/>
                </a:lnTo>
                <a:lnTo>
                  <a:pt x="465" y="1387"/>
                </a:lnTo>
                <a:lnTo>
                  <a:pt x="448" y="1361"/>
                </a:lnTo>
                <a:lnTo>
                  <a:pt x="431" y="1336"/>
                </a:lnTo>
                <a:lnTo>
                  <a:pt x="415" y="1309"/>
                </a:lnTo>
                <a:lnTo>
                  <a:pt x="400" y="1283"/>
                </a:lnTo>
                <a:lnTo>
                  <a:pt x="386" y="1256"/>
                </a:lnTo>
                <a:lnTo>
                  <a:pt x="372" y="1229"/>
                </a:lnTo>
                <a:lnTo>
                  <a:pt x="358" y="1202"/>
                </a:lnTo>
                <a:lnTo>
                  <a:pt x="334" y="1147"/>
                </a:lnTo>
                <a:lnTo>
                  <a:pt x="312" y="1092"/>
                </a:lnTo>
                <a:lnTo>
                  <a:pt x="291" y="1038"/>
                </a:lnTo>
                <a:lnTo>
                  <a:pt x="273" y="983"/>
                </a:lnTo>
                <a:lnTo>
                  <a:pt x="258" y="928"/>
                </a:lnTo>
                <a:lnTo>
                  <a:pt x="244" y="874"/>
                </a:lnTo>
                <a:lnTo>
                  <a:pt x="232" y="820"/>
                </a:lnTo>
                <a:lnTo>
                  <a:pt x="221" y="768"/>
                </a:lnTo>
                <a:lnTo>
                  <a:pt x="212" y="716"/>
                </a:lnTo>
                <a:lnTo>
                  <a:pt x="204" y="666"/>
                </a:lnTo>
                <a:lnTo>
                  <a:pt x="198" y="618"/>
                </a:lnTo>
                <a:lnTo>
                  <a:pt x="194" y="570"/>
                </a:lnTo>
                <a:lnTo>
                  <a:pt x="190" y="525"/>
                </a:lnTo>
                <a:lnTo>
                  <a:pt x="187" y="482"/>
                </a:lnTo>
                <a:lnTo>
                  <a:pt x="185" y="441"/>
                </a:lnTo>
                <a:lnTo>
                  <a:pt x="184" y="404"/>
                </a:lnTo>
                <a:lnTo>
                  <a:pt x="184" y="367"/>
                </a:lnTo>
                <a:lnTo>
                  <a:pt x="624" y="367"/>
                </a:lnTo>
                <a:lnTo>
                  <a:pt x="919" y="367"/>
                </a:lnTo>
                <a:lnTo>
                  <a:pt x="919" y="791"/>
                </a:lnTo>
                <a:lnTo>
                  <a:pt x="919" y="828"/>
                </a:lnTo>
                <a:lnTo>
                  <a:pt x="920" y="863"/>
                </a:lnTo>
                <a:lnTo>
                  <a:pt x="922" y="900"/>
                </a:lnTo>
                <a:lnTo>
                  <a:pt x="924" y="936"/>
                </a:lnTo>
                <a:lnTo>
                  <a:pt x="927" y="972"/>
                </a:lnTo>
                <a:lnTo>
                  <a:pt x="930" y="1008"/>
                </a:lnTo>
                <a:lnTo>
                  <a:pt x="935" y="1044"/>
                </a:lnTo>
                <a:lnTo>
                  <a:pt x="940" y="1080"/>
                </a:lnTo>
                <a:lnTo>
                  <a:pt x="951" y="1151"/>
                </a:lnTo>
                <a:lnTo>
                  <a:pt x="964" y="1223"/>
                </a:lnTo>
                <a:lnTo>
                  <a:pt x="980" y="1293"/>
                </a:lnTo>
                <a:lnTo>
                  <a:pt x="998" y="1363"/>
                </a:lnTo>
                <a:lnTo>
                  <a:pt x="1019" y="1432"/>
                </a:lnTo>
                <a:lnTo>
                  <a:pt x="1041" y="1501"/>
                </a:lnTo>
                <a:lnTo>
                  <a:pt x="1065" y="1568"/>
                </a:lnTo>
                <a:lnTo>
                  <a:pt x="1092" y="1634"/>
                </a:lnTo>
                <a:lnTo>
                  <a:pt x="1120" y="1699"/>
                </a:lnTo>
                <a:lnTo>
                  <a:pt x="1151" y="1763"/>
                </a:lnTo>
                <a:lnTo>
                  <a:pt x="1183" y="1825"/>
                </a:lnTo>
                <a:lnTo>
                  <a:pt x="1217" y="1885"/>
                </a:lnTo>
                <a:lnTo>
                  <a:pt x="1091" y="1846"/>
                </a:lnTo>
                <a:close/>
                <a:moveTo>
                  <a:pt x="2205" y="1626"/>
                </a:moveTo>
                <a:lnTo>
                  <a:pt x="1637" y="2020"/>
                </a:lnTo>
                <a:lnTo>
                  <a:pt x="1837" y="1359"/>
                </a:lnTo>
                <a:lnTo>
                  <a:pt x="1287" y="940"/>
                </a:lnTo>
                <a:lnTo>
                  <a:pt x="1978" y="927"/>
                </a:lnTo>
                <a:lnTo>
                  <a:pt x="2205" y="274"/>
                </a:lnTo>
                <a:lnTo>
                  <a:pt x="2433" y="927"/>
                </a:lnTo>
                <a:lnTo>
                  <a:pt x="3123" y="940"/>
                </a:lnTo>
                <a:lnTo>
                  <a:pt x="2573" y="1359"/>
                </a:lnTo>
                <a:lnTo>
                  <a:pt x="2772" y="2020"/>
                </a:lnTo>
                <a:lnTo>
                  <a:pt x="2205" y="16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04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3D24AC9-2D28-4A5C-9A1F-E064F9C54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496" y="1048588"/>
            <a:ext cx="4570875" cy="4429367"/>
          </a:xfrm>
          <a:prstGeom prst="rect">
            <a:avLst/>
          </a:prstGeom>
        </p:spPr>
      </p:pic>
      <p:pic>
        <p:nvPicPr>
          <p:cNvPr id="5" name="图片 4" descr="图片包含 物体, 事情&#10;&#10;已生成高可信度的说明">
            <a:extLst>
              <a:ext uri="{FF2B5EF4-FFF2-40B4-BE49-F238E27FC236}">
                <a16:creationId xmlns:a16="http://schemas.microsoft.com/office/drawing/2014/main" id="{8397665A-AAE5-44BE-A886-B01D54528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04" y="0"/>
            <a:ext cx="552684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4FE4E8-5446-4359-A1B8-D6237920F95A}"/>
              </a:ext>
            </a:extLst>
          </p:cNvPr>
          <p:cNvSpPr txBox="1"/>
          <p:nvPr/>
        </p:nvSpPr>
        <p:spPr>
          <a:xfrm>
            <a:off x="4685226" y="1968861"/>
            <a:ext cx="31454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THANK</a:t>
            </a:r>
          </a:p>
          <a:p>
            <a:pPr algn="ctr"/>
            <a:r>
              <a:rPr lang="en-US" altLang="zh-CN" sz="6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YOU</a:t>
            </a:r>
            <a:endParaRPr lang="zh-CN" altLang="en-US" sz="6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97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3D24AC9-2D28-4A5C-9A1F-E064F9C54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916" y="1228831"/>
            <a:ext cx="4570875" cy="4429367"/>
          </a:xfrm>
          <a:prstGeom prst="rect">
            <a:avLst/>
          </a:prstGeom>
        </p:spPr>
      </p:pic>
      <p:pic>
        <p:nvPicPr>
          <p:cNvPr id="5" name="图片 4" descr="图片包含 物体, 事情&#10;&#10;已生成高可信度的说明">
            <a:extLst>
              <a:ext uri="{FF2B5EF4-FFF2-40B4-BE49-F238E27FC236}">
                <a16:creationId xmlns:a16="http://schemas.microsoft.com/office/drawing/2014/main" id="{8397665A-AAE5-44BE-A886-B01D54528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073" y="0"/>
            <a:ext cx="552684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8C81B8-EFB0-4331-A8F4-4E69291CC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2930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54FE4E8-5446-4359-A1B8-D6237920F95A}"/>
              </a:ext>
            </a:extLst>
          </p:cNvPr>
          <p:cNvSpPr txBox="1"/>
          <p:nvPr/>
        </p:nvSpPr>
        <p:spPr>
          <a:xfrm>
            <a:off x="8128728" y="1939833"/>
            <a:ext cx="2419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ONE</a:t>
            </a:r>
            <a:endParaRPr lang="zh-CN" altLang="en-US" sz="8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ADCFE4-A2FF-416A-8AFA-51BC18EB5832}"/>
              </a:ext>
            </a:extLst>
          </p:cNvPr>
          <p:cNvSpPr txBox="1"/>
          <p:nvPr/>
        </p:nvSpPr>
        <p:spPr>
          <a:xfrm>
            <a:off x="8128729" y="3263272"/>
            <a:ext cx="249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95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">
            <a:extLst>
              <a:ext uri="{FF2B5EF4-FFF2-40B4-BE49-F238E27FC236}">
                <a16:creationId xmlns:a16="http://schemas.microsoft.com/office/drawing/2014/main" id="{EF856982-75A2-4AAF-B050-1F3E615106C3}"/>
              </a:ext>
            </a:extLst>
          </p:cNvPr>
          <p:cNvCxnSpPr/>
          <p:nvPr/>
        </p:nvCxnSpPr>
        <p:spPr>
          <a:xfrm>
            <a:off x="1219200" y="4982546"/>
            <a:ext cx="103632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9">
            <a:extLst>
              <a:ext uri="{FF2B5EF4-FFF2-40B4-BE49-F238E27FC236}">
                <a16:creationId xmlns:a16="http://schemas.microsoft.com/office/drawing/2014/main" id="{0E4D6F92-4CA2-44B6-8651-D480F7815372}"/>
              </a:ext>
            </a:extLst>
          </p:cNvPr>
          <p:cNvSpPr/>
          <p:nvPr/>
        </p:nvSpPr>
        <p:spPr>
          <a:xfrm>
            <a:off x="2545501" y="4897486"/>
            <a:ext cx="170121" cy="170121"/>
          </a:xfrm>
          <a:prstGeom prst="ellipse">
            <a:avLst/>
          </a:pr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0466BF8C-44B7-464C-AA63-A8DF35C144B2}"/>
              </a:ext>
            </a:extLst>
          </p:cNvPr>
          <p:cNvSpPr/>
          <p:nvPr/>
        </p:nvSpPr>
        <p:spPr>
          <a:xfrm>
            <a:off x="5063139" y="4897486"/>
            <a:ext cx="170121" cy="17012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7A5046EC-62D4-4FD6-A373-AFED75094970}"/>
              </a:ext>
            </a:extLst>
          </p:cNvPr>
          <p:cNvSpPr/>
          <p:nvPr/>
        </p:nvSpPr>
        <p:spPr>
          <a:xfrm>
            <a:off x="7574559" y="4897486"/>
            <a:ext cx="170121" cy="170121"/>
          </a:xfrm>
          <a:prstGeom prst="ellipse">
            <a:avLst/>
          </a:pr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9DAEF060-0808-4721-93B2-9C163D9726ED}"/>
              </a:ext>
            </a:extLst>
          </p:cNvPr>
          <p:cNvSpPr/>
          <p:nvPr/>
        </p:nvSpPr>
        <p:spPr>
          <a:xfrm>
            <a:off x="10085979" y="4897486"/>
            <a:ext cx="170121" cy="17012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D33E25D5-19B5-4EAD-8A08-720DC31BCDA2}"/>
              </a:ext>
            </a:extLst>
          </p:cNvPr>
          <p:cNvSpPr txBox="1"/>
          <p:nvPr/>
        </p:nvSpPr>
        <p:spPr>
          <a:xfrm>
            <a:off x="2347470" y="5153996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2025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8846F07D-6A24-481F-90CC-6D68A44B7517}"/>
              </a:ext>
            </a:extLst>
          </p:cNvPr>
          <p:cNvSpPr txBox="1"/>
          <p:nvPr/>
        </p:nvSpPr>
        <p:spPr>
          <a:xfrm>
            <a:off x="4865108" y="5153996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2026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EBF26ECD-65BE-4082-9C9C-48F2C8738F1A}"/>
              </a:ext>
            </a:extLst>
          </p:cNvPr>
          <p:cNvSpPr txBox="1"/>
          <p:nvPr/>
        </p:nvSpPr>
        <p:spPr>
          <a:xfrm>
            <a:off x="7378932" y="5153996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2027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497BEF6F-6BCF-4904-B8E0-FBCF27259A86}"/>
              </a:ext>
            </a:extLst>
          </p:cNvPr>
          <p:cNvSpPr txBox="1"/>
          <p:nvPr/>
        </p:nvSpPr>
        <p:spPr>
          <a:xfrm>
            <a:off x="9887948" y="5153996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2029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A5FCF731-F9D7-4D15-BAF9-263C104EC2D3}"/>
              </a:ext>
            </a:extLst>
          </p:cNvPr>
          <p:cNvSpPr/>
          <p:nvPr/>
        </p:nvSpPr>
        <p:spPr>
          <a:xfrm>
            <a:off x="1219200" y="4224979"/>
            <a:ext cx="3928998" cy="127591"/>
          </a:xfrm>
          <a:prstGeom prst="roundRect">
            <a:avLst/>
          </a:pr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E4AAD76B-8222-4828-8CA6-2F0427220078}"/>
              </a:ext>
            </a:extLst>
          </p:cNvPr>
          <p:cNvSpPr/>
          <p:nvPr/>
        </p:nvSpPr>
        <p:spPr>
          <a:xfrm>
            <a:off x="3719987" y="3897727"/>
            <a:ext cx="3928998" cy="12759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27D76458-869A-46EE-8310-923B1A92F7B4}"/>
              </a:ext>
            </a:extLst>
          </p:cNvPr>
          <p:cNvSpPr/>
          <p:nvPr/>
        </p:nvSpPr>
        <p:spPr>
          <a:xfrm>
            <a:off x="6242040" y="3570475"/>
            <a:ext cx="3928998" cy="127591"/>
          </a:xfrm>
          <a:prstGeom prst="roundRect">
            <a:avLst/>
          </a:pr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C52C55F7-A95A-4F92-A16D-6A407E08438D}"/>
              </a:ext>
            </a:extLst>
          </p:cNvPr>
          <p:cNvSpPr/>
          <p:nvPr/>
        </p:nvSpPr>
        <p:spPr>
          <a:xfrm>
            <a:off x="8567802" y="3243223"/>
            <a:ext cx="3114611" cy="127591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57801B0A-B2F8-429F-B2D2-42F259D79CDF}"/>
              </a:ext>
            </a:extLst>
          </p:cNvPr>
          <p:cNvSpPr txBox="1"/>
          <p:nvPr/>
        </p:nvSpPr>
        <p:spPr>
          <a:xfrm>
            <a:off x="1209716" y="3370814"/>
            <a:ext cx="22848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F27F5764-D55D-4233-8CB6-38B8E87AA875}"/>
              </a:ext>
            </a:extLst>
          </p:cNvPr>
          <p:cNvSpPr txBox="1"/>
          <p:nvPr/>
        </p:nvSpPr>
        <p:spPr>
          <a:xfrm>
            <a:off x="3623191" y="3045026"/>
            <a:ext cx="22848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CD07F3B6-3C4C-46F5-9DA4-39FCDBBE330E}"/>
              </a:ext>
            </a:extLst>
          </p:cNvPr>
          <p:cNvSpPr txBox="1"/>
          <p:nvPr/>
        </p:nvSpPr>
        <p:spPr>
          <a:xfrm>
            <a:off x="6168937" y="2698568"/>
            <a:ext cx="22848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A843ED72-6CD3-4B0B-AA8E-ACB4DFB4C938}"/>
              </a:ext>
            </a:extLst>
          </p:cNvPr>
          <p:cNvSpPr txBox="1"/>
          <p:nvPr/>
        </p:nvSpPr>
        <p:spPr>
          <a:xfrm>
            <a:off x="8564889" y="2367089"/>
            <a:ext cx="22848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086FFCE6-8988-4D8E-8AC8-E5A99689B8FA}"/>
              </a:ext>
            </a:extLst>
          </p:cNvPr>
          <p:cNvSpPr/>
          <p:nvPr/>
        </p:nvSpPr>
        <p:spPr>
          <a:xfrm>
            <a:off x="1209716" y="2783416"/>
            <a:ext cx="50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62FB04F-6C99-4562-825A-2406B6D0403C}"/>
              </a:ext>
            </a:extLst>
          </p:cNvPr>
          <p:cNvSpPr/>
          <p:nvPr/>
        </p:nvSpPr>
        <p:spPr>
          <a:xfrm>
            <a:off x="3623191" y="2436958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0C181CE3-D83F-4A5E-BA10-F4D1E3F75C41}"/>
              </a:ext>
            </a:extLst>
          </p:cNvPr>
          <p:cNvSpPr/>
          <p:nvPr/>
        </p:nvSpPr>
        <p:spPr>
          <a:xfrm>
            <a:off x="6242040" y="2121970"/>
            <a:ext cx="56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DC3AF61D-073C-4AA1-8A60-889536376F43}"/>
              </a:ext>
            </a:extLst>
          </p:cNvPr>
          <p:cNvSpPr/>
          <p:nvPr/>
        </p:nvSpPr>
        <p:spPr>
          <a:xfrm>
            <a:off x="8564889" y="1761047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46990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922C03C-CF4C-4B5D-A2D9-FCD6D89D3B57}"/>
              </a:ext>
            </a:extLst>
          </p:cNvPr>
          <p:cNvGrpSpPr/>
          <p:nvPr/>
        </p:nvGrpSpPr>
        <p:grpSpPr>
          <a:xfrm>
            <a:off x="2789556" y="1391902"/>
            <a:ext cx="7762609" cy="4344706"/>
            <a:chOff x="1727200" y="1985818"/>
            <a:chExt cx="7762609" cy="434470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7CE2997-F210-45AD-A85D-AB28BA8FFC7C}"/>
                </a:ext>
              </a:extLst>
            </p:cNvPr>
            <p:cNvGrpSpPr/>
            <p:nvPr/>
          </p:nvGrpSpPr>
          <p:grpSpPr>
            <a:xfrm>
              <a:off x="1727200" y="1985818"/>
              <a:ext cx="2770909" cy="4344706"/>
              <a:chOff x="1727200" y="1985818"/>
              <a:chExt cx="2770909" cy="4344706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84C35BD-E932-4267-B7B9-390995D61925}"/>
                  </a:ext>
                </a:extLst>
              </p:cNvPr>
              <p:cNvSpPr/>
              <p:nvPr/>
            </p:nvSpPr>
            <p:spPr>
              <a:xfrm>
                <a:off x="1727200" y="1985818"/>
                <a:ext cx="2770909" cy="2152247"/>
              </a:xfrm>
              <a:prstGeom prst="rect">
                <a:avLst/>
              </a:prstGeom>
              <a:blipFill dpi="0"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9C04553-23A0-4989-A6E6-6227729681F6}"/>
                  </a:ext>
                </a:extLst>
              </p:cNvPr>
              <p:cNvSpPr/>
              <p:nvPr/>
            </p:nvSpPr>
            <p:spPr>
              <a:xfrm>
                <a:off x="1727200" y="4178277"/>
                <a:ext cx="2770909" cy="2152247"/>
              </a:xfrm>
              <a:prstGeom prst="rect">
                <a:avLst/>
              </a:prstGeom>
              <a:solidFill>
                <a:srgbClr val="740E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731CFE8-EBBE-4DFC-97BC-640424E66A54}"/>
                </a:ext>
              </a:extLst>
            </p:cNvPr>
            <p:cNvGrpSpPr/>
            <p:nvPr/>
          </p:nvGrpSpPr>
          <p:grpSpPr>
            <a:xfrm>
              <a:off x="5002061" y="2123925"/>
              <a:ext cx="4487748" cy="4094839"/>
              <a:chOff x="5002061" y="2123925"/>
              <a:chExt cx="4487748" cy="4094839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CDD7E62-FD34-4C14-99B4-71D46B6566CE}"/>
                  </a:ext>
                </a:extLst>
              </p:cNvPr>
              <p:cNvSpPr/>
              <p:nvPr/>
            </p:nvSpPr>
            <p:spPr>
              <a:xfrm>
                <a:off x="5011889" y="2123925"/>
                <a:ext cx="1950720" cy="1950720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B8C3B0E-0883-470E-9AF6-28661C104C67}"/>
                  </a:ext>
                </a:extLst>
              </p:cNvPr>
              <p:cNvSpPr/>
              <p:nvPr/>
            </p:nvSpPr>
            <p:spPr>
              <a:xfrm>
                <a:off x="5002061" y="4268044"/>
                <a:ext cx="1950720" cy="1950720"/>
              </a:xfrm>
              <a:prstGeom prst="rect">
                <a:avLst/>
              </a:prstGeom>
              <a:blipFill dpi="0"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E0D3107F-48C5-45E0-AC87-7375F10CD714}"/>
                  </a:ext>
                </a:extLst>
              </p:cNvPr>
              <p:cNvSpPr/>
              <p:nvPr/>
            </p:nvSpPr>
            <p:spPr>
              <a:xfrm>
                <a:off x="6962609" y="2123925"/>
                <a:ext cx="2527200" cy="195072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0AD9417-76B9-4A34-AB32-B346CE2B56BD}"/>
                  </a:ext>
                </a:extLst>
              </p:cNvPr>
              <p:cNvSpPr/>
              <p:nvPr/>
            </p:nvSpPr>
            <p:spPr>
              <a:xfrm>
                <a:off x="6952781" y="4268044"/>
                <a:ext cx="2526830" cy="1950720"/>
              </a:xfrm>
              <a:prstGeom prst="rect">
                <a:avLst/>
              </a:prstGeom>
              <a:solidFill>
                <a:srgbClr val="740E1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2D9B56B-BA4D-4BFB-95F5-132AE930648C}"/>
              </a:ext>
            </a:extLst>
          </p:cNvPr>
          <p:cNvGrpSpPr/>
          <p:nvPr/>
        </p:nvGrpSpPr>
        <p:grpSpPr>
          <a:xfrm>
            <a:off x="8015137" y="1947289"/>
            <a:ext cx="2512113" cy="1355999"/>
            <a:chOff x="7643662" y="2452114"/>
            <a:chExt cx="2512113" cy="1355999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98FF25D-E5D7-43B9-AE31-56DE13FAA6D7}"/>
                </a:ext>
              </a:extLst>
            </p:cNvPr>
            <p:cNvSpPr txBox="1"/>
            <p:nvPr/>
          </p:nvSpPr>
          <p:spPr>
            <a:xfrm>
              <a:off x="7643662" y="3408003"/>
              <a:ext cx="2497396" cy="40011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subtitle</a:t>
              </a:r>
              <a:endPara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A896270-67FC-45F0-93CF-52435AF656EB}"/>
                </a:ext>
              </a:extLst>
            </p:cNvPr>
            <p:cNvSpPr txBox="1"/>
            <p:nvPr/>
          </p:nvSpPr>
          <p:spPr>
            <a:xfrm>
              <a:off x="7658378" y="2452114"/>
              <a:ext cx="24973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here to add text Click here to add text Click here to add text</a:t>
              </a:r>
              <a:endPara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24B69E0-BCF0-4079-8599-498FCED525A3}"/>
              </a:ext>
            </a:extLst>
          </p:cNvPr>
          <p:cNvGrpSpPr/>
          <p:nvPr/>
        </p:nvGrpSpPr>
        <p:grpSpPr>
          <a:xfrm>
            <a:off x="8015136" y="4059122"/>
            <a:ext cx="2497397" cy="1332173"/>
            <a:chOff x="7460782" y="2496033"/>
            <a:chExt cx="2497397" cy="1332173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E876CC1-771D-4077-A943-9F2C1475245A}"/>
                </a:ext>
              </a:extLst>
            </p:cNvPr>
            <p:cNvSpPr txBox="1"/>
            <p:nvPr/>
          </p:nvSpPr>
          <p:spPr>
            <a:xfrm>
              <a:off x="7460783" y="3428096"/>
              <a:ext cx="2497396" cy="40011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subtitle</a:t>
              </a:r>
              <a:endPara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8EA3C0F-C9BD-419C-854A-E07353057C9E}"/>
                </a:ext>
              </a:extLst>
            </p:cNvPr>
            <p:cNvSpPr txBox="1"/>
            <p:nvPr/>
          </p:nvSpPr>
          <p:spPr>
            <a:xfrm>
              <a:off x="7460782" y="2496033"/>
              <a:ext cx="24973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here to add text Click here to add text Click here to add text</a:t>
              </a:r>
              <a:endPara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745704D-F8C4-4129-85D1-85CEC768112D}"/>
              </a:ext>
            </a:extLst>
          </p:cNvPr>
          <p:cNvGrpSpPr/>
          <p:nvPr/>
        </p:nvGrpSpPr>
        <p:grpSpPr>
          <a:xfrm>
            <a:off x="2723111" y="4065517"/>
            <a:ext cx="2497397" cy="1332173"/>
            <a:chOff x="7460782" y="2496033"/>
            <a:chExt cx="2497397" cy="133217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4671211-6513-4035-AF25-C0BCDF6B098A}"/>
                </a:ext>
              </a:extLst>
            </p:cNvPr>
            <p:cNvSpPr txBox="1"/>
            <p:nvPr/>
          </p:nvSpPr>
          <p:spPr>
            <a:xfrm>
              <a:off x="7460783" y="3428096"/>
              <a:ext cx="2497396" cy="40011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subtitle</a:t>
              </a:r>
              <a:endParaRPr lang="zh-CN" altLang="en-US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43ABB56-E050-4D87-B001-71ABC3128B74}"/>
                </a:ext>
              </a:extLst>
            </p:cNvPr>
            <p:cNvSpPr txBox="1"/>
            <p:nvPr/>
          </p:nvSpPr>
          <p:spPr>
            <a:xfrm>
              <a:off x="7460782" y="2496033"/>
              <a:ext cx="24973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here to add text Click here to add text Click here to add text</a:t>
              </a:r>
              <a:endParaRPr lang="zh-CN" altLang="en-US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2C22EEB6-324E-4A60-BA83-770D6E1AF6AD}"/>
              </a:ext>
            </a:extLst>
          </p:cNvPr>
          <p:cNvSpPr txBox="1"/>
          <p:nvPr/>
        </p:nvSpPr>
        <p:spPr>
          <a:xfrm>
            <a:off x="8044570" y="5644991"/>
            <a:ext cx="2497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here to add text</a:t>
            </a:r>
            <a:endParaRPr lang="zh-CN" altLang="en-US" sz="1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0C041AB-CF4A-4735-8F41-DC3DE92D5F88}"/>
              </a:ext>
            </a:extLst>
          </p:cNvPr>
          <p:cNvSpPr txBox="1"/>
          <p:nvPr/>
        </p:nvSpPr>
        <p:spPr>
          <a:xfrm>
            <a:off x="2162693" y="1450297"/>
            <a:ext cx="461665" cy="42681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here to add text</a:t>
            </a:r>
            <a:endParaRPr lang="zh-CN" altLang="en-US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99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5841424-C05A-4585-94BC-0FA60DB60CD9}"/>
              </a:ext>
            </a:extLst>
          </p:cNvPr>
          <p:cNvGrpSpPr/>
          <p:nvPr/>
        </p:nvGrpSpPr>
        <p:grpSpPr>
          <a:xfrm>
            <a:off x="2181808" y="1705332"/>
            <a:ext cx="1371600" cy="1371600"/>
            <a:chOff x="838200" y="2115879"/>
            <a:chExt cx="1371600" cy="1371600"/>
          </a:xfrm>
        </p:grpSpPr>
        <p:sp>
          <p:nvSpPr>
            <p:cNvPr id="3" name="Oval 6">
              <a:extLst>
                <a:ext uri="{FF2B5EF4-FFF2-40B4-BE49-F238E27FC236}">
                  <a16:creationId xmlns:a16="http://schemas.microsoft.com/office/drawing/2014/main" id="{8274EEE5-95DD-4015-9436-5B6DA0F89E26}"/>
                </a:ext>
              </a:extLst>
            </p:cNvPr>
            <p:cNvSpPr/>
            <p:nvPr/>
          </p:nvSpPr>
          <p:spPr>
            <a:xfrm>
              <a:off x="896679" y="2174358"/>
              <a:ext cx="1254642" cy="1254642"/>
            </a:xfrm>
            <a:prstGeom prst="ellipse">
              <a:avLst/>
            </a:pr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rPr>
                <a:t>Add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rPr>
                <a:t>title</a:t>
              </a:r>
              <a:endParaRPr lang="zh-CN" altLang="en-US" sz="1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BDF6B9BB-ECBA-4257-ADB5-717DB6460529}"/>
                </a:ext>
              </a:extLst>
            </p:cNvPr>
            <p:cNvSpPr/>
            <p:nvPr/>
          </p:nvSpPr>
          <p:spPr>
            <a:xfrm>
              <a:off x="838200" y="2115879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Oval 8">
            <a:extLst>
              <a:ext uri="{FF2B5EF4-FFF2-40B4-BE49-F238E27FC236}">
                <a16:creationId xmlns:a16="http://schemas.microsoft.com/office/drawing/2014/main" id="{BE59823C-54BB-47EA-8A96-AD30114FFF53}"/>
              </a:ext>
            </a:extLst>
          </p:cNvPr>
          <p:cNvSpPr/>
          <p:nvPr/>
        </p:nvSpPr>
        <p:spPr>
          <a:xfrm>
            <a:off x="3000516" y="2824409"/>
            <a:ext cx="388088" cy="388088"/>
          </a:xfrm>
          <a:prstGeom prst="ellipse">
            <a:avLst/>
          </a:prstGeom>
          <a:solidFill>
            <a:srgbClr val="BE1D2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>
                    <a:lumMod val="9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EB3C6FD9-0964-4483-AFCC-E86CEB2750C8}"/>
              </a:ext>
            </a:extLst>
          </p:cNvPr>
          <p:cNvSpPr txBox="1"/>
          <p:nvPr/>
        </p:nvSpPr>
        <p:spPr>
          <a:xfrm>
            <a:off x="3483922" y="2879953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649AA2B1-302D-4240-90D8-AB7DB5BBDE4B}"/>
              </a:ext>
            </a:extLst>
          </p:cNvPr>
          <p:cNvSpPr txBox="1"/>
          <p:nvPr/>
        </p:nvSpPr>
        <p:spPr>
          <a:xfrm>
            <a:off x="3611887" y="2160299"/>
            <a:ext cx="224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130180F-09E4-403B-A109-8A1C400AF226}"/>
              </a:ext>
            </a:extLst>
          </p:cNvPr>
          <p:cNvGrpSpPr/>
          <p:nvPr/>
        </p:nvGrpSpPr>
        <p:grpSpPr>
          <a:xfrm>
            <a:off x="3830230" y="3835388"/>
            <a:ext cx="1371600" cy="1371600"/>
            <a:chOff x="2486622" y="4245935"/>
            <a:chExt cx="1371600" cy="1371600"/>
          </a:xfrm>
        </p:grpSpPr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F3891495-6766-4DDD-B771-2245C30B0977}"/>
                </a:ext>
              </a:extLst>
            </p:cNvPr>
            <p:cNvSpPr/>
            <p:nvPr/>
          </p:nvSpPr>
          <p:spPr>
            <a:xfrm>
              <a:off x="2545101" y="4304414"/>
              <a:ext cx="1254642" cy="125464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rPr>
                <a:t>Add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7635B18C-E627-4645-92AA-E149A214C361}"/>
                </a:ext>
              </a:extLst>
            </p:cNvPr>
            <p:cNvSpPr/>
            <p:nvPr/>
          </p:nvSpPr>
          <p:spPr>
            <a:xfrm>
              <a:off x="2486622" y="4245935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Oval 13">
            <a:extLst>
              <a:ext uri="{FF2B5EF4-FFF2-40B4-BE49-F238E27FC236}">
                <a16:creationId xmlns:a16="http://schemas.microsoft.com/office/drawing/2014/main" id="{75B2FB35-B85E-4ADB-A13D-CE1A4A062B3F}"/>
              </a:ext>
            </a:extLst>
          </p:cNvPr>
          <p:cNvSpPr/>
          <p:nvPr/>
        </p:nvSpPr>
        <p:spPr>
          <a:xfrm>
            <a:off x="4648938" y="4954465"/>
            <a:ext cx="388088" cy="3880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>
                    <a:lumMod val="9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C9092DA-E9BB-4910-91C8-D98DF130C402}"/>
              </a:ext>
            </a:extLst>
          </p:cNvPr>
          <p:cNvSpPr txBox="1"/>
          <p:nvPr/>
        </p:nvSpPr>
        <p:spPr>
          <a:xfrm>
            <a:off x="5132344" y="5010009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F4ACB9C9-7F97-424B-96CE-2D3D3637A099}"/>
              </a:ext>
            </a:extLst>
          </p:cNvPr>
          <p:cNvSpPr txBox="1"/>
          <p:nvPr/>
        </p:nvSpPr>
        <p:spPr>
          <a:xfrm>
            <a:off x="5260309" y="4290355"/>
            <a:ext cx="224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E7F1B99-D6BB-48B7-814B-040E0A6FF373}"/>
              </a:ext>
            </a:extLst>
          </p:cNvPr>
          <p:cNvGrpSpPr/>
          <p:nvPr/>
        </p:nvGrpSpPr>
        <p:grpSpPr>
          <a:xfrm>
            <a:off x="6588380" y="1705332"/>
            <a:ext cx="1371600" cy="1371600"/>
            <a:chOff x="5244772" y="2115879"/>
            <a:chExt cx="1371600" cy="1371600"/>
          </a:xfrm>
        </p:grpSpPr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7CE0331-610B-4B77-911B-CA98B66A314F}"/>
                </a:ext>
              </a:extLst>
            </p:cNvPr>
            <p:cNvSpPr/>
            <p:nvPr/>
          </p:nvSpPr>
          <p:spPr>
            <a:xfrm>
              <a:off x="5303251" y="2174358"/>
              <a:ext cx="1254642" cy="1254642"/>
            </a:xfrm>
            <a:prstGeom prst="ellipse">
              <a:avLst/>
            </a:pr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rPr>
                <a:t>Add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5DD55272-F2B8-4ED0-B44F-D144D273B2CE}"/>
                </a:ext>
              </a:extLst>
            </p:cNvPr>
            <p:cNvSpPr/>
            <p:nvPr/>
          </p:nvSpPr>
          <p:spPr>
            <a:xfrm>
              <a:off x="5244772" y="2115879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Oval 18">
            <a:extLst>
              <a:ext uri="{FF2B5EF4-FFF2-40B4-BE49-F238E27FC236}">
                <a16:creationId xmlns:a16="http://schemas.microsoft.com/office/drawing/2014/main" id="{35774416-550B-482A-9FD9-30E4099F3B2C}"/>
              </a:ext>
            </a:extLst>
          </p:cNvPr>
          <p:cNvSpPr/>
          <p:nvPr/>
        </p:nvSpPr>
        <p:spPr>
          <a:xfrm>
            <a:off x="7407088" y="2824409"/>
            <a:ext cx="388088" cy="388088"/>
          </a:xfrm>
          <a:prstGeom prst="ellipse">
            <a:avLst/>
          </a:prstGeom>
          <a:solidFill>
            <a:srgbClr val="BE1D2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>
                    <a:lumMod val="9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B97E2245-6130-490D-9144-B3555169445B}"/>
              </a:ext>
            </a:extLst>
          </p:cNvPr>
          <p:cNvSpPr txBox="1"/>
          <p:nvPr/>
        </p:nvSpPr>
        <p:spPr>
          <a:xfrm>
            <a:off x="7890494" y="2879953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BA446CD0-8A13-41EB-8167-58911B65ED81}"/>
              </a:ext>
            </a:extLst>
          </p:cNvPr>
          <p:cNvSpPr txBox="1"/>
          <p:nvPr/>
        </p:nvSpPr>
        <p:spPr>
          <a:xfrm>
            <a:off x="8018459" y="2160299"/>
            <a:ext cx="2249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A8BDD42-1E64-47FC-B1EA-E3F4CF62BC6C}"/>
              </a:ext>
            </a:extLst>
          </p:cNvPr>
          <p:cNvGrpSpPr/>
          <p:nvPr/>
        </p:nvGrpSpPr>
        <p:grpSpPr>
          <a:xfrm>
            <a:off x="8494379" y="3835388"/>
            <a:ext cx="1371600" cy="1371600"/>
            <a:chOff x="7150771" y="4245935"/>
            <a:chExt cx="1371600" cy="1371600"/>
          </a:xfrm>
        </p:grpSpPr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A2F3BD71-42AE-42FB-A33B-2C42CF694944}"/>
                </a:ext>
              </a:extLst>
            </p:cNvPr>
            <p:cNvSpPr/>
            <p:nvPr/>
          </p:nvSpPr>
          <p:spPr>
            <a:xfrm>
              <a:off x="7209250" y="4304414"/>
              <a:ext cx="1254642" cy="125464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rPr>
                <a:t>Add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sym typeface="Arial" panose="020B0604020202020204" pitchFamily="34" charset="0"/>
                </a:rPr>
                <a:t>title</a:t>
              </a:r>
              <a:endParaRPr lang="zh-CN" altLang="en-US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B0C6BE0D-D790-4366-AF7A-20964C07DE3C}"/>
                </a:ext>
              </a:extLst>
            </p:cNvPr>
            <p:cNvSpPr/>
            <p:nvPr/>
          </p:nvSpPr>
          <p:spPr>
            <a:xfrm>
              <a:off x="7150771" y="4245935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Oval 23">
            <a:extLst>
              <a:ext uri="{FF2B5EF4-FFF2-40B4-BE49-F238E27FC236}">
                <a16:creationId xmlns:a16="http://schemas.microsoft.com/office/drawing/2014/main" id="{2B7BA091-FE6E-492B-86AD-0C903CA1E110}"/>
              </a:ext>
            </a:extLst>
          </p:cNvPr>
          <p:cNvSpPr/>
          <p:nvPr/>
        </p:nvSpPr>
        <p:spPr>
          <a:xfrm>
            <a:off x="9313087" y="4954465"/>
            <a:ext cx="388088" cy="38808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>
                    <a:lumMod val="9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0490FA5D-997D-4887-A945-42431902D832}"/>
              </a:ext>
            </a:extLst>
          </p:cNvPr>
          <p:cNvSpPr txBox="1"/>
          <p:nvPr/>
        </p:nvSpPr>
        <p:spPr>
          <a:xfrm>
            <a:off x="9796493" y="5010009"/>
            <a:ext cx="1376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0F1DE54D-2F33-4B51-AA20-89CCE451212C}"/>
              </a:ext>
            </a:extLst>
          </p:cNvPr>
          <p:cNvSpPr txBox="1"/>
          <p:nvPr/>
        </p:nvSpPr>
        <p:spPr>
          <a:xfrm>
            <a:off x="9820462" y="4297959"/>
            <a:ext cx="196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cxnSp>
        <p:nvCxnSpPr>
          <p:cNvPr id="26" name="Straight Arrow Connector 26">
            <a:extLst>
              <a:ext uri="{FF2B5EF4-FFF2-40B4-BE49-F238E27FC236}">
                <a16:creationId xmlns:a16="http://schemas.microsoft.com/office/drawing/2014/main" id="{FB5B7A76-F5D2-4617-8FB5-F3A52253C948}"/>
              </a:ext>
            </a:extLst>
          </p:cNvPr>
          <p:cNvCxnSpPr>
            <a:stCxn id="5" idx="5"/>
            <a:endCxn id="10" idx="1"/>
          </p:cNvCxnSpPr>
          <p:nvPr/>
        </p:nvCxnSpPr>
        <p:spPr>
          <a:xfrm>
            <a:off x="3331770" y="3155663"/>
            <a:ext cx="699326" cy="88059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7">
            <a:extLst>
              <a:ext uri="{FF2B5EF4-FFF2-40B4-BE49-F238E27FC236}">
                <a16:creationId xmlns:a16="http://schemas.microsoft.com/office/drawing/2014/main" id="{38C7B216-316E-427F-9BF1-258857B55173}"/>
              </a:ext>
            </a:extLst>
          </p:cNvPr>
          <p:cNvCxnSpPr>
            <a:stCxn id="10" idx="7"/>
            <a:endCxn id="16" idx="3"/>
          </p:cNvCxnSpPr>
          <p:nvPr/>
        </p:nvCxnSpPr>
        <p:spPr>
          <a:xfrm flipV="1">
            <a:off x="5000964" y="2876066"/>
            <a:ext cx="1788282" cy="11601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8">
            <a:extLst>
              <a:ext uri="{FF2B5EF4-FFF2-40B4-BE49-F238E27FC236}">
                <a16:creationId xmlns:a16="http://schemas.microsoft.com/office/drawing/2014/main" id="{3D4CB627-42C4-406A-A6D5-5A3070DB9B15}"/>
              </a:ext>
            </a:extLst>
          </p:cNvPr>
          <p:cNvCxnSpPr>
            <a:stCxn id="17" idx="5"/>
            <a:endCxn id="22" idx="1"/>
          </p:cNvCxnSpPr>
          <p:nvPr/>
        </p:nvCxnSpPr>
        <p:spPr>
          <a:xfrm>
            <a:off x="7738342" y="3155663"/>
            <a:ext cx="956903" cy="880591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">
            <a:extLst>
              <a:ext uri="{FF2B5EF4-FFF2-40B4-BE49-F238E27FC236}">
                <a16:creationId xmlns:a16="http://schemas.microsoft.com/office/drawing/2014/main" id="{5889D4D2-B3C2-9400-E8F0-37339BA40E57}"/>
              </a:ext>
            </a:extLst>
          </p:cNvPr>
          <p:cNvSpPr txBox="1"/>
          <p:nvPr/>
        </p:nvSpPr>
        <p:spPr>
          <a:xfrm>
            <a:off x="514333" y="66322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9823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1" grpId="0" animBg="1"/>
      <p:bldP spid="12" grpId="0"/>
      <p:bldP spid="13" grpId="0"/>
      <p:bldP spid="17" grpId="0" animBg="1"/>
      <p:bldP spid="18" grpId="0"/>
      <p:bldP spid="19" grpId="0"/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5A796CB4-94C7-4FFB-ADCF-174A5C6799ED}"/>
              </a:ext>
            </a:extLst>
          </p:cNvPr>
          <p:cNvGrpSpPr/>
          <p:nvPr/>
        </p:nvGrpSpPr>
        <p:grpSpPr>
          <a:xfrm rot="10800000">
            <a:off x="5341620" y="561974"/>
            <a:ext cx="6340183" cy="5465678"/>
            <a:chOff x="4236720" y="-11198"/>
            <a:chExt cx="7955279" cy="6858000"/>
          </a:xfrm>
          <a:blipFill>
            <a:blip r:embed="rId3"/>
            <a:stretch>
              <a:fillRect/>
            </a:stretch>
          </a:blipFill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FBE84319-AA53-4E09-B843-81887AD40D04}"/>
                </a:ext>
              </a:extLst>
            </p:cNvPr>
            <p:cNvSpPr/>
            <p:nvPr/>
          </p:nvSpPr>
          <p:spPr>
            <a:xfrm flipV="1">
              <a:off x="6225540" y="3417802"/>
              <a:ext cx="3977640" cy="3429000"/>
            </a:xfrm>
            <a:prstGeom prst="triangl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E905D147-53D7-47A4-906C-63E61ACCC723}"/>
                </a:ext>
              </a:extLst>
            </p:cNvPr>
            <p:cNvSpPr/>
            <p:nvPr/>
          </p:nvSpPr>
          <p:spPr>
            <a:xfrm flipV="1">
              <a:off x="4236720" y="-11198"/>
              <a:ext cx="3977640" cy="3429000"/>
            </a:xfrm>
            <a:prstGeom prst="triangl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830B26D3-0A0F-426E-8177-03AA52A7D4D2}"/>
                </a:ext>
              </a:extLst>
            </p:cNvPr>
            <p:cNvSpPr/>
            <p:nvPr/>
          </p:nvSpPr>
          <p:spPr>
            <a:xfrm flipV="1">
              <a:off x="8214360" y="-11198"/>
              <a:ext cx="3977639" cy="3429000"/>
            </a:xfrm>
            <a:prstGeom prst="triangl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9FA5DF6-4DDA-4D1A-BDDB-1E0427DDD0E1}"/>
              </a:ext>
            </a:extLst>
          </p:cNvPr>
          <p:cNvGrpSpPr/>
          <p:nvPr/>
        </p:nvGrpSpPr>
        <p:grpSpPr>
          <a:xfrm>
            <a:off x="2370289" y="1712827"/>
            <a:ext cx="3505533" cy="2263987"/>
            <a:chOff x="2370289" y="1712827"/>
            <a:chExt cx="3505533" cy="2263987"/>
          </a:xfrm>
        </p:grpSpPr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253FA760-C141-45CF-92E0-3384D0D264CA}"/>
                </a:ext>
              </a:extLst>
            </p:cNvPr>
            <p:cNvSpPr txBox="1">
              <a:spLocks/>
            </p:cNvSpPr>
            <p:nvPr/>
          </p:nvSpPr>
          <p:spPr>
            <a:xfrm>
              <a:off x="2370289" y="1712827"/>
              <a:ext cx="3180413" cy="13013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b="1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Click edit title</a:t>
              </a:r>
              <a:endParaRPr lang="zh-CN" altLang="en-US" sz="3200" b="1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ACFB6D7-90BF-43DA-8CD8-ECE89DC5CC64}"/>
                </a:ext>
              </a:extLst>
            </p:cNvPr>
            <p:cNvSpPr txBox="1"/>
            <p:nvPr/>
          </p:nvSpPr>
          <p:spPr>
            <a:xfrm>
              <a:off x="2370289" y="2953072"/>
              <a:ext cx="3505533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>
                      <a:lumMod val="8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here to add content, content to match the title. Click here to add content, content to match the title. </a:t>
              </a:r>
              <a:endParaRPr lang="zh-CN" altLang="en-US" sz="14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11" name="标题 1">
            <a:extLst>
              <a:ext uri="{FF2B5EF4-FFF2-40B4-BE49-F238E27FC236}">
                <a16:creationId xmlns:a16="http://schemas.microsoft.com/office/drawing/2014/main" id="{439F8D66-68EC-4A33-986E-F3FD65E3D0E3}"/>
              </a:ext>
            </a:extLst>
          </p:cNvPr>
          <p:cNvSpPr txBox="1">
            <a:spLocks/>
          </p:cNvSpPr>
          <p:nvPr/>
        </p:nvSpPr>
        <p:spPr>
          <a:xfrm>
            <a:off x="3211503" y="4980507"/>
            <a:ext cx="1497984" cy="32791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edit title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677F03A-A079-4EEC-9D9A-6D87A375F941}"/>
              </a:ext>
            </a:extLst>
          </p:cNvPr>
          <p:cNvSpPr txBox="1"/>
          <p:nvPr/>
        </p:nvSpPr>
        <p:spPr>
          <a:xfrm>
            <a:off x="7356764" y="3429000"/>
            <a:ext cx="246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Add title text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852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>
            <a:extLst>
              <a:ext uri="{FF2B5EF4-FFF2-40B4-BE49-F238E27FC236}">
                <a16:creationId xmlns:a16="http://schemas.microsoft.com/office/drawing/2014/main" id="{97780E05-4BB4-4FC5-8689-B4911AD14D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2687" y="1248806"/>
            <a:ext cx="4258186" cy="20211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3A673862-9D32-4220-9041-7E633619F374}"/>
              </a:ext>
            </a:extLst>
          </p:cNvPr>
          <p:cNvSpPr/>
          <p:nvPr/>
        </p:nvSpPr>
        <p:spPr>
          <a:xfrm>
            <a:off x="6086709" y="1940381"/>
            <a:ext cx="999634" cy="369332"/>
          </a:xfrm>
          <a:prstGeom prst="rect">
            <a:avLst/>
          </a:prstGeom>
          <a:solidFill>
            <a:srgbClr val="BE1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3F7E2D1-46DF-435A-BA67-534CF5972C9D}"/>
              </a:ext>
            </a:extLst>
          </p:cNvPr>
          <p:cNvSpPr txBox="1"/>
          <p:nvPr/>
        </p:nvSpPr>
        <p:spPr>
          <a:xfrm>
            <a:off x="6086709" y="1909603"/>
            <a:ext cx="172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17609862-9DA5-4601-8484-6BF4B0BA53BD}"/>
              </a:ext>
            </a:extLst>
          </p:cNvPr>
          <p:cNvSpPr txBox="1"/>
          <p:nvPr/>
        </p:nvSpPr>
        <p:spPr>
          <a:xfrm>
            <a:off x="7093183" y="2436143"/>
            <a:ext cx="3661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6" name="Chart 20">
            <a:extLst>
              <a:ext uri="{FF2B5EF4-FFF2-40B4-BE49-F238E27FC236}">
                <a16:creationId xmlns:a16="http://schemas.microsoft.com/office/drawing/2014/main" id="{1EC52C65-23CA-4C8B-91F0-C193B6A18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2878825"/>
              </p:ext>
            </p:extLst>
          </p:nvPr>
        </p:nvGraphicFramePr>
        <p:xfrm>
          <a:off x="2822687" y="3850433"/>
          <a:ext cx="7274415" cy="217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4">
            <a:extLst>
              <a:ext uri="{FF2B5EF4-FFF2-40B4-BE49-F238E27FC236}">
                <a16:creationId xmlns:a16="http://schemas.microsoft.com/office/drawing/2014/main" id="{9BDA3DCE-655E-4D41-B742-F6F54F89DA26}"/>
              </a:ext>
            </a:extLst>
          </p:cNvPr>
          <p:cNvSpPr txBox="1"/>
          <p:nvPr/>
        </p:nvSpPr>
        <p:spPr>
          <a:xfrm>
            <a:off x="5893837" y="4331870"/>
            <a:ext cx="984565" cy="246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2785975D-887D-4433-9D79-78335D2D7758}"/>
              </a:ext>
            </a:extLst>
          </p:cNvPr>
          <p:cNvSpPr txBox="1"/>
          <p:nvPr/>
        </p:nvSpPr>
        <p:spPr>
          <a:xfrm>
            <a:off x="7780486" y="4242891"/>
            <a:ext cx="1143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B5E8E714-C69B-4F6B-9581-B06C2B2DB88A}"/>
              </a:ext>
            </a:extLst>
          </p:cNvPr>
          <p:cNvSpPr txBox="1"/>
          <p:nvPr/>
        </p:nvSpPr>
        <p:spPr>
          <a:xfrm>
            <a:off x="7570237" y="5393281"/>
            <a:ext cx="984565" cy="246221"/>
          </a:xfrm>
          <a:prstGeom prst="rect">
            <a:avLst/>
          </a:prstGeom>
          <a:solidFill>
            <a:srgbClr val="BE1D2D"/>
          </a:solidFill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:a16="http://schemas.microsoft.com/office/drawing/2014/main" id="{BF27F91B-917E-4110-813D-D81E88273A3F}"/>
              </a:ext>
            </a:extLst>
          </p:cNvPr>
          <p:cNvSpPr txBox="1"/>
          <p:nvPr/>
        </p:nvSpPr>
        <p:spPr>
          <a:xfrm>
            <a:off x="8554802" y="5231658"/>
            <a:ext cx="1143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4E66C6F2-D14B-4BB4-9FB2-011892903250}"/>
              </a:ext>
            </a:extLst>
          </p:cNvPr>
          <p:cNvSpPr txBox="1"/>
          <p:nvPr/>
        </p:nvSpPr>
        <p:spPr>
          <a:xfrm>
            <a:off x="3803780" y="4524493"/>
            <a:ext cx="984565" cy="246221"/>
          </a:xfrm>
          <a:prstGeom prst="rect">
            <a:avLst/>
          </a:prstGeom>
          <a:solidFill>
            <a:srgbClr val="BE1D2D"/>
          </a:solidFill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BAB5521C-64F7-457C-BD33-18409873DB85}"/>
              </a:ext>
            </a:extLst>
          </p:cNvPr>
          <p:cNvSpPr txBox="1"/>
          <p:nvPr/>
        </p:nvSpPr>
        <p:spPr>
          <a:xfrm>
            <a:off x="4788345" y="5213941"/>
            <a:ext cx="1143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Graphic spid="6" grpId="0">
        <p:bldAsOne/>
      </p:bldGraphic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96EB461-9F06-4D28-A0B6-30658AD7A2E7}"/>
              </a:ext>
            </a:extLst>
          </p:cNvPr>
          <p:cNvGrpSpPr/>
          <p:nvPr/>
        </p:nvGrpSpPr>
        <p:grpSpPr>
          <a:xfrm>
            <a:off x="4432362" y="2099975"/>
            <a:ext cx="1674771" cy="1674771"/>
            <a:chOff x="4180436" y="2034661"/>
            <a:chExt cx="1674771" cy="1674771"/>
          </a:xfrm>
        </p:grpSpPr>
        <p:sp>
          <p:nvSpPr>
            <p:cNvPr id="3" name="Rounded Rectangle 6">
              <a:extLst>
                <a:ext uri="{FF2B5EF4-FFF2-40B4-BE49-F238E27FC236}">
                  <a16:creationId xmlns:a16="http://schemas.microsoft.com/office/drawing/2014/main" id="{1F5689B7-4961-4566-AC4F-CB23E867F572}"/>
                </a:ext>
              </a:extLst>
            </p:cNvPr>
            <p:cNvSpPr/>
            <p:nvPr/>
          </p:nvSpPr>
          <p:spPr>
            <a:xfrm>
              <a:off x="4276200" y="2130425"/>
              <a:ext cx="1483242" cy="1483242"/>
            </a:xfrm>
            <a:prstGeom prst="roundRect">
              <a:avLst>
                <a:gd name="adj" fmla="val 6631"/>
              </a:avLst>
            </a:pr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S</a:t>
              </a:r>
            </a:p>
          </p:txBody>
        </p:sp>
        <p:sp>
          <p:nvSpPr>
            <p:cNvPr id="4" name="Rounded Rectangle 11">
              <a:extLst>
                <a:ext uri="{FF2B5EF4-FFF2-40B4-BE49-F238E27FC236}">
                  <a16:creationId xmlns:a16="http://schemas.microsoft.com/office/drawing/2014/main" id="{661DCA71-5B13-4C6B-BFB0-BE1C8333886C}"/>
                </a:ext>
              </a:extLst>
            </p:cNvPr>
            <p:cNvSpPr/>
            <p:nvPr/>
          </p:nvSpPr>
          <p:spPr>
            <a:xfrm>
              <a:off x="4180436" y="2034661"/>
              <a:ext cx="1674771" cy="1674771"/>
            </a:xfrm>
            <a:prstGeom prst="roundRect">
              <a:avLst>
                <a:gd name="adj" fmla="val 6631"/>
              </a:avLst>
            </a:prstGeom>
            <a:noFill/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E6AD2A1-76D6-45CA-8E5E-A4500C31C1D8}"/>
              </a:ext>
            </a:extLst>
          </p:cNvPr>
          <p:cNvGrpSpPr/>
          <p:nvPr/>
        </p:nvGrpSpPr>
        <p:grpSpPr>
          <a:xfrm>
            <a:off x="6588720" y="2099975"/>
            <a:ext cx="1674771" cy="1674771"/>
            <a:chOff x="6336794" y="2034661"/>
            <a:chExt cx="1674771" cy="1674771"/>
          </a:xfrm>
        </p:grpSpPr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7B9D00D2-EBE2-42D6-A1B8-A0C7FF64A465}"/>
                </a:ext>
              </a:extLst>
            </p:cNvPr>
            <p:cNvSpPr/>
            <p:nvPr/>
          </p:nvSpPr>
          <p:spPr>
            <a:xfrm>
              <a:off x="6432558" y="2130425"/>
              <a:ext cx="1483242" cy="1483242"/>
            </a:xfrm>
            <a:prstGeom prst="roundRect">
              <a:avLst>
                <a:gd name="adj" fmla="val 663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W</a:t>
              </a:r>
            </a:p>
          </p:txBody>
        </p:sp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B21BA365-63C6-45CB-BC00-34ED6CA656D8}"/>
                </a:ext>
              </a:extLst>
            </p:cNvPr>
            <p:cNvSpPr/>
            <p:nvPr/>
          </p:nvSpPr>
          <p:spPr>
            <a:xfrm>
              <a:off x="6336794" y="2034661"/>
              <a:ext cx="1674771" cy="1674771"/>
            </a:xfrm>
            <a:prstGeom prst="roundRect">
              <a:avLst>
                <a:gd name="adj" fmla="val 6631"/>
              </a:avLst>
            </a:prstGeom>
            <a:noFill/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A44D02C-46D1-4CB8-BB31-0AF3EF97C078}"/>
              </a:ext>
            </a:extLst>
          </p:cNvPr>
          <p:cNvGrpSpPr/>
          <p:nvPr/>
        </p:nvGrpSpPr>
        <p:grpSpPr>
          <a:xfrm>
            <a:off x="4432362" y="4033500"/>
            <a:ext cx="1674771" cy="1674771"/>
            <a:chOff x="4180436" y="3968186"/>
            <a:chExt cx="1674771" cy="1674771"/>
          </a:xfrm>
        </p:grpSpPr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2D266DE2-F293-4F96-A928-2FA3723C9953}"/>
                </a:ext>
              </a:extLst>
            </p:cNvPr>
            <p:cNvSpPr/>
            <p:nvPr/>
          </p:nvSpPr>
          <p:spPr>
            <a:xfrm>
              <a:off x="4276200" y="4063950"/>
              <a:ext cx="1483242" cy="1483242"/>
            </a:xfrm>
            <a:prstGeom prst="roundRect">
              <a:avLst>
                <a:gd name="adj" fmla="val 6631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1A2BCB94-FD5F-4F51-8069-03DE832B4553}"/>
                </a:ext>
              </a:extLst>
            </p:cNvPr>
            <p:cNvSpPr/>
            <p:nvPr/>
          </p:nvSpPr>
          <p:spPr>
            <a:xfrm>
              <a:off x="4180436" y="3968186"/>
              <a:ext cx="1674771" cy="1674771"/>
            </a:xfrm>
            <a:prstGeom prst="roundRect">
              <a:avLst>
                <a:gd name="adj" fmla="val 6631"/>
              </a:avLst>
            </a:prstGeom>
            <a:noFill/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C1C0102-B599-4A34-B146-6DBD8B20AB70}"/>
              </a:ext>
            </a:extLst>
          </p:cNvPr>
          <p:cNvGrpSpPr/>
          <p:nvPr/>
        </p:nvGrpSpPr>
        <p:grpSpPr>
          <a:xfrm>
            <a:off x="6588720" y="4033500"/>
            <a:ext cx="1674771" cy="1674771"/>
            <a:chOff x="6336794" y="3968186"/>
            <a:chExt cx="1674771" cy="1674771"/>
          </a:xfrm>
        </p:grpSpPr>
        <p:sp>
          <p:nvSpPr>
            <p:cNvPr id="12" name="Rounded Rectangle 16">
              <a:extLst>
                <a:ext uri="{FF2B5EF4-FFF2-40B4-BE49-F238E27FC236}">
                  <a16:creationId xmlns:a16="http://schemas.microsoft.com/office/drawing/2014/main" id="{69B4BAE2-9375-4DE9-9C37-338EE504F5EF}"/>
                </a:ext>
              </a:extLst>
            </p:cNvPr>
            <p:cNvSpPr/>
            <p:nvPr/>
          </p:nvSpPr>
          <p:spPr>
            <a:xfrm>
              <a:off x="6432558" y="4063950"/>
              <a:ext cx="1483242" cy="1483242"/>
            </a:xfrm>
            <a:prstGeom prst="roundRect">
              <a:avLst>
                <a:gd name="adj" fmla="val 6631"/>
              </a:avLst>
            </a:prstGeom>
            <a:solidFill>
              <a:srgbClr val="BE1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T</a:t>
              </a:r>
            </a:p>
          </p:txBody>
        </p:sp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2A4CCA18-6A49-4B67-A2AD-6F1719DD57A7}"/>
                </a:ext>
              </a:extLst>
            </p:cNvPr>
            <p:cNvSpPr/>
            <p:nvPr/>
          </p:nvSpPr>
          <p:spPr>
            <a:xfrm>
              <a:off x="6336794" y="3968186"/>
              <a:ext cx="1674771" cy="1674771"/>
            </a:xfrm>
            <a:prstGeom prst="roundRect">
              <a:avLst>
                <a:gd name="adj" fmla="val 6631"/>
              </a:avLst>
            </a:prstGeom>
            <a:noFill/>
            <a:ln w="317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印品黑体" panose="00000500000000000000" pitchFamily="2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TextBox 19">
            <a:extLst>
              <a:ext uri="{FF2B5EF4-FFF2-40B4-BE49-F238E27FC236}">
                <a16:creationId xmlns:a16="http://schemas.microsoft.com/office/drawing/2014/main" id="{990D2015-737C-4475-B71E-7106820A995A}"/>
              </a:ext>
            </a:extLst>
          </p:cNvPr>
          <p:cNvSpPr txBox="1"/>
          <p:nvPr/>
        </p:nvSpPr>
        <p:spPr>
          <a:xfrm>
            <a:off x="1109697" y="2167918"/>
            <a:ext cx="3322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</a:p>
          <a:p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9E7E4FB0-041F-4433-A150-0E044F6ADB52}"/>
              </a:ext>
            </a:extLst>
          </p:cNvPr>
          <p:cNvSpPr txBox="1"/>
          <p:nvPr/>
        </p:nvSpPr>
        <p:spPr>
          <a:xfrm>
            <a:off x="1109697" y="4101443"/>
            <a:ext cx="3322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76277056-BBAC-44F4-B493-76A331C3D8EA}"/>
              </a:ext>
            </a:extLst>
          </p:cNvPr>
          <p:cNvSpPr txBox="1"/>
          <p:nvPr/>
        </p:nvSpPr>
        <p:spPr>
          <a:xfrm>
            <a:off x="8263490" y="2167918"/>
            <a:ext cx="3322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2F89C096-14D2-4E45-97AF-20F476C184A1}"/>
              </a:ext>
            </a:extLst>
          </p:cNvPr>
          <p:cNvSpPr txBox="1"/>
          <p:nvPr/>
        </p:nvSpPr>
        <p:spPr>
          <a:xfrm>
            <a:off x="8263490" y="4101443"/>
            <a:ext cx="3322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Add title text</a:t>
            </a:r>
            <a:endParaRPr lang="zh-CN" altLang="en-US" sz="1400" b="1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Click here to add content, content to match the title. </a:t>
            </a: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6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1317</Words>
  <Application>Microsoft Office PowerPoint</Application>
  <PresentationFormat>宽屏</PresentationFormat>
  <Paragraphs>288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微软雅黑</vt:lpstr>
      <vt:lpstr>印品黑体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红色耳机</dc:title>
  <dc:creator>第一PPT</dc:creator>
  <cp:keywords>www.1ppt.com</cp:keywords>
  <dc:description>www.1ppt.com</dc:description>
  <cp:lastModifiedBy>之灵</cp:lastModifiedBy>
  <cp:revision>23</cp:revision>
  <dcterms:created xsi:type="dcterms:W3CDTF">2017-07-10T02:31:54Z</dcterms:created>
  <dcterms:modified xsi:type="dcterms:W3CDTF">2022-12-27T14:29:12Z</dcterms:modified>
</cp:coreProperties>
</file>