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 ContentType="application/vnd.ms-exce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31"/>
  </p:notesMasterIdLst>
  <p:sldIdLst>
    <p:sldId id="288" r:id="rId3"/>
    <p:sldId id="289" r:id="rId4"/>
    <p:sldId id="290" r:id="rId5"/>
    <p:sldId id="297" r:id="rId6"/>
    <p:sldId id="313" r:id="rId7"/>
    <p:sldId id="311" r:id="rId8"/>
    <p:sldId id="308" r:id="rId9"/>
    <p:sldId id="307" r:id="rId10"/>
    <p:sldId id="291" r:id="rId11"/>
    <p:sldId id="305" r:id="rId12"/>
    <p:sldId id="299" r:id="rId13"/>
    <p:sldId id="310" r:id="rId14"/>
    <p:sldId id="314" r:id="rId15"/>
    <p:sldId id="301" r:id="rId16"/>
    <p:sldId id="292" r:id="rId17"/>
    <p:sldId id="302" r:id="rId18"/>
    <p:sldId id="304" r:id="rId19"/>
    <p:sldId id="296" r:id="rId20"/>
    <p:sldId id="317" r:id="rId21"/>
    <p:sldId id="315" r:id="rId22"/>
    <p:sldId id="293" r:id="rId23"/>
    <p:sldId id="294" r:id="rId24"/>
    <p:sldId id="295" r:id="rId25"/>
    <p:sldId id="298" r:id="rId26"/>
    <p:sldId id="300" r:id="rId27"/>
    <p:sldId id="309" r:id="rId28"/>
    <p:sldId id="287" r:id="rId29"/>
    <p:sldId id="316" r:id="rId30"/>
  </p:sldIdLst>
  <p:sldSz cx="9144000" cy="5143500" type="screen16x9"/>
  <p:notesSz cx="6858000" cy="9144000"/>
  <p:custDataLst>
    <p:tags r:id="rId32"/>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90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09" autoAdjust="0"/>
    <p:restoredTop sz="94660"/>
  </p:normalViewPr>
  <p:slideViewPr>
    <p:cSldViewPr snapToGrid="0">
      <p:cViewPr varScale="1">
        <p:scale>
          <a:sx n="91" d="100"/>
          <a:sy n="91" d="100"/>
        </p:scale>
        <p:origin x="672" y="66"/>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t>2022/12/27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t>‹#›</a:t>
            </a:fld>
            <a:endParaRPr lang="zh-CN" altLang="en-US"/>
          </a:p>
        </p:txBody>
      </p:sp>
    </p:spTree>
    <p:extLst>
      <p:ext uri="{BB962C8B-B14F-4D97-AF65-F5344CB8AC3E}">
        <p14:creationId xmlns:p14="http://schemas.microsoft.com/office/powerpoint/2010/main" val="3282366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011991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10</a:t>
            </a:fld>
            <a:endParaRPr lang="zh-CN" altLang="en-US"/>
          </a:p>
        </p:txBody>
      </p:sp>
    </p:spTree>
    <p:extLst>
      <p:ext uri="{BB962C8B-B14F-4D97-AF65-F5344CB8AC3E}">
        <p14:creationId xmlns:p14="http://schemas.microsoft.com/office/powerpoint/2010/main" val="1573983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11</a:t>
            </a:fld>
            <a:endParaRPr lang="zh-CN" altLang="en-US"/>
          </a:p>
        </p:txBody>
      </p:sp>
    </p:spTree>
    <p:extLst>
      <p:ext uri="{BB962C8B-B14F-4D97-AF65-F5344CB8AC3E}">
        <p14:creationId xmlns:p14="http://schemas.microsoft.com/office/powerpoint/2010/main" val="347513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12</a:t>
            </a:fld>
            <a:endParaRPr lang="zh-CN" altLang="en-US"/>
          </a:p>
        </p:txBody>
      </p:sp>
    </p:spTree>
    <p:extLst>
      <p:ext uri="{BB962C8B-B14F-4D97-AF65-F5344CB8AC3E}">
        <p14:creationId xmlns:p14="http://schemas.microsoft.com/office/powerpoint/2010/main" val="780352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13</a:t>
            </a:fld>
            <a:endParaRPr lang="zh-CN" altLang="en-US"/>
          </a:p>
        </p:txBody>
      </p:sp>
    </p:spTree>
    <p:extLst>
      <p:ext uri="{BB962C8B-B14F-4D97-AF65-F5344CB8AC3E}">
        <p14:creationId xmlns:p14="http://schemas.microsoft.com/office/powerpoint/2010/main" val="3212990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14</a:t>
            </a:fld>
            <a:endParaRPr lang="zh-CN" altLang="en-US"/>
          </a:p>
        </p:txBody>
      </p:sp>
    </p:spTree>
    <p:extLst>
      <p:ext uri="{BB962C8B-B14F-4D97-AF65-F5344CB8AC3E}">
        <p14:creationId xmlns:p14="http://schemas.microsoft.com/office/powerpoint/2010/main" val="2400105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15</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954485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16</a:t>
            </a:fld>
            <a:endParaRPr lang="zh-CN" altLang="en-US"/>
          </a:p>
        </p:txBody>
      </p:sp>
    </p:spTree>
    <p:extLst>
      <p:ext uri="{BB962C8B-B14F-4D97-AF65-F5344CB8AC3E}">
        <p14:creationId xmlns:p14="http://schemas.microsoft.com/office/powerpoint/2010/main" val="1037626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17</a:t>
            </a:fld>
            <a:endParaRPr lang="zh-CN" altLang="en-US"/>
          </a:p>
        </p:txBody>
      </p:sp>
    </p:spTree>
    <p:extLst>
      <p:ext uri="{BB962C8B-B14F-4D97-AF65-F5344CB8AC3E}">
        <p14:creationId xmlns:p14="http://schemas.microsoft.com/office/powerpoint/2010/main" val="32094316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18</a:t>
            </a:fld>
            <a:endParaRPr lang="zh-CN" altLang="en-US"/>
          </a:p>
        </p:txBody>
      </p:sp>
    </p:spTree>
    <p:extLst>
      <p:ext uri="{BB962C8B-B14F-4D97-AF65-F5344CB8AC3E}">
        <p14:creationId xmlns:p14="http://schemas.microsoft.com/office/powerpoint/2010/main" val="1825771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19</a:t>
            </a:fld>
            <a:endParaRPr lang="zh-CN" altLang="en-US"/>
          </a:p>
        </p:txBody>
      </p:sp>
    </p:spTree>
    <p:extLst>
      <p:ext uri="{BB962C8B-B14F-4D97-AF65-F5344CB8AC3E}">
        <p14:creationId xmlns:p14="http://schemas.microsoft.com/office/powerpoint/2010/main" val="2339751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2</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0957934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20</a:t>
            </a:fld>
            <a:endParaRPr lang="zh-CN" altLang="en-US"/>
          </a:p>
        </p:txBody>
      </p:sp>
    </p:spTree>
    <p:extLst>
      <p:ext uri="{BB962C8B-B14F-4D97-AF65-F5344CB8AC3E}">
        <p14:creationId xmlns:p14="http://schemas.microsoft.com/office/powerpoint/2010/main" val="17765866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21</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0524278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22</a:t>
            </a:fld>
            <a:endParaRPr lang="zh-CN" altLang="en-US"/>
          </a:p>
        </p:txBody>
      </p:sp>
    </p:spTree>
    <p:extLst>
      <p:ext uri="{BB962C8B-B14F-4D97-AF65-F5344CB8AC3E}">
        <p14:creationId xmlns:p14="http://schemas.microsoft.com/office/powerpoint/2010/main" val="7290642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23</a:t>
            </a:fld>
            <a:endParaRPr lang="zh-CN" altLang="en-US"/>
          </a:p>
        </p:txBody>
      </p:sp>
    </p:spTree>
    <p:extLst>
      <p:ext uri="{BB962C8B-B14F-4D97-AF65-F5344CB8AC3E}">
        <p14:creationId xmlns:p14="http://schemas.microsoft.com/office/powerpoint/2010/main" val="5308572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24</a:t>
            </a:fld>
            <a:endParaRPr lang="zh-CN" altLang="en-US"/>
          </a:p>
        </p:txBody>
      </p:sp>
    </p:spTree>
    <p:extLst>
      <p:ext uri="{BB962C8B-B14F-4D97-AF65-F5344CB8AC3E}">
        <p14:creationId xmlns:p14="http://schemas.microsoft.com/office/powerpoint/2010/main" val="36783749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幻灯片图像占位符 1"/>
          <p:cNvSpPr>
            <a:spLocks noGrp="1" noRot="1" noChangeAspect="1" noChangeArrowheads="1"/>
          </p:cNvSpPr>
          <p:nvPr>
            <p:ph type="sldImg" idx="4294967295"/>
          </p:nvPr>
        </p:nvSpPr>
        <p:spPr>
          <a:ln>
            <a:miter lim="800000"/>
          </a:ln>
        </p:spPr>
      </p:sp>
      <p:sp>
        <p:nvSpPr>
          <p:cNvPr id="9218" name="备注占位符 2"/>
          <p:cNvSpPr>
            <a:spLocks noGrp="1" noChangeArrowheads="1"/>
          </p:cNvSpPr>
          <p:nvPr>
            <p:ph type="body" idx="4294967295"/>
          </p:nvPr>
        </p:nvSpPr>
        <p:spPr/>
        <p:txBody>
          <a:bodyPr/>
          <a:lstStyle/>
          <a:p>
            <a:endParaRPr lang="zh-CN" altLang="en-US"/>
          </a:p>
        </p:txBody>
      </p:sp>
      <p:sp>
        <p:nvSpPr>
          <p:cNvPr id="9219"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203E670-4FCD-4B85-B15F-E6622A458FE9}" type="slidenum">
              <a:rPr lang="zh-CN" altLang="en-US"/>
              <a:pPr/>
              <a:t>25</a:t>
            </a:fld>
            <a:endParaRPr lang="zh-CN" altLang="en-US"/>
          </a:p>
        </p:txBody>
      </p:sp>
    </p:spTree>
    <p:extLst>
      <p:ext uri="{BB962C8B-B14F-4D97-AF65-F5344CB8AC3E}">
        <p14:creationId xmlns:p14="http://schemas.microsoft.com/office/powerpoint/2010/main" val="41369184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26</a:t>
            </a:fld>
            <a:endParaRPr lang="zh-CN" altLang="en-US"/>
          </a:p>
        </p:txBody>
      </p:sp>
    </p:spTree>
    <p:extLst>
      <p:ext uri="{BB962C8B-B14F-4D97-AF65-F5344CB8AC3E}">
        <p14:creationId xmlns:p14="http://schemas.microsoft.com/office/powerpoint/2010/main" val="14483461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4"/>
        <p:cNvGrpSpPr/>
        <p:nvPr/>
      </p:nvGrpSpPr>
      <p:grpSpPr>
        <a:xfrm>
          <a:off x="0" y="0"/>
          <a:ext cx="0" cy="0"/>
          <a:chOff x="0" y="0"/>
          <a:chExt cx="0" cy="0"/>
        </a:xfrm>
      </p:grpSpPr>
      <p:sp>
        <p:nvSpPr>
          <p:cNvPr id="2295" name="Google Shape;2295;g92bac1024b_2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6" name="Google Shape;2296;g92bac1024b_2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28</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862337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3</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4242409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4</a:t>
            </a:fld>
            <a:endParaRPr lang="zh-CN" altLang="en-US"/>
          </a:p>
        </p:txBody>
      </p:sp>
    </p:spTree>
    <p:extLst>
      <p:ext uri="{BB962C8B-B14F-4D97-AF65-F5344CB8AC3E}">
        <p14:creationId xmlns:p14="http://schemas.microsoft.com/office/powerpoint/2010/main" val="395635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5</a:t>
            </a:fld>
            <a:endParaRPr lang="zh-CN" altLang="en-US"/>
          </a:p>
        </p:txBody>
      </p:sp>
    </p:spTree>
    <p:extLst>
      <p:ext uri="{BB962C8B-B14F-4D97-AF65-F5344CB8AC3E}">
        <p14:creationId xmlns:p14="http://schemas.microsoft.com/office/powerpoint/2010/main" val="2388878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6</a:t>
            </a:fld>
            <a:endParaRPr lang="zh-CN" altLang="en-US"/>
          </a:p>
        </p:txBody>
      </p:sp>
    </p:spTree>
    <p:extLst>
      <p:ext uri="{BB962C8B-B14F-4D97-AF65-F5344CB8AC3E}">
        <p14:creationId xmlns:p14="http://schemas.microsoft.com/office/powerpoint/2010/main" val="3965282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7</a:t>
            </a:fld>
            <a:endParaRPr lang="zh-CN" altLang="en-US"/>
          </a:p>
        </p:txBody>
      </p:sp>
    </p:spTree>
    <p:extLst>
      <p:ext uri="{BB962C8B-B14F-4D97-AF65-F5344CB8AC3E}">
        <p14:creationId xmlns:p14="http://schemas.microsoft.com/office/powerpoint/2010/main" val="1845826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8</a:t>
            </a:fld>
            <a:endParaRPr lang="zh-CN" altLang="en-US"/>
          </a:p>
        </p:txBody>
      </p:sp>
    </p:spTree>
    <p:extLst>
      <p:ext uri="{BB962C8B-B14F-4D97-AF65-F5344CB8AC3E}">
        <p14:creationId xmlns:p14="http://schemas.microsoft.com/office/powerpoint/2010/main" val="896464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9</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902195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2022/12/27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923746729"/>
      </p:ext>
    </p:extLst>
  </p:cSld>
  <p:clrMapOvr>
    <a:masterClrMapping/>
  </p:clrMapOvr>
  <p:transition spd="slow" advClick="0" advTm="0">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2022/12/27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27201385"/>
      </p:ext>
    </p:extLst>
  </p:cSld>
  <p:clrMapOvr>
    <a:masterClrMapping/>
  </p:clrMapOvr>
  <p:transition spd="slow" advClick="0" advTm="0">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2022/12/27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859827731"/>
      </p:ext>
    </p:extLst>
  </p:cSld>
  <p:clrMapOvr>
    <a:masterClrMapping/>
  </p:clrMapOvr>
  <p:transition spd="slow" advClick="0" advTm="0">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2022/12/27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468846656"/>
      </p:ext>
    </p:extLst>
  </p:cSld>
  <p:clrMapOvr>
    <a:masterClrMapping/>
  </p:clrMapOvr>
  <p:transition spd="slow" advClick="0" advTm="0">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4643704"/>
      </p:ext>
    </p:extLst>
  </p:cSld>
  <p:clrMapOvr>
    <a:masterClrMapping/>
  </p:clrMapOvr>
  <p:transition spd="slow" advClick="0" advTm="0">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2E3AAC11-D570-4EA9-AFC0-30FB72BA45EB}" type="datetimeFigureOut">
              <a:rPr lang="zh-CN" altLang="en-US" smtClean="0"/>
              <a:t>2022/12/27</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476125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2E3AAC11-D570-4EA9-AFC0-30FB72BA45EB}" type="datetimeFigureOut">
              <a:rPr lang="zh-CN" altLang="en-US" smtClean="0"/>
              <a:t>2022/12/27</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2709123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5812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33206"/>
          </a:xfrm>
          <a:prstGeom prst="rect">
            <a:avLst/>
          </a:prstGeom>
        </p:spPr>
      </p:pic>
      <p:sp>
        <p:nvSpPr>
          <p:cNvPr id="8" name="矩形 7"/>
          <p:cNvSpPr/>
          <p:nvPr userDrawn="1"/>
        </p:nvSpPr>
        <p:spPr>
          <a:xfrm>
            <a:off x="0" y="558800"/>
            <a:ext cx="91440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userDrawn="1"/>
        </p:nvSpPr>
        <p:spPr>
          <a:xfrm>
            <a:off x="139700" y="79345"/>
            <a:ext cx="2880147" cy="400110"/>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ADD TITLE TEXT HERE</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46103537"/>
      </p:ext>
    </p:extLst>
  </p:cSld>
  <p:clrMapOvr>
    <a:masterClrMapping/>
  </p:clrMapOvr>
  <p:transition spd="slow" advClick="0" advTm="0">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2022/12/27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8579085"/>
      </p:ext>
    </p:extLst>
  </p:cSld>
  <p:clrMapOvr>
    <a:masterClrMapping/>
  </p:clrMapOvr>
  <p:transition spd="slow" advClick="0" advTm="0">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2022/12/27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635159219"/>
      </p:ext>
    </p:extLst>
  </p:cSld>
  <p:clrMapOvr>
    <a:masterClrMapping/>
  </p:clrMapOvr>
  <p:transition spd="slow" advClick="0" advTm="0">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2022/12/27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5492275"/>
      </p:ext>
    </p:extLst>
  </p:cSld>
  <p:clrMapOvr>
    <a:masterClrMapping/>
  </p:clrMapOvr>
  <p:transition spd="slow" advClick="0" advTm="0">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2022/12/27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
        <p:nvSpPr>
          <p:cNvPr id="11" name="TextBox 4">
            <a:extLst>
              <a:ext uri="{FF2B5EF4-FFF2-40B4-BE49-F238E27FC236}">
                <a16:creationId xmlns:a16="http://schemas.microsoft.com/office/drawing/2014/main" id="{6612E1AD-F482-08F0-862B-E7AFF6C71CAD}"/>
              </a:ext>
            </a:extLst>
          </p:cNvPr>
          <p:cNvSpPr txBox="1"/>
          <p:nvPr userDrawn="1"/>
        </p:nvSpPr>
        <p:spPr>
          <a:xfrm>
            <a:off x="1245891" y="4981892"/>
            <a:ext cx="1440159" cy="118430"/>
          </a:xfrm>
          <a:prstGeom prst="rect">
            <a:avLst/>
          </a:prstGeom>
          <a:noFill/>
        </p:spPr>
        <p:txBody>
          <a:bodyPr wrap="square" rtlCol="0">
            <a:spAutoFit/>
          </a:bodyPr>
          <a:lstStyle/>
          <a:p>
            <a:pPr defTabSz="914400">
              <a:lnSpc>
                <a:spcPct val="200000"/>
              </a:lnSpc>
            </a:pPr>
            <a:r>
              <a:rPr lang="zh-CN" altLang="en-US" sz="100" dirty="0">
                <a:solidFill>
                  <a:prstClr val="black"/>
                </a:solidFill>
                <a:latin typeface="微软雅黑" panose="020B0503020204020204" pitchFamily="34" charset="-122"/>
                <a:hlinkClick r:id="rId2"/>
              </a:rPr>
              <a:t>行业</a:t>
            </a:r>
            <a:r>
              <a:rPr lang="en-US" altLang="zh-CN" sz="100" dirty="0">
                <a:solidFill>
                  <a:prstClr val="black"/>
                </a:solidFill>
                <a:latin typeface="微软雅黑" panose="020B0503020204020204" pitchFamily="34" charset="-122"/>
                <a:hlinkClick r:id="rId2"/>
              </a:rPr>
              <a:t>PPT</a:t>
            </a:r>
            <a:r>
              <a:rPr lang="zh-CN" altLang="en-US" sz="100" dirty="0">
                <a:solidFill>
                  <a:prstClr val="black"/>
                </a:solidFill>
                <a:latin typeface="微软雅黑" panose="020B0503020204020204" pitchFamily="34" charset="-122"/>
                <a:hlinkClick r:id="rId2"/>
              </a:rPr>
              <a:t>模板</a:t>
            </a:r>
            <a:r>
              <a:rPr lang="en-US" altLang="zh-CN" sz="100" dirty="0">
                <a:solidFill>
                  <a:prstClr val="black"/>
                </a:solidFill>
                <a:latin typeface="微软雅黑" panose="020B0503020204020204" pitchFamily="34" charset="-122"/>
              </a:rPr>
              <a:t>http://www.1ppt.com/hangye/</a:t>
            </a:r>
          </a:p>
        </p:txBody>
      </p:sp>
    </p:spTree>
    <p:extLst>
      <p:ext uri="{BB962C8B-B14F-4D97-AF65-F5344CB8AC3E}">
        <p14:creationId xmlns:p14="http://schemas.microsoft.com/office/powerpoint/2010/main" val="3743963385"/>
      </p:ext>
    </p:extLst>
  </p:cSld>
  <p:clrMapOvr>
    <a:masterClrMapping/>
  </p:clrMapOvr>
  <p:transition spd="slow" advClick="0" advTm="0">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2022/12/27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389057927"/>
      </p:ext>
    </p:extLst>
  </p:cSld>
  <p:clrMapOvr>
    <a:masterClrMapping/>
  </p:clrMapOvr>
  <p:transition spd="slow" advClick="0" advTm="0">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2022/12/27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040428924"/>
      </p:ext>
    </p:extLst>
  </p:cSld>
  <p:clrMapOvr>
    <a:masterClrMapping/>
  </p:clrMapOvr>
  <p:transition spd="slow" advClick="0" advTm="0">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2022/12/27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526863871"/>
      </p:ext>
    </p:extLst>
  </p:cSld>
  <p:clrMapOvr>
    <a:masterClrMapping/>
  </p:clrMapOvr>
  <p:transition spd="slow" advClick="0" advTm="0">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A37975-6AF7-4301-9DC5-87C074AA59D1}" type="datetimeFigureOut">
              <a:rPr lang="zh-CN" altLang="en-US" smtClean="0"/>
              <a:t>2022/12/27</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881859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3" r:id="rId6"/>
    <p:sldLayoutId id="2147483666" r:id="rId7"/>
    <p:sldLayoutId id="2147483667" r:id="rId8"/>
    <p:sldLayoutId id="2147483668" r:id="rId9"/>
    <p:sldLayoutId id="2147483669" r:id="rId10"/>
    <p:sldLayoutId id="2147483670" r:id="rId11"/>
    <p:sldLayoutId id="2147483671" r:id="rId12"/>
    <p:sldLayoutId id="2147483672" r:id="rId13"/>
  </p:sldLayoutIdLst>
  <p:transition spd="slow" advClick="0" advTm="0">
    <p:comb/>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810043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Microsoft_Excel_97-2003_Worksheet.xls"/><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bit.ly/2ZjL1pd"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33206"/>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898018"/>
            <a:ext cx="9144000" cy="2347082"/>
          </a:xfrm>
          <a:prstGeom prst="rect">
            <a:avLst/>
          </a:prstGeom>
        </p:spPr>
      </p:pic>
      <p:grpSp>
        <p:nvGrpSpPr>
          <p:cNvPr id="7" name="组合 6"/>
          <p:cNvGrpSpPr/>
          <p:nvPr/>
        </p:nvGrpSpPr>
        <p:grpSpPr>
          <a:xfrm>
            <a:off x="2432867" y="3587364"/>
            <a:ext cx="3706677" cy="1453387"/>
            <a:chOff x="1402352" y="2967139"/>
            <a:chExt cx="5586276" cy="2190377"/>
          </a:xfrm>
        </p:grpSpPr>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2352" y="2967139"/>
              <a:ext cx="1500505" cy="2190377"/>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45238" y="2967139"/>
              <a:ext cx="1500505" cy="2190377"/>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8123" y="2967139"/>
              <a:ext cx="1500505" cy="2190377"/>
            </a:xfrm>
            <a:prstGeom prst="rect">
              <a:avLst/>
            </a:prstGeom>
          </p:spPr>
        </p:pic>
      </p:grpSp>
      <p:sp>
        <p:nvSpPr>
          <p:cNvPr id="8" name="文本框 7"/>
          <p:cNvSpPr txBox="1"/>
          <p:nvPr/>
        </p:nvSpPr>
        <p:spPr>
          <a:xfrm>
            <a:off x="1107750" y="1662542"/>
            <a:ext cx="6928500" cy="646331"/>
          </a:xfrm>
          <a:prstGeom prst="rect">
            <a:avLst/>
          </a:prstGeom>
          <a:noFill/>
        </p:spPr>
        <p:txBody>
          <a:bodyPr wrap="none" rtlCol="0">
            <a:spAutoFit/>
          </a:bodyPr>
          <a:lstStyle/>
          <a:p>
            <a:r>
              <a:rPr lang="en-US" altLang="zh-CN" sz="3600" b="1" dirty="0">
                <a:solidFill>
                  <a:schemeClr val="bg1"/>
                </a:solidFill>
                <a:latin typeface="Algerian" panose="04020705040A02060702" pitchFamily="82" charset="0"/>
                <a:cs typeface="+mn-ea"/>
                <a:sym typeface="+mn-lt"/>
              </a:rPr>
              <a:t>CARTOON MILITARY THEME PPT</a:t>
            </a:r>
            <a:endParaRPr lang="zh-CN" altLang="en-US" sz="3600" b="1" dirty="0">
              <a:solidFill>
                <a:schemeClr val="bg1"/>
              </a:solidFill>
              <a:latin typeface="Algerian" panose="04020705040A02060702" pitchFamily="82" charset="0"/>
              <a:cs typeface="+mn-ea"/>
              <a:sym typeface="+mn-lt"/>
            </a:endParaRPr>
          </a:p>
        </p:txBody>
      </p:sp>
      <p:grpSp>
        <p:nvGrpSpPr>
          <p:cNvPr id="12" name="组合 11"/>
          <p:cNvGrpSpPr/>
          <p:nvPr/>
        </p:nvGrpSpPr>
        <p:grpSpPr>
          <a:xfrm>
            <a:off x="3028586" y="2352152"/>
            <a:ext cx="3468963" cy="353088"/>
            <a:chOff x="2989425" y="2074053"/>
            <a:chExt cx="3468963" cy="353088"/>
          </a:xfrm>
        </p:grpSpPr>
        <p:sp>
          <p:nvSpPr>
            <p:cNvPr id="11" name="圆角矩形 10"/>
            <p:cNvSpPr/>
            <p:nvPr/>
          </p:nvSpPr>
          <p:spPr>
            <a:xfrm>
              <a:off x="3060631" y="2074053"/>
              <a:ext cx="3326552" cy="353088"/>
            </a:xfrm>
            <a:prstGeom prst="roundRect">
              <a:avLst/>
            </a:prstGeom>
            <a:solidFill>
              <a:srgbClr val="039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nvSpPr>
          <p:spPr>
            <a:xfrm>
              <a:off x="2989425" y="2083741"/>
              <a:ext cx="3468963" cy="32316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altLang="zh-CN" sz="1500" dirty="0">
                  <a:solidFill>
                    <a:schemeClr val="bg1"/>
                  </a:solidFill>
                  <a:cs typeface="+mn-ea"/>
                  <a:sym typeface="+mn-lt"/>
                </a:rPr>
                <a:t>Insert the Subtitle of Your Presentation</a:t>
              </a:r>
            </a:p>
          </p:txBody>
        </p:sp>
      </p:grpSp>
      <p:sp>
        <p:nvSpPr>
          <p:cNvPr id="9" name="Rounded Rectangle 7">
            <a:extLst>
              <a:ext uri="{FF2B5EF4-FFF2-40B4-BE49-F238E27FC236}">
                <a16:creationId xmlns:a16="http://schemas.microsoft.com/office/drawing/2014/main" id="{1434A6F8-3B4A-FCA1-461D-8C3AAA295E81}"/>
              </a:ext>
            </a:extLst>
          </p:cNvPr>
          <p:cNvSpPr/>
          <p:nvPr/>
        </p:nvSpPr>
        <p:spPr>
          <a:xfrm>
            <a:off x="7406900" y="189157"/>
            <a:ext cx="1258700" cy="333358"/>
          </a:xfrm>
          <a:prstGeom prst="roundRect">
            <a:avLst>
              <a:gd name="adj" fmla="val 50000"/>
            </a:avLst>
          </a:prstGeom>
          <a:solidFill>
            <a:schemeClr val="bg1">
              <a:alpha val="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LOGO</a:t>
            </a:r>
            <a:endParaRPr lang="ko-KR" altLang="en-US" sz="2000" dirty="0"/>
          </a:p>
        </p:txBody>
      </p:sp>
    </p:spTree>
    <p:extLst>
      <p:ext uri="{BB962C8B-B14F-4D97-AF65-F5344CB8AC3E}">
        <p14:creationId xmlns:p14="http://schemas.microsoft.com/office/powerpoint/2010/main" val="2412638660"/>
      </p:ext>
    </p:ext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Effect transition="in" filter="fade">
                                      <p:cBhvr>
                                        <p:cTn id="21" dur="1000"/>
                                        <p:tgtEl>
                                          <p:spTgt spid="7"/>
                                        </p:tgtEl>
                                      </p:cBhvr>
                                    </p:animEffect>
                                  </p:childTnLst>
                                </p:cTn>
                              </p:par>
                            </p:childTnLst>
                          </p:cTn>
                        </p:par>
                        <p:par>
                          <p:cTn id="22" fill="hold">
                            <p:stCondLst>
                              <p:cond delay="3000"/>
                            </p:stCondLst>
                            <p:childTnLst>
                              <p:par>
                                <p:cTn id="23" presetID="12" presetClass="entr" presetSubtype="4" fill="hold" grpId="0" nodeType="afterEffect">
                                  <p:stCondLst>
                                    <p:cond delay="0"/>
                                  </p:stCondLst>
                                  <p:iterate type="lt">
                                    <p:tmPct val="14000"/>
                                  </p:iterate>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p:tgtEl>
                                          <p:spTgt spid="8"/>
                                        </p:tgtEl>
                                        <p:attrNameLst>
                                          <p:attrName>ppt_y</p:attrName>
                                        </p:attrNameLst>
                                      </p:cBhvr>
                                      <p:tavLst>
                                        <p:tav tm="0">
                                          <p:val>
                                            <p:strVal val="#ppt_y+#ppt_h*1.125000"/>
                                          </p:val>
                                        </p:tav>
                                        <p:tav tm="100000">
                                          <p:val>
                                            <p:strVal val="#ppt_y"/>
                                          </p:val>
                                        </p:tav>
                                      </p:tavLst>
                                    </p:anim>
                                    <p:animEffect transition="in" filter="wipe(up)">
                                      <p:cBhvr>
                                        <p:cTn id="26" dur="500"/>
                                        <p:tgtEl>
                                          <p:spTgt spid="8"/>
                                        </p:tgtEl>
                                      </p:cBhvr>
                                    </p:animEffect>
                                  </p:childTnLst>
                                </p:cTn>
                              </p:par>
                            </p:childTnLst>
                          </p:cTn>
                        </p:par>
                        <p:par>
                          <p:cTn id="27" fill="hold">
                            <p:stCondLst>
                              <p:cond delay="5040"/>
                            </p:stCondLst>
                            <p:childTnLst>
                              <p:par>
                                <p:cTn id="28" presetID="42" presetClass="entr" presetSubtype="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等腰三角形 17"/>
          <p:cNvSpPr>
            <a:spLocks noChangeArrowheads="1"/>
          </p:cNvSpPr>
          <p:nvPr/>
        </p:nvSpPr>
        <p:spPr bwMode="auto">
          <a:xfrm rot="9233090">
            <a:off x="8361760" y="4995863"/>
            <a:ext cx="91678" cy="78581"/>
          </a:xfrm>
          <a:prstGeom prst="triangle">
            <a:avLst>
              <a:gd name="adj" fmla="val 50000"/>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en-US" sz="1013">
              <a:solidFill>
                <a:srgbClr val="197519"/>
              </a:solidFill>
              <a:cs typeface="+mn-ea"/>
              <a:sym typeface="+mn-lt"/>
            </a:endParaRPr>
          </a:p>
        </p:txBody>
      </p:sp>
      <p:sp>
        <p:nvSpPr>
          <p:cNvPr id="19" name="等腰三角形 18"/>
          <p:cNvSpPr>
            <a:spLocks noChangeArrowheads="1"/>
          </p:cNvSpPr>
          <p:nvPr/>
        </p:nvSpPr>
        <p:spPr bwMode="auto">
          <a:xfrm rot="-6030424">
            <a:off x="8181380" y="4976218"/>
            <a:ext cx="135731" cy="117872"/>
          </a:xfrm>
          <a:prstGeom prst="triangle">
            <a:avLst>
              <a:gd name="adj" fmla="val 50000"/>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en-US" sz="1013">
              <a:solidFill>
                <a:srgbClr val="197519"/>
              </a:solidFill>
              <a:cs typeface="+mn-ea"/>
              <a:sym typeface="+mn-lt"/>
            </a:endParaRPr>
          </a:p>
        </p:txBody>
      </p:sp>
      <p:sp>
        <p:nvSpPr>
          <p:cNvPr id="20" name="等腰三角形 19"/>
          <p:cNvSpPr>
            <a:spLocks noChangeArrowheads="1"/>
          </p:cNvSpPr>
          <p:nvPr/>
        </p:nvSpPr>
        <p:spPr bwMode="auto">
          <a:xfrm rot="-228606">
            <a:off x="8522494" y="4982767"/>
            <a:ext cx="91679" cy="78581"/>
          </a:xfrm>
          <a:prstGeom prst="triangle">
            <a:avLst>
              <a:gd name="adj" fmla="val 50000"/>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en-US" sz="1013">
              <a:solidFill>
                <a:srgbClr val="197519"/>
              </a:solidFill>
              <a:cs typeface="+mn-ea"/>
              <a:sym typeface="+mn-lt"/>
            </a:endParaRPr>
          </a:p>
        </p:txBody>
      </p:sp>
      <p:sp>
        <p:nvSpPr>
          <p:cNvPr id="21" name="等腰三角形 20"/>
          <p:cNvSpPr>
            <a:spLocks noChangeArrowheads="1"/>
          </p:cNvSpPr>
          <p:nvPr/>
        </p:nvSpPr>
        <p:spPr bwMode="auto">
          <a:xfrm rot="-3389783">
            <a:off x="8327232" y="4929188"/>
            <a:ext cx="44053" cy="36909"/>
          </a:xfrm>
          <a:prstGeom prst="triangle">
            <a:avLst>
              <a:gd name="adj" fmla="val 50000"/>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en-US" sz="1013">
              <a:solidFill>
                <a:srgbClr val="197519"/>
              </a:solidFill>
              <a:cs typeface="+mn-ea"/>
              <a:sym typeface="+mn-lt"/>
            </a:endParaRPr>
          </a:p>
        </p:txBody>
      </p:sp>
      <p:sp>
        <p:nvSpPr>
          <p:cNvPr id="22" name="等腰三角形 21"/>
          <p:cNvSpPr>
            <a:spLocks noChangeArrowheads="1"/>
          </p:cNvSpPr>
          <p:nvPr/>
        </p:nvSpPr>
        <p:spPr bwMode="auto">
          <a:xfrm rot="8748521">
            <a:off x="8468916" y="4993482"/>
            <a:ext cx="44053" cy="36910"/>
          </a:xfrm>
          <a:prstGeom prst="triangle">
            <a:avLst>
              <a:gd name="adj" fmla="val 50000"/>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en-US" sz="1013">
              <a:solidFill>
                <a:srgbClr val="197519"/>
              </a:solidFill>
              <a:cs typeface="+mn-ea"/>
              <a:sym typeface="+mn-lt"/>
            </a:endParaRPr>
          </a:p>
        </p:txBody>
      </p:sp>
      <p:sp>
        <p:nvSpPr>
          <p:cNvPr id="5" name="Freeform 5"/>
          <p:cNvSpPr>
            <a:spLocks noEditPoints="1" noChangeArrowheads="1"/>
          </p:cNvSpPr>
          <p:nvPr/>
        </p:nvSpPr>
        <p:spPr bwMode="auto">
          <a:xfrm rot="-455902">
            <a:off x="714375" y="2812256"/>
            <a:ext cx="1710929" cy="1944291"/>
          </a:xfrm>
          <a:custGeom>
            <a:avLst/>
            <a:gdLst>
              <a:gd name="T0" fmla="*/ 14 w 71"/>
              <a:gd name="T1" fmla="*/ 4 h 81"/>
              <a:gd name="T2" fmla="*/ 6 w 71"/>
              <a:gd name="T3" fmla="*/ 13 h 81"/>
              <a:gd name="T4" fmla="*/ 14 w 71"/>
              <a:gd name="T5" fmla="*/ 22 h 81"/>
              <a:gd name="T6" fmla="*/ 23 w 71"/>
              <a:gd name="T7" fmla="*/ 13 h 81"/>
              <a:gd name="T8" fmla="*/ 14 w 71"/>
              <a:gd name="T9" fmla="*/ 4 h 81"/>
              <a:gd name="T10" fmla="*/ 40 w 71"/>
              <a:gd name="T11" fmla="*/ 23 h 81"/>
              <a:gd name="T12" fmla="*/ 41 w 71"/>
              <a:gd name="T13" fmla="*/ 30 h 81"/>
              <a:gd name="T14" fmla="*/ 45 w 71"/>
              <a:gd name="T15" fmla="*/ 31 h 81"/>
              <a:gd name="T16" fmla="*/ 48 w 71"/>
              <a:gd name="T17" fmla="*/ 25 h 81"/>
              <a:gd name="T18" fmla="*/ 40 w 71"/>
              <a:gd name="T19" fmla="*/ 23 h 81"/>
              <a:gd name="T20" fmla="*/ 53 w 71"/>
              <a:gd name="T21" fmla="*/ 26 h 81"/>
              <a:gd name="T22" fmla="*/ 48 w 71"/>
              <a:gd name="T23" fmla="*/ 35 h 81"/>
              <a:gd name="T24" fmla="*/ 48 w 71"/>
              <a:gd name="T25" fmla="*/ 37 h 81"/>
              <a:gd name="T26" fmla="*/ 46 w 71"/>
              <a:gd name="T27" fmla="*/ 36 h 81"/>
              <a:gd name="T28" fmla="*/ 42 w 71"/>
              <a:gd name="T29" fmla="*/ 35 h 81"/>
              <a:gd name="T30" fmla="*/ 31 w 71"/>
              <a:gd name="T31" fmla="*/ 43 h 81"/>
              <a:gd name="T32" fmla="*/ 24 w 71"/>
              <a:gd name="T33" fmla="*/ 36 h 81"/>
              <a:gd name="T34" fmla="*/ 24 w 71"/>
              <a:gd name="T35" fmla="*/ 51 h 81"/>
              <a:gd name="T36" fmla="*/ 25 w 71"/>
              <a:gd name="T37" fmla="*/ 81 h 81"/>
              <a:gd name="T38" fmla="*/ 18 w 71"/>
              <a:gd name="T39" fmla="*/ 81 h 81"/>
              <a:gd name="T40" fmla="*/ 16 w 71"/>
              <a:gd name="T41" fmla="*/ 55 h 81"/>
              <a:gd name="T42" fmla="*/ 13 w 71"/>
              <a:gd name="T43" fmla="*/ 55 h 81"/>
              <a:gd name="T44" fmla="*/ 12 w 71"/>
              <a:gd name="T45" fmla="*/ 81 h 81"/>
              <a:gd name="T46" fmla="*/ 4 w 71"/>
              <a:gd name="T47" fmla="*/ 81 h 81"/>
              <a:gd name="T48" fmla="*/ 5 w 71"/>
              <a:gd name="T49" fmla="*/ 51 h 81"/>
              <a:gd name="T50" fmla="*/ 0 w 71"/>
              <a:gd name="T51" fmla="*/ 46 h 81"/>
              <a:gd name="T52" fmla="*/ 4 w 71"/>
              <a:gd name="T53" fmla="*/ 24 h 81"/>
              <a:gd name="T54" fmla="*/ 25 w 71"/>
              <a:gd name="T55" fmla="*/ 24 h 81"/>
              <a:gd name="T56" fmla="*/ 32 w 71"/>
              <a:gd name="T57" fmla="*/ 34 h 81"/>
              <a:gd name="T58" fmla="*/ 37 w 71"/>
              <a:gd name="T59" fmla="*/ 33 h 81"/>
              <a:gd name="T60" fmla="*/ 37 w 71"/>
              <a:gd name="T61" fmla="*/ 33 h 81"/>
              <a:gd name="T62" fmla="*/ 35 w 71"/>
              <a:gd name="T63" fmla="*/ 22 h 81"/>
              <a:gd name="T64" fmla="*/ 28 w 71"/>
              <a:gd name="T65" fmla="*/ 20 h 81"/>
              <a:gd name="T66" fmla="*/ 28 w 71"/>
              <a:gd name="T67" fmla="*/ 10 h 81"/>
              <a:gd name="T68" fmla="*/ 71 w 71"/>
              <a:gd name="T69" fmla="*/ 0 h 81"/>
              <a:gd name="T70" fmla="*/ 71 w 71"/>
              <a:gd name="T71" fmla="*/ 30 h 81"/>
              <a:gd name="T72" fmla="*/ 53 w 71"/>
              <a:gd name="T73" fmla="*/ 26 h 81"/>
              <a:gd name="T74" fmla="*/ 31 w 71"/>
              <a:gd name="T75" fmla="*/ 12 h 81"/>
              <a:gd name="T76" fmla="*/ 31 w 71"/>
              <a:gd name="T77" fmla="*/ 14 h 81"/>
              <a:gd name="T78" fmla="*/ 67 w 71"/>
              <a:gd name="T79" fmla="*/ 12 h 81"/>
              <a:gd name="T80" fmla="*/ 67 w 71"/>
              <a:gd name="T81" fmla="*/ 5 h 81"/>
              <a:gd name="T82" fmla="*/ 31 w 71"/>
              <a:gd name="T83" fmla="*/ 1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1" h="81">
                <a:moveTo>
                  <a:pt x="14" y="4"/>
                </a:moveTo>
                <a:cubicBezTo>
                  <a:pt x="10" y="4"/>
                  <a:pt x="6" y="8"/>
                  <a:pt x="6" y="13"/>
                </a:cubicBezTo>
                <a:cubicBezTo>
                  <a:pt x="6" y="18"/>
                  <a:pt x="10" y="22"/>
                  <a:pt x="14" y="22"/>
                </a:cubicBezTo>
                <a:cubicBezTo>
                  <a:pt x="19" y="22"/>
                  <a:pt x="23" y="18"/>
                  <a:pt x="23" y="13"/>
                </a:cubicBezTo>
                <a:cubicBezTo>
                  <a:pt x="23" y="8"/>
                  <a:pt x="19" y="4"/>
                  <a:pt x="14" y="4"/>
                </a:cubicBezTo>
                <a:close/>
                <a:moveTo>
                  <a:pt x="40" y="23"/>
                </a:moveTo>
                <a:cubicBezTo>
                  <a:pt x="41" y="30"/>
                  <a:pt x="41" y="30"/>
                  <a:pt x="41" y="30"/>
                </a:cubicBezTo>
                <a:cubicBezTo>
                  <a:pt x="45" y="31"/>
                  <a:pt x="45" y="31"/>
                  <a:pt x="45" y="31"/>
                </a:cubicBezTo>
                <a:cubicBezTo>
                  <a:pt x="48" y="25"/>
                  <a:pt x="48" y="25"/>
                  <a:pt x="48" y="25"/>
                </a:cubicBezTo>
                <a:cubicBezTo>
                  <a:pt x="40" y="23"/>
                  <a:pt x="40" y="23"/>
                  <a:pt x="40" y="23"/>
                </a:cubicBezTo>
                <a:close/>
                <a:moveTo>
                  <a:pt x="53" y="26"/>
                </a:moveTo>
                <a:cubicBezTo>
                  <a:pt x="48" y="35"/>
                  <a:pt x="48" y="35"/>
                  <a:pt x="48" y="35"/>
                </a:cubicBezTo>
                <a:cubicBezTo>
                  <a:pt x="48" y="37"/>
                  <a:pt x="48" y="37"/>
                  <a:pt x="48" y="37"/>
                </a:cubicBezTo>
                <a:cubicBezTo>
                  <a:pt x="46" y="36"/>
                  <a:pt x="46" y="36"/>
                  <a:pt x="46" y="36"/>
                </a:cubicBezTo>
                <a:cubicBezTo>
                  <a:pt x="42" y="35"/>
                  <a:pt x="42" y="35"/>
                  <a:pt x="42" y="35"/>
                </a:cubicBezTo>
                <a:cubicBezTo>
                  <a:pt x="31" y="43"/>
                  <a:pt x="31" y="43"/>
                  <a:pt x="31" y="43"/>
                </a:cubicBezTo>
                <a:cubicBezTo>
                  <a:pt x="24" y="36"/>
                  <a:pt x="24" y="36"/>
                  <a:pt x="24" y="36"/>
                </a:cubicBezTo>
                <a:cubicBezTo>
                  <a:pt x="24" y="51"/>
                  <a:pt x="24" y="51"/>
                  <a:pt x="24" y="51"/>
                </a:cubicBezTo>
                <a:cubicBezTo>
                  <a:pt x="25" y="81"/>
                  <a:pt x="25" y="81"/>
                  <a:pt x="25" y="81"/>
                </a:cubicBezTo>
                <a:cubicBezTo>
                  <a:pt x="18" y="81"/>
                  <a:pt x="18" y="81"/>
                  <a:pt x="18" y="81"/>
                </a:cubicBezTo>
                <a:cubicBezTo>
                  <a:pt x="16" y="55"/>
                  <a:pt x="16" y="55"/>
                  <a:pt x="16" y="55"/>
                </a:cubicBezTo>
                <a:cubicBezTo>
                  <a:pt x="13" y="55"/>
                  <a:pt x="13" y="55"/>
                  <a:pt x="13" y="55"/>
                </a:cubicBezTo>
                <a:cubicBezTo>
                  <a:pt x="12" y="81"/>
                  <a:pt x="12" y="81"/>
                  <a:pt x="12" y="81"/>
                </a:cubicBezTo>
                <a:cubicBezTo>
                  <a:pt x="4" y="81"/>
                  <a:pt x="4" y="81"/>
                  <a:pt x="4" y="81"/>
                </a:cubicBezTo>
                <a:cubicBezTo>
                  <a:pt x="5" y="51"/>
                  <a:pt x="5" y="51"/>
                  <a:pt x="5" y="51"/>
                </a:cubicBezTo>
                <a:cubicBezTo>
                  <a:pt x="4" y="49"/>
                  <a:pt x="2" y="48"/>
                  <a:pt x="0" y="46"/>
                </a:cubicBezTo>
                <a:cubicBezTo>
                  <a:pt x="4" y="24"/>
                  <a:pt x="4" y="24"/>
                  <a:pt x="4" y="24"/>
                </a:cubicBezTo>
                <a:cubicBezTo>
                  <a:pt x="27" y="24"/>
                  <a:pt x="2" y="24"/>
                  <a:pt x="25" y="24"/>
                </a:cubicBezTo>
                <a:cubicBezTo>
                  <a:pt x="32" y="34"/>
                  <a:pt x="32" y="34"/>
                  <a:pt x="32" y="34"/>
                </a:cubicBezTo>
                <a:cubicBezTo>
                  <a:pt x="37" y="33"/>
                  <a:pt x="37" y="33"/>
                  <a:pt x="37" y="33"/>
                </a:cubicBezTo>
                <a:cubicBezTo>
                  <a:pt x="37" y="33"/>
                  <a:pt x="37" y="33"/>
                  <a:pt x="37" y="33"/>
                </a:cubicBezTo>
                <a:cubicBezTo>
                  <a:pt x="35" y="22"/>
                  <a:pt x="35" y="22"/>
                  <a:pt x="35" y="22"/>
                </a:cubicBezTo>
                <a:cubicBezTo>
                  <a:pt x="28" y="20"/>
                  <a:pt x="28" y="20"/>
                  <a:pt x="28" y="20"/>
                </a:cubicBezTo>
                <a:cubicBezTo>
                  <a:pt x="28" y="10"/>
                  <a:pt x="28" y="10"/>
                  <a:pt x="28" y="10"/>
                </a:cubicBezTo>
                <a:cubicBezTo>
                  <a:pt x="71" y="0"/>
                  <a:pt x="71" y="0"/>
                  <a:pt x="71" y="0"/>
                </a:cubicBezTo>
                <a:cubicBezTo>
                  <a:pt x="71" y="30"/>
                  <a:pt x="71" y="30"/>
                  <a:pt x="71" y="30"/>
                </a:cubicBezTo>
                <a:cubicBezTo>
                  <a:pt x="53" y="26"/>
                  <a:pt x="53" y="26"/>
                  <a:pt x="53" y="26"/>
                </a:cubicBezTo>
                <a:close/>
                <a:moveTo>
                  <a:pt x="31" y="12"/>
                </a:moveTo>
                <a:cubicBezTo>
                  <a:pt x="31" y="14"/>
                  <a:pt x="31" y="14"/>
                  <a:pt x="31" y="14"/>
                </a:cubicBezTo>
                <a:cubicBezTo>
                  <a:pt x="67" y="12"/>
                  <a:pt x="67" y="12"/>
                  <a:pt x="67" y="12"/>
                </a:cubicBezTo>
                <a:cubicBezTo>
                  <a:pt x="67" y="5"/>
                  <a:pt x="67" y="5"/>
                  <a:pt x="67" y="5"/>
                </a:cubicBezTo>
                <a:lnTo>
                  <a:pt x="31" y="12"/>
                </a:lnTo>
                <a:close/>
              </a:path>
            </a:pathLst>
          </a:custGeom>
          <a:solidFill>
            <a:srgbClr val="1975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cxnSp>
        <p:nvCxnSpPr>
          <p:cNvPr id="3" name="直接连接符 2"/>
          <p:cNvCxnSpPr/>
          <p:nvPr/>
        </p:nvCxnSpPr>
        <p:spPr>
          <a:xfrm flipV="1">
            <a:off x="2680903" y="1725217"/>
            <a:ext cx="928649" cy="814388"/>
          </a:xfrm>
          <a:prstGeom prst="line">
            <a:avLst/>
          </a:prstGeom>
          <a:ln w="53975">
            <a:gradFill>
              <a:gsLst>
                <a:gs pos="0">
                  <a:schemeClr val="accent1">
                    <a:lumMod val="5000"/>
                    <a:lumOff val="95000"/>
                  </a:schemeClr>
                </a:gs>
                <a:gs pos="60000">
                  <a:srgbClr val="197519">
                    <a:alpha val="85000"/>
                  </a:srgbClr>
                </a:gs>
                <a:gs pos="100000">
                  <a:srgbClr val="197519"/>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2916647" y="2550319"/>
            <a:ext cx="1060847" cy="333972"/>
          </a:xfrm>
          <a:prstGeom prst="line">
            <a:avLst/>
          </a:prstGeom>
          <a:ln w="53975">
            <a:gradFill>
              <a:gsLst>
                <a:gs pos="0">
                  <a:schemeClr val="accent1">
                    <a:lumMod val="5000"/>
                    <a:lumOff val="95000"/>
                  </a:schemeClr>
                </a:gs>
                <a:gs pos="60000">
                  <a:srgbClr val="197519">
                    <a:alpha val="85000"/>
                  </a:srgbClr>
                </a:gs>
                <a:gs pos="100000">
                  <a:srgbClr val="197519"/>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916647" y="3377804"/>
            <a:ext cx="964406" cy="52844"/>
          </a:xfrm>
          <a:prstGeom prst="line">
            <a:avLst/>
          </a:prstGeom>
          <a:ln w="53975">
            <a:gradFill>
              <a:gsLst>
                <a:gs pos="0">
                  <a:schemeClr val="accent1">
                    <a:lumMod val="5000"/>
                    <a:lumOff val="95000"/>
                  </a:schemeClr>
                </a:gs>
                <a:gs pos="60000">
                  <a:srgbClr val="197519">
                    <a:alpha val="85000"/>
                  </a:srgbClr>
                </a:gs>
                <a:gs pos="100000">
                  <a:srgbClr val="197519"/>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4" name="组合 3"/>
          <p:cNvGrpSpPr>
            <a:grpSpLocks/>
          </p:cNvGrpSpPr>
          <p:nvPr/>
        </p:nvGrpSpPr>
        <p:grpSpPr bwMode="auto">
          <a:xfrm>
            <a:off x="4139803" y="2160985"/>
            <a:ext cx="557213" cy="557213"/>
            <a:chOff x="5519224" y="2881313"/>
            <a:chExt cx="742950" cy="742950"/>
          </a:xfrm>
        </p:grpSpPr>
        <p:sp>
          <p:nvSpPr>
            <p:cNvPr id="14347" name="椭圆 27"/>
            <p:cNvSpPr>
              <a:spLocks noChangeArrowheads="1"/>
            </p:cNvSpPr>
            <p:nvPr/>
          </p:nvSpPr>
          <p:spPr bwMode="auto">
            <a:xfrm>
              <a:off x="5519224" y="2881313"/>
              <a:ext cx="742950" cy="742950"/>
            </a:xfrm>
            <a:prstGeom prst="ellipse">
              <a:avLst/>
            </a:prstGeom>
            <a:solidFill>
              <a:srgbClr val="1975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sp>
          <p:nvSpPr>
            <p:cNvPr id="14348" name="Freeform 13"/>
            <p:cNvSpPr>
              <a:spLocks noEditPoints="1" noChangeArrowheads="1"/>
            </p:cNvSpPr>
            <p:nvPr/>
          </p:nvSpPr>
          <p:spPr bwMode="auto">
            <a:xfrm>
              <a:off x="5666827" y="3037738"/>
              <a:ext cx="482670" cy="388892"/>
            </a:xfrm>
            <a:custGeom>
              <a:avLst/>
              <a:gdLst>
                <a:gd name="T0" fmla="*/ 55 w 77"/>
                <a:gd name="T1" fmla="*/ 14 h 59"/>
                <a:gd name="T2" fmla="*/ 4 w 77"/>
                <a:gd name="T3" fmla="*/ 18 h 59"/>
                <a:gd name="T4" fmla="*/ 65 w 77"/>
                <a:gd name="T5" fmla="*/ 55 h 59"/>
                <a:gd name="T6" fmla="*/ 67 w 77"/>
                <a:gd name="T7" fmla="*/ 34 h 59"/>
                <a:gd name="T8" fmla="*/ 68 w 77"/>
                <a:gd name="T9" fmla="*/ 32 h 59"/>
                <a:gd name="T10" fmla="*/ 68 w 77"/>
                <a:gd name="T11" fmla="*/ 31 h 59"/>
                <a:gd name="T12" fmla="*/ 68 w 77"/>
                <a:gd name="T13" fmla="*/ 59 h 59"/>
                <a:gd name="T14" fmla="*/ 2 w 77"/>
                <a:gd name="T15" fmla="*/ 59 h 59"/>
                <a:gd name="T16" fmla="*/ 0 w 77"/>
                <a:gd name="T17" fmla="*/ 57 h 59"/>
                <a:gd name="T18" fmla="*/ 0 w 77"/>
                <a:gd name="T19" fmla="*/ 14 h 59"/>
                <a:gd name="T20" fmla="*/ 10 w 77"/>
                <a:gd name="T21" fmla="*/ 38 h 59"/>
                <a:gd name="T22" fmla="*/ 29 w 77"/>
                <a:gd name="T23" fmla="*/ 41 h 59"/>
                <a:gd name="T24" fmla="*/ 10 w 77"/>
                <a:gd name="T25" fmla="*/ 38 h 59"/>
                <a:gd name="T26" fmla="*/ 10 w 77"/>
                <a:gd name="T27" fmla="*/ 33 h 59"/>
                <a:gd name="T28" fmla="*/ 43 w 77"/>
                <a:gd name="T29" fmla="*/ 30 h 59"/>
                <a:gd name="T30" fmla="*/ 10 w 77"/>
                <a:gd name="T31" fmla="*/ 22 h 59"/>
                <a:gd name="T32" fmla="*/ 43 w 77"/>
                <a:gd name="T33" fmla="*/ 25 h 59"/>
                <a:gd name="T34" fmla="*/ 10 w 77"/>
                <a:gd name="T35" fmla="*/ 22 h 59"/>
                <a:gd name="T36" fmla="*/ 71 w 77"/>
                <a:gd name="T37" fmla="*/ 9 h 59"/>
                <a:gd name="T38" fmla="*/ 67 w 77"/>
                <a:gd name="T39" fmla="*/ 25 h 59"/>
                <a:gd name="T40" fmla="*/ 70 w 77"/>
                <a:gd name="T41" fmla="*/ 24 h 59"/>
                <a:gd name="T42" fmla="*/ 76 w 77"/>
                <a:gd name="T43" fmla="*/ 10 h 59"/>
                <a:gd name="T44" fmla="*/ 75 w 77"/>
                <a:gd name="T45" fmla="*/ 8 h 59"/>
                <a:gd name="T46" fmla="*/ 61 w 77"/>
                <a:gd name="T47" fmla="*/ 9 h 59"/>
                <a:gd name="T48" fmla="*/ 65 w 77"/>
                <a:gd name="T49" fmla="*/ 29 h 59"/>
                <a:gd name="T50" fmla="*/ 52 w 77"/>
                <a:gd name="T51" fmla="*/ 40 h 59"/>
                <a:gd name="T52" fmla="*/ 50 w 77"/>
                <a:gd name="T53" fmla="*/ 49 h 59"/>
                <a:gd name="T54" fmla="*/ 53 w 77"/>
                <a:gd name="T55" fmla="*/ 45 h 59"/>
                <a:gd name="T56" fmla="*/ 54 w 77"/>
                <a:gd name="T57" fmla="*/ 43 h 59"/>
                <a:gd name="T58" fmla="*/ 54 w 77"/>
                <a:gd name="T59" fmla="*/ 46 h 59"/>
                <a:gd name="T60" fmla="*/ 53 w 77"/>
                <a:gd name="T61" fmla="*/ 50 h 59"/>
                <a:gd name="T62" fmla="*/ 59 w 77"/>
                <a:gd name="T63" fmla="*/ 42 h 59"/>
                <a:gd name="T64" fmla="*/ 64 w 77"/>
                <a:gd name="T65" fmla="*/ 30 h 59"/>
                <a:gd name="T66" fmla="*/ 51 w 77"/>
                <a:gd name="T67" fmla="*/ 38 h 59"/>
                <a:gd name="T68" fmla="*/ 64 w 77"/>
                <a:gd name="T69" fmla="*/ 30 h 59"/>
                <a:gd name="T70" fmla="*/ 24 w 77"/>
                <a:gd name="T71" fmla="*/ 52 h 59"/>
                <a:gd name="T72" fmla="*/ 29 w 77"/>
                <a:gd name="T73" fmla="*/ 48 h 59"/>
                <a:gd name="T74" fmla="*/ 30 w 77"/>
                <a:gd name="T75" fmla="*/ 52 h 59"/>
                <a:gd name="T76" fmla="*/ 37 w 77"/>
                <a:gd name="T77" fmla="*/ 50 h 59"/>
                <a:gd name="T78" fmla="*/ 40 w 77"/>
                <a:gd name="T79" fmla="*/ 51 h 59"/>
                <a:gd name="T80" fmla="*/ 40 w 77"/>
                <a:gd name="T81" fmla="*/ 51 h 59"/>
                <a:gd name="T82" fmla="*/ 40 w 77"/>
                <a:gd name="T83" fmla="*/ 54 h 59"/>
                <a:gd name="T84" fmla="*/ 46 w 77"/>
                <a:gd name="T85" fmla="*/ 55 h 59"/>
                <a:gd name="T86" fmla="*/ 43 w 77"/>
                <a:gd name="T87" fmla="*/ 52 h 59"/>
                <a:gd name="T88" fmla="*/ 43 w 77"/>
                <a:gd name="T89" fmla="*/ 52 h 59"/>
                <a:gd name="T90" fmla="*/ 42 w 77"/>
                <a:gd name="T91" fmla="*/ 48 h 59"/>
                <a:gd name="T92" fmla="*/ 39 w 77"/>
                <a:gd name="T93" fmla="*/ 49 h 59"/>
                <a:gd name="T94" fmla="*/ 31 w 77"/>
                <a:gd name="T95" fmla="*/ 49 h 59"/>
                <a:gd name="T96" fmla="*/ 23 w 77"/>
                <a:gd name="T97" fmla="*/ 5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 h="59">
                  <a:moveTo>
                    <a:pt x="2" y="14"/>
                  </a:moveTo>
                  <a:cubicBezTo>
                    <a:pt x="55" y="14"/>
                    <a:pt x="55" y="14"/>
                    <a:pt x="55" y="14"/>
                  </a:cubicBezTo>
                  <a:cubicBezTo>
                    <a:pt x="55" y="16"/>
                    <a:pt x="54" y="17"/>
                    <a:pt x="54" y="18"/>
                  </a:cubicBezTo>
                  <a:cubicBezTo>
                    <a:pt x="4" y="18"/>
                    <a:pt x="4" y="18"/>
                    <a:pt x="4" y="18"/>
                  </a:cubicBezTo>
                  <a:cubicBezTo>
                    <a:pt x="4" y="55"/>
                    <a:pt x="4" y="55"/>
                    <a:pt x="4" y="55"/>
                  </a:cubicBezTo>
                  <a:cubicBezTo>
                    <a:pt x="65" y="55"/>
                    <a:pt x="65" y="55"/>
                    <a:pt x="65" y="55"/>
                  </a:cubicBezTo>
                  <a:cubicBezTo>
                    <a:pt x="65" y="40"/>
                    <a:pt x="65" y="40"/>
                    <a:pt x="65" y="40"/>
                  </a:cubicBezTo>
                  <a:cubicBezTo>
                    <a:pt x="65" y="38"/>
                    <a:pt x="66" y="36"/>
                    <a:pt x="67" y="34"/>
                  </a:cubicBezTo>
                  <a:cubicBezTo>
                    <a:pt x="67" y="34"/>
                    <a:pt x="67" y="34"/>
                    <a:pt x="67" y="34"/>
                  </a:cubicBezTo>
                  <a:cubicBezTo>
                    <a:pt x="68" y="32"/>
                    <a:pt x="68" y="32"/>
                    <a:pt x="68" y="32"/>
                  </a:cubicBezTo>
                  <a:cubicBezTo>
                    <a:pt x="68" y="31"/>
                    <a:pt x="68" y="31"/>
                    <a:pt x="68" y="31"/>
                  </a:cubicBezTo>
                  <a:cubicBezTo>
                    <a:pt x="68" y="31"/>
                    <a:pt x="68" y="31"/>
                    <a:pt x="68" y="31"/>
                  </a:cubicBezTo>
                  <a:cubicBezTo>
                    <a:pt x="68" y="57"/>
                    <a:pt x="68" y="57"/>
                    <a:pt x="68" y="57"/>
                  </a:cubicBezTo>
                  <a:cubicBezTo>
                    <a:pt x="68" y="59"/>
                    <a:pt x="68" y="59"/>
                    <a:pt x="68" y="59"/>
                  </a:cubicBezTo>
                  <a:cubicBezTo>
                    <a:pt x="66" y="59"/>
                    <a:pt x="66" y="59"/>
                    <a:pt x="66" y="59"/>
                  </a:cubicBezTo>
                  <a:cubicBezTo>
                    <a:pt x="2" y="59"/>
                    <a:pt x="2" y="59"/>
                    <a:pt x="2" y="59"/>
                  </a:cubicBezTo>
                  <a:cubicBezTo>
                    <a:pt x="0" y="59"/>
                    <a:pt x="0" y="59"/>
                    <a:pt x="0" y="59"/>
                  </a:cubicBezTo>
                  <a:cubicBezTo>
                    <a:pt x="0" y="57"/>
                    <a:pt x="0" y="57"/>
                    <a:pt x="0" y="57"/>
                  </a:cubicBezTo>
                  <a:cubicBezTo>
                    <a:pt x="0" y="16"/>
                    <a:pt x="0" y="16"/>
                    <a:pt x="0" y="16"/>
                  </a:cubicBezTo>
                  <a:cubicBezTo>
                    <a:pt x="0" y="14"/>
                    <a:pt x="0" y="14"/>
                    <a:pt x="0" y="14"/>
                  </a:cubicBezTo>
                  <a:cubicBezTo>
                    <a:pt x="2" y="14"/>
                    <a:pt x="2" y="14"/>
                    <a:pt x="2" y="14"/>
                  </a:cubicBezTo>
                  <a:close/>
                  <a:moveTo>
                    <a:pt x="10" y="38"/>
                  </a:moveTo>
                  <a:cubicBezTo>
                    <a:pt x="10" y="41"/>
                    <a:pt x="10" y="41"/>
                    <a:pt x="10" y="41"/>
                  </a:cubicBezTo>
                  <a:cubicBezTo>
                    <a:pt x="29" y="41"/>
                    <a:pt x="29" y="41"/>
                    <a:pt x="29" y="41"/>
                  </a:cubicBezTo>
                  <a:cubicBezTo>
                    <a:pt x="29" y="38"/>
                    <a:pt x="29" y="38"/>
                    <a:pt x="29" y="38"/>
                  </a:cubicBezTo>
                  <a:cubicBezTo>
                    <a:pt x="10" y="38"/>
                    <a:pt x="10" y="38"/>
                    <a:pt x="10" y="38"/>
                  </a:cubicBezTo>
                  <a:close/>
                  <a:moveTo>
                    <a:pt x="10" y="30"/>
                  </a:moveTo>
                  <a:cubicBezTo>
                    <a:pt x="10" y="33"/>
                    <a:pt x="10" y="33"/>
                    <a:pt x="10" y="33"/>
                  </a:cubicBezTo>
                  <a:cubicBezTo>
                    <a:pt x="43" y="33"/>
                    <a:pt x="43" y="33"/>
                    <a:pt x="43" y="33"/>
                  </a:cubicBezTo>
                  <a:cubicBezTo>
                    <a:pt x="43" y="30"/>
                    <a:pt x="43" y="30"/>
                    <a:pt x="43" y="30"/>
                  </a:cubicBezTo>
                  <a:cubicBezTo>
                    <a:pt x="10" y="30"/>
                    <a:pt x="10" y="30"/>
                    <a:pt x="10" y="30"/>
                  </a:cubicBezTo>
                  <a:close/>
                  <a:moveTo>
                    <a:pt x="10" y="22"/>
                  </a:moveTo>
                  <a:cubicBezTo>
                    <a:pt x="10" y="25"/>
                    <a:pt x="10" y="25"/>
                    <a:pt x="10" y="25"/>
                  </a:cubicBezTo>
                  <a:cubicBezTo>
                    <a:pt x="43" y="25"/>
                    <a:pt x="43" y="25"/>
                    <a:pt x="43" y="25"/>
                  </a:cubicBezTo>
                  <a:cubicBezTo>
                    <a:pt x="43" y="22"/>
                    <a:pt x="43" y="22"/>
                    <a:pt x="43" y="22"/>
                  </a:cubicBezTo>
                  <a:cubicBezTo>
                    <a:pt x="10" y="22"/>
                    <a:pt x="10" y="22"/>
                    <a:pt x="10" y="22"/>
                  </a:cubicBezTo>
                  <a:close/>
                  <a:moveTo>
                    <a:pt x="70" y="12"/>
                  </a:moveTo>
                  <a:cubicBezTo>
                    <a:pt x="71" y="11"/>
                    <a:pt x="71" y="10"/>
                    <a:pt x="71" y="9"/>
                  </a:cubicBezTo>
                  <a:cubicBezTo>
                    <a:pt x="74" y="10"/>
                    <a:pt x="74" y="10"/>
                    <a:pt x="74" y="10"/>
                  </a:cubicBezTo>
                  <a:cubicBezTo>
                    <a:pt x="72" y="13"/>
                    <a:pt x="67" y="24"/>
                    <a:pt x="67" y="25"/>
                  </a:cubicBezTo>
                  <a:cubicBezTo>
                    <a:pt x="68" y="27"/>
                    <a:pt x="69" y="27"/>
                    <a:pt x="69" y="27"/>
                  </a:cubicBezTo>
                  <a:cubicBezTo>
                    <a:pt x="70" y="24"/>
                    <a:pt x="70" y="24"/>
                    <a:pt x="70" y="24"/>
                  </a:cubicBezTo>
                  <a:cubicBezTo>
                    <a:pt x="70" y="24"/>
                    <a:pt x="69" y="24"/>
                    <a:pt x="69" y="24"/>
                  </a:cubicBezTo>
                  <a:cubicBezTo>
                    <a:pt x="69" y="24"/>
                    <a:pt x="76" y="10"/>
                    <a:pt x="76" y="10"/>
                  </a:cubicBezTo>
                  <a:cubicBezTo>
                    <a:pt x="77" y="9"/>
                    <a:pt x="77" y="9"/>
                    <a:pt x="77" y="9"/>
                  </a:cubicBezTo>
                  <a:cubicBezTo>
                    <a:pt x="75" y="8"/>
                    <a:pt x="75" y="8"/>
                    <a:pt x="75" y="8"/>
                  </a:cubicBezTo>
                  <a:cubicBezTo>
                    <a:pt x="71" y="7"/>
                    <a:pt x="71" y="7"/>
                    <a:pt x="71" y="7"/>
                  </a:cubicBezTo>
                  <a:cubicBezTo>
                    <a:pt x="71" y="0"/>
                    <a:pt x="65" y="0"/>
                    <a:pt x="61" y="9"/>
                  </a:cubicBezTo>
                  <a:cubicBezTo>
                    <a:pt x="59" y="15"/>
                    <a:pt x="57" y="20"/>
                    <a:pt x="55" y="25"/>
                  </a:cubicBezTo>
                  <a:cubicBezTo>
                    <a:pt x="65" y="29"/>
                    <a:pt x="65" y="29"/>
                    <a:pt x="65" y="29"/>
                  </a:cubicBezTo>
                  <a:cubicBezTo>
                    <a:pt x="67" y="23"/>
                    <a:pt x="69" y="18"/>
                    <a:pt x="70" y="12"/>
                  </a:cubicBezTo>
                  <a:close/>
                  <a:moveTo>
                    <a:pt x="52" y="40"/>
                  </a:moveTo>
                  <a:cubicBezTo>
                    <a:pt x="49" y="42"/>
                    <a:pt x="49" y="42"/>
                    <a:pt x="49" y="42"/>
                  </a:cubicBezTo>
                  <a:cubicBezTo>
                    <a:pt x="50" y="49"/>
                    <a:pt x="50" y="49"/>
                    <a:pt x="50" y="49"/>
                  </a:cubicBezTo>
                  <a:cubicBezTo>
                    <a:pt x="51" y="49"/>
                    <a:pt x="51" y="49"/>
                    <a:pt x="51" y="49"/>
                  </a:cubicBezTo>
                  <a:cubicBezTo>
                    <a:pt x="53" y="45"/>
                    <a:pt x="53" y="45"/>
                    <a:pt x="53" y="45"/>
                  </a:cubicBezTo>
                  <a:cubicBezTo>
                    <a:pt x="52" y="45"/>
                    <a:pt x="52" y="44"/>
                    <a:pt x="52" y="44"/>
                  </a:cubicBezTo>
                  <a:cubicBezTo>
                    <a:pt x="53" y="43"/>
                    <a:pt x="54" y="42"/>
                    <a:pt x="54" y="43"/>
                  </a:cubicBezTo>
                  <a:cubicBezTo>
                    <a:pt x="55" y="43"/>
                    <a:pt x="55" y="44"/>
                    <a:pt x="55" y="45"/>
                  </a:cubicBezTo>
                  <a:cubicBezTo>
                    <a:pt x="55" y="45"/>
                    <a:pt x="54" y="46"/>
                    <a:pt x="54" y="46"/>
                  </a:cubicBezTo>
                  <a:cubicBezTo>
                    <a:pt x="52" y="50"/>
                    <a:pt x="52" y="50"/>
                    <a:pt x="52" y="50"/>
                  </a:cubicBezTo>
                  <a:cubicBezTo>
                    <a:pt x="53" y="50"/>
                    <a:pt x="53" y="50"/>
                    <a:pt x="53" y="50"/>
                  </a:cubicBezTo>
                  <a:cubicBezTo>
                    <a:pt x="58" y="46"/>
                    <a:pt x="58" y="46"/>
                    <a:pt x="58" y="46"/>
                  </a:cubicBezTo>
                  <a:cubicBezTo>
                    <a:pt x="59" y="42"/>
                    <a:pt x="59" y="42"/>
                    <a:pt x="59" y="42"/>
                  </a:cubicBezTo>
                  <a:cubicBezTo>
                    <a:pt x="52" y="40"/>
                    <a:pt x="52" y="40"/>
                    <a:pt x="52" y="40"/>
                  </a:cubicBezTo>
                  <a:close/>
                  <a:moveTo>
                    <a:pt x="64" y="30"/>
                  </a:moveTo>
                  <a:cubicBezTo>
                    <a:pt x="55" y="27"/>
                    <a:pt x="55" y="27"/>
                    <a:pt x="55" y="27"/>
                  </a:cubicBezTo>
                  <a:cubicBezTo>
                    <a:pt x="54" y="31"/>
                    <a:pt x="53" y="34"/>
                    <a:pt x="51" y="38"/>
                  </a:cubicBezTo>
                  <a:cubicBezTo>
                    <a:pt x="54" y="39"/>
                    <a:pt x="57" y="40"/>
                    <a:pt x="59" y="41"/>
                  </a:cubicBezTo>
                  <a:cubicBezTo>
                    <a:pt x="61" y="38"/>
                    <a:pt x="63" y="34"/>
                    <a:pt x="64" y="30"/>
                  </a:cubicBezTo>
                  <a:close/>
                  <a:moveTo>
                    <a:pt x="23" y="50"/>
                  </a:moveTo>
                  <a:cubicBezTo>
                    <a:pt x="24" y="52"/>
                    <a:pt x="24" y="52"/>
                    <a:pt x="24" y="52"/>
                  </a:cubicBezTo>
                  <a:cubicBezTo>
                    <a:pt x="24" y="52"/>
                    <a:pt x="30" y="46"/>
                    <a:pt x="30" y="47"/>
                  </a:cubicBezTo>
                  <a:cubicBezTo>
                    <a:pt x="30" y="47"/>
                    <a:pt x="30" y="47"/>
                    <a:pt x="29" y="48"/>
                  </a:cubicBezTo>
                  <a:cubicBezTo>
                    <a:pt x="28" y="49"/>
                    <a:pt x="28" y="49"/>
                    <a:pt x="28" y="50"/>
                  </a:cubicBezTo>
                  <a:cubicBezTo>
                    <a:pt x="28" y="51"/>
                    <a:pt x="28" y="52"/>
                    <a:pt x="30" y="52"/>
                  </a:cubicBezTo>
                  <a:cubicBezTo>
                    <a:pt x="32" y="52"/>
                    <a:pt x="33" y="51"/>
                    <a:pt x="34" y="51"/>
                  </a:cubicBezTo>
                  <a:cubicBezTo>
                    <a:pt x="35" y="51"/>
                    <a:pt x="36" y="50"/>
                    <a:pt x="37" y="50"/>
                  </a:cubicBezTo>
                  <a:cubicBezTo>
                    <a:pt x="37" y="51"/>
                    <a:pt x="37" y="51"/>
                    <a:pt x="38" y="51"/>
                  </a:cubicBezTo>
                  <a:cubicBezTo>
                    <a:pt x="38" y="51"/>
                    <a:pt x="39" y="51"/>
                    <a:pt x="40" y="51"/>
                  </a:cubicBezTo>
                  <a:cubicBezTo>
                    <a:pt x="40" y="51"/>
                    <a:pt x="40" y="51"/>
                    <a:pt x="40" y="51"/>
                  </a:cubicBezTo>
                  <a:cubicBezTo>
                    <a:pt x="40" y="51"/>
                    <a:pt x="40" y="51"/>
                    <a:pt x="40" y="51"/>
                  </a:cubicBezTo>
                  <a:cubicBezTo>
                    <a:pt x="40" y="51"/>
                    <a:pt x="40" y="51"/>
                    <a:pt x="40" y="51"/>
                  </a:cubicBezTo>
                  <a:cubicBezTo>
                    <a:pt x="40" y="52"/>
                    <a:pt x="40" y="53"/>
                    <a:pt x="40" y="54"/>
                  </a:cubicBezTo>
                  <a:cubicBezTo>
                    <a:pt x="40" y="55"/>
                    <a:pt x="41" y="55"/>
                    <a:pt x="42" y="55"/>
                  </a:cubicBezTo>
                  <a:cubicBezTo>
                    <a:pt x="43" y="54"/>
                    <a:pt x="46" y="55"/>
                    <a:pt x="46" y="55"/>
                  </a:cubicBezTo>
                  <a:cubicBezTo>
                    <a:pt x="46" y="52"/>
                    <a:pt x="46" y="52"/>
                    <a:pt x="46" y="52"/>
                  </a:cubicBezTo>
                  <a:cubicBezTo>
                    <a:pt x="46" y="52"/>
                    <a:pt x="44" y="52"/>
                    <a:pt x="43" y="52"/>
                  </a:cubicBezTo>
                  <a:cubicBezTo>
                    <a:pt x="43" y="52"/>
                    <a:pt x="43" y="52"/>
                    <a:pt x="43" y="52"/>
                  </a:cubicBezTo>
                  <a:cubicBezTo>
                    <a:pt x="43" y="52"/>
                    <a:pt x="43" y="52"/>
                    <a:pt x="43" y="52"/>
                  </a:cubicBezTo>
                  <a:cubicBezTo>
                    <a:pt x="43" y="51"/>
                    <a:pt x="43" y="51"/>
                    <a:pt x="43" y="51"/>
                  </a:cubicBezTo>
                  <a:cubicBezTo>
                    <a:pt x="43" y="49"/>
                    <a:pt x="43" y="48"/>
                    <a:pt x="42" y="48"/>
                  </a:cubicBezTo>
                  <a:cubicBezTo>
                    <a:pt x="41" y="48"/>
                    <a:pt x="40" y="48"/>
                    <a:pt x="39" y="49"/>
                  </a:cubicBezTo>
                  <a:cubicBezTo>
                    <a:pt x="39" y="49"/>
                    <a:pt x="39" y="49"/>
                    <a:pt x="39" y="49"/>
                  </a:cubicBezTo>
                  <a:cubicBezTo>
                    <a:pt x="37" y="47"/>
                    <a:pt x="35" y="48"/>
                    <a:pt x="33" y="49"/>
                  </a:cubicBezTo>
                  <a:cubicBezTo>
                    <a:pt x="33" y="49"/>
                    <a:pt x="32" y="49"/>
                    <a:pt x="31" y="49"/>
                  </a:cubicBezTo>
                  <a:cubicBezTo>
                    <a:pt x="32" y="48"/>
                    <a:pt x="33" y="48"/>
                    <a:pt x="33" y="47"/>
                  </a:cubicBezTo>
                  <a:cubicBezTo>
                    <a:pt x="33" y="42"/>
                    <a:pt x="23" y="50"/>
                    <a:pt x="23" y="5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grpSp>
      <p:grpSp>
        <p:nvGrpSpPr>
          <p:cNvPr id="7" name="组合 6"/>
          <p:cNvGrpSpPr>
            <a:grpSpLocks/>
          </p:cNvGrpSpPr>
          <p:nvPr/>
        </p:nvGrpSpPr>
        <p:grpSpPr bwMode="auto">
          <a:xfrm>
            <a:off x="4129087" y="3232547"/>
            <a:ext cx="557213" cy="557213"/>
            <a:chOff x="5504937" y="4310063"/>
            <a:chExt cx="742950" cy="742950"/>
          </a:xfrm>
        </p:grpSpPr>
        <p:sp>
          <p:nvSpPr>
            <p:cNvPr id="14350" name="椭圆 28"/>
            <p:cNvSpPr>
              <a:spLocks noChangeArrowheads="1"/>
            </p:cNvSpPr>
            <p:nvPr/>
          </p:nvSpPr>
          <p:spPr bwMode="auto">
            <a:xfrm>
              <a:off x="5504937" y="4310063"/>
              <a:ext cx="742950" cy="742950"/>
            </a:xfrm>
            <a:prstGeom prst="ellipse">
              <a:avLst/>
            </a:prstGeom>
            <a:solidFill>
              <a:srgbClr val="1975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sp>
          <p:nvSpPr>
            <p:cNvPr id="14351" name="Freeform 21"/>
            <p:cNvSpPr>
              <a:spLocks noEditPoints="1" noChangeArrowheads="1"/>
            </p:cNvSpPr>
            <p:nvPr/>
          </p:nvSpPr>
          <p:spPr bwMode="auto">
            <a:xfrm>
              <a:off x="5626822" y="4538606"/>
              <a:ext cx="482670" cy="388892"/>
            </a:xfrm>
            <a:custGeom>
              <a:avLst/>
              <a:gdLst>
                <a:gd name="T0" fmla="*/ 212 w 228"/>
                <a:gd name="T1" fmla="*/ 150 h 202"/>
                <a:gd name="T2" fmla="*/ 142 w 228"/>
                <a:gd name="T3" fmla="*/ 150 h 202"/>
                <a:gd name="T4" fmla="*/ 0 w 228"/>
                <a:gd name="T5" fmla="*/ 0 h 202"/>
                <a:gd name="T6" fmla="*/ 173 w 228"/>
                <a:gd name="T7" fmla="*/ 95 h 202"/>
                <a:gd name="T8" fmla="*/ 166 w 228"/>
                <a:gd name="T9" fmla="*/ 103 h 202"/>
                <a:gd name="T10" fmla="*/ 156 w 228"/>
                <a:gd name="T11" fmla="*/ 107 h 202"/>
                <a:gd name="T12" fmla="*/ 154 w 228"/>
                <a:gd name="T13" fmla="*/ 117 h 202"/>
                <a:gd name="T14" fmla="*/ 148 w 228"/>
                <a:gd name="T15" fmla="*/ 126 h 202"/>
                <a:gd name="T16" fmla="*/ 153 w 228"/>
                <a:gd name="T17" fmla="*/ 135 h 202"/>
                <a:gd name="T18" fmla="*/ 153 w 228"/>
                <a:gd name="T19" fmla="*/ 146 h 202"/>
                <a:gd name="T20" fmla="*/ 163 w 228"/>
                <a:gd name="T21" fmla="*/ 150 h 202"/>
                <a:gd name="T22" fmla="*/ 169 w 228"/>
                <a:gd name="T23" fmla="*/ 159 h 202"/>
                <a:gd name="T24" fmla="*/ 180 w 228"/>
                <a:gd name="T25" fmla="*/ 157 h 202"/>
                <a:gd name="T26" fmla="*/ 190 w 228"/>
                <a:gd name="T27" fmla="*/ 160 h 202"/>
                <a:gd name="T28" fmla="*/ 197 w 228"/>
                <a:gd name="T29" fmla="*/ 153 h 202"/>
                <a:gd name="T30" fmla="*/ 207 w 228"/>
                <a:gd name="T31" fmla="*/ 149 h 202"/>
                <a:gd name="T32" fmla="*/ 209 w 228"/>
                <a:gd name="T33" fmla="*/ 139 h 202"/>
                <a:gd name="T34" fmla="*/ 215 w 228"/>
                <a:gd name="T35" fmla="*/ 130 h 202"/>
                <a:gd name="T36" fmla="*/ 210 w 228"/>
                <a:gd name="T37" fmla="*/ 121 h 202"/>
                <a:gd name="T38" fmla="*/ 210 w 228"/>
                <a:gd name="T39" fmla="*/ 110 h 202"/>
                <a:gd name="T40" fmla="*/ 200 w 228"/>
                <a:gd name="T41" fmla="*/ 105 h 202"/>
                <a:gd name="T42" fmla="*/ 194 w 228"/>
                <a:gd name="T43" fmla="*/ 97 h 202"/>
                <a:gd name="T44" fmla="*/ 183 w 228"/>
                <a:gd name="T45" fmla="*/ 99 h 202"/>
                <a:gd name="T46" fmla="*/ 143 w 228"/>
                <a:gd name="T47" fmla="*/ 192 h 202"/>
                <a:gd name="T48" fmla="*/ 171 w 228"/>
                <a:gd name="T49" fmla="*/ 187 h 202"/>
                <a:gd name="T50" fmla="*/ 175 w 228"/>
                <a:gd name="T51" fmla="*/ 161 h 202"/>
                <a:gd name="T52" fmla="*/ 163 w 228"/>
                <a:gd name="T53" fmla="*/ 162 h 202"/>
                <a:gd name="T54" fmla="*/ 157 w 228"/>
                <a:gd name="T55" fmla="*/ 152 h 202"/>
                <a:gd name="T56" fmla="*/ 146 w 228"/>
                <a:gd name="T57" fmla="*/ 183 h 202"/>
                <a:gd name="T58" fmla="*/ 204 w 228"/>
                <a:gd name="T59" fmla="*/ 152 h 202"/>
                <a:gd name="T60" fmla="*/ 199 w 228"/>
                <a:gd name="T61" fmla="*/ 162 h 202"/>
                <a:gd name="T62" fmla="*/ 188 w 228"/>
                <a:gd name="T63" fmla="*/ 163 h 202"/>
                <a:gd name="T64" fmla="*/ 209 w 228"/>
                <a:gd name="T65" fmla="*/ 188 h 202"/>
                <a:gd name="T66" fmla="*/ 157 w 228"/>
                <a:gd name="T67" fmla="*/ 128 h 202"/>
                <a:gd name="T68" fmla="*/ 199 w 228"/>
                <a:gd name="T69" fmla="*/ 110 h 202"/>
                <a:gd name="T70" fmla="*/ 158 w 228"/>
                <a:gd name="T71" fmla="*/ 128 h 202"/>
                <a:gd name="T72" fmla="*/ 198 w 228"/>
                <a:gd name="T73" fmla="*/ 111 h 202"/>
                <a:gd name="T74" fmla="*/ 145 w 228"/>
                <a:gd name="T75" fmla="*/ 135 h 202"/>
                <a:gd name="T76" fmla="*/ 149 w 228"/>
                <a:gd name="T77" fmla="*/ 124 h 202"/>
                <a:gd name="T78" fmla="*/ 148 w 228"/>
                <a:gd name="T79" fmla="*/ 112 h 202"/>
                <a:gd name="T80" fmla="*/ 158 w 228"/>
                <a:gd name="T81" fmla="*/ 106 h 202"/>
                <a:gd name="T82" fmla="*/ 164 w 228"/>
                <a:gd name="T83" fmla="*/ 95 h 202"/>
                <a:gd name="T84" fmla="*/ 175 w 228"/>
                <a:gd name="T85" fmla="*/ 96 h 202"/>
                <a:gd name="T86" fmla="*/ 186 w 228"/>
                <a:gd name="T87" fmla="*/ 91 h 202"/>
                <a:gd name="T88" fmla="*/ 195 w 228"/>
                <a:gd name="T89" fmla="*/ 98 h 202"/>
                <a:gd name="T90" fmla="*/ 207 w 228"/>
                <a:gd name="T91" fmla="*/ 101 h 202"/>
                <a:gd name="T92" fmla="*/ 34 w 228"/>
                <a:gd name="T93" fmla="*/ 126 h 202"/>
                <a:gd name="T94" fmla="*/ 90 w 228"/>
                <a:gd name="T95" fmla="*/ 126 h 202"/>
                <a:gd name="T96" fmla="*/ 45 w 228"/>
                <a:gd name="T97" fmla="*/ 55 h 202"/>
                <a:gd name="T98" fmla="*/ 45 w 228"/>
                <a:gd name="T99" fmla="*/ 44 h 202"/>
                <a:gd name="T100" fmla="*/ 45 w 228"/>
                <a:gd name="T101" fmla="*/ 64 h 202"/>
                <a:gd name="T102" fmla="*/ 45 w 228"/>
                <a:gd name="T103" fmla="*/ 84 h 202"/>
                <a:gd name="T104" fmla="*/ 45 w 228"/>
                <a:gd name="T105" fmla="*/ 7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8" h="202">
                  <a:moveTo>
                    <a:pt x="0" y="0"/>
                  </a:moveTo>
                  <a:cubicBezTo>
                    <a:pt x="228" y="0"/>
                    <a:pt x="228" y="0"/>
                    <a:pt x="228" y="0"/>
                  </a:cubicBezTo>
                  <a:cubicBezTo>
                    <a:pt x="228" y="160"/>
                    <a:pt x="228" y="160"/>
                    <a:pt x="228" y="160"/>
                  </a:cubicBezTo>
                  <a:cubicBezTo>
                    <a:pt x="215" y="160"/>
                    <a:pt x="215" y="160"/>
                    <a:pt x="215" y="160"/>
                  </a:cubicBezTo>
                  <a:cubicBezTo>
                    <a:pt x="212" y="150"/>
                    <a:pt x="212" y="150"/>
                    <a:pt x="212" y="150"/>
                  </a:cubicBezTo>
                  <a:cubicBezTo>
                    <a:pt x="219" y="150"/>
                    <a:pt x="219" y="150"/>
                    <a:pt x="219" y="150"/>
                  </a:cubicBezTo>
                  <a:cubicBezTo>
                    <a:pt x="219" y="11"/>
                    <a:pt x="219" y="11"/>
                    <a:pt x="219" y="11"/>
                  </a:cubicBezTo>
                  <a:cubicBezTo>
                    <a:pt x="11" y="11"/>
                    <a:pt x="11" y="11"/>
                    <a:pt x="11" y="11"/>
                  </a:cubicBezTo>
                  <a:cubicBezTo>
                    <a:pt x="11" y="150"/>
                    <a:pt x="11" y="150"/>
                    <a:pt x="11" y="150"/>
                  </a:cubicBezTo>
                  <a:cubicBezTo>
                    <a:pt x="142" y="150"/>
                    <a:pt x="142" y="150"/>
                    <a:pt x="142" y="150"/>
                  </a:cubicBezTo>
                  <a:cubicBezTo>
                    <a:pt x="156" y="150"/>
                    <a:pt x="156" y="150"/>
                    <a:pt x="156" y="150"/>
                  </a:cubicBezTo>
                  <a:cubicBezTo>
                    <a:pt x="152" y="160"/>
                    <a:pt x="152" y="160"/>
                    <a:pt x="152" y="160"/>
                  </a:cubicBezTo>
                  <a:cubicBezTo>
                    <a:pt x="142" y="160"/>
                    <a:pt x="142" y="160"/>
                    <a:pt x="142" y="160"/>
                  </a:cubicBezTo>
                  <a:cubicBezTo>
                    <a:pt x="0" y="160"/>
                    <a:pt x="0" y="160"/>
                    <a:pt x="0" y="160"/>
                  </a:cubicBezTo>
                  <a:cubicBezTo>
                    <a:pt x="0" y="0"/>
                    <a:pt x="0" y="0"/>
                    <a:pt x="0" y="0"/>
                  </a:cubicBezTo>
                  <a:close/>
                  <a:moveTo>
                    <a:pt x="181" y="94"/>
                  </a:moveTo>
                  <a:cubicBezTo>
                    <a:pt x="180" y="99"/>
                    <a:pt x="180" y="99"/>
                    <a:pt x="180" y="99"/>
                  </a:cubicBezTo>
                  <a:cubicBezTo>
                    <a:pt x="177" y="95"/>
                    <a:pt x="177" y="95"/>
                    <a:pt x="177" y="95"/>
                  </a:cubicBezTo>
                  <a:cubicBezTo>
                    <a:pt x="176" y="99"/>
                    <a:pt x="176" y="99"/>
                    <a:pt x="176" y="99"/>
                  </a:cubicBezTo>
                  <a:cubicBezTo>
                    <a:pt x="173" y="95"/>
                    <a:pt x="173" y="95"/>
                    <a:pt x="173" y="95"/>
                  </a:cubicBezTo>
                  <a:cubicBezTo>
                    <a:pt x="172" y="100"/>
                    <a:pt x="172" y="100"/>
                    <a:pt x="172" y="100"/>
                  </a:cubicBezTo>
                  <a:cubicBezTo>
                    <a:pt x="169" y="97"/>
                    <a:pt x="169" y="97"/>
                    <a:pt x="169" y="97"/>
                  </a:cubicBezTo>
                  <a:cubicBezTo>
                    <a:pt x="169" y="101"/>
                    <a:pt x="169" y="101"/>
                    <a:pt x="169" y="101"/>
                  </a:cubicBezTo>
                  <a:cubicBezTo>
                    <a:pt x="165" y="99"/>
                    <a:pt x="165" y="99"/>
                    <a:pt x="165" y="99"/>
                  </a:cubicBezTo>
                  <a:cubicBezTo>
                    <a:pt x="166" y="103"/>
                    <a:pt x="166" y="103"/>
                    <a:pt x="166" y="103"/>
                  </a:cubicBezTo>
                  <a:cubicBezTo>
                    <a:pt x="162" y="101"/>
                    <a:pt x="162" y="101"/>
                    <a:pt x="162" y="101"/>
                  </a:cubicBezTo>
                  <a:cubicBezTo>
                    <a:pt x="163" y="105"/>
                    <a:pt x="163" y="105"/>
                    <a:pt x="163" y="105"/>
                  </a:cubicBezTo>
                  <a:cubicBezTo>
                    <a:pt x="159" y="103"/>
                    <a:pt x="159" y="103"/>
                    <a:pt x="159" y="103"/>
                  </a:cubicBezTo>
                  <a:cubicBezTo>
                    <a:pt x="160" y="108"/>
                    <a:pt x="160" y="108"/>
                    <a:pt x="160" y="108"/>
                  </a:cubicBezTo>
                  <a:cubicBezTo>
                    <a:pt x="156" y="107"/>
                    <a:pt x="156" y="107"/>
                    <a:pt x="156" y="107"/>
                  </a:cubicBezTo>
                  <a:cubicBezTo>
                    <a:pt x="158" y="111"/>
                    <a:pt x="158" y="111"/>
                    <a:pt x="158" y="111"/>
                  </a:cubicBezTo>
                  <a:cubicBezTo>
                    <a:pt x="153" y="110"/>
                    <a:pt x="153" y="110"/>
                    <a:pt x="153" y="110"/>
                  </a:cubicBezTo>
                  <a:cubicBezTo>
                    <a:pt x="156" y="114"/>
                    <a:pt x="156" y="114"/>
                    <a:pt x="156" y="114"/>
                  </a:cubicBezTo>
                  <a:cubicBezTo>
                    <a:pt x="151" y="114"/>
                    <a:pt x="151" y="114"/>
                    <a:pt x="151" y="114"/>
                  </a:cubicBezTo>
                  <a:cubicBezTo>
                    <a:pt x="154" y="117"/>
                    <a:pt x="154" y="117"/>
                    <a:pt x="154" y="117"/>
                  </a:cubicBezTo>
                  <a:cubicBezTo>
                    <a:pt x="150" y="117"/>
                    <a:pt x="150" y="117"/>
                    <a:pt x="150" y="117"/>
                  </a:cubicBezTo>
                  <a:cubicBezTo>
                    <a:pt x="153" y="121"/>
                    <a:pt x="153" y="121"/>
                    <a:pt x="153" y="121"/>
                  </a:cubicBezTo>
                  <a:cubicBezTo>
                    <a:pt x="149" y="122"/>
                    <a:pt x="149" y="122"/>
                    <a:pt x="149" y="122"/>
                  </a:cubicBezTo>
                  <a:cubicBezTo>
                    <a:pt x="152" y="124"/>
                    <a:pt x="152" y="124"/>
                    <a:pt x="152" y="124"/>
                  </a:cubicBezTo>
                  <a:cubicBezTo>
                    <a:pt x="148" y="126"/>
                    <a:pt x="148" y="126"/>
                    <a:pt x="148" y="126"/>
                  </a:cubicBezTo>
                  <a:cubicBezTo>
                    <a:pt x="152" y="128"/>
                    <a:pt x="152" y="128"/>
                    <a:pt x="152" y="128"/>
                  </a:cubicBezTo>
                  <a:cubicBezTo>
                    <a:pt x="148" y="130"/>
                    <a:pt x="148" y="130"/>
                    <a:pt x="148" y="130"/>
                  </a:cubicBezTo>
                  <a:cubicBezTo>
                    <a:pt x="152" y="131"/>
                    <a:pt x="152" y="131"/>
                    <a:pt x="152" y="131"/>
                  </a:cubicBezTo>
                  <a:cubicBezTo>
                    <a:pt x="149" y="134"/>
                    <a:pt x="149" y="134"/>
                    <a:pt x="149" y="134"/>
                  </a:cubicBezTo>
                  <a:cubicBezTo>
                    <a:pt x="153" y="135"/>
                    <a:pt x="153" y="135"/>
                    <a:pt x="153" y="135"/>
                  </a:cubicBezTo>
                  <a:cubicBezTo>
                    <a:pt x="150" y="138"/>
                    <a:pt x="150" y="138"/>
                    <a:pt x="150" y="138"/>
                  </a:cubicBezTo>
                  <a:cubicBezTo>
                    <a:pt x="154" y="139"/>
                    <a:pt x="154" y="139"/>
                    <a:pt x="154" y="139"/>
                  </a:cubicBezTo>
                  <a:cubicBezTo>
                    <a:pt x="151" y="142"/>
                    <a:pt x="151" y="142"/>
                    <a:pt x="151" y="142"/>
                  </a:cubicBezTo>
                  <a:cubicBezTo>
                    <a:pt x="156" y="142"/>
                    <a:pt x="156" y="142"/>
                    <a:pt x="156" y="142"/>
                  </a:cubicBezTo>
                  <a:cubicBezTo>
                    <a:pt x="153" y="146"/>
                    <a:pt x="153" y="146"/>
                    <a:pt x="153" y="146"/>
                  </a:cubicBezTo>
                  <a:cubicBezTo>
                    <a:pt x="158" y="145"/>
                    <a:pt x="158" y="145"/>
                    <a:pt x="158" y="145"/>
                  </a:cubicBezTo>
                  <a:cubicBezTo>
                    <a:pt x="156" y="149"/>
                    <a:pt x="156" y="149"/>
                    <a:pt x="156" y="149"/>
                  </a:cubicBezTo>
                  <a:cubicBezTo>
                    <a:pt x="160" y="148"/>
                    <a:pt x="160" y="148"/>
                    <a:pt x="160" y="148"/>
                  </a:cubicBezTo>
                  <a:cubicBezTo>
                    <a:pt x="159" y="152"/>
                    <a:pt x="159" y="152"/>
                    <a:pt x="159" y="152"/>
                  </a:cubicBezTo>
                  <a:cubicBezTo>
                    <a:pt x="163" y="150"/>
                    <a:pt x="163" y="150"/>
                    <a:pt x="163" y="150"/>
                  </a:cubicBezTo>
                  <a:cubicBezTo>
                    <a:pt x="162" y="155"/>
                    <a:pt x="162" y="155"/>
                    <a:pt x="162" y="155"/>
                  </a:cubicBezTo>
                  <a:cubicBezTo>
                    <a:pt x="166" y="153"/>
                    <a:pt x="166" y="153"/>
                    <a:pt x="166" y="153"/>
                  </a:cubicBezTo>
                  <a:cubicBezTo>
                    <a:pt x="165" y="157"/>
                    <a:pt x="165" y="157"/>
                    <a:pt x="165" y="157"/>
                  </a:cubicBezTo>
                  <a:cubicBezTo>
                    <a:pt x="169" y="154"/>
                    <a:pt x="169" y="154"/>
                    <a:pt x="169" y="154"/>
                  </a:cubicBezTo>
                  <a:cubicBezTo>
                    <a:pt x="169" y="159"/>
                    <a:pt x="169" y="159"/>
                    <a:pt x="169" y="159"/>
                  </a:cubicBezTo>
                  <a:cubicBezTo>
                    <a:pt x="172" y="156"/>
                    <a:pt x="172" y="156"/>
                    <a:pt x="172" y="156"/>
                  </a:cubicBezTo>
                  <a:cubicBezTo>
                    <a:pt x="173" y="160"/>
                    <a:pt x="173" y="160"/>
                    <a:pt x="173" y="160"/>
                  </a:cubicBezTo>
                  <a:cubicBezTo>
                    <a:pt x="176" y="157"/>
                    <a:pt x="176" y="157"/>
                    <a:pt x="176" y="157"/>
                  </a:cubicBezTo>
                  <a:cubicBezTo>
                    <a:pt x="177" y="161"/>
                    <a:pt x="177" y="161"/>
                    <a:pt x="177" y="161"/>
                  </a:cubicBezTo>
                  <a:cubicBezTo>
                    <a:pt x="180" y="157"/>
                    <a:pt x="180" y="157"/>
                    <a:pt x="180" y="157"/>
                  </a:cubicBezTo>
                  <a:cubicBezTo>
                    <a:pt x="181" y="161"/>
                    <a:pt x="181" y="161"/>
                    <a:pt x="181" y="161"/>
                  </a:cubicBezTo>
                  <a:cubicBezTo>
                    <a:pt x="183" y="157"/>
                    <a:pt x="183" y="157"/>
                    <a:pt x="183" y="157"/>
                  </a:cubicBezTo>
                  <a:cubicBezTo>
                    <a:pt x="186" y="161"/>
                    <a:pt x="186" y="161"/>
                    <a:pt x="186" y="161"/>
                  </a:cubicBezTo>
                  <a:cubicBezTo>
                    <a:pt x="187" y="157"/>
                    <a:pt x="187" y="157"/>
                    <a:pt x="187" y="157"/>
                  </a:cubicBezTo>
                  <a:cubicBezTo>
                    <a:pt x="190" y="160"/>
                    <a:pt x="190" y="160"/>
                    <a:pt x="190" y="160"/>
                  </a:cubicBezTo>
                  <a:cubicBezTo>
                    <a:pt x="190" y="156"/>
                    <a:pt x="190" y="156"/>
                    <a:pt x="190" y="156"/>
                  </a:cubicBezTo>
                  <a:cubicBezTo>
                    <a:pt x="194" y="159"/>
                    <a:pt x="194" y="159"/>
                    <a:pt x="194" y="159"/>
                  </a:cubicBezTo>
                  <a:cubicBezTo>
                    <a:pt x="194" y="154"/>
                    <a:pt x="194" y="154"/>
                    <a:pt x="194" y="154"/>
                  </a:cubicBezTo>
                  <a:cubicBezTo>
                    <a:pt x="197" y="157"/>
                    <a:pt x="197" y="157"/>
                    <a:pt x="197" y="157"/>
                  </a:cubicBezTo>
                  <a:cubicBezTo>
                    <a:pt x="197" y="153"/>
                    <a:pt x="197" y="153"/>
                    <a:pt x="197" y="153"/>
                  </a:cubicBezTo>
                  <a:cubicBezTo>
                    <a:pt x="201" y="155"/>
                    <a:pt x="201" y="155"/>
                    <a:pt x="201" y="155"/>
                  </a:cubicBezTo>
                  <a:cubicBezTo>
                    <a:pt x="200" y="150"/>
                    <a:pt x="200" y="150"/>
                    <a:pt x="200" y="150"/>
                  </a:cubicBezTo>
                  <a:cubicBezTo>
                    <a:pt x="204" y="152"/>
                    <a:pt x="204" y="152"/>
                    <a:pt x="204" y="152"/>
                  </a:cubicBezTo>
                  <a:cubicBezTo>
                    <a:pt x="203" y="148"/>
                    <a:pt x="203" y="148"/>
                    <a:pt x="203" y="148"/>
                  </a:cubicBezTo>
                  <a:cubicBezTo>
                    <a:pt x="207" y="149"/>
                    <a:pt x="207" y="149"/>
                    <a:pt x="207" y="149"/>
                  </a:cubicBezTo>
                  <a:cubicBezTo>
                    <a:pt x="205" y="145"/>
                    <a:pt x="205" y="145"/>
                    <a:pt x="205" y="145"/>
                  </a:cubicBezTo>
                  <a:cubicBezTo>
                    <a:pt x="210" y="146"/>
                    <a:pt x="210" y="146"/>
                    <a:pt x="210" y="146"/>
                  </a:cubicBezTo>
                  <a:cubicBezTo>
                    <a:pt x="207" y="142"/>
                    <a:pt x="207" y="142"/>
                    <a:pt x="207" y="142"/>
                  </a:cubicBezTo>
                  <a:cubicBezTo>
                    <a:pt x="212" y="142"/>
                    <a:pt x="212" y="142"/>
                    <a:pt x="212" y="142"/>
                  </a:cubicBezTo>
                  <a:cubicBezTo>
                    <a:pt x="209" y="139"/>
                    <a:pt x="209" y="139"/>
                    <a:pt x="209" y="139"/>
                  </a:cubicBezTo>
                  <a:cubicBezTo>
                    <a:pt x="213" y="138"/>
                    <a:pt x="213" y="138"/>
                    <a:pt x="213" y="138"/>
                  </a:cubicBezTo>
                  <a:cubicBezTo>
                    <a:pt x="210" y="135"/>
                    <a:pt x="210" y="135"/>
                    <a:pt x="210" y="135"/>
                  </a:cubicBezTo>
                  <a:cubicBezTo>
                    <a:pt x="214" y="134"/>
                    <a:pt x="214" y="134"/>
                    <a:pt x="214" y="134"/>
                  </a:cubicBezTo>
                  <a:cubicBezTo>
                    <a:pt x="211" y="131"/>
                    <a:pt x="211" y="131"/>
                    <a:pt x="211" y="131"/>
                  </a:cubicBezTo>
                  <a:cubicBezTo>
                    <a:pt x="215" y="130"/>
                    <a:pt x="215" y="130"/>
                    <a:pt x="215" y="130"/>
                  </a:cubicBezTo>
                  <a:cubicBezTo>
                    <a:pt x="211" y="128"/>
                    <a:pt x="211" y="128"/>
                    <a:pt x="211" y="128"/>
                  </a:cubicBezTo>
                  <a:cubicBezTo>
                    <a:pt x="215" y="126"/>
                    <a:pt x="215" y="126"/>
                    <a:pt x="215" y="126"/>
                  </a:cubicBezTo>
                  <a:cubicBezTo>
                    <a:pt x="211" y="124"/>
                    <a:pt x="211" y="124"/>
                    <a:pt x="211" y="124"/>
                  </a:cubicBezTo>
                  <a:cubicBezTo>
                    <a:pt x="214" y="122"/>
                    <a:pt x="214" y="122"/>
                    <a:pt x="214" y="122"/>
                  </a:cubicBezTo>
                  <a:cubicBezTo>
                    <a:pt x="210" y="121"/>
                    <a:pt x="210" y="121"/>
                    <a:pt x="210" y="121"/>
                  </a:cubicBezTo>
                  <a:cubicBezTo>
                    <a:pt x="213" y="117"/>
                    <a:pt x="213" y="117"/>
                    <a:pt x="213" y="117"/>
                  </a:cubicBezTo>
                  <a:cubicBezTo>
                    <a:pt x="209" y="117"/>
                    <a:pt x="209" y="117"/>
                    <a:pt x="209" y="117"/>
                  </a:cubicBezTo>
                  <a:cubicBezTo>
                    <a:pt x="212" y="114"/>
                    <a:pt x="212" y="114"/>
                    <a:pt x="212" y="114"/>
                  </a:cubicBezTo>
                  <a:cubicBezTo>
                    <a:pt x="207" y="114"/>
                    <a:pt x="207" y="114"/>
                    <a:pt x="207" y="114"/>
                  </a:cubicBezTo>
                  <a:cubicBezTo>
                    <a:pt x="210" y="110"/>
                    <a:pt x="210" y="110"/>
                    <a:pt x="210" y="110"/>
                  </a:cubicBezTo>
                  <a:cubicBezTo>
                    <a:pt x="205" y="111"/>
                    <a:pt x="205" y="111"/>
                    <a:pt x="205" y="111"/>
                  </a:cubicBezTo>
                  <a:cubicBezTo>
                    <a:pt x="207" y="107"/>
                    <a:pt x="207" y="107"/>
                    <a:pt x="207" y="107"/>
                  </a:cubicBezTo>
                  <a:cubicBezTo>
                    <a:pt x="203" y="108"/>
                    <a:pt x="203" y="108"/>
                    <a:pt x="203" y="108"/>
                  </a:cubicBezTo>
                  <a:cubicBezTo>
                    <a:pt x="204" y="103"/>
                    <a:pt x="204" y="103"/>
                    <a:pt x="204" y="103"/>
                  </a:cubicBezTo>
                  <a:cubicBezTo>
                    <a:pt x="200" y="105"/>
                    <a:pt x="200" y="105"/>
                    <a:pt x="200" y="105"/>
                  </a:cubicBezTo>
                  <a:cubicBezTo>
                    <a:pt x="201" y="101"/>
                    <a:pt x="201" y="101"/>
                    <a:pt x="201" y="101"/>
                  </a:cubicBezTo>
                  <a:cubicBezTo>
                    <a:pt x="197" y="103"/>
                    <a:pt x="197" y="103"/>
                    <a:pt x="197" y="103"/>
                  </a:cubicBezTo>
                  <a:cubicBezTo>
                    <a:pt x="197" y="99"/>
                    <a:pt x="197" y="99"/>
                    <a:pt x="197" y="99"/>
                  </a:cubicBezTo>
                  <a:cubicBezTo>
                    <a:pt x="194" y="101"/>
                    <a:pt x="194" y="101"/>
                    <a:pt x="194" y="101"/>
                  </a:cubicBezTo>
                  <a:cubicBezTo>
                    <a:pt x="194" y="97"/>
                    <a:pt x="194" y="97"/>
                    <a:pt x="194" y="97"/>
                  </a:cubicBezTo>
                  <a:cubicBezTo>
                    <a:pt x="190" y="100"/>
                    <a:pt x="190" y="100"/>
                    <a:pt x="190" y="100"/>
                  </a:cubicBezTo>
                  <a:cubicBezTo>
                    <a:pt x="190" y="95"/>
                    <a:pt x="190" y="95"/>
                    <a:pt x="190" y="95"/>
                  </a:cubicBezTo>
                  <a:cubicBezTo>
                    <a:pt x="187" y="99"/>
                    <a:pt x="187" y="99"/>
                    <a:pt x="187" y="99"/>
                  </a:cubicBezTo>
                  <a:cubicBezTo>
                    <a:pt x="186" y="95"/>
                    <a:pt x="186" y="95"/>
                    <a:pt x="186" y="95"/>
                  </a:cubicBezTo>
                  <a:cubicBezTo>
                    <a:pt x="183" y="99"/>
                    <a:pt x="183" y="99"/>
                    <a:pt x="183" y="99"/>
                  </a:cubicBezTo>
                  <a:cubicBezTo>
                    <a:pt x="181" y="94"/>
                    <a:pt x="181" y="94"/>
                    <a:pt x="181" y="94"/>
                  </a:cubicBezTo>
                  <a:close/>
                  <a:moveTo>
                    <a:pt x="146" y="183"/>
                  </a:moveTo>
                  <a:cubicBezTo>
                    <a:pt x="145" y="183"/>
                    <a:pt x="145" y="184"/>
                    <a:pt x="145" y="184"/>
                  </a:cubicBezTo>
                  <a:cubicBezTo>
                    <a:pt x="145" y="184"/>
                    <a:pt x="145" y="184"/>
                    <a:pt x="145" y="184"/>
                  </a:cubicBezTo>
                  <a:cubicBezTo>
                    <a:pt x="143" y="192"/>
                    <a:pt x="143" y="192"/>
                    <a:pt x="143" y="192"/>
                  </a:cubicBezTo>
                  <a:cubicBezTo>
                    <a:pt x="158" y="190"/>
                    <a:pt x="158" y="190"/>
                    <a:pt x="158" y="190"/>
                  </a:cubicBezTo>
                  <a:cubicBezTo>
                    <a:pt x="166" y="202"/>
                    <a:pt x="166" y="202"/>
                    <a:pt x="166" y="202"/>
                  </a:cubicBezTo>
                  <a:cubicBezTo>
                    <a:pt x="171" y="188"/>
                    <a:pt x="171" y="188"/>
                    <a:pt x="171" y="188"/>
                  </a:cubicBezTo>
                  <a:cubicBezTo>
                    <a:pt x="171" y="188"/>
                    <a:pt x="171" y="188"/>
                    <a:pt x="171" y="188"/>
                  </a:cubicBezTo>
                  <a:cubicBezTo>
                    <a:pt x="171" y="187"/>
                    <a:pt x="171" y="187"/>
                    <a:pt x="171" y="187"/>
                  </a:cubicBezTo>
                  <a:cubicBezTo>
                    <a:pt x="171" y="187"/>
                    <a:pt x="171" y="187"/>
                    <a:pt x="171" y="187"/>
                  </a:cubicBezTo>
                  <a:cubicBezTo>
                    <a:pt x="179" y="163"/>
                    <a:pt x="179" y="163"/>
                    <a:pt x="179" y="163"/>
                  </a:cubicBezTo>
                  <a:cubicBezTo>
                    <a:pt x="179" y="162"/>
                    <a:pt x="179" y="162"/>
                    <a:pt x="179" y="162"/>
                  </a:cubicBezTo>
                  <a:cubicBezTo>
                    <a:pt x="176" y="166"/>
                    <a:pt x="176" y="166"/>
                    <a:pt x="176" y="166"/>
                  </a:cubicBezTo>
                  <a:cubicBezTo>
                    <a:pt x="175" y="161"/>
                    <a:pt x="175" y="161"/>
                    <a:pt x="175" y="161"/>
                  </a:cubicBezTo>
                  <a:cubicBezTo>
                    <a:pt x="172" y="165"/>
                    <a:pt x="172" y="165"/>
                    <a:pt x="172" y="165"/>
                  </a:cubicBezTo>
                  <a:cubicBezTo>
                    <a:pt x="171" y="160"/>
                    <a:pt x="171" y="160"/>
                    <a:pt x="171" y="160"/>
                  </a:cubicBezTo>
                  <a:cubicBezTo>
                    <a:pt x="167" y="164"/>
                    <a:pt x="167" y="164"/>
                    <a:pt x="167" y="164"/>
                  </a:cubicBezTo>
                  <a:cubicBezTo>
                    <a:pt x="167" y="159"/>
                    <a:pt x="167" y="159"/>
                    <a:pt x="167" y="159"/>
                  </a:cubicBezTo>
                  <a:cubicBezTo>
                    <a:pt x="163" y="162"/>
                    <a:pt x="163" y="162"/>
                    <a:pt x="163" y="162"/>
                  </a:cubicBezTo>
                  <a:cubicBezTo>
                    <a:pt x="163" y="157"/>
                    <a:pt x="163" y="157"/>
                    <a:pt x="163" y="157"/>
                  </a:cubicBezTo>
                  <a:cubicBezTo>
                    <a:pt x="159" y="159"/>
                    <a:pt x="159" y="159"/>
                    <a:pt x="159" y="159"/>
                  </a:cubicBezTo>
                  <a:cubicBezTo>
                    <a:pt x="160" y="154"/>
                    <a:pt x="160" y="154"/>
                    <a:pt x="160" y="154"/>
                  </a:cubicBezTo>
                  <a:cubicBezTo>
                    <a:pt x="155" y="156"/>
                    <a:pt x="155" y="156"/>
                    <a:pt x="155" y="156"/>
                  </a:cubicBezTo>
                  <a:cubicBezTo>
                    <a:pt x="157" y="152"/>
                    <a:pt x="157" y="152"/>
                    <a:pt x="157" y="152"/>
                  </a:cubicBezTo>
                  <a:cubicBezTo>
                    <a:pt x="157" y="152"/>
                    <a:pt x="157" y="152"/>
                    <a:pt x="157" y="152"/>
                  </a:cubicBezTo>
                  <a:cubicBezTo>
                    <a:pt x="148" y="177"/>
                    <a:pt x="148" y="177"/>
                    <a:pt x="148" y="177"/>
                  </a:cubicBezTo>
                  <a:cubicBezTo>
                    <a:pt x="148" y="177"/>
                    <a:pt x="148" y="177"/>
                    <a:pt x="148" y="178"/>
                  </a:cubicBezTo>
                  <a:cubicBezTo>
                    <a:pt x="148" y="178"/>
                    <a:pt x="148" y="178"/>
                    <a:pt x="148" y="178"/>
                  </a:cubicBezTo>
                  <a:cubicBezTo>
                    <a:pt x="146" y="183"/>
                    <a:pt x="146" y="183"/>
                    <a:pt x="146" y="183"/>
                  </a:cubicBezTo>
                  <a:cubicBezTo>
                    <a:pt x="146" y="183"/>
                    <a:pt x="146" y="183"/>
                    <a:pt x="146" y="183"/>
                  </a:cubicBezTo>
                  <a:close/>
                  <a:moveTo>
                    <a:pt x="210" y="149"/>
                  </a:moveTo>
                  <a:cubicBezTo>
                    <a:pt x="207" y="148"/>
                    <a:pt x="207" y="148"/>
                    <a:pt x="207" y="148"/>
                  </a:cubicBezTo>
                  <a:cubicBezTo>
                    <a:pt x="209" y="153"/>
                    <a:pt x="209" y="153"/>
                    <a:pt x="209" y="153"/>
                  </a:cubicBezTo>
                  <a:cubicBezTo>
                    <a:pt x="204" y="152"/>
                    <a:pt x="204" y="152"/>
                    <a:pt x="204" y="152"/>
                  </a:cubicBezTo>
                  <a:cubicBezTo>
                    <a:pt x="206" y="156"/>
                    <a:pt x="206" y="156"/>
                    <a:pt x="206" y="156"/>
                  </a:cubicBezTo>
                  <a:cubicBezTo>
                    <a:pt x="201" y="154"/>
                    <a:pt x="201" y="154"/>
                    <a:pt x="201" y="154"/>
                  </a:cubicBezTo>
                  <a:cubicBezTo>
                    <a:pt x="202" y="159"/>
                    <a:pt x="202" y="159"/>
                    <a:pt x="202" y="159"/>
                  </a:cubicBezTo>
                  <a:cubicBezTo>
                    <a:pt x="198" y="157"/>
                    <a:pt x="198" y="157"/>
                    <a:pt x="198" y="157"/>
                  </a:cubicBezTo>
                  <a:cubicBezTo>
                    <a:pt x="199" y="162"/>
                    <a:pt x="199" y="162"/>
                    <a:pt x="199" y="162"/>
                  </a:cubicBezTo>
                  <a:cubicBezTo>
                    <a:pt x="195" y="159"/>
                    <a:pt x="195" y="159"/>
                    <a:pt x="195" y="159"/>
                  </a:cubicBezTo>
                  <a:cubicBezTo>
                    <a:pt x="194" y="164"/>
                    <a:pt x="194" y="164"/>
                    <a:pt x="194" y="164"/>
                  </a:cubicBezTo>
                  <a:cubicBezTo>
                    <a:pt x="191" y="160"/>
                    <a:pt x="191" y="160"/>
                    <a:pt x="191" y="160"/>
                  </a:cubicBezTo>
                  <a:cubicBezTo>
                    <a:pt x="190" y="165"/>
                    <a:pt x="190" y="165"/>
                    <a:pt x="190" y="165"/>
                  </a:cubicBezTo>
                  <a:cubicBezTo>
                    <a:pt x="188" y="163"/>
                    <a:pt x="188" y="163"/>
                    <a:pt x="188" y="163"/>
                  </a:cubicBezTo>
                  <a:cubicBezTo>
                    <a:pt x="195" y="183"/>
                    <a:pt x="195" y="183"/>
                    <a:pt x="195" y="183"/>
                  </a:cubicBezTo>
                  <a:cubicBezTo>
                    <a:pt x="195" y="183"/>
                    <a:pt x="195" y="183"/>
                    <a:pt x="195" y="183"/>
                  </a:cubicBezTo>
                  <a:cubicBezTo>
                    <a:pt x="196" y="184"/>
                    <a:pt x="196" y="184"/>
                    <a:pt x="196" y="184"/>
                  </a:cubicBezTo>
                  <a:cubicBezTo>
                    <a:pt x="201" y="200"/>
                    <a:pt x="201" y="200"/>
                    <a:pt x="201" y="200"/>
                  </a:cubicBezTo>
                  <a:cubicBezTo>
                    <a:pt x="209" y="188"/>
                    <a:pt x="209" y="188"/>
                    <a:pt x="209" y="188"/>
                  </a:cubicBezTo>
                  <a:cubicBezTo>
                    <a:pt x="224" y="190"/>
                    <a:pt x="224" y="190"/>
                    <a:pt x="224" y="190"/>
                  </a:cubicBezTo>
                  <a:cubicBezTo>
                    <a:pt x="210" y="149"/>
                    <a:pt x="210" y="149"/>
                    <a:pt x="210" y="149"/>
                  </a:cubicBezTo>
                  <a:close/>
                  <a:moveTo>
                    <a:pt x="181" y="103"/>
                  </a:moveTo>
                  <a:cubicBezTo>
                    <a:pt x="175" y="103"/>
                    <a:pt x="168" y="106"/>
                    <a:pt x="164" y="110"/>
                  </a:cubicBezTo>
                  <a:cubicBezTo>
                    <a:pt x="159" y="115"/>
                    <a:pt x="157" y="121"/>
                    <a:pt x="157" y="128"/>
                  </a:cubicBezTo>
                  <a:cubicBezTo>
                    <a:pt x="157" y="135"/>
                    <a:pt x="159" y="141"/>
                    <a:pt x="164" y="145"/>
                  </a:cubicBezTo>
                  <a:cubicBezTo>
                    <a:pt x="168" y="150"/>
                    <a:pt x="175" y="153"/>
                    <a:pt x="181" y="153"/>
                  </a:cubicBezTo>
                  <a:cubicBezTo>
                    <a:pt x="188" y="153"/>
                    <a:pt x="194" y="150"/>
                    <a:pt x="199" y="145"/>
                  </a:cubicBezTo>
                  <a:cubicBezTo>
                    <a:pt x="203" y="141"/>
                    <a:pt x="206" y="135"/>
                    <a:pt x="206" y="128"/>
                  </a:cubicBezTo>
                  <a:cubicBezTo>
                    <a:pt x="206" y="121"/>
                    <a:pt x="203" y="115"/>
                    <a:pt x="199" y="110"/>
                  </a:cubicBezTo>
                  <a:cubicBezTo>
                    <a:pt x="194" y="106"/>
                    <a:pt x="188" y="103"/>
                    <a:pt x="181" y="103"/>
                  </a:cubicBezTo>
                  <a:close/>
                  <a:moveTo>
                    <a:pt x="198" y="111"/>
                  </a:moveTo>
                  <a:cubicBezTo>
                    <a:pt x="194" y="107"/>
                    <a:pt x="188" y="104"/>
                    <a:pt x="181" y="104"/>
                  </a:cubicBezTo>
                  <a:cubicBezTo>
                    <a:pt x="175" y="104"/>
                    <a:pt x="169" y="107"/>
                    <a:pt x="165" y="111"/>
                  </a:cubicBezTo>
                  <a:cubicBezTo>
                    <a:pt x="161" y="115"/>
                    <a:pt x="158" y="121"/>
                    <a:pt x="158" y="128"/>
                  </a:cubicBezTo>
                  <a:cubicBezTo>
                    <a:pt x="158" y="134"/>
                    <a:pt x="161" y="140"/>
                    <a:pt x="165" y="144"/>
                  </a:cubicBezTo>
                  <a:cubicBezTo>
                    <a:pt x="169" y="149"/>
                    <a:pt x="175" y="151"/>
                    <a:pt x="181" y="151"/>
                  </a:cubicBezTo>
                  <a:cubicBezTo>
                    <a:pt x="188" y="151"/>
                    <a:pt x="194" y="149"/>
                    <a:pt x="198" y="144"/>
                  </a:cubicBezTo>
                  <a:cubicBezTo>
                    <a:pt x="202" y="140"/>
                    <a:pt x="205" y="134"/>
                    <a:pt x="205" y="128"/>
                  </a:cubicBezTo>
                  <a:cubicBezTo>
                    <a:pt x="205" y="121"/>
                    <a:pt x="202" y="115"/>
                    <a:pt x="198" y="111"/>
                  </a:cubicBezTo>
                  <a:close/>
                  <a:moveTo>
                    <a:pt x="23" y="23"/>
                  </a:moveTo>
                  <a:cubicBezTo>
                    <a:pt x="23" y="138"/>
                    <a:pt x="23" y="138"/>
                    <a:pt x="23" y="138"/>
                  </a:cubicBezTo>
                  <a:cubicBezTo>
                    <a:pt x="148" y="138"/>
                    <a:pt x="148" y="138"/>
                    <a:pt x="148" y="138"/>
                  </a:cubicBezTo>
                  <a:cubicBezTo>
                    <a:pt x="150" y="136"/>
                    <a:pt x="150" y="136"/>
                    <a:pt x="150" y="136"/>
                  </a:cubicBezTo>
                  <a:cubicBezTo>
                    <a:pt x="145" y="135"/>
                    <a:pt x="145" y="135"/>
                    <a:pt x="145" y="135"/>
                  </a:cubicBezTo>
                  <a:cubicBezTo>
                    <a:pt x="149" y="132"/>
                    <a:pt x="149" y="132"/>
                    <a:pt x="149" y="132"/>
                  </a:cubicBezTo>
                  <a:cubicBezTo>
                    <a:pt x="145" y="130"/>
                    <a:pt x="145" y="130"/>
                    <a:pt x="145" y="130"/>
                  </a:cubicBezTo>
                  <a:cubicBezTo>
                    <a:pt x="149" y="128"/>
                    <a:pt x="149" y="128"/>
                    <a:pt x="149" y="128"/>
                  </a:cubicBezTo>
                  <a:cubicBezTo>
                    <a:pt x="145" y="125"/>
                    <a:pt x="145" y="125"/>
                    <a:pt x="145" y="125"/>
                  </a:cubicBezTo>
                  <a:cubicBezTo>
                    <a:pt x="149" y="124"/>
                    <a:pt x="149" y="124"/>
                    <a:pt x="149" y="124"/>
                  </a:cubicBezTo>
                  <a:cubicBezTo>
                    <a:pt x="145" y="121"/>
                    <a:pt x="145" y="121"/>
                    <a:pt x="145" y="121"/>
                  </a:cubicBezTo>
                  <a:cubicBezTo>
                    <a:pt x="150" y="120"/>
                    <a:pt x="150" y="120"/>
                    <a:pt x="150" y="120"/>
                  </a:cubicBezTo>
                  <a:cubicBezTo>
                    <a:pt x="146" y="116"/>
                    <a:pt x="146" y="116"/>
                    <a:pt x="146" y="116"/>
                  </a:cubicBezTo>
                  <a:cubicBezTo>
                    <a:pt x="151" y="116"/>
                    <a:pt x="151" y="116"/>
                    <a:pt x="151" y="116"/>
                  </a:cubicBezTo>
                  <a:cubicBezTo>
                    <a:pt x="148" y="112"/>
                    <a:pt x="148" y="112"/>
                    <a:pt x="148" y="112"/>
                  </a:cubicBezTo>
                  <a:cubicBezTo>
                    <a:pt x="153" y="112"/>
                    <a:pt x="153" y="112"/>
                    <a:pt x="153" y="112"/>
                  </a:cubicBezTo>
                  <a:cubicBezTo>
                    <a:pt x="150" y="108"/>
                    <a:pt x="150" y="108"/>
                    <a:pt x="150" y="108"/>
                  </a:cubicBezTo>
                  <a:cubicBezTo>
                    <a:pt x="155" y="109"/>
                    <a:pt x="155" y="109"/>
                    <a:pt x="155" y="109"/>
                  </a:cubicBezTo>
                  <a:cubicBezTo>
                    <a:pt x="153" y="104"/>
                    <a:pt x="153" y="104"/>
                    <a:pt x="153" y="104"/>
                  </a:cubicBezTo>
                  <a:cubicBezTo>
                    <a:pt x="158" y="106"/>
                    <a:pt x="158" y="106"/>
                    <a:pt x="158" y="106"/>
                  </a:cubicBezTo>
                  <a:cubicBezTo>
                    <a:pt x="156" y="101"/>
                    <a:pt x="156" y="101"/>
                    <a:pt x="156" y="101"/>
                  </a:cubicBezTo>
                  <a:cubicBezTo>
                    <a:pt x="161" y="103"/>
                    <a:pt x="161" y="103"/>
                    <a:pt x="161" y="103"/>
                  </a:cubicBezTo>
                  <a:cubicBezTo>
                    <a:pt x="160" y="98"/>
                    <a:pt x="160" y="98"/>
                    <a:pt x="160" y="98"/>
                  </a:cubicBezTo>
                  <a:cubicBezTo>
                    <a:pt x="164" y="100"/>
                    <a:pt x="164" y="100"/>
                    <a:pt x="164" y="100"/>
                  </a:cubicBezTo>
                  <a:cubicBezTo>
                    <a:pt x="164" y="95"/>
                    <a:pt x="164" y="95"/>
                    <a:pt x="164" y="95"/>
                  </a:cubicBezTo>
                  <a:cubicBezTo>
                    <a:pt x="168" y="98"/>
                    <a:pt x="168" y="98"/>
                    <a:pt x="168" y="98"/>
                  </a:cubicBezTo>
                  <a:cubicBezTo>
                    <a:pt x="168" y="93"/>
                    <a:pt x="168" y="93"/>
                    <a:pt x="168" y="93"/>
                  </a:cubicBezTo>
                  <a:cubicBezTo>
                    <a:pt x="171" y="97"/>
                    <a:pt x="171" y="97"/>
                    <a:pt x="171" y="97"/>
                  </a:cubicBezTo>
                  <a:cubicBezTo>
                    <a:pt x="172" y="92"/>
                    <a:pt x="172" y="92"/>
                    <a:pt x="172" y="92"/>
                  </a:cubicBezTo>
                  <a:cubicBezTo>
                    <a:pt x="175" y="96"/>
                    <a:pt x="175" y="96"/>
                    <a:pt x="175" y="96"/>
                  </a:cubicBezTo>
                  <a:cubicBezTo>
                    <a:pt x="177" y="91"/>
                    <a:pt x="177" y="91"/>
                    <a:pt x="177" y="91"/>
                  </a:cubicBezTo>
                  <a:cubicBezTo>
                    <a:pt x="179" y="95"/>
                    <a:pt x="179" y="95"/>
                    <a:pt x="179" y="95"/>
                  </a:cubicBezTo>
                  <a:cubicBezTo>
                    <a:pt x="181" y="91"/>
                    <a:pt x="181" y="91"/>
                    <a:pt x="181" y="91"/>
                  </a:cubicBezTo>
                  <a:cubicBezTo>
                    <a:pt x="183" y="95"/>
                    <a:pt x="183" y="95"/>
                    <a:pt x="183" y="95"/>
                  </a:cubicBezTo>
                  <a:cubicBezTo>
                    <a:pt x="186" y="91"/>
                    <a:pt x="186" y="91"/>
                    <a:pt x="186" y="91"/>
                  </a:cubicBezTo>
                  <a:cubicBezTo>
                    <a:pt x="187" y="96"/>
                    <a:pt x="187" y="96"/>
                    <a:pt x="187" y="96"/>
                  </a:cubicBezTo>
                  <a:cubicBezTo>
                    <a:pt x="191" y="92"/>
                    <a:pt x="191" y="92"/>
                    <a:pt x="191" y="92"/>
                  </a:cubicBezTo>
                  <a:cubicBezTo>
                    <a:pt x="191" y="97"/>
                    <a:pt x="191" y="97"/>
                    <a:pt x="191" y="97"/>
                  </a:cubicBezTo>
                  <a:cubicBezTo>
                    <a:pt x="195" y="93"/>
                    <a:pt x="195" y="93"/>
                    <a:pt x="195" y="93"/>
                  </a:cubicBezTo>
                  <a:cubicBezTo>
                    <a:pt x="195" y="98"/>
                    <a:pt x="195" y="98"/>
                    <a:pt x="195" y="98"/>
                  </a:cubicBezTo>
                  <a:cubicBezTo>
                    <a:pt x="199" y="95"/>
                    <a:pt x="199" y="95"/>
                    <a:pt x="199" y="95"/>
                  </a:cubicBezTo>
                  <a:cubicBezTo>
                    <a:pt x="199" y="100"/>
                    <a:pt x="199" y="100"/>
                    <a:pt x="199" y="100"/>
                  </a:cubicBezTo>
                  <a:cubicBezTo>
                    <a:pt x="203" y="98"/>
                    <a:pt x="203" y="98"/>
                    <a:pt x="203" y="98"/>
                  </a:cubicBezTo>
                  <a:cubicBezTo>
                    <a:pt x="202" y="103"/>
                    <a:pt x="202" y="103"/>
                    <a:pt x="202" y="103"/>
                  </a:cubicBezTo>
                  <a:cubicBezTo>
                    <a:pt x="207" y="101"/>
                    <a:pt x="207" y="101"/>
                    <a:pt x="207" y="101"/>
                  </a:cubicBezTo>
                  <a:cubicBezTo>
                    <a:pt x="205" y="106"/>
                    <a:pt x="205" y="106"/>
                    <a:pt x="205" y="106"/>
                  </a:cubicBezTo>
                  <a:cubicBezTo>
                    <a:pt x="207" y="105"/>
                    <a:pt x="207" y="105"/>
                    <a:pt x="207" y="105"/>
                  </a:cubicBezTo>
                  <a:cubicBezTo>
                    <a:pt x="207" y="23"/>
                    <a:pt x="207" y="23"/>
                    <a:pt x="207" y="23"/>
                  </a:cubicBezTo>
                  <a:cubicBezTo>
                    <a:pt x="23" y="23"/>
                    <a:pt x="23" y="23"/>
                    <a:pt x="23" y="23"/>
                  </a:cubicBezTo>
                  <a:close/>
                  <a:moveTo>
                    <a:pt x="34" y="126"/>
                  </a:moveTo>
                  <a:cubicBezTo>
                    <a:pt x="34" y="130"/>
                    <a:pt x="34" y="130"/>
                    <a:pt x="34" y="130"/>
                  </a:cubicBezTo>
                  <a:cubicBezTo>
                    <a:pt x="69" y="130"/>
                    <a:pt x="69" y="130"/>
                    <a:pt x="69" y="130"/>
                  </a:cubicBezTo>
                  <a:cubicBezTo>
                    <a:pt x="69" y="126"/>
                    <a:pt x="69" y="126"/>
                    <a:pt x="69" y="126"/>
                  </a:cubicBezTo>
                  <a:cubicBezTo>
                    <a:pt x="34" y="126"/>
                    <a:pt x="34" y="126"/>
                    <a:pt x="34" y="126"/>
                  </a:cubicBezTo>
                  <a:close/>
                  <a:moveTo>
                    <a:pt x="90" y="126"/>
                  </a:moveTo>
                  <a:cubicBezTo>
                    <a:pt x="90" y="130"/>
                    <a:pt x="90" y="130"/>
                    <a:pt x="90" y="130"/>
                  </a:cubicBezTo>
                  <a:cubicBezTo>
                    <a:pt x="125" y="130"/>
                    <a:pt x="125" y="130"/>
                    <a:pt x="125" y="130"/>
                  </a:cubicBezTo>
                  <a:cubicBezTo>
                    <a:pt x="125" y="126"/>
                    <a:pt x="125" y="126"/>
                    <a:pt x="125" y="126"/>
                  </a:cubicBezTo>
                  <a:cubicBezTo>
                    <a:pt x="90" y="126"/>
                    <a:pt x="90" y="126"/>
                    <a:pt x="90" y="126"/>
                  </a:cubicBezTo>
                  <a:close/>
                  <a:moveTo>
                    <a:pt x="45" y="55"/>
                  </a:moveTo>
                  <a:cubicBezTo>
                    <a:pt x="45" y="58"/>
                    <a:pt x="45" y="58"/>
                    <a:pt x="45" y="58"/>
                  </a:cubicBezTo>
                  <a:cubicBezTo>
                    <a:pt x="185" y="58"/>
                    <a:pt x="185" y="58"/>
                    <a:pt x="185" y="58"/>
                  </a:cubicBezTo>
                  <a:cubicBezTo>
                    <a:pt x="185" y="55"/>
                    <a:pt x="185" y="55"/>
                    <a:pt x="185" y="55"/>
                  </a:cubicBezTo>
                  <a:cubicBezTo>
                    <a:pt x="45" y="55"/>
                    <a:pt x="45" y="55"/>
                    <a:pt x="45" y="55"/>
                  </a:cubicBezTo>
                  <a:close/>
                  <a:moveTo>
                    <a:pt x="45" y="44"/>
                  </a:moveTo>
                  <a:cubicBezTo>
                    <a:pt x="45" y="48"/>
                    <a:pt x="45" y="48"/>
                    <a:pt x="45" y="48"/>
                  </a:cubicBezTo>
                  <a:cubicBezTo>
                    <a:pt x="185" y="48"/>
                    <a:pt x="185" y="48"/>
                    <a:pt x="185" y="48"/>
                  </a:cubicBezTo>
                  <a:cubicBezTo>
                    <a:pt x="185" y="44"/>
                    <a:pt x="185" y="44"/>
                    <a:pt x="185" y="44"/>
                  </a:cubicBezTo>
                  <a:cubicBezTo>
                    <a:pt x="45" y="44"/>
                    <a:pt x="45" y="44"/>
                    <a:pt x="45" y="44"/>
                  </a:cubicBezTo>
                  <a:close/>
                  <a:moveTo>
                    <a:pt x="45" y="64"/>
                  </a:moveTo>
                  <a:cubicBezTo>
                    <a:pt x="45" y="68"/>
                    <a:pt x="45" y="68"/>
                    <a:pt x="45" y="68"/>
                  </a:cubicBezTo>
                  <a:cubicBezTo>
                    <a:pt x="185" y="68"/>
                    <a:pt x="185" y="68"/>
                    <a:pt x="185" y="68"/>
                  </a:cubicBezTo>
                  <a:cubicBezTo>
                    <a:pt x="185" y="64"/>
                    <a:pt x="185" y="64"/>
                    <a:pt x="185" y="64"/>
                  </a:cubicBezTo>
                  <a:cubicBezTo>
                    <a:pt x="45" y="64"/>
                    <a:pt x="45" y="64"/>
                    <a:pt x="45" y="64"/>
                  </a:cubicBezTo>
                  <a:close/>
                  <a:moveTo>
                    <a:pt x="45" y="84"/>
                  </a:moveTo>
                  <a:cubicBezTo>
                    <a:pt x="45" y="88"/>
                    <a:pt x="45" y="88"/>
                    <a:pt x="45" y="88"/>
                  </a:cubicBezTo>
                  <a:cubicBezTo>
                    <a:pt x="156" y="88"/>
                    <a:pt x="156" y="88"/>
                    <a:pt x="156" y="88"/>
                  </a:cubicBezTo>
                  <a:cubicBezTo>
                    <a:pt x="156" y="84"/>
                    <a:pt x="156" y="84"/>
                    <a:pt x="156" y="84"/>
                  </a:cubicBezTo>
                  <a:cubicBezTo>
                    <a:pt x="45" y="84"/>
                    <a:pt x="45" y="84"/>
                    <a:pt x="45" y="84"/>
                  </a:cubicBezTo>
                  <a:close/>
                  <a:moveTo>
                    <a:pt x="45" y="74"/>
                  </a:moveTo>
                  <a:cubicBezTo>
                    <a:pt x="45" y="78"/>
                    <a:pt x="45" y="78"/>
                    <a:pt x="45" y="78"/>
                  </a:cubicBezTo>
                  <a:cubicBezTo>
                    <a:pt x="156" y="78"/>
                    <a:pt x="156" y="78"/>
                    <a:pt x="156" y="78"/>
                  </a:cubicBezTo>
                  <a:cubicBezTo>
                    <a:pt x="156" y="74"/>
                    <a:pt x="156" y="74"/>
                    <a:pt x="156" y="74"/>
                  </a:cubicBezTo>
                  <a:lnTo>
                    <a:pt x="45" y="7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grpSp>
      <p:grpSp>
        <p:nvGrpSpPr>
          <p:cNvPr id="2" name="组合 1"/>
          <p:cNvGrpSpPr>
            <a:grpSpLocks/>
          </p:cNvGrpSpPr>
          <p:nvPr/>
        </p:nvGrpSpPr>
        <p:grpSpPr bwMode="auto">
          <a:xfrm>
            <a:off x="3786187" y="1207294"/>
            <a:ext cx="557213" cy="557213"/>
            <a:chOff x="5047737" y="1609725"/>
            <a:chExt cx="742950" cy="742950"/>
          </a:xfrm>
        </p:grpSpPr>
        <p:sp>
          <p:nvSpPr>
            <p:cNvPr id="14353" name="椭圆 14"/>
            <p:cNvSpPr>
              <a:spLocks noChangeArrowheads="1"/>
            </p:cNvSpPr>
            <p:nvPr/>
          </p:nvSpPr>
          <p:spPr bwMode="auto">
            <a:xfrm>
              <a:off x="5047737" y="1609725"/>
              <a:ext cx="742950" cy="742950"/>
            </a:xfrm>
            <a:prstGeom prst="ellipse">
              <a:avLst/>
            </a:prstGeom>
            <a:solidFill>
              <a:srgbClr val="1975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sp>
          <p:nvSpPr>
            <p:cNvPr id="14354" name="Freeform 5"/>
            <p:cNvSpPr>
              <a:spLocks noEditPoints="1" noChangeArrowheads="1"/>
            </p:cNvSpPr>
            <p:nvPr/>
          </p:nvSpPr>
          <p:spPr bwMode="auto">
            <a:xfrm>
              <a:off x="5196927" y="1812154"/>
              <a:ext cx="482670" cy="388892"/>
            </a:xfrm>
            <a:custGeom>
              <a:avLst/>
              <a:gdLst>
                <a:gd name="T0" fmla="*/ 17 w 71"/>
                <a:gd name="T1" fmla="*/ 2 h 57"/>
                <a:gd name="T2" fmla="*/ 49 w 71"/>
                <a:gd name="T3" fmla="*/ 2 h 57"/>
                <a:gd name="T4" fmla="*/ 66 w 71"/>
                <a:gd name="T5" fmla="*/ 5 h 57"/>
                <a:gd name="T6" fmla="*/ 61 w 71"/>
                <a:gd name="T7" fmla="*/ 21 h 57"/>
                <a:gd name="T8" fmla="*/ 48 w 71"/>
                <a:gd name="T9" fmla="*/ 6 h 57"/>
                <a:gd name="T10" fmla="*/ 35 w 71"/>
                <a:gd name="T11" fmla="*/ 44 h 57"/>
                <a:gd name="T12" fmla="*/ 40 w 71"/>
                <a:gd name="T13" fmla="*/ 47 h 57"/>
                <a:gd name="T14" fmla="*/ 41 w 71"/>
                <a:gd name="T15" fmla="*/ 48 h 57"/>
                <a:gd name="T16" fmla="*/ 33 w 71"/>
                <a:gd name="T17" fmla="*/ 49 h 57"/>
                <a:gd name="T18" fmla="*/ 18 w 71"/>
                <a:gd name="T19" fmla="*/ 49 h 57"/>
                <a:gd name="T20" fmla="*/ 0 w 71"/>
                <a:gd name="T21" fmla="*/ 47 h 57"/>
                <a:gd name="T22" fmla="*/ 2 w 71"/>
                <a:gd name="T23" fmla="*/ 2 h 57"/>
                <a:gd name="T24" fmla="*/ 49 w 71"/>
                <a:gd name="T25" fmla="*/ 30 h 57"/>
                <a:gd name="T26" fmla="*/ 47 w 71"/>
                <a:gd name="T27" fmla="*/ 42 h 57"/>
                <a:gd name="T28" fmla="*/ 59 w 71"/>
                <a:gd name="T29" fmla="*/ 43 h 57"/>
                <a:gd name="T30" fmla="*/ 60 w 71"/>
                <a:gd name="T31" fmla="*/ 31 h 57"/>
                <a:gd name="T32" fmla="*/ 46 w 71"/>
                <a:gd name="T33" fmla="*/ 27 h 57"/>
                <a:gd name="T34" fmla="*/ 44 w 71"/>
                <a:gd name="T35" fmla="*/ 44 h 57"/>
                <a:gd name="T36" fmla="*/ 60 w 71"/>
                <a:gd name="T37" fmla="*/ 48 h 57"/>
                <a:gd name="T38" fmla="*/ 65 w 71"/>
                <a:gd name="T39" fmla="*/ 55 h 57"/>
                <a:gd name="T40" fmla="*/ 69 w 71"/>
                <a:gd name="T41" fmla="*/ 56 h 57"/>
                <a:gd name="T42" fmla="*/ 65 w 71"/>
                <a:gd name="T43" fmla="*/ 46 h 57"/>
                <a:gd name="T44" fmla="*/ 66 w 71"/>
                <a:gd name="T45" fmla="*/ 38 h 57"/>
                <a:gd name="T46" fmla="*/ 55 w 71"/>
                <a:gd name="T47" fmla="*/ 24 h 57"/>
                <a:gd name="T48" fmla="*/ 48 w 71"/>
                <a:gd name="T49" fmla="*/ 37 h 57"/>
                <a:gd name="T50" fmla="*/ 48 w 71"/>
                <a:gd name="T51" fmla="*/ 37 h 57"/>
                <a:gd name="T52" fmla="*/ 38 w 71"/>
                <a:gd name="T53" fmla="*/ 15 h 57"/>
                <a:gd name="T54" fmla="*/ 58 w 71"/>
                <a:gd name="T55" fmla="*/ 19 h 57"/>
                <a:gd name="T56" fmla="*/ 58 w 71"/>
                <a:gd name="T57" fmla="*/ 12 h 57"/>
                <a:gd name="T58" fmla="*/ 38 w 71"/>
                <a:gd name="T59" fmla="*/ 12 h 57"/>
                <a:gd name="T60" fmla="*/ 58 w 71"/>
                <a:gd name="T61" fmla="*/ 12 h 57"/>
                <a:gd name="T62" fmla="*/ 8 w 71"/>
                <a:gd name="T63" fmla="*/ 41 h 57"/>
                <a:gd name="T64" fmla="*/ 28 w 71"/>
                <a:gd name="T65" fmla="*/ 38 h 57"/>
                <a:gd name="T66" fmla="*/ 8 w 71"/>
                <a:gd name="T67" fmla="*/ 34 h 57"/>
                <a:gd name="T68" fmla="*/ 28 w 71"/>
                <a:gd name="T69" fmla="*/ 33 h 57"/>
                <a:gd name="T70" fmla="*/ 8 w 71"/>
                <a:gd name="T71" fmla="*/ 34 h 57"/>
                <a:gd name="T72" fmla="*/ 8 w 71"/>
                <a:gd name="T73" fmla="*/ 30 h 57"/>
                <a:gd name="T74" fmla="*/ 28 w 71"/>
                <a:gd name="T75" fmla="*/ 26 h 57"/>
                <a:gd name="T76" fmla="*/ 18 w 71"/>
                <a:gd name="T77" fmla="*/ 21 h 57"/>
                <a:gd name="T78" fmla="*/ 28 w 71"/>
                <a:gd name="T79" fmla="*/ 22 h 57"/>
                <a:gd name="T80" fmla="*/ 18 w 71"/>
                <a:gd name="T81" fmla="*/ 21 h 57"/>
                <a:gd name="T82" fmla="*/ 18 w 71"/>
                <a:gd name="T83" fmla="*/ 17 h 57"/>
                <a:gd name="T84" fmla="*/ 28 w 71"/>
                <a:gd name="T85" fmla="*/ 15 h 57"/>
                <a:gd name="T86" fmla="*/ 18 w 71"/>
                <a:gd name="T87" fmla="*/ 11 h 57"/>
                <a:gd name="T88" fmla="*/ 28 w 71"/>
                <a:gd name="T89" fmla="*/ 12 h 57"/>
                <a:gd name="T90" fmla="*/ 18 w 71"/>
                <a:gd name="T91" fmla="*/ 11 h 57"/>
                <a:gd name="T92" fmla="*/ 8 w 71"/>
                <a:gd name="T93" fmla="*/ 25 h 57"/>
                <a:gd name="T94" fmla="*/ 16 w 71"/>
                <a:gd name="T95" fmla="*/ 11 h 57"/>
                <a:gd name="T96" fmla="*/ 17 w 71"/>
                <a:gd name="T97" fmla="*/ 6 h 57"/>
                <a:gd name="T98" fmla="*/ 4 w 71"/>
                <a:gd name="T99" fmla="*/ 45 h 57"/>
                <a:gd name="T100" fmla="*/ 30 w 71"/>
                <a:gd name="T101" fmla="*/ 44 h 57"/>
                <a:gd name="T102" fmla="*/ 17 w 71"/>
                <a:gd name="T103" fmla="*/ 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 h="57">
                  <a:moveTo>
                    <a:pt x="2" y="2"/>
                  </a:moveTo>
                  <a:cubicBezTo>
                    <a:pt x="7" y="3"/>
                    <a:pt x="12" y="2"/>
                    <a:pt x="17" y="2"/>
                  </a:cubicBezTo>
                  <a:cubicBezTo>
                    <a:pt x="23" y="1"/>
                    <a:pt x="29" y="0"/>
                    <a:pt x="33" y="2"/>
                  </a:cubicBezTo>
                  <a:cubicBezTo>
                    <a:pt x="37" y="0"/>
                    <a:pt x="43" y="1"/>
                    <a:pt x="49" y="2"/>
                  </a:cubicBezTo>
                  <a:cubicBezTo>
                    <a:pt x="54" y="2"/>
                    <a:pt x="59" y="3"/>
                    <a:pt x="63" y="2"/>
                  </a:cubicBezTo>
                  <a:cubicBezTo>
                    <a:pt x="66" y="5"/>
                    <a:pt x="66" y="5"/>
                    <a:pt x="66" y="5"/>
                  </a:cubicBezTo>
                  <a:cubicBezTo>
                    <a:pt x="66" y="24"/>
                    <a:pt x="66" y="24"/>
                    <a:pt x="66" y="24"/>
                  </a:cubicBezTo>
                  <a:cubicBezTo>
                    <a:pt x="64" y="23"/>
                    <a:pt x="63" y="22"/>
                    <a:pt x="61" y="21"/>
                  </a:cubicBezTo>
                  <a:cubicBezTo>
                    <a:pt x="61" y="7"/>
                    <a:pt x="61" y="7"/>
                    <a:pt x="61" y="7"/>
                  </a:cubicBezTo>
                  <a:cubicBezTo>
                    <a:pt x="57" y="7"/>
                    <a:pt x="52" y="7"/>
                    <a:pt x="48" y="6"/>
                  </a:cubicBezTo>
                  <a:cubicBezTo>
                    <a:pt x="43" y="6"/>
                    <a:pt x="38" y="5"/>
                    <a:pt x="35" y="6"/>
                  </a:cubicBezTo>
                  <a:cubicBezTo>
                    <a:pt x="35" y="44"/>
                    <a:pt x="35" y="44"/>
                    <a:pt x="35" y="44"/>
                  </a:cubicBezTo>
                  <a:cubicBezTo>
                    <a:pt x="36" y="44"/>
                    <a:pt x="37" y="44"/>
                    <a:pt x="38" y="44"/>
                  </a:cubicBezTo>
                  <a:cubicBezTo>
                    <a:pt x="39" y="45"/>
                    <a:pt x="40" y="46"/>
                    <a:pt x="40" y="47"/>
                  </a:cubicBezTo>
                  <a:cubicBezTo>
                    <a:pt x="41" y="48"/>
                    <a:pt x="41" y="48"/>
                    <a:pt x="42" y="48"/>
                  </a:cubicBezTo>
                  <a:cubicBezTo>
                    <a:pt x="41" y="48"/>
                    <a:pt x="41" y="48"/>
                    <a:pt x="41" y="48"/>
                  </a:cubicBezTo>
                  <a:cubicBezTo>
                    <a:pt x="38" y="48"/>
                    <a:pt x="35" y="48"/>
                    <a:pt x="34" y="49"/>
                  </a:cubicBezTo>
                  <a:cubicBezTo>
                    <a:pt x="33" y="49"/>
                    <a:pt x="33" y="49"/>
                    <a:pt x="33" y="49"/>
                  </a:cubicBezTo>
                  <a:cubicBezTo>
                    <a:pt x="31" y="49"/>
                    <a:pt x="31" y="49"/>
                    <a:pt x="31" y="49"/>
                  </a:cubicBezTo>
                  <a:cubicBezTo>
                    <a:pt x="29" y="48"/>
                    <a:pt x="24" y="48"/>
                    <a:pt x="18" y="49"/>
                  </a:cubicBezTo>
                  <a:cubicBezTo>
                    <a:pt x="13" y="50"/>
                    <a:pt x="7" y="50"/>
                    <a:pt x="2" y="50"/>
                  </a:cubicBezTo>
                  <a:cubicBezTo>
                    <a:pt x="0" y="47"/>
                    <a:pt x="0" y="47"/>
                    <a:pt x="0" y="47"/>
                  </a:cubicBezTo>
                  <a:cubicBezTo>
                    <a:pt x="0" y="5"/>
                    <a:pt x="0" y="5"/>
                    <a:pt x="0" y="5"/>
                  </a:cubicBezTo>
                  <a:cubicBezTo>
                    <a:pt x="2" y="2"/>
                    <a:pt x="2" y="2"/>
                    <a:pt x="2" y="2"/>
                  </a:cubicBezTo>
                  <a:close/>
                  <a:moveTo>
                    <a:pt x="55" y="28"/>
                  </a:moveTo>
                  <a:cubicBezTo>
                    <a:pt x="53" y="28"/>
                    <a:pt x="50" y="28"/>
                    <a:pt x="49" y="30"/>
                  </a:cubicBezTo>
                  <a:cubicBezTo>
                    <a:pt x="47" y="31"/>
                    <a:pt x="46" y="33"/>
                    <a:pt x="45" y="36"/>
                  </a:cubicBezTo>
                  <a:cubicBezTo>
                    <a:pt x="45" y="38"/>
                    <a:pt x="46" y="40"/>
                    <a:pt x="47" y="42"/>
                  </a:cubicBezTo>
                  <a:cubicBezTo>
                    <a:pt x="49" y="44"/>
                    <a:pt x="51" y="45"/>
                    <a:pt x="53" y="45"/>
                  </a:cubicBezTo>
                  <a:cubicBezTo>
                    <a:pt x="55" y="45"/>
                    <a:pt x="57" y="45"/>
                    <a:pt x="59" y="43"/>
                  </a:cubicBezTo>
                  <a:cubicBezTo>
                    <a:pt x="61" y="42"/>
                    <a:pt x="62" y="40"/>
                    <a:pt x="62" y="38"/>
                  </a:cubicBezTo>
                  <a:cubicBezTo>
                    <a:pt x="62" y="35"/>
                    <a:pt x="62" y="33"/>
                    <a:pt x="60" y="31"/>
                  </a:cubicBezTo>
                  <a:cubicBezTo>
                    <a:pt x="59" y="30"/>
                    <a:pt x="57" y="28"/>
                    <a:pt x="55" y="28"/>
                  </a:cubicBezTo>
                  <a:close/>
                  <a:moveTo>
                    <a:pt x="46" y="27"/>
                  </a:moveTo>
                  <a:cubicBezTo>
                    <a:pt x="43" y="29"/>
                    <a:pt x="41" y="32"/>
                    <a:pt x="41" y="35"/>
                  </a:cubicBezTo>
                  <a:cubicBezTo>
                    <a:pt x="41" y="38"/>
                    <a:pt x="42" y="42"/>
                    <a:pt x="44" y="44"/>
                  </a:cubicBezTo>
                  <a:cubicBezTo>
                    <a:pt x="46" y="47"/>
                    <a:pt x="49" y="49"/>
                    <a:pt x="52" y="49"/>
                  </a:cubicBezTo>
                  <a:cubicBezTo>
                    <a:pt x="55" y="50"/>
                    <a:pt x="57" y="49"/>
                    <a:pt x="60" y="48"/>
                  </a:cubicBezTo>
                  <a:cubicBezTo>
                    <a:pt x="60" y="49"/>
                    <a:pt x="60" y="49"/>
                    <a:pt x="61" y="50"/>
                  </a:cubicBezTo>
                  <a:cubicBezTo>
                    <a:pt x="65" y="55"/>
                    <a:pt x="65" y="55"/>
                    <a:pt x="65" y="55"/>
                  </a:cubicBezTo>
                  <a:cubicBezTo>
                    <a:pt x="66" y="57"/>
                    <a:pt x="68" y="57"/>
                    <a:pt x="69" y="56"/>
                  </a:cubicBezTo>
                  <a:cubicBezTo>
                    <a:pt x="69" y="56"/>
                    <a:pt x="69" y="56"/>
                    <a:pt x="69" y="56"/>
                  </a:cubicBezTo>
                  <a:cubicBezTo>
                    <a:pt x="70" y="55"/>
                    <a:pt x="71" y="53"/>
                    <a:pt x="70" y="52"/>
                  </a:cubicBezTo>
                  <a:cubicBezTo>
                    <a:pt x="65" y="46"/>
                    <a:pt x="65" y="46"/>
                    <a:pt x="65" y="46"/>
                  </a:cubicBezTo>
                  <a:cubicBezTo>
                    <a:pt x="65" y="46"/>
                    <a:pt x="64" y="45"/>
                    <a:pt x="63" y="45"/>
                  </a:cubicBezTo>
                  <a:cubicBezTo>
                    <a:pt x="65" y="43"/>
                    <a:pt x="66" y="41"/>
                    <a:pt x="66" y="38"/>
                  </a:cubicBezTo>
                  <a:cubicBezTo>
                    <a:pt x="67" y="35"/>
                    <a:pt x="66" y="32"/>
                    <a:pt x="64" y="29"/>
                  </a:cubicBezTo>
                  <a:cubicBezTo>
                    <a:pt x="62" y="26"/>
                    <a:pt x="59" y="24"/>
                    <a:pt x="55" y="24"/>
                  </a:cubicBezTo>
                  <a:cubicBezTo>
                    <a:pt x="52" y="24"/>
                    <a:pt x="49" y="24"/>
                    <a:pt x="46" y="27"/>
                  </a:cubicBezTo>
                  <a:close/>
                  <a:moveTo>
                    <a:pt x="48" y="37"/>
                  </a:moveTo>
                  <a:cubicBezTo>
                    <a:pt x="49" y="34"/>
                    <a:pt x="53" y="32"/>
                    <a:pt x="57" y="31"/>
                  </a:cubicBezTo>
                  <a:cubicBezTo>
                    <a:pt x="53" y="28"/>
                    <a:pt x="47" y="32"/>
                    <a:pt x="48" y="37"/>
                  </a:cubicBezTo>
                  <a:close/>
                  <a:moveTo>
                    <a:pt x="58" y="17"/>
                  </a:moveTo>
                  <a:cubicBezTo>
                    <a:pt x="54" y="17"/>
                    <a:pt x="42" y="15"/>
                    <a:pt x="38" y="15"/>
                  </a:cubicBezTo>
                  <a:cubicBezTo>
                    <a:pt x="38" y="16"/>
                    <a:pt x="38" y="17"/>
                    <a:pt x="38" y="17"/>
                  </a:cubicBezTo>
                  <a:cubicBezTo>
                    <a:pt x="42" y="17"/>
                    <a:pt x="55" y="19"/>
                    <a:pt x="58" y="19"/>
                  </a:cubicBezTo>
                  <a:cubicBezTo>
                    <a:pt x="58" y="19"/>
                    <a:pt x="58" y="18"/>
                    <a:pt x="58" y="17"/>
                  </a:cubicBezTo>
                  <a:close/>
                  <a:moveTo>
                    <a:pt x="58" y="12"/>
                  </a:moveTo>
                  <a:cubicBezTo>
                    <a:pt x="54" y="12"/>
                    <a:pt x="42" y="10"/>
                    <a:pt x="38" y="10"/>
                  </a:cubicBezTo>
                  <a:cubicBezTo>
                    <a:pt x="38" y="11"/>
                    <a:pt x="38" y="11"/>
                    <a:pt x="38" y="12"/>
                  </a:cubicBezTo>
                  <a:cubicBezTo>
                    <a:pt x="42" y="12"/>
                    <a:pt x="55" y="14"/>
                    <a:pt x="58" y="14"/>
                  </a:cubicBezTo>
                  <a:cubicBezTo>
                    <a:pt x="58" y="13"/>
                    <a:pt x="58" y="12"/>
                    <a:pt x="58" y="12"/>
                  </a:cubicBezTo>
                  <a:close/>
                  <a:moveTo>
                    <a:pt x="8" y="40"/>
                  </a:moveTo>
                  <a:cubicBezTo>
                    <a:pt x="8" y="40"/>
                    <a:pt x="8" y="41"/>
                    <a:pt x="8" y="41"/>
                  </a:cubicBezTo>
                  <a:cubicBezTo>
                    <a:pt x="12" y="42"/>
                    <a:pt x="24" y="39"/>
                    <a:pt x="28" y="39"/>
                  </a:cubicBezTo>
                  <a:cubicBezTo>
                    <a:pt x="28" y="39"/>
                    <a:pt x="28" y="38"/>
                    <a:pt x="28" y="38"/>
                  </a:cubicBezTo>
                  <a:cubicBezTo>
                    <a:pt x="25" y="37"/>
                    <a:pt x="13" y="40"/>
                    <a:pt x="8" y="40"/>
                  </a:cubicBezTo>
                  <a:close/>
                  <a:moveTo>
                    <a:pt x="8" y="34"/>
                  </a:moveTo>
                  <a:cubicBezTo>
                    <a:pt x="8" y="34"/>
                    <a:pt x="8" y="35"/>
                    <a:pt x="8" y="35"/>
                  </a:cubicBezTo>
                  <a:cubicBezTo>
                    <a:pt x="12" y="36"/>
                    <a:pt x="24" y="33"/>
                    <a:pt x="28" y="33"/>
                  </a:cubicBezTo>
                  <a:cubicBezTo>
                    <a:pt x="28" y="33"/>
                    <a:pt x="28" y="32"/>
                    <a:pt x="28" y="32"/>
                  </a:cubicBezTo>
                  <a:cubicBezTo>
                    <a:pt x="25" y="31"/>
                    <a:pt x="13" y="34"/>
                    <a:pt x="8" y="34"/>
                  </a:cubicBezTo>
                  <a:close/>
                  <a:moveTo>
                    <a:pt x="8" y="28"/>
                  </a:moveTo>
                  <a:cubicBezTo>
                    <a:pt x="8" y="29"/>
                    <a:pt x="8" y="29"/>
                    <a:pt x="8" y="30"/>
                  </a:cubicBezTo>
                  <a:cubicBezTo>
                    <a:pt x="12" y="30"/>
                    <a:pt x="24" y="28"/>
                    <a:pt x="28" y="28"/>
                  </a:cubicBezTo>
                  <a:cubicBezTo>
                    <a:pt x="28" y="27"/>
                    <a:pt x="28" y="27"/>
                    <a:pt x="28" y="26"/>
                  </a:cubicBezTo>
                  <a:cubicBezTo>
                    <a:pt x="25" y="26"/>
                    <a:pt x="13" y="28"/>
                    <a:pt x="8" y="28"/>
                  </a:cubicBezTo>
                  <a:close/>
                  <a:moveTo>
                    <a:pt x="18" y="21"/>
                  </a:moveTo>
                  <a:cubicBezTo>
                    <a:pt x="18" y="21"/>
                    <a:pt x="18" y="22"/>
                    <a:pt x="18" y="22"/>
                  </a:cubicBezTo>
                  <a:cubicBezTo>
                    <a:pt x="20" y="22"/>
                    <a:pt x="24" y="21"/>
                    <a:pt x="28" y="22"/>
                  </a:cubicBezTo>
                  <a:cubicBezTo>
                    <a:pt x="28" y="21"/>
                    <a:pt x="28" y="20"/>
                    <a:pt x="28" y="20"/>
                  </a:cubicBezTo>
                  <a:cubicBezTo>
                    <a:pt x="25" y="20"/>
                    <a:pt x="21" y="20"/>
                    <a:pt x="18" y="21"/>
                  </a:cubicBezTo>
                  <a:close/>
                  <a:moveTo>
                    <a:pt x="18" y="16"/>
                  </a:moveTo>
                  <a:cubicBezTo>
                    <a:pt x="18" y="16"/>
                    <a:pt x="18" y="17"/>
                    <a:pt x="18" y="17"/>
                  </a:cubicBezTo>
                  <a:cubicBezTo>
                    <a:pt x="20" y="17"/>
                    <a:pt x="24" y="16"/>
                    <a:pt x="28" y="16"/>
                  </a:cubicBezTo>
                  <a:cubicBezTo>
                    <a:pt x="28" y="16"/>
                    <a:pt x="28" y="15"/>
                    <a:pt x="28" y="15"/>
                  </a:cubicBezTo>
                  <a:cubicBezTo>
                    <a:pt x="25" y="14"/>
                    <a:pt x="21" y="15"/>
                    <a:pt x="18" y="16"/>
                  </a:cubicBezTo>
                  <a:close/>
                  <a:moveTo>
                    <a:pt x="18" y="11"/>
                  </a:moveTo>
                  <a:cubicBezTo>
                    <a:pt x="18" y="12"/>
                    <a:pt x="18" y="13"/>
                    <a:pt x="18" y="13"/>
                  </a:cubicBezTo>
                  <a:cubicBezTo>
                    <a:pt x="20" y="13"/>
                    <a:pt x="24" y="12"/>
                    <a:pt x="28" y="12"/>
                  </a:cubicBezTo>
                  <a:cubicBezTo>
                    <a:pt x="28" y="12"/>
                    <a:pt x="28" y="11"/>
                    <a:pt x="28" y="10"/>
                  </a:cubicBezTo>
                  <a:cubicBezTo>
                    <a:pt x="25" y="10"/>
                    <a:pt x="21" y="11"/>
                    <a:pt x="18" y="11"/>
                  </a:cubicBezTo>
                  <a:close/>
                  <a:moveTo>
                    <a:pt x="8" y="11"/>
                  </a:moveTo>
                  <a:cubicBezTo>
                    <a:pt x="8" y="25"/>
                    <a:pt x="8" y="25"/>
                    <a:pt x="8" y="25"/>
                  </a:cubicBezTo>
                  <a:cubicBezTo>
                    <a:pt x="16" y="24"/>
                    <a:pt x="16" y="24"/>
                    <a:pt x="16" y="24"/>
                  </a:cubicBezTo>
                  <a:cubicBezTo>
                    <a:pt x="16" y="11"/>
                    <a:pt x="16" y="11"/>
                    <a:pt x="16" y="11"/>
                  </a:cubicBezTo>
                  <a:cubicBezTo>
                    <a:pt x="8" y="11"/>
                    <a:pt x="8" y="11"/>
                    <a:pt x="8" y="11"/>
                  </a:cubicBezTo>
                  <a:close/>
                  <a:moveTo>
                    <a:pt x="17" y="6"/>
                  </a:moveTo>
                  <a:cubicBezTo>
                    <a:pt x="13" y="7"/>
                    <a:pt x="9" y="7"/>
                    <a:pt x="4" y="7"/>
                  </a:cubicBezTo>
                  <a:cubicBezTo>
                    <a:pt x="4" y="45"/>
                    <a:pt x="4" y="45"/>
                    <a:pt x="4" y="45"/>
                  </a:cubicBezTo>
                  <a:cubicBezTo>
                    <a:pt x="9" y="45"/>
                    <a:pt x="13" y="45"/>
                    <a:pt x="17" y="44"/>
                  </a:cubicBezTo>
                  <a:cubicBezTo>
                    <a:pt x="22" y="44"/>
                    <a:pt x="27" y="43"/>
                    <a:pt x="30" y="44"/>
                  </a:cubicBezTo>
                  <a:cubicBezTo>
                    <a:pt x="30" y="6"/>
                    <a:pt x="30" y="6"/>
                    <a:pt x="30" y="6"/>
                  </a:cubicBezTo>
                  <a:cubicBezTo>
                    <a:pt x="28" y="5"/>
                    <a:pt x="23" y="6"/>
                    <a:pt x="17" y="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grpSp>
      <p:sp>
        <p:nvSpPr>
          <p:cNvPr id="30" name="文本框 29"/>
          <p:cNvSpPr txBox="1">
            <a:spLocks noChangeArrowheads="1"/>
          </p:cNvSpPr>
          <p:nvPr/>
        </p:nvSpPr>
        <p:spPr bwMode="auto">
          <a:xfrm>
            <a:off x="4612481" y="1225154"/>
            <a:ext cx="3471863"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575" dirty="0">
                <a:solidFill>
                  <a:srgbClr val="404040"/>
                </a:solidFill>
                <a:cs typeface="+mn-ea"/>
                <a:sym typeface="+mn-lt"/>
              </a:rPr>
              <a:t>Click here to add content, content to match the title. </a:t>
            </a:r>
            <a:endParaRPr lang="zh-CN" altLang="en-US" sz="1575" dirty="0">
              <a:solidFill>
                <a:srgbClr val="404040"/>
              </a:solidFill>
              <a:cs typeface="+mn-ea"/>
              <a:sym typeface="+mn-lt"/>
            </a:endParaRPr>
          </a:p>
        </p:txBody>
      </p:sp>
      <p:sp>
        <p:nvSpPr>
          <p:cNvPr id="31" name="文本框 30"/>
          <p:cNvSpPr txBox="1">
            <a:spLocks noChangeArrowheads="1"/>
          </p:cNvSpPr>
          <p:nvPr/>
        </p:nvSpPr>
        <p:spPr bwMode="auto">
          <a:xfrm>
            <a:off x="4957762" y="2163367"/>
            <a:ext cx="3471863"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575" dirty="0">
                <a:solidFill>
                  <a:srgbClr val="404040"/>
                </a:solidFill>
                <a:cs typeface="+mn-ea"/>
                <a:sym typeface="+mn-lt"/>
              </a:rPr>
              <a:t>Click here to add content, content to match the title. </a:t>
            </a:r>
            <a:endParaRPr lang="zh-CN" altLang="en-US" sz="1575" dirty="0">
              <a:solidFill>
                <a:srgbClr val="404040"/>
              </a:solidFill>
              <a:cs typeface="+mn-ea"/>
              <a:sym typeface="+mn-lt"/>
            </a:endParaRPr>
          </a:p>
        </p:txBody>
      </p:sp>
      <p:sp>
        <p:nvSpPr>
          <p:cNvPr id="32" name="文本框 31"/>
          <p:cNvSpPr txBox="1">
            <a:spLocks noChangeArrowheads="1"/>
          </p:cNvSpPr>
          <p:nvPr/>
        </p:nvSpPr>
        <p:spPr bwMode="auto">
          <a:xfrm>
            <a:off x="4887516" y="3273029"/>
            <a:ext cx="3471863"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575" dirty="0">
                <a:solidFill>
                  <a:srgbClr val="404040"/>
                </a:solidFill>
                <a:cs typeface="+mn-ea"/>
                <a:sym typeface="+mn-lt"/>
              </a:rPr>
              <a:t>Click here to add content, content to match the title. </a:t>
            </a:r>
            <a:endParaRPr lang="zh-CN" altLang="en-US" sz="1575" dirty="0">
              <a:solidFill>
                <a:srgbClr val="404040"/>
              </a:solidFill>
              <a:cs typeface="+mn-ea"/>
              <a:sym typeface="+mn-lt"/>
            </a:endParaRPr>
          </a:p>
        </p:txBody>
      </p:sp>
      <p:sp>
        <p:nvSpPr>
          <p:cNvPr id="27" name="文本框 26"/>
          <p:cNvSpPr txBox="1">
            <a:spLocks noChangeArrowheads="1"/>
          </p:cNvSpPr>
          <p:nvPr/>
        </p:nvSpPr>
        <p:spPr bwMode="auto">
          <a:xfrm>
            <a:off x="8523685" y="4893469"/>
            <a:ext cx="463153"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125">
                <a:solidFill>
                  <a:srgbClr val="197519"/>
                </a:solidFill>
                <a:cs typeface="+mn-ea"/>
                <a:sym typeface="+mn-lt"/>
              </a:rPr>
              <a:t>09</a:t>
            </a:r>
            <a:endParaRPr lang="zh-CN" altLang="en-US" sz="1125">
              <a:solidFill>
                <a:srgbClr val="197519"/>
              </a:solidFill>
              <a:cs typeface="+mn-ea"/>
              <a:sym typeface="+mn-lt"/>
            </a:endParaRPr>
          </a:p>
        </p:txBody>
      </p:sp>
    </p:spTree>
    <p:extLst>
      <p:ext uri="{BB962C8B-B14F-4D97-AF65-F5344CB8AC3E}">
        <p14:creationId xmlns:p14="http://schemas.microsoft.com/office/powerpoint/2010/main" val="3379565144"/>
      </p:ext>
    </p:ext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grpId="0" nodeType="withEffect">
                                  <p:stCondLst>
                                    <p:cond delay="0"/>
                                  </p:stCondLst>
                                  <p:childTnLst>
                                    <p:animRot by="21600000">
                                      <p:cBhvr>
                                        <p:cTn id="6" dur="2000" fill="hold"/>
                                        <p:tgtEl>
                                          <p:spTgt spid="18"/>
                                        </p:tgtEl>
                                        <p:attrNameLst>
                                          <p:attrName>r</p:attrName>
                                        </p:attrNameLst>
                                      </p:cBhvr>
                                    </p:animRot>
                                  </p:childTnLst>
                                </p:cTn>
                              </p:par>
                              <p:par>
                                <p:cTn id="7" presetID="8" presetClass="emph" presetSubtype="0" fill="hold" grpId="0" nodeType="withEffect">
                                  <p:stCondLst>
                                    <p:cond delay="0"/>
                                  </p:stCondLst>
                                  <p:childTnLst>
                                    <p:animRot by="21600000">
                                      <p:cBhvr>
                                        <p:cTn id="8" dur="2000" fill="hold"/>
                                        <p:tgtEl>
                                          <p:spTgt spid="19"/>
                                        </p:tgtEl>
                                        <p:attrNameLst>
                                          <p:attrName>r</p:attrName>
                                        </p:attrNameLst>
                                      </p:cBhvr>
                                    </p:animRot>
                                  </p:childTnLst>
                                </p:cTn>
                              </p:par>
                              <p:par>
                                <p:cTn id="9" presetID="8" presetClass="emph" presetSubtype="0" fill="hold" grpId="0" nodeType="withEffect">
                                  <p:stCondLst>
                                    <p:cond delay="0"/>
                                  </p:stCondLst>
                                  <p:childTnLst>
                                    <p:animRot by="21600000">
                                      <p:cBhvr>
                                        <p:cTn id="10" dur="2000" fill="hold"/>
                                        <p:tgtEl>
                                          <p:spTgt spid="20"/>
                                        </p:tgtEl>
                                        <p:attrNameLst>
                                          <p:attrName>r</p:attrName>
                                        </p:attrNameLst>
                                      </p:cBhvr>
                                    </p:animRot>
                                  </p:childTnLst>
                                </p:cTn>
                              </p:par>
                              <p:par>
                                <p:cTn id="11" presetID="8" presetClass="emph" presetSubtype="0" fill="hold" grpId="0" nodeType="withEffect">
                                  <p:stCondLst>
                                    <p:cond delay="0"/>
                                  </p:stCondLst>
                                  <p:childTnLst>
                                    <p:animRot by="21600000">
                                      <p:cBhvr>
                                        <p:cTn id="12" dur="2000" fill="hold"/>
                                        <p:tgtEl>
                                          <p:spTgt spid="21"/>
                                        </p:tgtEl>
                                        <p:attrNameLst>
                                          <p:attrName>r</p:attrName>
                                        </p:attrNameLst>
                                      </p:cBhvr>
                                    </p:animRot>
                                  </p:childTnLst>
                                </p:cTn>
                              </p:par>
                              <p:par>
                                <p:cTn id="13" presetID="8" presetClass="emph" presetSubtype="0" fill="hold" grpId="0" nodeType="withEffect">
                                  <p:stCondLst>
                                    <p:cond delay="0"/>
                                  </p:stCondLst>
                                  <p:childTnLst>
                                    <p:animRot by="21600000">
                                      <p:cBhvr>
                                        <p:cTn id="14" dur="2000" fill="hold"/>
                                        <p:tgtEl>
                                          <p:spTgt spid="22"/>
                                        </p:tgtEl>
                                        <p:attrNameLst>
                                          <p:attrName>r</p:attrName>
                                        </p:attrNameLst>
                                      </p:cBhvr>
                                    </p:animRot>
                                  </p:childTnLst>
                                </p:cTn>
                              </p:par>
                              <p:par>
                                <p:cTn id="15" presetID="2" presetClass="entr" presetSubtype="4" fill="hold" grpId="1"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ppt_x</p:attrName>
                                        </p:attrNameLst>
                                      </p:cBhvr>
                                      <p:tavLst>
                                        <p:tav tm="0">
                                          <p:val>
                                            <p:strVal val="#ppt_x"/>
                                          </p:val>
                                        </p:tav>
                                        <p:tav tm="100000">
                                          <p:val>
                                            <p:strVal val="#ppt_x"/>
                                          </p:val>
                                        </p:tav>
                                      </p:tavLst>
                                    </p:anim>
                                    <p:anim calcmode="lin" valueType="num">
                                      <p:cBhvr>
                                        <p:cTn id="18" dur="500" fill="hold"/>
                                        <p:tgtEl>
                                          <p:spTgt spid="18"/>
                                        </p:tgtEl>
                                        <p:attrNameLst>
                                          <p:attrName>ppt_y</p:attrName>
                                        </p:attrNameLst>
                                      </p:cBhvr>
                                      <p:tavLst>
                                        <p:tav tm="0">
                                          <p:val>
                                            <p:strVal val="1+#ppt_h/2"/>
                                          </p:val>
                                        </p:tav>
                                        <p:tav tm="100000">
                                          <p:val>
                                            <p:strVal val="#ppt_y"/>
                                          </p:val>
                                        </p:tav>
                                      </p:tavLst>
                                    </p:anim>
                                  </p:childTnLst>
                                </p:cTn>
                              </p:par>
                              <p:par>
                                <p:cTn id="19" presetID="2" presetClass="entr" presetSubtype="4" fill="hold" grpId="1"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ppt_x</p:attrName>
                                        </p:attrNameLst>
                                      </p:cBhvr>
                                      <p:tavLst>
                                        <p:tav tm="0">
                                          <p:val>
                                            <p:strVal val="#ppt_x"/>
                                          </p:val>
                                        </p:tav>
                                        <p:tav tm="100000">
                                          <p:val>
                                            <p:strVal val="#ppt_x"/>
                                          </p:val>
                                        </p:tav>
                                      </p:tavLst>
                                    </p:anim>
                                    <p:anim calcmode="lin" valueType="num">
                                      <p:cBhvr>
                                        <p:cTn id="22" dur="500" fill="hold"/>
                                        <p:tgtEl>
                                          <p:spTgt spid="19"/>
                                        </p:tgtEl>
                                        <p:attrNameLst>
                                          <p:attrName>ppt_y</p:attrName>
                                        </p:attrNameLst>
                                      </p:cBhvr>
                                      <p:tavLst>
                                        <p:tav tm="0">
                                          <p:val>
                                            <p:strVal val="1+#ppt_h/2"/>
                                          </p:val>
                                        </p:tav>
                                        <p:tav tm="100000">
                                          <p:val>
                                            <p:strVal val="#ppt_y"/>
                                          </p:val>
                                        </p:tav>
                                      </p:tavLst>
                                    </p:anim>
                                  </p:childTnLst>
                                </p:cTn>
                              </p:par>
                              <p:par>
                                <p:cTn id="23" presetID="2" presetClass="entr" presetSubtype="4" fill="hold" grpId="1"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ppt_x</p:attrName>
                                        </p:attrNameLst>
                                      </p:cBhvr>
                                      <p:tavLst>
                                        <p:tav tm="0">
                                          <p:val>
                                            <p:strVal val="#ppt_x"/>
                                          </p:val>
                                        </p:tav>
                                        <p:tav tm="100000">
                                          <p:val>
                                            <p:strVal val="#ppt_x"/>
                                          </p:val>
                                        </p:tav>
                                      </p:tavLst>
                                    </p:anim>
                                    <p:anim calcmode="lin" valueType="num">
                                      <p:cBhvr>
                                        <p:cTn id="26" dur="500" fill="hold"/>
                                        <p:tgtEl>
                                          <p:spTgt spid="20"/>
                                        </p:tgtEl>
                                        <p:attrNameLst>
                                          <p:attrName>ppt_y</p:attrName>
                                        </p:attrNameLst>
                                      </p:cBhvr>
                                      <p:tavLst>
                                        <p:tav tm="0">
                                          <p:val>
                                            <p:strVal val="1+#ppt_h/2"/>
                                          </p:val>
                                        </p:tav>
                                        <p:tav tm="100000">
                                          <p:val>
                                            <p:strVal val="#ppt_y"/>
                                          </p:val>
                                        </p:tav>
                                      </p:tavLst>
                                    </p:anim>
                                  </p:childTnLst>
                                </p:cTn>
                              </p:par>
                              <p:par>
                                <p:cTn id="27" presetID="2" presetClass="entr" presetSubtype="4" fill="hold" grpId="1"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ppt_x</p:attrName>
                                        </p:attrNameLst>
                                      </p:cBhvr>
                                      <p:tavLst>
                                        <p:tav tm="0">
                                          <p:val>
                                            <p:strVal val="#ppt_x"/>
                                          </p:val>
                                        </p:tav>
                                        <p:tav tm="100000">
                                          <p:val>
                                            <p:strVal val="#ppt_x"/>
                                          </p:val>
                                        </p:tav>
                                      </p:tavLst>
                                    </p:anim>
                                    <p:anim calcmode="lin" valueType="num">
                                      <p:cBhvr>
                                        <p:cTn id="30" dur="500" fill="hold"/>
                                        <p:tgtEl>
                                          <p:spTgt spid="21"/>
                                        </p:tgtEl>
                                        <p:attrNameLst>
                                          <p:attrName>ppt_y</p:attrName>
                                        </p:attrNameLst>
                                      </p:cBhvr>
                                      <p:tavLst>
                                        <p:tav tm="0">
                                          <p:val>
                                            <p:strVal val="1+#ppt_h/2"/>
                                          </p:val>
                                        </p:tav>
                                        <p:tav tm="100000">
                                          <p:val>
                                            <p:strVal val="#ppt_y"/>
                                          </p:val>
                                        </p:tav>
                                      </p:tavLst>
                                    </p:anim>
                                  </p:childTnLst>
                                </p:cTn>
                              </p:par>
                              <p:par>
                                <p:cTn id="31" presetID="2" presetClass="entr" presetSubtype="4" fill="hold" grpId="1"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ppt_x</p:attrName>
                                        </p:attrNameLst>
                                      </p:cBhvr>
                                      <p:tavLst>
                                        <p:tav tm="0">
                                          <p:val>
                                            <p:strVal val="#ppt_x"/>
                                          </p:val>
                                        </p:tav>
                                        <p:tav tm="100000">
                                          <p:val>
                                            <p:strVal val="#ppt_x"/>
                                          </p:val>
                                        </p:tav>
                                      </p:tavLst>
                                    </p:anim>
                                    <p:anim calcmode="lin" valueType="num">
                                      <p:cBhvr>
                                        <p:cTn id="34" dur="500" fill="hold"/>
                                        <p:tgtEl>
                                          <p:spTgt spid="22"/>
                                        </p:tgtEl>
                                        <p:attrNameLst>
                                          <p:attrName>ppt_y</p:attrName>
                                        </p:attrNameLst>
                                      </p:cBhvr>
                                      <p:tavLst>
                                        <p:tav tm="0">
                                          <p:val>
                                            <p:strVal val="1+#ppt_h/2"/>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par>
                                <p:cTn id="40" presetID="23" presetClass="entr" presetSubtype="16"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600" fill="hold"/>
                                        <p:tgtEl>
                                          <p:spTgt spid="5"/>
                                        </p:tgtEl>
                                        <p:attrNameLst>
                                          <p:attrName>ppt_w</p:attrName>
                                        </p:attrNameLst>
                                      </p:cBhvr>
                                      <p:tavLst>
                                        <p:tav tm="0">
                                          <p:val>
                                            <p:fltVal val="0"/>
                                          </p:val>
                                        </p:tav>
                                        <p:tav tm="100000">
                                          <p:val>
                                            <p:strVal val="#ppt_w"/>
                                          </p:val>
                                        </p:tav>
                                      </p:tavLst>
                                    </p:anim>
                                    <p:anim calcmode="lin" valueType="num">
                                      <p:cBhvr>
                                        <p:cTn id="43" dur="600" fill="hold"/>
                                        <p:tgtEl>
                                          <p:spTgt spid="5"/>
                                        </p:tgtEl>
                                        <p:attrNameLst>
                                          <p:attrName>ppt_h</p:attrName>
                                        </p:attrNameLst>
                                      </p:cBhvr>
                                      <p:tavLst>
                                        <p:tav tm="0">
                                          <p:val>
                                            <p:fltVal val="0"/>
                                          </p:val>
                                        </p:tav>
                                        <p:tav tm="100000">
                                          <p:val>
                                            <p:strVal val="#ppt_h"/>
                                          </p:val>
                                        </p:tav>
                                      </p:tavLst>
                                    </p:anim>
                                  </p:childTnLst>
                                </p:cTn>
                              </p:par>
                              <p:par>
                                <p:cTn id="44" presetID="8" presetClass="emph" presetSubtype="0" fill="hold" grpId="1" nodeType="withEffect">
                                  <p:stCondLst>
                                    <p:cond delay="0"/>
                                  </p:stCondLst>
                                  <p:childTnLst>
                                    <p:animRot by="21600000">
                                      <p:cBhvr>
                                        <p:cTn id="45" dur="700" fill="hold"/>
                                        <p:tgtEl>
                                          <p:spTgt spid="5"/>
                                        </p:tgtEl>
                                        <p:attrNameLst>
                                          <p:attrName>r</p:attrName>
                                        </p:attrNameLst>
                                      </p:cBhvr>
                                    </p:animRot>
                                  </p:childTnLst>
                                </p:cTn>
                              </p:par>
                              <p:par>
                                <p:cTn id="46" presetID="22" presetClass="entr" presetSubtype="8" fill="hold" nodeType="withEffect">
                                  <p:stCondLst>
                                    <p:cond delay="700"/>
                                  </p:stCondLst>
                                  <p:childTnLst>
                                    <p:set>
                                      <p:cBhvr>
                                        <p:cTn id="47" dur="1" fill="hold">
                                          <p:stCondLst>
                                            <p:cond delay="0"/>
                                          </p:stCondLst>
                                        </p:cTn>
                                        <p:tgtEl>
                                          <p:spTgt spid="3"/>
                                        </p:tgtEl>
                                        <p:attrNameLst>
                                          <p:attrName>style.visibility</p:attrName>
                                        </p:attrNameLst>
                                      </p:cBhvr>
                                      <p:to>
                                        <p:strVal val="visible"/>
                                      </p:to>
                                    </p:set>
                                    <p:animEffect transition="in" filter="wipe(left)">
                                      <p:cBhvr>
                                        <p:cTn id="48" dur="500"/>
                                        <p:tgtEl>
                                          <p:spTgt spid="3"/>
                                        </p:tgtEl>
                                      </p:cBhvr>
                                    </p:animEffect>
                                  </p:childTnLst>
                                </p:cTn>
                              </p:par>
                              <p:par>
                                <p:cTn id="49" presetID="22" presetClass="entr" presetSubtype="8" fill="hold" nodeType="withEffect">
                                  <p:stCondLst>
                                    <p:cond delay="700"/>
                                  </p:stCondLst>
                                  <p:childTnLst>
                                    <p:set>
                                      <p:cBhvr>
                                        <p:cTn id="50" dur="1" fill="hold">
                                          <p:stCondLst>
                                            <p:cond delay="0"/>
                                          </p:stCondLst>
                                        </p:cTn>
                                        <p:tgtEl>
                                          <p:spTgt spid="6"/>
                                        </p:tgtEl>
                                        <p:attrNameLst>
                                          <p:attrName>style.visibility</p:attrName>
                                        </p:attrNameLst>
                                      </p:cBhvr>
                                      <p:to>
                                        <p:strVal val="visible"/>
                                      </p:to>
                                    </p:set>
                                    <p:animEffect transition="in" filter="wipe(left)">
                                      <p:cBhvr>
                                        <p:cTn id="51" dur="500"/>
                                        <p:tgtEl>
                                          <p:spTgt spid="6"/>
                                        </p:tgtEl>
                                      </p:cBhvr>
                                    </p:animEffect>
                                  </p:childTnLst>
                                </p:cTn>
                              </p:par>
                              <p:par>
                                <p:cTn id="52" presetID="22" presetClass="entr" presetSubtype="8" fill="hold" nodeType="withEffect">
                                  <p:stCondLst>
                                    <p:cond delay="700"/>
                                  </p:stCondLst>
                                  <p:childTnLst>
                                    <p:set>
                                      <p:cBhvr>
                                        <p:cTn id="53" dur="1" fill="hold">
                                          <p:stCondLst>
                                            <p:cond delay="0"/>
                                          </p:stCondLst>
                                        </p:cTn>
                                        <p:tgtEl>
                                          <p:spTgt spid="8"/>
                                        </p:tgtEl>
                                        <p:attrNameLst>
                                          <p:attrName>style.visibility</p:attrName>
                                        </p:attrNameLst>
                                      </p:cBhvr>
                                      <p:to>
                                        <p:strVal val="visible"/>
                                      </p:to>
                                    </p:set>
                                    <p:animEffect transition="in" filter="wipe(left)">
                                      <p:cBhvr>
                                        <p:cTn id="54" dur="500"/>
                                        <p:tgtEl>
                                          <p:spTgt spid="8"/>
                                        </p:tgtEl>
                                      </p:cBhvr>
                                    </p:animEffect>
                                  </p:childTnLst>
                                </p:cTn>
                              </p:par>
                              <p:par>
                                <p:cTn id="55" presetID="23" presetClass="entr" presetSubtype="16" fill="hold" nodeType="withEffect">
                                  <p:stCondLst>
                                    <p:cond delay="1000"/>
                                  </p:stCondLst>
                                  <p:childTnLst>
                                    <p:set>
                                      <p:cBhvr>
                                        <p:cTn id="56" dur="1" fill="hold">
                                          <p:stCondLst>
                                            <p:cond delay="0"/>
                                          </p:stCondLst>
                                        </p:cTn>
                                        <p:tgtEl>
                                          <p:spTgt spid="2"/>
                                        </p:tgtEl>
                                        <p:attrNameLst>
                                          <p:attrName>style.visibility</p:attrName>
                                        </p:attrNameLst>
                                      </p:cBhvr>
                                      <p:to>
                                        <p:strVal val="visible"/>
                                      </p:to>
                                    </p:set>
                                    <p:anim calcmode="lin" valueType="num">
                                      <p:cBhvr>
                                        <p:cTn id="57" dur="500" fill="hold"/>
                                        <p:tgtEl>
                                          <p:spTgt spid="2"/>
                                        </p:tgtEl>
                                        <p:attrNameLst>
                                          <p:attrName>ppt_w</p:attrName>
                                        </p:attrNameLst>
                                      </p:cBhvr>
                                      <p:tavLst>
                                        <p:tav tm="0">
                                          <p:val>
                                            <p:fltVal val="0"/>
                                          </p:val>
                                        </p:tav>
                                        <p:tav tm="100000">
                                          <p:val>
                                            <p:strVal val="#ppt_w"/>
                                          </p:val>
                                        </p:tav>
                                      </p:tavLst>
                                    </p:anim>
                                    <p:anim calcmode="lin" valueType="num">
                                      <p:cBhvr>
                                        <p:cTn id="58" dur="500" fill="hold"/>
                                        <p:tgtEl>
                                          <p:spTgt spid="2"/>
                                        </p:tgtEl>
                                        <p:attrNameLst>
                                          <p:attrName>ppt_h</p:attrName>
                                        </p:attrNameLst>
                                      </p:cBhvr>
                                      <p:tavLst>
                                        <p:tav tm="0">
                                          <p:val>
                                            <p:fltVal val="0"/>
                                          </p:val>
                                        </p:tav>
                                        <p:tav tm="100000">
                                          <p:val>
                                            <p:strVal val="#ppt_h"/>
                                          </p:val>
                                        </p:tav>
                                      </p:tavLst>
                                    </p:anim>
                                  </p:childTnLst>
                                </p:cTn>
                              </p:par>
                              <p:par>
                                <p:cTn id="59" presetID="23" presetClass="entr" presetSubtype="16" fill="hold" nodeType="withEffect">
                                  <p:stCondLst>
                                    <p:cond delay="1100"/>
                                  </p:stCondLst>
                                  <p:childTnLst>
                                    <p:set>
                                      <p:cBhvr>
                                        <p:cTn id="60" dur="1" fill="hold">
                                          <p:stCondLst>
                                            <p:cond delay="0"/>
                                          </p:stCondLst>
                                        </p:cTn>
                                        <p:tgtEl>
                                          <p:spTgt spid="4"/>
                                        </p:tgtEl>
                                        <p:attrNameLst>
                                          <p:attrName>style.visibility</p:attrName>
                                        </p:attrNameLst>
                                      </p:cBhvr>
                                      <p:to>
                                        <p:strVal val="visible"/>
                                      </p:to>
                                    </p:set>
                                    <p:anim calcmode="lin" valueType="num">
                                      <p:cBhvr>
                                        <p:cTn id="61" dur="500" fill="hold"/>
                                        <p:tgtEl>
                                          <p:spTgt spid="4"/>
                                        </p:tgtEl>
                                        <p:attrNameLst>
                                          <p:attrName>ppt_w</p:attrName>
                                        </p:attrNameLst>
                                      </p:cBhvr>
                                      <p:tavLst>
                                        <p:tav tm="0">
                                          <p:val>
                                            <p:fltVal val="0"/>
                                          </p:val>
                                        </p:tav>
                                        <p:tav tm="100000">
                                          <p:val>
                                            <p:strVal val="#ppt_w"/>
                                          </p:val>
                                        </p:tav>
                                      </p:tavLst>
                                    </p:anim>
                                    <p:anim calcmode="lin" valueType="num">
                                      <p:cBhvr>
                                        <p:cTn id="62" dur="500" fill="hold"/>
                                        <p:tgtEl>
                                          <p:spTgt spid="4"/>
                                        </p:tgtEl>
                                        <p:attrNameLst>
                                          <p:attrName>ppt_h</p:attrName>
                                        </p:attrNameLst>
                                      </p:cBhvr>
                                      <p:tavLst>
                                        <p:tav tm="0">
                                          <p:val>
                                            <p:fltVal val="0"/>
                                          </p:val>
                                        </p:tav>
                                        <p:tav tm="100000">
                                          <p:val>
                                            <p:strVal val="#ppt_h"/>
                                          </p:val>
                                        </p:tav>
                                      </p:tavLst>
                                    </p:anim>
                                  </p:childTnLst>
                                </p:cTn>
                              </p:par>
                              <p:par>
                                <p:cTn id="63" presetID="23" presetClass="entr" presetSubtype="16" fill="hold" nodeType="withEffect">
                                  <p:stCondLst>
                                    <p:cond delay="1100"/>
                                  </p:stCondLst>
                                  <p:childTnLst>
                                    <p:set>
                                      <p:cBhvr>
                                        <p:cTn id="64" dur="1" fill="hold">
                                          <p:stCondLst>
                                            <p:cond delay="0"/>
                                          </p:stCondLst>
                                        </p:cTn>
                                        <p:tgtEl>
                                          <p:spTgt spid="7"/>
                                        </p:tgtEl>
                                        <p:attrNameLst>
                                          <p:attrName>style.visibility</p:attrName>
                                        </p:attrNameLst>
                                      </p:cBhvr>
                                      <p:to>
                                        <p:strVal val="visible"/>
                                      </p:to>
                                    </p:set>
                                    <p:anim calcmode="lin" valueType="num">
                                      <p:cBhvr>
                                        <p:cTn id="65" dur="500" fill="hold"/>
                                        <p:tgtEl>
                                          <p:spTgt spid="7"/>
                                        </p:tgtEl>
                                        <p:attrNameLst>
                                          <p:attrName>ppt_w</p:attrName>
                                        </p:attrNameLst>
                                      </p:cBhvr>
                                      <p:tavLst>
                                        <p:tav tm="0">
                                          <p:val>
                                            <p:fltVal val="0"/>
                                          </p:val>
                                        </p:tav>
                                        <p:tav tm="100000">
                                          <p:val>
                                            <p:strVal val="#ppt_w"/>
                                          </p:val>
                                        </p:tav>
                                      </p:tavLst>
                                    </p:anim>
                                    <p:anim calcmode="lin" valueType="num">
                                      <p:cBhvr>
                                        <p:cTn id="66" dur="500" fill="hold"/>
                                        <p:tgtEl>
                                          <p:spTgt spid="7"/>
                                        </p:tgtEl>
                                        <p:attrNameLst>
                                          <p:attrName>ppt_h</p:attrName>
                                        </p:attrNameLst>
                                      </p:cBhvr>
                                      <p:tavLst>
                                        <p:tav tm="0">
                                          <p:val>
                                            <p:fltVal val="0"/>
                                          </p:val>
                                        </p:tav>
                                        <p:tav tm="100000">
                                          <p:val>
                                            <p:strVal val="#ppt_h"/>
                                          </p:val>
                                        </p:tav>
                                      </p:tavLst>
                                    </p:anim>
                                  </p:childTnLst>
                                </p:cTn>
                              </p:par>
                              <p:par>
                                <p:cTn id="67" presetID="22" presetClass="entr" presetSubtype="8" fill="hold" grpId="0" nodeType="withEffect">
                                  <p:stCondLst>
                                    <p:cond delay="1500"/>
                                  </p:stCondLst>
                                  <p:childTnLst>
                                    <p:set>
                                      <p:cBhvr>
                                        <p:cTn id="68" dur="1" fill="hold">
                                          <p:stCondLst>
                                            <p:cond delay="0"/>
                                          </p:stCondLst>
                                        </p:cTn>
                                        <p:tgtEl>
                                          <p:spTgt spid="30"/>
                                        </p:tgtEl>
                                        <p:attrNameLst>
                                          <p:attrName>style.visibility</p:attrName>
                                        </p:attrNameLst>
                                      </p:cBhvr>
                                      <p:to>
                                        <p:strVal val="visible"/>
                                      </p:to>
                                    </p:set>
                                    <p:animEffect transition="in" filter="wipe(left)">
                                      <p:cBhvr>
                                        <p:cTn id="69" dur="500"/>
                                        <p:tgtEl>
                                          <p:spTgt spid="30"/>
                                        </p:tgtEl>
                                      </p:cBhvr>
                                    </p:animEffect>
                                  </p:childTnLst>
                                </p:cTn>
                              </p:par>
                              <p:par>
                                <p:cTn id="70" presetID="22" presetClass="entr" presetSubtype="8" fill="hold" grpId="0" nodeType="withEffect">
                                  <p:stCondLst>
                                    <p:cond delay="1700"/>
                                  </p:stCondLst>
                                  <p:childTnLst>
                                    <p:set>
                                      <p:cBhvr>
                                        <p:cTn id="71" dur="1" fill="hold">
                                          <p:stCondLst>
                                            <p:cond delay="0"/>
                                          </p:stCondLst>
                                        </p:cTn>
                                        <p:tgtEl>
                                          <p:spTgt spid="31"/>
                                        </p:tgtEl>
                                        <p:attrNameLst>
                                          <p:attrName>style.visibility</p:attrName>
                                        </p:attrNameLst>
                                      </p:cBhvr>
                                      <p:to>
                                        <p:strVal val="visible"/>
                                      </p:to>
                                    </p:set>
                                    <p:animEffect transition="in" filter="wipe(left)">
                                      <p:cBhvr>
                                        <p:cTn id="72" dur="500"/>
                                        <p:tgtEl>
                                          <p:spTgt spid="31"/>
                                        </p:tgtEl>
                                      </p:cBhvr>
                                    </p:animEffect>
                                  </p:childTnLst>
                                </p:cTn>
                              </p:par>
                              <p:par>
                                <p:cTn id="73" presetID="22" presetClass="entr" presetSubtype="8" fill="hold" grpId="0" nodeType="withEffect">
                                  <p:stCondLst>
                                    <p:cond delay="190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5" grpId="0" animBg="1"/>
      <p:bldP spid="5" grpId="1" animBg="1"/>
      <p:bldP spid="30" grpId="0"/>
      <p:bldP spid="31" grpId="0"/>
      <p:bldP spid="32"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a:grpSpLocks/>
          </p:cNvGrpSpPr>
          <p:nvPr/>
        </p:nvGrpSpPr>
        <p:grpSpPr bwMode="auto">
          <a:xfrm>
            <a:off x="550069" y="2993232"/>
            <a:ext cx="2193131" cy="1303735"/>
            <a:chOff x="733193" y="3991305"/>
            <a:chExt cx="2924673" cy="1738698"/>
          </a:xfrm>
        </p:grpSpPr>
        <p:sp>
          <p:nvSpPr>
            <p:cNvPr id="40" name="Oval 5"/>
            <p:cNvSpPr>
              <a:spLocks noChangeArrowheads="1"/>
            </p:cNvSpPr>
            <p:nvPr/>
          </p:nvSpPr>
          <p:spPr bwMode="auto">
            <a:xfrm>
              <a:off x="733193" y="3991305"/>
              <a:ext cx="2924673" cy="1738698"/>
            </a:xfrm>
            <a:prstGeom prst="ellipse">
              <a:avLst/>
            </a:prstGeom>
            <a:solidFill>
              <a:srgbClr val="5AAB31"/>
            </a:solidFill>
            <a:ln>
              <a:noFill/>
            </a:ln>
          </p:spPr>
          <p:txBody>
            <a:bodyPr/>
            <a:lstStyle/>
            <a:p>
              <a:pPr>
                <a:defRPr/>
              </a:pPr>
              <a:endParaRPr lang="zh-CN" altLang="en-US" sz="1013">
                <a:cs typeface="+mn-ea"/>
                <a:sym typeface="+mn-lt"/>
              </a:endParaRPr>
            </a:p>
          </p:txBody>
        </p:sp>
        <p:sp>
          <p:nvSpPr>
            <p:cNvPr id="41" name="Oval 8"/>
            <p:cNvSpPr>
              <a:spLocks noChangeArrowheads="1"/>
            </p:cNvSpPr>
            <p:nvPr/>
          </p:nvSpPr>
          <p:spPr bwMode="auto">
            <a:xfrm>
              <a:off x="1119022" y="3991305"/>
              <a:ext cx="2308618" cy="1314741"/>
            </a:xfrm>
            <a:prstGeom prst="ellipse">
              <a:avLst/>
            </a:prstGeom>
            <a:solidFill>
              <a:srgbClr val="FFFFFF"/>
            </a:solidFill>
            <a:ln>
              <a:noFill/>
            </a:ln>
          </p:spPr>
          <p:txBody>
            <a:bodyPr/>
            <a:lstStyle/>
            <a:p>
              <a:pPr>
                <a:defRPr/>
              </a:pPr>
              <a:endParaRPr lang="zh-CN" altLang="en-US" sz="1013">
                <a:cs typeface="+mn-ea"/>
                <a:sym typeface="+mn-lt"/>
              </a:endParaRPr>
            </a:p>
          </p:txBody>
        </p:sp>
        <p:sp>
          <p:nvSpPr>
            <p:cNvPr id="48" name="文本框 47"/>
            <p:cNvSpPr txBox="1"/>
            <p:nvPr/>
          </p:nvSpPr>
          <p:spPr>
            <a:xfrm>
              <a:off x="1325433" y="4750298"/>
              <a:ext cx="1924379" cy="338630"/>
            </a:xfrm>
            <a:prstGeom prst="rect">
              <a:avLst/>
            </a:prstGeom>
            <a:noFill/>
          </p:spPr>
          <p:txBody>
            <a:bodyPr>
              <a:spAutoFit/>
            </a:bodyPr>
            <a:lstStyle/>
            <a:p>
              <a:pPr algn="ctr">
                <a:defRPr/>
              </a:pPr>
              <a:r>
                <a:rPr lang="en-US" altLang="zh-CN" sz="1050" dirty="0">
                  <a:cs typeface="+mn-ea"/>
                  <a:sym typeface="+mn-lt"/>
                </a:rPr>
                <a:t>Fill in the description</a:t>
              </a:r>
              <a:endParaRPr lang="zh-CN" altLang="en-US" sz="1050" dirty="0">
                <a:cs typeface="+mn-ea"/>
                <a:sym typeface="+mn-lt"/>
              </a:endParaRPr>
            </a:p>
          </p:txBody>
        </p:sp>
        <p:sp>
          <p:nvSpPr>
            <p:cNvPr id="49" name="文本框 48"/>
            <p:cNvSpPr txBox="1"/>
            <p:nvPr/>
          </p:nvSpPr>
          <p:spPr>
            <a:xfrm>
              <a:off x="1792236" y="4316814"/>
              <a:ext cx="1181295" cy="492552"/>
            </a:xfrm>
            <a:prstGeom prst="rect">
              <a:avLst/>
            </a:prstGeom>
            <a:noFill/>
          </p:spPr>
          <p:txBody>
            <a:bodyPr wrap="none">
              <a:spAutoFit/>
            </a:bodyPr>
            <a:lstStyle/>
            <a:p>
              <a:pPr>
                <a:defRPr/>
              </a:pPr>
              <a:r>
                <a:rPr lang="en-US" altLang="zh-CN" sz="1800" b="1" dirty="0">
                  <a:cs typeface="+mn-ea"/>
                  <a:sym typeface="+mn-lt"/>
                </a:rPr>
                <a:t>Title B</a:t>
              </a:r>
              <a:endParaRPr lang="zh-CN" altLang="en-US" sz="1800" b="1" dirty="0">
                <a:cs typeface="+mn-ea"/>
                <a:sym typeface="+mn-lt"/>
              </a:endParaRPr>
            </a:p>
          </p:txBody>
        </p:sp>
      </p:grpSp>
      <p:grpSp>
        <p:nvGrpSpPr>
          <p:cNvPr id="3" name="组合 1"/>
          <p:cNvGrpSpPr>
            <a:grpSpLocks/>
          </p:cNvGrpSpPr>
          <p:nvPr/>
        </p:nvGrpSpPr>
        <p:grpSpPr bwMode="auto">
          <a:xfrm>
            <a:off x="1725216" y="1326357"/>
            <a:ext cx="2365772" cy="1878806"/>
            <a:chOff x="2299755" y="1767795"/>
            <a:chExt cx="3155238" cy="2506188"/>
          </a:xfrm>
        </p:grpSpPr>
        <p:sp>
          <p:nvSpPr>
            <p:cNvPr id="44" name="Oval 21"/>
            <p:cNvSpPr>
              <a:spLocks noChangeArrowheads="1"/>
            </p:cNvSpPr>
            <p:nvPr/>
          </p:nvSpPr>
          <p:spPr bwMode="auto">
            <a:xfrm>
              <a:off x="2418850" y="1767795"/>
              <a:ext cx="2923400" cy="1740673"/>
            </a:xfrm>
            <a:prstGeom prst="ellipse">
              <a:avLst/>
            </a:prstGeom>
            <a:solidFill>
              <a:srgbClr val="315B2F"/>
            </a:solidFill>
            <a:ln>
              <a:noFill/>
            </a:ln>
          </p:spPr>
          <p:txBody>
            <a:bodyPr/>
            <a:lstStyle/>
            <a:p>
              <a:pPr>
                <a:defRPr/>
              </a:pPr>
              <a:endParaRPr lang="zh-CN" altLang="en-US" sz="1013">
                <a:cs typeface="+mn-ea"/>
                <a:sym typeface="+mn-lt"/>
              </a:endParaRPr>
            </a:p>
          </p:txBody>
        </p:sp>
        <p:sp>
          <p:nvSpPr>
            <p:cNvPr id="45" name="任意多边形 44"/>
            <p:cNvSpPr>
              <a:spLocks/>
            </p:cNvSpPr>
            <p:nvPr/>
          </p:nvSpPr>
          <p:spPr bwMode="auto">
            <a:xfrm>
              <a:off x="3821002" y="2511075"/>
              <a:ext cx="1633991" cy="1762908"/>
            </a:xfrm>
            <a:custGeom>
              <a:avLst/>
              <a:gdLst>
                <a:gd name="connsiteX0" fmla="*/ 515938 w 1643063"/>
                <a:gd name="connsiteY0" fmla="*/ 0 h 1771650"/>
                <a:gd name="connsiteX1" fmla="*/ 1396892 w 1643063"/>
                <a:gd name="connsiteY1" fmla="*/ 1393578 h 1771650"/>
                <a:gd name="connsiteX2" fmla="*/ 1546225 w 1643063"/>
                <a:gd name="connsiteY2" fmla="*/ 1143000 h 1771650"/>
                <a:gd name="connsiteX3" fmla="*/ 1643063 w 1643063"/>
                <a:gd name="connsiteY3" fmla="*/ 1771650 h 1771650"/>
                <a:gd name="connsiteX4" fmla="*/ 1030288 w 1643063"/>
                <a:gd name="connsiteY4" fmla="*/ 1606550 h 1771650"/>
                <a:gd name="connsiteX5" fmla="*/ 1292341 w 1643063"/>
                <a:gd name="connsiteY5" fmla="*/ 1487550 h 1771650"/>
                <a:gd name="connsiteX6" fmla="*/ 0 w 1643063"/>
                <a:gd name="connsiteY6" fmla="*/ 46355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3063" h="1771650">
                  <a:moveTo>
                    <a:pt x="515938" y="0"/>
                  </a:moveTo>
                  <a:lnTo>
                    <a:pt x="1396892" y="1393578"/>
                  </a:lnTo>
                  <a:lnTo>
                    <a:pt x="1546225" y="1143000"/>
                  </a:lnTo>
                  <a:lnTo>
                    <a:pt x="1643063" y="1771650"/>
                  </a:lnTo>
                  <a:lnTo>
                    <a:pt x="1030288" y="1606550"/>
                  </a:lnTo>
                  <a:lnTo>
                    <a:pt x="1292341" y="1487550"/>
                  </a:lnTo>
                  <a:lnTo>
                    <a:pt x="0" y="463550"/>
                  </a:lnTo>
                  <a:close/>
                </a:path>
              </a:pathLst>
            </a:custGeom>
            <a:solidFill>
              <a:srgbClr val="315B2F"/>
            </a:solidFill>
            <a:ln>
              <a:noFill/>
            </a:ln>
          </p:spPr>
          <p:txBody>
            <a:bodyPr/>
            <a:lstStyle/>
            <a:p>
              <a:pPr>
                <a:defRPr/>
              </a:pPr>
              <a:endParaRPr lang="zh-CN" altLang="en-US" sz="1013">
                <a:cs typeface="+mn-ea"/>
                <a:sym typeface="+mn-lt"/>
              </a:endParaRPr>
            </a:p>
          </p:txBody>
        </p:sp>
        <p:sp>
          <p:nvSpPr>
            <p:cNvPr id="46" name="任意多边形 45"/>
            <p:cNvSpPr>
              <a:spLocks/>
            </p:cNvSpPr>
            <p:nvPr/>
          </p:nvSpPr>
          <p:spPr bwMode="auto">
            <a:xfrm>
              <a:off x="2299755" y="2511075"/>
              <a:ext cx="1640342" cy="1762908"/>
            </a:xfrm>
            <a:custGeom>
              <a:avLst/>
              <a:gdLst>
                <a:gd name="connsiteX0" fmla="*/ 1127126 w 1649413"/>
                <a:gd name="connsiteY0" fmla="*/ 0 h 1771650"/>
                <a:gd name="connsiteX1" fmla="*/ 1649413 w 1649413"/>
                <a:gd name="connsiteY1" fmla="*/ 463550 h 1771650"/>
                <a:gd name="connsiteX2" fmla="*/ 351553 w 1649413"/>
                <a:gd name="connsiteY2" fmla="*/ 1487910 h 1771650"/>
                <a:gd name="connsiteX3" fmla="*/ 619125 w 1649413"/>
                <a:gd name="connsiteY3" fmla="*/ 1606550 h 1771650"/>
                <a:gd name="connsiteX4" fmla="*/ 0 w 1649413"/>
                <a:gd name="connsiteY4" fmla="*/ 1771650 h 1771650"/>
                <a:gd name="connsiteX5" fmla="*/ 103188 w 1649413"/>
                <a:gd name="connsiteY5" fmla="*/ 1143000 h 1771650"/>
                <a:gd name="connsiteX6" fmla="*/ 246184 w 1649413"/>
                <a:gd name="connsiteY6" fmla="*/ 1393559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9413" h="1771650">
                  <a:moveTo>
                    <a:pt x="1127126" y="0"/>
                  </a:moveTo>
                  <a:lnTo>
                    <a:pt x="1649413" y="463550"/>
                  </a:lnTo>
                  <a:lnTo>
                    <a:pt x="351553" y="1487910"/>
                  </a:lnTo>
                  <a:lnTo>
                    <a:pt x="619125" y="1606550"/>
                  </a:lnTo>
                  <a:lnTo>
                    <a:pt x="0" y="1771650"/>
                  </a:lnTo>
                  <a:lnTo>
                    <a:pt x="103188" y="1143000"/>
                  </a:lnTo>
                  <a:lnTo>
                    <a:pt x="246184" y="1393559"/>
                  </a:lnTo>
                  <a:close/>
                </a:path>
              </a:pathLst>
            </a:custGeom>
            <a:solidFill>
              <a:srgbClr val="315B2F"/>
            </a:solidFill>
            <a:ln>
              <a:noFill/>
            </a:ln>
          </p:spPr>
          <p:txBody>
            <a:bodyPr/>
            <a:lstStyle/>
            <a:p>
              <a:pPr>
                <a:defRPr/>
              </a:pPr>
              <a:endParaRPr lang="zh-CN" altLang="en-US" sz="1013">
                <a:cs typeface="+mn-ea"/>
                <a:sym typeface="+mn-lt"/>
              </a:endParaRPr>
            </a:p>
          </p:txBody>
        </p:sp>
        <p:sp>
          <p:nvSpPr>
            <p:cNvPr id="47" name="Oval 26"/>
            <p:cNvSpPr>
              <a:spLocks noChangeArrowheads="1"/>
            </p:cNvSpPr>
            <p:nvPr/>
          </p:nvSpPr>
          <p:spPr bwMode="auto">
            <a:xfrm>
              <a:off x="2723735" y="1767795"/>
              <a:ext cx="2307279" cy="1315034"/>
            </a:xfrm>
            <a:prstGeom prst="ellipse">
              <a:avLst/>
            </a:prstGeom>
            <a:solidFill>
              <a:srgbClr val="FFFFFF"/>
            </a:solidFill>
            <a:ln>
              <a:noFill/>
            </a:ln>
          </p:spPr>
          <p:txBody>
            <a:bodyPr/>
            <a:lstStyle/>
            <a:p>
              <a:pPr>
                <a:defRPr/>
              </a:pPr>
              <a:endParaRPr lang="zh-CN" altLang="en-US" sz="1013">
                <a:cs typeface="+mn-ea"/>
                <a:sym typeface="+mn-lt"/>
              </a:endParaRPr>
            </a:p>
          </p:txBody>
        </p:sp>
        <p:sp>
          <p:nvSpPr>
            <p:cNvPr id="50" name="文本框 49"/>
            <p:cNvSpPr txBox="1"/>
            <p:nvPr/>
          </p:nvSpPr>
          <p:spPr>
            <a:xfrm>
              <a:off x="2914288" y="2449136"/>
              <a:ext cx="1926173" cy="338705"/>
            </a:xfrm>
            <a:prstGeom prst="rect">
              <a:avLst/>
            </a:prstGeom>
            <a:noFill/>
          </p:spPr>
          <p:txBody>
            <a:bodyPr>
              <a:spAutoFit/>
            </a:bodyPr>
            <a:lstStyle/>
            <a:p>
              <a:pPr algn="ctr">
                <a:defRPr/>
              </a:pPr>
              <a:r>
                <a:rPr lang="en-US" altLang="zh-CN" sz="1050" dirty="0">
                  <a:cs typeface="+mn-ea"/>
                  <a:sym typeface="+mn-lt"/>
                </a:rPr>
                <a:t>Fill in the description</a:t>
              </a:r>
              <a:endParaRPr lang="zh-CN" altLang="en-US" sz="1050" dirty="0">
                <a:cs typeface="+mn-ea"/>
                <a:sym typeface="+mn-lt"/>
              </a:endParaRPr>
            </a:p>
          </p:txBody>
        </p:sp>
        <p:sp>
          <p:nvSpPr>
            <p:cNvPr id="51" name="文本框 50"/>
            <p:cNvSpPr txBox="1"/>
            <p:nvPr/>
          </p:nvSpPr>
          <p:spPr>
            <a:xfrm>
              <a:off x="3427193" y="2025084"/>
              <a:ext cx="1014663" cy="431078"/>
            </a:xfrm>
            <a:prstGeom prst="rect">
              <a:avLst/>
            </a:prstGeom>
            <a:noFill/>
          </p:spPr>
          <p:txBody>
            <a:bodyPr wrap="none">
              <a:spAutoFit/>
            </a:bodyPr>
            <a:lstStyle/>
            <a:p>
              <a:pPr>
                <a:defRPr/>
              </a:pPr>
              <a:r>
                <a:rPr lang="en-US" altLang="zh-CN" sz="1500" b="1" dirty="0">
                  <a:cs typeface="+mn-ea"/>
                  <a:sym typeface="+mn-lt"/>
                </a:rPr>
                <a:t>Title A</a:t>
              </a:r>
              <a:endParaRPr lang="zh-CN" altLang="en-US" sz="1500" b="1" dirty="0">
                <a:cs typeface="+mn-ea"/>
                <a:sym typeface="+mn-lt"/>
              </a:endParaRPr>
            </a:p>
          </p:txBody>
        </p:sp>
      </p:grpSp>
      <p:grpSp>
        <p:nvGrpSpPr>
          <p:cNvPr id="4" name="组合 3"/>
          <p:cNvGrpSpPr>
            <a:grpSpLocks/>
          </p:cNvGrpSpPr>
          <p:nvPr/>
        </p:nvGrpSpPr>
        <p:grpSpPr bwMode="auto">
          <a:xfrm>
            <a:off x="3077766" y="2993232"/>
            <a:ext cx="2194322" cy="1303735"/>
            <a:chOff x="4103199" y="3991305"/>
            <a:chExt cx="2926253" cy="1738698"/>
          </a:xfrm>
        </p:grpSpPr>
        <p:sp>
          <p:nvSpPr>
            <p:cNvPr id="42" name="Oval 13"/>
            <p:cNvSpPr>
              <a:spLocks noChangeArrowheads="1"/>
            </p:cNvSpPr>
            <p:nvPr/>
          </p:nvSpPr>
          <p:spPr bwMode="auto">
            <a:xfrm>
              <a:off x="4103199" y="3991305"/>
              <a:ext cx="2926253" cy="1738698"/>
            </a:xfrm>
            <a:prstGeom prst="ellipse">
              <a:avLst/>
            </a:prstGeom>
            <a:solidFill>
              <a:srgbClr val="5AAB31"/>
            </a:solidFill>
            <a:ln>
              <a:noFill/>
            </a:ln>
          </p:spPr>
          <p:txBody>
            <a:bodyPr/>
            <a:lstStyle/>
            <a:p>
              <a:pPr>
                <a:defRPr/>
              </a:pPr>
              <a:endParaRPr lang="zh-CN" altLang="en-US" sz="1013">
                <a:cs typeface="+mn-ea"/>
                <a:sym typeface="+mn-lt"/>
              </a:endParaRPr>
            </a:p>
          </p:txBody>
        </p:sp>
        <p:sp>
          <p:nvSpPr>
            <p:cNvPr id="43" name="Oval 16"/>
            <p:cNvSpPr>
              <a:spLocks noChangeArrowheads="1"/>
            </p:cNvSpPr>
            <p:nvPr/>
          </p:nvSpPr>
          <p:spPr bwMode="auto">
            <a:xfrm>
              <a:off x="4325486" y="3991305"/>
              <a:ext cx="2308612" cy="1314741"/>
            </a:xfrm>
            <a:prstGeom prst="ellipse">
              <a:avLst/>
            </a:prstGeom>
            <a:solidFill>
              <a:srgbClr val="FFFFFF"/>
            </a:solidFill>
            <a:ln>
              <a:noFill/>
            </a:ln>
          </p:spPr>
          <p:txBody>
            <a:bodyPr/>
            <a:lstStyle/>
            <a:p>
              <a:pPr>
                <a:defRPr/>
              </a:pPr>
              <a:endParaRPr lang="zh-CN" altLang="en-US" sz="1013">
                <a:cs typeface="+mn-ea"/>
                <a:sym typeface="+mn-lt"/>
              </a:endParaRPr>
            </a:p>
          </p:txBody>
        </p:sp>
        <p:sp>
          <p:nvSpPr>
            <p:cNvPr id="52" name="文本框 51"/>
            <p:cNvSpPr txBox="1"/>
            <p:nvPr/>
          </p:nvSpPr>
          <p:spPr>
            <a:xfrm>
              <a:off x="4638277" y="4807462"/>
              <a:ext cx="1924373" cy="338630"/>
            </a:xfrm>
            <a:prstGeom prst="rect">
              <a:avLst/>
            </a:prstGeom>
            <a:noFill/>
          </p:spPr>
          <p:txBody>
            <a:bodyPr>
              <a:spAutoFit/>
            </a:bodyPr>
            <a:lstStyle/>
            <a:p>
              <a:pPr algn="ctr">
                <a:defRPr/>
              </a:pPr>
              <a:r>
                <a:rPr lang="en-US" altLang="zh-CN" sz="1050" dirty="0">
                  <a:cs typeface="+mn-ea"/>
                  <a:sym typeface="+mn-lt"/>
                </a:rPr>
                <a:t>Fill in the description</a:t>
              </a:r>
              <a:endParaRPr lang="zh-CN" altLang="en-US" sz="1050" dirty="0">
                <a:cs typeface="+mn-ea"/>
                <a:sym typeface="+mn-lt"/>
              </a:endParaRPr>
            </a:p>
          </p:txBody>
        </p:sp>
        <p:sp>
          <p:nvSpPr>
            <p:cNvPr id="53" name="文本框 52"/>
            <p:cNvSpPr txBox="1"/>
            <p:nvPr/>
          </p:nvSpPr>
          <p:spPr>
            <a:xfrm>
              <a:off x="5125721" y="4348572"/>
              <a:ext cx="1181291" cy="492552"/>
            </a:xfrm>
            <a:prstGeom prst="rect">
              <a:avLst/>
            </a:prstGeom>
            <a:noFill/>
          </p:spPr>
          <p:txBody>
            <a:bodyPr wrap="none">
              <a:spAutoFit/>
            </a:bodyPr>
            <a:lstStyle/>
            <a:p>
              <a:pPr>
                <a:defRPr/>
              </a:pPr>
              <a:r>
                <a:rPr lang="en-US" altLang="zh-CN" sz="1800" b="1" dirty="0">
                  <a:cs typeface="+mn-ea"/>
                  <a:sym typeface="+mn-lt"/>
                </a:rPr>
                <a:t>Title C</a:t>
              </a:r>
              <a:endParaRPr lang="zh-CN" altLang="en-US" sz="1800" b="1" dirty="0">
                <a:cs typeface="+mn-ea"/>
                <a:sym typeface="+mn-lt"/>
              </a:endParaRPr>
            </a:p>
          </p:txBody>
        </p:sp>
      </p:grpSp>
      <p:grpSp>
        <p:nvGrpSpPr>
          <p:cNvPr id="5" name="组合 4"/>
          <p:cNvGrpSpPr>
            <a:grpSpLocks/>
          </p:cNvGrpSpPr>
          <p:nvPr/>
        </p:nvGrpSpPr>
        <p:grpSpPr bwMode="auto">
          <a:xfrm>
            <a:off x="5474494" y="1902619"/>
            <a:ext cx="3058716" cy="974102"/>
            <a:chOff x="7299429" y="2536999"/>
            <a:chExt cx="4078423" cy="1298684"/>
          </a:xfrm>
        </p:grpSpPr>
        <p:sp>
          <p:nvSpPr>
            <p:cNvPr id="50187" name="文本框 53"/>
            <p:cNvSpPr txBox="1">
              <a:spLocks noChangeArrowheads="1"/>
            </p:cNvSpPr>
            <p:nvPr/>
          </p:nvSpPr>
          <p:spPr bwMode="auto">
            <a:xfrm>
              <a:off x="7299429" y="2536999"/>
              <a:ext cx="3739710" cy="430847"/>
            </a:xfrm>
            <a:prstGeom prst="rect">
              <a:avLst/>
            </a:prstGeom>
            <a:noFill/>
            <a:ln w="9525">
              <a:noFill/>
              <a:miter lim="800000"/>
              <a:headEnd/>
              <a:tailEnd/>
            </a:ln>
          </p:spPr>
          <p:txBody>
            <a:bodyPr>
              <a:spAutoFit/>
            </a:bodyPr>
            <a:lstStyle/>
            <a:p>
              <a:pPr defTabSz="912019">
                <a:spcBef>
                  <a:spcPct val="20000"/>
                </a:spcBef>
              </a:pPr>
              <a:r>
                <a:rPr lang="en-US" altLang="zh-CN" sz="1500" b="1" dirty="0">
                  <a:cs typeface="+mn-ea"/>
                  <a:sym typeface="+mn-lt"/>
                </a:rPr>
                <a:t>Add title text</a:t>
              </a:r>
            </a:p>
          </p:txBody>
        </p:sp>
        <p:sp>
          <p:nvSpPr>
            <p:cNvPr id="55" name="文本框 54"/>
            <p:cNvSpPr txBox="1"/>
            <p:nvPr/>
          </p:nvSpPr>
          <p:spPr>
            <a:xfrm>
              <a:off x="7312129" y="2960823"/>
              <a:ext cx="4065723" cy="874860"/>
            </a:xfrm>
            <a:prstGeom prst="rect">
              <a:avLst/>
            </a:prstGeom>
            <a:noFill/>
          </p:spPr>
          <p:txBody>
            <a:bodyPr lIns="54000">
              <a:spAutoFit/>
            </a:bodyPr>
            <a:lstStyle>
              <a:defPPr>
                <a:defRPr lang="zh-CN"/>
              </a:defPPr>
              <a:lvl1pPr>
                <a:lnSpc>
                  <a:spcPct val="120000"/>
                </a:lnSpc>
                <a:defRPr sz="1400" spc="100">
                  <a:solidFill>
                    <a:prstClr val="black"/>
                  </a:solidFill>
                  <a:latin typeface="微软雅黑" panose="020B0503020204020204" pitchFamily="34" charset="-122"/>
                  <a:ea typeface="微软雅黑" panose="020B0503020204020204" pitchFamily="34" charset="-122"/>
                </a:defRPr>
              </a:lvl1pPr>
            </a:lstStyle>
            <a:p>
              <a:pPr>
                <a:defRPr/>
              </a:pPr>
              <a:r>
                <a:rPr lang="en-US" altLang="zh-CN" sz="1050" b="1" dirty="0">
                  <a:solidFill>
                    <a:schemeClr val="tx1"/>
                  </a:solidFill>
                  <a:latin typeface="+mn-lt"/>
                  <a:ea typeface="+mn-ea"/>
                  <a:cs typeface="+mn-ea"/>
                  <a:sym typeface="+mn-lt"/>
                </a:rPr>
                <a:t>Click here to add text content, such as keywords, some brief introductions, etc.</a:t>
              </a:r>
              <a:endParaRPr lang="en-US" altLang="zh-CN" sz="1050" dirty="0">
                <a:solidFill>
                  <a:schemeClr val="tx1"/>
                </a:solidFill>
                <a:latin typeface="+mn-lt"/>
                <a:ea typeface="+mn-ea"/>
                <a:cs typeface="+mn-ea"/>
                <a:sym typeface="+mn-lt"/>
              </a:endParaRPr>
            </a:p>
          </p:txBody>
        </p:sp>
      </p:grpSp>
    </p:spTree>
    <p:extLst>
      <p:ext uri="{BB962C8B-B14F-4D97-AF65-F5344CB8AC3E}">
        <p14:creationId xmlns:p14="http://schemas.microsoft.com/office/powerpoint/2010/main" val="3623914548"/>
      </p:ext>
    </p:ext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 name="等腰三角形 75"/>
          <p:cNvSpPr>
            <a:spLocks noChangeArrowheads="1"/>
          </p:cNvSpPr>
          <p:nvPr/>
        </p:nvSpPr>
        <p:spPr bwMode="auto">
          <a:xfrm rot="9233090">
            <a:off x="8356997" y="4995863"/>
            <a:ext cx="90488" cy="78581"/>
          </a:xfrm>
          <a:prstGeom prst="triangle">
            <a:avLst>
              <a:gd name="adj" fmla="val 50000"/>
            </a:avLst>
          </a:prstGeom>
          <a:solidFill>
            <a:srgbClr val="5EA45A"/>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en-US" sz="1013">
              <a:solidFill>
                <a:srgbClr val="FFC20F"/>
              </a:solidFill>
              <a:cs typeface="+mn-ea"/>
              <a:sym typeface="+mn-lt"/>
            </a:endParaRPr>
          </a:p>
        </p:txBody>
      </p:sp>
      <p:sp>
        <p:nvSpPr>
          <p:cNvPr id="77" name="等腰三角形 76"/>
          <p:cNvSpPr>
            <a:spLocks noChangeArrowheads="1"/>
          </p:cNvSpPr>
          <p:nvPr/>
        </p:nvSpPr>
        <p:spPr bwMode="auto">
          <a:xfrm rot="-6030424">
            <a:off x="8175427" y="4976218"/>
            <a:ext cx="135731" cy="117872"/>
          </a:xfrm>
          <a:prstGeom prst="triangle">
            <a:avLst>
              <a:gd name="adj" fmla="val 50000"/>
            </a:avLst>
          </a:prstGeom>
          <a:solidFill>
            <a:srgbClr val="30903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en-US" sz="1013">
              <a:solidFill>
                <a:srgbClr val="FFC20F"/>
              </a:solidFill>
              <a:cs typeface="+mn-ea"/>
              <a:sym typeface="+mn-lt"/>
            </a:endParaRPr>
          </a:p>
        </p:txBody>
      </p:sp>
      <p:sp>
        <p:nvSpPr>
          <p:cNvPr id="78" name="等腰三角形 77"/>
          <p:cNvSpPr>
            <a:spLocks noChangeArrowheads="1"/>
          </p:cNvSpPr>
          <p:nvPr/>
        </p:nvSpPr>
        <p:spPr bwMode="auto">
          <a:xfrm rot="-228606">
            <a:off x="8516541" y="4982767"/>
            <a:ext cx="91678" cy="78581"/>
          </a:xfrm>
          <a:prstGeom prst="triangle">
            <a:avLst>
              <a:gd name="adj" fmla="val 50000"/>
            </a:avLst>
          </a:prstGeom>
          <a:solidFill>
            <a:srgbClr val="2B7E2A"/>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en-US" sz="1013">
              <a:solidFill>
                <a:srgbClr val="FFC20F"/>
              </a:solidFill>
              <a:cs typeface="+mn-ea"/>
              <a:sym typeface="+mn-lt"/>
            </a:endParaRPr>
          </a:p>
        </p:txBody>
      </p:sp>
      <p:sp>
        <p:nvSpPr>
          <p:cNvPr id="79" name="等腰三角形 78"/>
          <p:cNvSpPr>
            <a:spLocks noChangeArrowheads="1"/>
          </p:cNvSpPr>
          <p:nvPr/>
        </p:nvSpPr>
        <p:spPr bwMode="auto">
          <a:xfrm rot="-3389783">
            <a:off x="8321874" y="4928593"/>
            <a:ext cx="44053" cy="38100"/>
          </a:xfrm>
          <a:prstGeom prst="triangle">
            <a:avLst>
              <a:gd name="adj" fmla="val 50000"/>
            </a:avLst>
          </a:prstGeom>
          <a:solidFill>
            <a:srgbClr val="5EA45A"/>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en-US" sz="1013">
              <a:solidFill>
                <a:srgbClr val="FFC20F"/>
              </a:solidFill>
              <a:cs typeface="+mn-ea"/>
              <a:sym typeface="+mn-lt"/>
            </a:endParaRPr>
          </a:p>
        </p:txBody>
      </p:sp>
      <p:sp>
        <p:nvSpPr>
          <p:cNvPr id="80" name="等腰三角形 79"/>
          <p:cNvSpPr>
            <a:spLocks noChangeArrowheads="1"/>
          </p:cNvSpPr>
          <p:nvPr/>
        </p:nvSpPr>
        <p:spPr bwMode="auto">
          <a:xfrm rot="8748521">
            <a:off x="8464154" y="4993482"/>
            <a:ext cx="44053" cy="36910"/>
          </a:xfrm>
          <a:prstGeom prst="triangle">
            <a:avLst>
              <a:gd name="adj" fmla="val 50000"/>
            </a:avLst>
          </a:prstGeom>
          <a:solidFill>
            <a:srgbClr val="55955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en-US" sz="1013">
              <a:solidFill>
                <a:srgbClr val="FFC20F"/>
              </a:solidFill>
              <a:cs typeface="+mn-ea"/>
              <a:sym typeface="+mn-lt"/>
            </a:endParaRPr>
          </a:p>
        </p:txBody>
      </p:sp>
      <p:grpSp>
        <p:nvGrpSpPr>
          <p:cNvPr id="4" name="组合 3"/>
          <p:cNvGrpSpPr>
            <a:grpSpLocks/>
          </p:cNvGrpSpPr>
          <p:nvPr/>
        </p:nvGrpSpPr>
        <p:grpSpPr bwMode="auto">
          <a:xfrm>
            <a:off x="476251" y="1303735"/>
            <a:ext cx="1440656" cy="1640681"/>
            <a:chOff x="1463765" y="2050209"/>
            <a:chExt cx="1920696" cy="2187962"/>
          </a:xfrm>
        </p:grpSpPr>
        <p:grpSp>
          <p:nvGrpSpPr>
            <p:cNvPr id="19463" name="组合 13"/>
            <p:cNvGrpSpPr>
              <a:grpSpLocks/>
            </p:cNvGrpSpPr>
            <p:nvPr/>
          </p:nvGrpSpPr>
          <p:grpSpPr bwMode="auto">
            <a:xfrm>
              <a:off x="1463765" y="2050209"/>
              <a:ext cx="1920696" cy="2187962"/>
              <a:chOff x="1162050" y="2012950"/>
              <a:chExt cx="2500242" cy="2848152"/>
            </a:xfrm>
          </p:grpSpPr>
          <p:sp>
            <p:nvSpPr>
              <p:cNvPr id="51" name="任意多边形 50"/>
              <p:cNvSpPr/>
              <p:nvPr/>
            </p:nvSpPr>
            <p:spPr>
              <a:xfrm>
                <a:off x="1162050" y="2012950"/>
                <a:ext cx="2500242" cy="2515385"/>
              </a:xfrm>
              <a:custGeom>
                <a:avLst/>
                <a:gdLst>
                  <a:gd name="connsiteX0" fmla="*/ 1257300 w 2500242"/>
                  <a:gd name="connsiteY0" fmla="*/ 0 h 2514600"/>
                  <a:gd name="connsiteX1" fmla="*/ 2489056 w 2500242"/>
                  <a:gd name="connsiteY1" fmla="*/ 1003910 h 2514600"/>
                  <a:gd name="connsiteX2" fmla="*/ 2500242 w 2500242"/>
                  <a:gd name="connsiteY2" fmla="*/ 1077199 h 2514600"/>
                  <a:gd name="connsiteX3" fmla="*/ 1954242 w 2500242"/>
                  <a:gd name="connsiteY3" fmla="*/ 2303535 h 2514600"/>
                  <a:gd name="connsiteX4" fmla="*/ 1856604 w 2500242"/>
                  <a:gd name="connsiteY4" fmla="*/ 2362851 h 2514600"/>
                  <a:gd name="connsiteX5" fmla="*/ 1257300 w 2500242"/>
                  <a:gd name="connsiteY5" fmla="*/ 2514600 h 2514600"/>
                  <a:gd name="connsiteX6" fmla="*/ 0 w 2500242"/>
                  <a:gd name="connsiteY6" fmla="*/ 1257300 h 2514600"/>
                  <a:gd name="connsiteX7" fmla="*/ 1257300 w 2500242"/>
                  <a:gd name="connsiteY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0242" h="2514600">
                    <a:moveTo>
                      <a:pt x="1257300" y="0"/>
                    </a:moveTo>
                    <a:cubicBezTo>
                      <a:pt x="1864890" y="0"/>
                      <a:pt x="2371818" y="430980"/>
                      <a:pt x="2489056" y="1003910"/>
                    </a:cubicBezTo>
                    <a:lnTo>
                      <a:pt x="2500242" y="1077199"/>
                    </a:lnTo>
                    <a:lnTo>
                      <a:pt x="1954242" y="2303535"/>
                    </a:lnTo>
                    <a:lnTo>
                      <a:pt x="1856604" y="2362851"/>
                    </a:lnTo>
                    <a:cubicBezTo>
                      <a:pt x="1678453" y="2459628"/>
                      <a:pt x="1474296" y="2514600"/>
                      <a:pt x="1257300" y="2514600"/>
                    </a:cubicBezTo>
                    <a:cubicBezTo>
                      <a:pt x="562912" y="2514600"/>
                      <a:pt x="0" y="1951688"/>
                      <a:pt x="0" y="1257300"/>
                    </a:cubicBezTo>
                    <a:cubicBezTo>
                      <a:pt x="0" y="562912"/>
                      <a:pt x="562912" y="0"/>
                      <a:pt x="1257300" y="0"/>
                    </a:cubicBezTo>
                    <a:close/>
                  </a:path>
                </a:pathLst>
              </a:custGeom>
              <a:solidFill>
                <a:srgbClr val="1975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3" noProof="1">
                  <a:cs typeface="+mn-ea"/>
                  <a:sym typeface="+mn-lt"/>
                </a:endParaRPr>
              </a:p>
            </p:txBody>
          </p:sp>
          <p:pic>
            <p:nvPicPr>
              <p:cNvPr id="19465" name="图片 11"/>
              <p:cNvPicPr>
                <a:picLocks noChangeAspect="1" noChangeArrowheads="1"/>
              </p:cNvPicPr>
              <p:nvPr/>
            </p:nvPicPr>
            <p:blipFill>
              <a:blip r:embed="rId3" cstate="print">
                <a:extLst>
                  <a:ext uri="{28A0092B-C50C-407E-A947-70E740481C1C}">
                    <a14:useLocalDpi xmlns:a14="http://schemas.microsoft.com/office/drawing/2010/main" val="0"/>
                  </a:ext>
                </a:extLst>
              </a:blip>
              <a:srcRect l="1672" t="6100" r="83327" b="4980"/>
              <a:stretch>
                <a:fillRect/>
              </a:stretch>
            </p:blipFill>
            <p:spPr bwMode="auto">
              <a:xfrm rot="1436196">
                <a:off x="3269963" y="2437942"/>
                <a:ext cx="137160" cy="2423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66" name="Freeform 5"/>
            <p:cNvSpPr>
              <a:spLocks noEditPoints="1" noChangeArrowheads="1"/>
            </p:cNvSpPr>
            <p:nvPr/>
          </p:nvSpPr>
          <p:spPr bwMode="auto">
            <a:xfrm>
              <a:off x="1964595" y="2646484"/>
              <a:ext cx="919036" cy="783618"/>
            </a:xfrm>
            <a:custGeom>
              <a:avLst/>
              <a:gdLst>
                <a:gd name="T0" fmla="*/ 20 w 86"/>
                <a:gd name="T1" fmla="*/ 2 h 70"/>
                <a:gd name="T2" fmla="*/ 60 w 86"/>
                <a:gd name="T3" fmla="*/ 2 h 70"/>
                <a:gd name="T4" fmla="*/ 80 w 86"/>
                <a:gd name="T5" fmla="*/ 6 h 70"/>
                <a:gd name="T6" fmla="*/ 74 w 86"/>
                <a:gd name="T7" fmla="*/ 26 h 70"/>
                <a:gd name="T8" fmla="*/ 59 w 86"/>
                <a:gd name="T9" fmla="*/ 8 h 70"/>
                <a:gd name="T10" fmla="*/ 43 w 86"/>
                <a:gd name="T11" fmla="*/ 54 h 70"/>
                <a:gd name="T12" fmla="*/ 49 w 86"/>
                <a:gd name="T13" fmla="*/ 58 h 70"/>
                <a:gd name="T14" fmla="*/ 50 w 86"/>
                <a:gd name="T15" fmla="*/ 59 h 70"/>
                <a:gd name="T16" fmla="*/ 40 w 86"/>
                <a:gd name="T17" fmla="*/ 60 h 70"/>
                <a:gd name="T18" fmla="*/ 22 w 86"/>
                <a:gd name="T19" fmla="*/ 60 h 70"/>
                <a:gd name="T20" fmla="*/ 0 w 86"/>
                <a:gd name="T21" fmla="*/ 58 h 70"/>
                <a:gd name="T22" fmla="*/ 3 w 86"/>
                <a:gd name="T23" fmla="*/ 3 h 70"/>
                <a:gd name="T24" fmla="*/ 59 w 86"/>
                <a:gd name="T25" fmla="*/ 37 h 70"/>
                <a:gd name="T26" fmla="*/ 57 w 86"/>
                <a:gd name="T27" fmla="*/ 51 h 70"/>
                <a:gd name="T28" fmla="*/ 72 w 86"/>
                <a:gd name="T29" fmla="*/ 53 h 70"/>
                <a:gd name="T30" fmla="*/ 74 w 86"/>
                <a:gd name="T31" fmla="*/ 39 h 70"/>
                <a:gd name="T32" fmla="*/ 56 w 86"/>
                <a:gd name="T33" fmla="*/ 33 h 70"/>
                <a:gd name="T34" fmla="*/ 53 w 86"/>
                <a:gd name="T35" fmla="*/ 55 h 70"/>
                <a:gd name="T36" fmla="*/ 73 w 86"/>
                <a:gd name="T37" fmla="*/ 59 h 70"/>
                <a:gd name="T38" fmla="*/ 79 w 86"/>
                <a:gd name="T39" fmla="*/ 68 h 70"/>
                <a:gd name="T40" fmla="*/ 84 w 86"/>
                <a:gd name="T41" fmla="*/ 69 h 70"/>
                <a:gd name="T42" fmla="*/ 80 w 86"/>
                <a:gd name="T43" fmla="*/ 57 h 70"/>
                <a:gd name="T44" fmla="*/ 81 w 86"/>
                <a:gd name="T45" fmla="*/ 47 h 70"/>
                <a:gd name="T46" fmla="*/ 67 w 86"/>
                <a:gd name="T47" fmla="*/ 29 h 70"/>
                <a:gd name="T48" fmla="*/ 58 w 86"/>
                <a:gd name="T49" fmla="*/ 46 h 70"/>
                <a:gd name="T50" fmla="*/ 58 w 86"/>
                <a:gd name="T51" fmla="*/ 46 h 70"/>
                <a:gd name="T52" fmla="*/ 47 w 86"/>
                <a:gd name="T53" fmla="*/ 19 h 70"/>
                <a:gd name="T54" fmla="*/ 71 w 86"/>
                <a:gd name="T55" fmla="*/ 24 h 70"/>
                <a:gd name="T56" fmla="*/ 71 w 86"/>
                <a:gd name="T57" fmla="*/ 15 h 70"/>
                <a:gd name="T58" fmla="*/ 47 w 86"/>
                <a:gd name="T59" fmla="*/ 14 h 70"/>
                <a:gd name="T60" fmla="*/ 71 w 86"/>
                <a:gd name="T61" fmla="*/ 15 h 70"/>
                <a:gd name="T62" fmla="*/ 10 w 86"/>
                <a:gd name="T63" fmla="*/ 51 h 70"/>
                <a:gd name="T64" fmla="*/ 34 w 86"/>
                <a:gd name="T65" fmla="*/ 46 h 70"/>
                <a:gd name="T66" fmla="*/ 10 w 86"/>
                <a:gd name="T67" fmla="*/ 41 h 70"/>
                <a:gd name="T68" fmla="*/ 34 w 86"/>
                <a:gd name="T69" fmla="*/ 41 h 70"/>
                <a:gd name="T70" fmla="*/ 10 w 86"/>
                <a:gd name="T71" fmla="*/ 41 h 70"/>
                <a:gd name="T72" fmla="*/ 10 w 86"/>
                <a:gd name="T73" fmla="*/ 37 h 70"/>
                <a:gd name="T74" fmla="*/ 34 w 86"/>
                <a:gd name="T75" fmla="*/ 32 h 70"/>
                <a:gd name="T76" fmla="*/ 22 w 86"/>
                <a:gd name="T77" fmla="*/ 25 h 70"/>
                <a:gd name="T78" fmla="*/ 34 w 86"/>
                <a:gd name="T79" fmla="*/ 27 h 70"/>
                <a:gd name="T80" fmla="*/ 22 w 86"/>
                <a:gd name="T81" fmla="*/ 25 h 70"/>
                <a:gd name="T82" fmla="*/ 22 w 86"/>
                <a:gd name="T83" fmla="*/ 21 h 70"/>
                <a:gd name="T84" fmla="*/ 34 w 86"/>
                <a:gd name="T85" fmla="*/ 18 h 70"/>
                <a:gd name="T86" fmla="*/ 22 w 86"/>
                <a:gd name="T87" fmla="*/ 14 h 70"/>
                <a:gd name="T88" fmla="*/ 34 w 86"/>
                <a:gd name="T89" fmla="*/ 15 h 70"/>
                <a:gd name="T90" fmla="*/ 22 w 86"/>
                <a:gd name="T91" fmla="*/ 14 h 70"/>
                <a:gd name="T92" fmla="*/ 9 w 86"/>
                <a:gd name="T93" fmla="*/ 31 h 70"/>
                <a:gd name="T94" fmla="*/ 19 w 86"/>
                <a:gd name="T95" fmla="*/ 13 h 70"/>
                <a:gd name="T96" fmla="*/ 21 w 86"/>
                <a:gd name="T97" fmla="*/ 8 h 70"/>
                <a:gd name="T98" fmla="*/ 5 w 86"/>
                <a:gd name="T99" fmla="*/ 56 h 70"/>
                <a:gd name="T100" fmla="*/ 37 w 86"/>
                <a:gd name="T101" fmla="*/ 54 h 70"/>
                <a:gd name="T102" fmla="*/ 21 w 86"/>
                <a:gd name="T103" fmla="*/ 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6" h="70">
                  <a:moveTo>
                    <a:pt x="3" y="3"/>
                  </a:moveTo>
                  <a:cubicBezTo>
                    <a:pt x="8" y="4"/>
                    <a:pt x="14" y="3"/>
                    <a:pt x="20" y="2"/>
                  </a:cubicBezTo>
                  <a:cubicBezTo>
                    <a:pt x="28" y="1"/>
                    <a:pt x="35" y="0"/>
                    <a:pt x="40" y="3"/>
                  </a:cubicBezTo>
                  <a:cubicBezTo>
                    <a:pt x="45" y="0"/>
                    <a:pt x="52" y="1"/>
                    <a:pt x="60" y="2"/>
                  </a:cubicBezTo>
                  <a:cubicBezTo>
                    <a:pt x="65" y="3"/>
                    <a:pt x="72" y="4"/>
                    <a:pt x="77" y="3"/>
                  </a:cubicBezTo>
                  <a:cubicBezTo>
                    <a:pt x="80" y="6"/>
                    <a:pt x="80" y="6"/>
                    <a:pt x="80" y="6"/>
                  </a:cubicBezTo>
                  <a:cubicBezTo>
                    <a:pt x="80" y="30"/>
                    <a:pt x="80" y="30"/>
                    <a:pt x="80" y="30"/>
                  </a:cubicBezTo>
                  <a:cubicBezTo>
                    <a:pt x="78" y="28"/>
                    <a:pt x="76" y="27"/>
                    <a:pt x="74" y="26"/>
                  </a:cubicBezTo>
                  <a:cubicBezTo>
                    <a:pt x="74" y="9"/>
                    <a:pt x="74" y="9"/>
                    <a:pt x="74" y="9"/>
                  </a:cubicBezTo>
                  <a:cubicBezTo>
                    <a:pt x="69" y="9"/>
                    <a:pt x="64" y="8"/>
                    <a:pt x="59" y="8"/>
                  </a:cubicBezTo>
                  <a:cubicBezTo>
                    <a:pt x="52" y="7"/>
                    <a:pt x="46" y="6"/>
                    <a:pt x="43" y="8"/>
                  </a:cubicBezTo>
                  <a:cubicBezTo>
                    <a:pt x="43" y="54"/>
                    <a:pt x="43" y="54"/>
                    <a:pt x="43" y="54"/>
                  </a:cubicBezTo>
                  <a:cubicBezTo>
                    <a:pt x="44" y="54"/>
                    <a:pt x="45" y="54"/>
                    <a:pt x="47" y="54"/>
                  </a:cubicBezTo>
                  <a:cubicBezTo>
                    <a:pt x="47" y="55"/>
                    <a:pt x="48" y="56"/>
                    <a:pt x="49" y="58"/>
                  </a:cubicBezTo>
                  <a:cubicBezTo>
                    <a:pt x="50" y="58"/>
                    <a:pt x="50" y="59"/>
                    <a:pt x="51" y="59"/>
                  </a:cubicBezTo>
                  <a:cubicBezTo>
                    <a:pt x="50" y="59"/>
                    <a:pt x="50" y="59"/>
                    <a:pt x="50" y="59"/>
                  </a:cubicBezTo>
                  <a:cubicBezTo>
                    <a:pt x="46" y="59"/>
                    <a:pt x="43" y="59"/>
                    <a:pt x="41" y="60"/>
                  </a:cubicBezTo>
                  <a:cubicBezTo>
                    <a:pt x="40" y="60"/>
                    <a:pt x="40" y="60"/>
                    <a:pt x="40" y="60"/>
                  </a:cubicBezTo>
                  <a:cubicBezTo>
                    <a:pt x="38" y="60"/>
                    <a:pt x="38" y="60"/>
                    <a:pt x="38" y="60"/>
                  </a:cubicBezTo>
                  <a:cubicBezTo>
                    <a:pt x="36" y="59"/>
                    <a:pt x="29" y="59"/>
                    <a:pt x="22" y="60"/>
                  </a:cubicBezTo>
                  <a:cubicBezTo>
                    <a:pt x="15" y="61"/>
                    <a:pt x="8" y="62"/>
                    <a:pt x="2" y="61"/>
                  </a:cubicBezTo>
                  <a:cubicBezTo>
                    <a:pt x="0" y="58"/>
                    <a:pt x="0" y="58"/>
                    <a:pt x="0" y="58"/>
                  </a:cubicBezTo>
                  <a:cubicBezTo>
                    <a:pt x="0" y="6"/>
                    <a:pt x="0" y="6"/>
                    <a:pt x="0" y="6"/>
                  </a:cubicBezTo>
                  <a:cubicBezTo>
                    <a:pt x="3" y="3"/>
                    <a:pt x="3" y="3"/>
                    <a:pt x="3" y="3"/>
                  </a:cubicBezTo>
                  <a:close/>
                  <a:moveTo>
                    <a:pt x="67" y="35"/>
                  </a:moveTo>
                  <a:cubicBezTo>
                    <a:pt x="64" y="34"/>
                    <a:pt x="61" y="35"/>
                    <a:pt x="59" y="37"/>
                  </a:cubicBezTo>
                  <a:cubicBezTo>
                    <a:pt x="57" y="39"/>
                    <a:pt x="56" y="41"/>
                    <a:pt x="55" y="44"/>
                  </a:cubicBezTo>
                  <a:cubicBezTo>
                    <a:pt x="55" y="46"/>
                    <a:pt x="56" y="49"/>
                    <a:pt x="57" y="51"/>
                  </a:cubicBezTo>
                  <a:cubicBezTo>
                    <a:pt x="59" y="54"/>
                    <a:pt x="62" y="55"/>
                    <a:pt x="64" y="55"/>
                  </a:cubicBezTo>
                  <a:cubicBezTo>
                    <a:pt x="67" y="56"/>
                    <a:pt x="70" y="55"/>
                    <a:pt x="72" y="53"/>
                  </a:cubicBezTo>
                  <a:cubicBezTo>
                    <a:pt x="74" y="51"/>
                    <a:pt x="76" y="49"/>
                    <a:pt x="76" y="46"/>
                  </a:cubicBezTo>
                  <a:cubicBezTo>
                    <a:pt x="76" y="44"/>
                    <a:pt x="75" y="41"/>
                    <a:pt x="74" y="39"/>
                  </a:cubicBezTo>
                  <a:cubicBezTo>
                    <a:pt x="72" y="36"/>
                    <a:pt x="69" y="35"/>
                    <a:pt x="67" y="35"/>
                  </a:cubicBezTo>
                  <a:close/>
                  <a:moveTo>
                    <a:pt x="56" y="33"/>
                  </a:moveTo>
                  <a:cubicBezTo>
                    <a:pt x="52" y="35"/>
                    <a:pt x="50" y="39"/>
                    <a:pt x="50" y="43"/>
                  </a:cubicBezTo>
                  <a:cubicBezTo>
                    <a:pt x="50" y="47"/>
                    <a:pt x="51" y="51"/>
                    <a:pt x="53" y="55"/>
                  </a:cubicBezTo>
                  <a:cubicBezTo>
                    <a:pt x="56" y="58"/>
                    <a:pt x="60" y="60"/>
                    <a:pt x="64" y="60"/>
                  </a:cubicBezTo>
                  <a:cubicBezTo>
                    <a:pt x="67" y="61"/>
                    <a:pt x="70" y="60"/>
                    <a:pt x="73" y="59"/>
                  </a:cubicBezTo>
                  <a:cubicBezTo>
                    <a:pt x="73" y="60"/>
                    <a:pt x="73" y="61"/>
                    <a:pt x="74" y="61"/>
                  </a:cubicBezTo>
                  <a:cubicBezTo>
                    <a:pt x="79" y="68"/>
                    <a:pt x="79" y="68"/>
                    <a:pt x="79" y="68"/>
                  </a:cubicBezTo>
                  <a:cubicBezTo>
                    <a:pt x="80" y="70"/>
                    <a:pt x="83" y="70"/>
                    <a:pt x="84" y="69"/>
                  </a:cubicBezTo>
                  <a:cubicBezTo>
                    <a:pt x="84" y="69"/>
                    <a:pt x="84" y="69"/>
                    <a:pt x="84" y="69"/>
                  </a:cubicBezTo>
                  <a:cubicBezTo>
                    <a:pt x="86" y="67"/>
                    <a:pt x="86" y="65"/>
                    <a:pt x="85" y="63"/>
                  </a:cubicBezTo>
                  <a:cubicBezTo>
                    <a:pt x="80" y="57"/>
                    <a:pt x="80" y="57"/>
                    <a:pt x="80" y="57"/>
                  </a:cubicBezTo>
                  <a:cubicBezTo>
                    <a:pt x="79" y="56"/>
                    <a:pt x="78" y="55"/>
                    <a:pt x="77" y="55"/>
                  </a:cubicBezTo>
                  <a:cubicBezTo>
                    <a:pt x="79" y="53"/>
                    <a:pt x="81" y="50"/>
                    <a:pt x="81" y="47"/>
                  </a:cubicBezTo>
                  <a:cubicBezTo>
                    <a:pt x="82" y="43"/>
                    <a:pt x="81" y="39"/>
                    <a:pt x="78" y="35"/>
                  </a:cubicBezTo>
                  <a:cubicBezTo>
                    <a:pt x="75" y="32"/>
                    <a:pt x="71" y="30"/>
                    <a:pt x="67" y="29"/>
                  </a:cubicBezTo>
                  <a:cubicBezTo>
                    <a:pt x="63" y="29"/>
                    <a:pt x="59" y="30"/>
                    <a:pt x="56" y="33"/>
                  </a:cubicBezTo>
                  <a:close/>
                  <a:moveTo>
                    <a:pt x="58" y="46"/>
                  </a:moveTo>
                  <a:cubicBezTo>
                    <a:pt x="60" y="41"/>
                    <a:pt x="64" y="39"/>
                    <a:pt x="70" y="38"/>
                  </a:cubicBezTo>
                  <a:cubicBezTo>
                    <a:pt x="64" y="34"/>
                    <a:pt x="57" y="40"/>
                    <a:pt x="58" y="46"/>
                  </a:cubicBezTo>
                  <a:close/>
                  <a:moveTo>
                    <a:pt x="71" y="21"/>
                  </a:moveTo>
                  <a:cubicBezTo>
                    <a:pt x="65" y="21"/>
                    <a:pt x="51" y="19"/>
                    <a:pt x="47" y="19"/>
                  </a:cubicBezTo>
                  <a:cubicBezTo>
                    <a:pt x="47" y="20"/>
                    <a:pt x="47" y="21"/>
                    <a:pt x="47" y="21"/>
                  </a:cubicBezTo>
                  <a:cubicBezTo>
                    <a:pt x="51" y="21"/>
                    <a:pt x="67" y="24"/>
                    <a:pt x="71" y="24"/>
                  </a:cubicBezTo>
                  <a:cubicBezTo>
                    <a:pt x="71" y="23"/>
                    <a:pt x="71" y="22"/>
                    <a:pt x="71" y="21"/>
                  </a:cubicBezTo>
                  <a:close/>
                  <a:moveTo>
                    <a:pt x="71" y="15"/>
                  </a:moveTo>
                  <a:cubicBezTo>
                    <a:pt x="65" y="15"/>
                    <a:pt x="51" y="12"/>
                    <a:pt x="47" y="12"/>
                  </a:cubicBezTo>
                  <a:cubicBezTo>
                    <a:pt x="47" y="13"/>
                    <a:pt x="47" y="14"/>
                    <a:pt x="47" y="14"/>
                  </a:cubicBezTo>
                  <a:cubicBezTo>
                    <a:pt x="51" y="14"/>
                    <a:pt x="67" y="17"/>
                    <a:pt x="71" y="17"/>
                  </a:cubicBezTo>
                  <a:cubicBezTo>
                    <a:pt x="71" y="16"/>
                    <a:pt x="71" y="15"/>
                    <a:pt x="71" y="15"/>
                  </a:cubicBezTo>
                  <a:close/>
                  <a:moveTo>
                    <a:pt x="10" y="49"/>
                  </a:moveTo>
                  <a:cubicBezTo>
                    <a:pt x="10" y="49"/>
                    <a:pt x="10" y="50"/>
                    <a:pt x="10" y="51"/>
                  </a:cubicBezTo>
                  <a:cubicBezTo>
                    <a:pt x="14" y="51"/>
                    <a:pt x="29" y="48"/>
                    <a:pt x="34" y="48"/>
                  </a:cubicBezTo>
                  <a:cubicBezTo>
                    <a:pt x="34" y="48"/>
                    <a:pt x="34" y="47"/>
                    <a:pt x="34" y="46"/>
                  </a:cubicBezTo>
                  <a:cubicBezTo>
                    <a:pt x="30" y="46"/>
                    <a:pt x="15" y="49"/>
                    <a:pt x="10" y="49"/>
                  </a:cubicBezTo>
                  <a:close/>
                  <a:moveTo>
                    <a:pt x="10" y="41"/>
                  </a:moveTo>
                  <a:cubicBezTo>
                    <a:pt x="10" y="42"/>
                    <a:pt x="10" y="43"/>
                    <a:pt x="10" y="43"/>
                  </a:cubicBezTo>
                  <a:cubicBezTo>
                    <a:pt x="14" y="44"/>
                    <a:pt x="29" y="41"/>
                    <a:pt x="34" y="41"/>
                  </a:cubicBezTo>
                  <a:cubicBezTo>
                    <a:pt x="34" y="40"/>
                    <a:pt x="34" y="40"/>
                    <a:pt x="34" y="39"/>
                  </a:cubicBezTo>
                  <a:cubicBezTo>
                    <a:pt x="30" y="39"/>
                    <a:pt x="15" y="41"/>
                    <a:pt x="10" y="41"/>
                  </a:cubicBezTo>
                  <a:close/>
                  <a:moveTo>
                    <a:pt x="10" y="34"/>
                  </a:moveTo>
                  <a:cubicBezTo>
                    <a:pt x="10" y="35"/>
                    <a:pt x="10" y="36"/>
                    <a:pt x="10" y="37"/>
                  </a:cubicBezTo>
                  <a:cubicBezTo>
                    <a:pt x="14" y="37"/>
                    <a:pt x="29" y="34"/>
                    <a:pt x="34" y="34"/>
                  </a:cubicBezTo>
                  <a:cubicBezTo>
                    <a:pt x="34" y="33"/>
                    <a:pt x="34" y="33"/>
                    <a:pt x="34" y="32"/>
                  </a:cubicBezTo>
                  <a:cubicBezTo>
                    <a:pt x="30" y="32"/>
                    <a:pt x="15" y="34"/>
                    <a:pt x="10" y="34"/>
                  </a:cubicBezTo>
                  <a:close/>
                  <a:moveTo>
                    <a:pt x="22" y="25"/>
                  </a:moveTo>
                  <a:cubicBezTo>
                    <a:pt x="22" y="26"/>
                    <a:pt x="22" y="27"/>
                    <a:pt x="22" y="28"/>
                  </a:cubicBezTo>
                  <a:cubicBezTo>
                    <a:pt x="25" y="28"/>
                    <a:pt x="29" y="26"/>
                    <a:pt x="34" y="27"/>
                  </a:cubicBezTo>
                  <a:cubicBezTo>
                    <a:pt x="34" y="26"/>
                    <a:pt x="34" y="25"/>
                    <a:pt x="34" y="24"/>
                  </a:cubicBezTo>
                  <a:cubicBezTo>
                    <a:pt x="30" y="24"/>
                    <a:pt x="26" y="25"/>
                    <a:pt x="22" y="25"/>
                  </a:cubicBezTo>
                  <a:close/>
                  <a:moveTo>
                    <a:pt x="22" y="19"/>
                  </a:moveTo>
                  <a:cubicBezTo>
                    <a:pt x="22" y="20"/>
                    <a:pt x="22" y="21"/>
                    <a:pt x="22" y="21"/>
                  </a:cubicBezTo>
                  <a:cubicBezTo>
                    <a:pt x="25" y="21"/>
                    <a:pt x="29" y="20"/>
                    <a:pt x="34" y="20"/>
                  </a:cubicBezTo>
                  <a:cubicBezTo>
                    <a:pt x="34" y="20"/>
                    <a:pt x="34" y="19"/>
                    <a:pt x="34" y="18"/>
                  </a:cubicBezTo>
                  <a:cubicBezTo>
                    <a:pt x="30" y="18"/>
                    <a:pt x="26" y="19"/>
                    <a:pt x="22" y="19"/>
                  </a:cubicBezTo>
                  <a:close/>
                  <a:moveTo>
                    <a:pt x="22" y="14"/>
                  </a:moveTo>
                  <a:cubicBezTo>
                    <a:pt x="22" y="15"/>
                    <a:pt x="22" y="15"/>
                    <a:pt x="22" y="16"/>
                  </a:cubicBezTo>
                  <a:cubicBezTo>
                    <a:pt x="25" y="16"/>
                    <a:pt x="29" y="15"/>
                    <a:pt x="34" y="15"/>
                  </a:cubicBezTo>
                  <a:cubicBezTo>
                    <a:pt x="34" y="14"/>
                    <a:pt x="34" y="14"/>
                    <a:pt x="34" y="13"/>
                  </a:cubicBezTo>
                  <a:cubicBezTo>
                    <a:pt x="30" y="13"/>
                    <a:pt x="26" y="13"/>
                    <a:pt x="22" y="14"/>
                  </a:cubicBezTo>
                  <a:close/>
                  <a:moveTo>
                    <a:pt x="9" y="14"/>
                  </a:moveTo>
                  <a:cubicBezTo>
                    <a:pt x="9" y="31"/>
                    <a:pt x="9" y="31"/>
                    <a:pt x="9" y="31"/>
                  </a:cubicBezTo>
                  <a:cubicBezTo>
                    <a:pt x="19" y="30"/>
                    <a:pt x="19" y="30"/>
                    <a:pt x="19" y="30"/>
                  </a:cubicBezTo>
                  <a:cubicBezTo>
                    <a:pt x="19" y="13"/>
                    <a:pt x="19" y="13"/>
                    <a:pt x="19" y="13"/>
                  </a:cubicBezTo>
                  <a:cubicBezTo>
                    <a:pt x="9" y="14"/>
                    <a:pt x="9" y="14"/>
                    <a:pt x="9" y="14"/>
                  </a:cubicBezTo>
                  <a:close/>
                  <a:moveTo>
                    <a:pt x="21" y="8"/>
                  </a:moveTo>
                  <a:cubicBezTo>
                    <a:pt x="16" y="8"/>
                    <a:pt x="10" y="9"/>
                    <a:pt x="5" y="9"/>
                  </a:cubicBezTo>
                  <a:cubicBezTo>
                    <a:pt x="5" y="56"/>
                    <a:pt x="5" y="56"/>
                    <a:pt x="5" y="56"/>
                  </a:cubicBezTo>
                  <a:cubicBezTo>
                    <a:pt x="10" y="56"/>
                    <a:pt x="16" y="55"/>
                    <a:pt x="21" y="55"/>
                  </a:cubicBezTo>
                  <a:cubicBezTo>
                    <a:pt x="27" y="54"/>
                    <a:pt x="33" y="53"/>
                    <a:pt x="37" y="54"/>
                  </a:cubicBezTo>
                  <a:cubicBezTo>
                    <a:pt x="37" y="8"/>
                    <a:pt x="37" y="8"/>
                    <a:pt x="37" y="8"/>
                  </a:cubicBezTo>
                  <a:cubicBezTo>
                    <a:pt x="34" y="6"/>
                    <a:pt x="27" y="7"/>
                    <a:pt x="21" y="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grpSp>
      <p:sp>
        <p:nvSpPr>
          <p:cNvPr id="5" name="文本框 4"/>
          <p:cNvSpPr txBox="1">
            <a:spLocks noChangeArrowheads="1"/>
          </p:cNvSpPr>
          <p:nvPr/>
        </p:nvSpPr>
        <p:spPr bwMode="auto">
          <a:xfrm>
            <a:off x="1808560" y="2151460"/>
            <a:ext cx="141532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1500" dirty="0">
                <a:solidFill>
                  <a:srgbClr val="197519"/>
                </a:solidFill>
                <a:cs typeface="+mn-ea"/>
                <a:sym typeface="+mn-lt"/>
              </a:rPr>
              <a:t>Add title text</a:t>
            </a:r>
            <a:endParaRPr lang="zh-CN" altLang="en-US" sz="1500" dirty="0">
              <a:solidFill>
                <a:srgbClr val="197519"/>
              </a:solidFill>
              <a:cs typeface="+mn-ea"/>
              <a:sym typeface="+mn-lt"/>
            </a:endParaRPr>
          </a:p>
        </p:txBody>
      </p:sp>
      <p:sp>
        <p:nvSpPr>
          <p:cNvPr id="6" name="文本框 5"/>
          <p:cNvSpPr txBox="1">
            <a:spLocks noChangeArrowheads="1"/>
          </p:cNvSpPr>
          <p:nvPr/>
        </p:nvSpPr>
        <p:spPr bwMode="auto">
          <a:xfrm>
            <a:off x="1764506" y="2451498"/>
            <a:ext cx="1668648" cy="28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1275" dirty="0">
                <a:cs typeface="+mn-ea"/>
                <a:sym typeface="+mn-lt"/>
              </a:rPr>
              <a:t>Fill in the description</a:t>
            </a:r>
            <a:endParaRPr lang="zh-CN" altLang="en-US" sz="1275" dirty="0">
              <a:cs typeface="+mn-ea"/>
              <a:sym typeface="+mn-lt"/>
            </a:endParaRPr>
          </a:p>
        </p:txBody>
      </p:sp>
      <p:grpSp>
        <p:nvGrpSpPr>
          <p:cNvPr id="3" name="组合 2"/>
          <p:cNvGrpSpPr>
            <a:grpSpLocks/>
          </p:cNvGrpSpPr>
          <p:nvPr/>
        </p:nvGrpSpPr>
        <p:grpSpPr bwMode="auto">
          <a:xfrm>
            <a:off x="3288507" y="1303735"/>
            <a:ext cx="1440656" cy="1640681"/>
            <a:chOff x="5078956" y="2050209"/>
            <a:chExt cx="1920696" cy="2187962"/>
          </a:xfrm>
        </p:grpSpPr>
        <p:grpSp>
          <p:nvGrpSpPr>
            <p:cNvPr id="19470" name="组合 52"/>
            <p:cNvGrpSpPr>
              <a:grpSpLocks/>
            </p:cNvGrpSpPr>
            <p:nvPr/>
          </p:nvGrpSpPr>
          <p:grpSpPr bwMode="auto">
            <a:xfrm>
              <a:off x="5078956" y="2050209"/>
              <a:ext cx="1920696" cy="2187962"/>
              <a:chOff x="1162050" y="2012950"/>
              <a:chExt cx="2500242" cy="2848152"/>
            </a:xfrm>
          </p:grpSpPr>
          <p:sp>
            <p:nvSpPr>
              <p:cNvPr id="54" name="任意多边形 53"/>
              <p:cNvSpPr/>
              <p:nvPr/>
            </p:nvSpPr>
            <p:spPr>
              <a:xfrm>
                <a:off x="1162050" y="2012950"/>
                <a:ext cx="2500242" cy="2515385"/>
              </a:xfrm>
              <a:custGeom>
                <a:avLst/>
                <a:gdLst>
                  <a:gd name="connsiteX0" fmla="*/ 1257300 w 2500242"/>
                  <a:gd name="connsiteY0" fmla="*/ 0 h 2514600"/>
                  <a:gd name="connsiteX1" fmla="*/ 2489056 w 2500242"/>
                  <a:gd name="connsiteY1" fmla="*/ 1003910 h 2514600"/>
                  <a:gd name="connsiteX2" fmla="*/ 2500242 w 2500242"/>
                  <a:gd name="connsiteY2" fmla="*/ 1077199 h 2514600"/>
                  <a:gd name="connsiteX3" fmla="*/ 1954242 w 2500242"/>
                  <a:gd name="connsiteY3" fmla="*/ 2303535 h 2514600"/>
                  <a:gd name="connsiteX4" fmla="*/ 1856604 w 2500242"/>
                  <a:gd name="connsiteY4" fmla="*/ 2362851 h 2514600"/>
                  <a:gd name="connsiteX5" fmla="*/ 1257300 w 2500242"/>
                  <a:gd name="connsiteY5" fmla="*/ 2514600 h 2514600"/>
                  <a:gd name="connsiteX6" fmla="*/ 0 w 2500242"/>
                  <a:gd name="connsiteY6" fmla="*/ 1257300 h 2514600"/>
                  <a:gd name="connsiteX7" fmla="*/ 1257300 w 2500242"/>
                  <a:gd name="connsiteY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0242" h="2514600">
                    <a:moveTo>
                      <a:pt x="1257300" y="0"/>
                    </a:moveTo>
                    <a:cubicBezTo>
                      <a:pt x="1864890" y="0"/>
                      <a:pt x="2371818" y="430980"/>
                      <a:pt x="2489056" y="1003910"/>
                    </a:cubicBezTo>
                    <a:lnTo>
                      <a:pt x="2500242" y="1077199"/>
                    </a:lnTo>
                    <a:lnTo>
                      <a:pt x="1954242" y="2303535"/>
                    </a:lnTo>
                    <a:lnTo>
                      <a:pt x="1856604" y="2362851"/>
                    </a:lnTo>
                    <a:cubicBezTo>
                      <a:pt x="1678453" y="2459628"/>
                      <a:pt x="1474296" y="2514600"/>
                      <a:pt x="1257300" y="2514600"/>
                    </a:cubicBezTo>
                    <a:cubicBezTo>
                      <a:pt x="562912" y="2514600"/>
                      <a:pt x="0" y="1951688"/>
                      <a:pt x="0" y="1257300"/>
                    </a:cubicBezTo>
                    <a:cubicBezTo>
                      <a:pt x="0" y="562912"/>
                      <a:pt x="562912" y="0"/>
                      <a:pt x="1257300" y="0"/>
                    </a:cubicBezTo>
                    <a:close/>
                  </a:path>
                </a:pathLst>
              </a:custGeom>
              <a:solidFill>
                <a:srgbClr val="1975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3" noProof="1">
                  <a:cs typeface="+mn-ea"/>
                  <a:sym typeface="+mn-lt"/>
                </a:endParaRPr>
              </a:p>
            </p:txBody>
          </p:sp>
          <p:pic>
            <p:nvPicPr>
              <p:cNvPr id="19472" name="图片 54"/>
              <p:cNvPicPr>
                <a:picLocks noChangeAspect="1" noChangeArrowheads="1"/>
              </p:cNvPicPr>
              <p:nvPr/>
            </p:nvPicPr>
            <p:blipFill>
              <a:blip r:embed="rId3" cstate="print">
                <a:extLst>
                  <a:ext uri="{28A0092B-C50C-407E-A947-70E740481C1C}">
                    <a14:useLocalDpi xmlns:a14="http://schemas.microsoft.com/office/drawing/2010/main" val="0"/>
                  </a:ext>
                </a:extLst>
              </a:blip>
              <a:srcRect l="1672" t="6100" r="83327" b="4980"/>
              <a:stretch>
                <a:fillRect/>
              </a:stretch>
            </p:blipFill>
            <p:spPr bwMode="auto">
              <a:xfrm rot="1436196">
                <a:off x="3269963" y="2437942"/>
                <a:ext cx="137160" cy="2423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73" name="Freeform 21"/>
            <p:cNvSpPr>
              <a:spLocks noEditPoints="1" noChangeArrowheads="1"/>
            </p:cNvSpPr>
            <p:nvPr/>
          </p:nvSpPr>
          <p:spPr bwMode="auto">
            <a:xfrm>
              <a:off x="5527843" y="2675112"/>
              <a:ext cx="993440" cy="800424"/>
            </a:xfrm>
            <a:custGeom>
              <a:avLst/>
              <a:gdLst>
                <a:gd name="T0" fmla="*/ 212 w 228"/>
                <a:gd name="T1" fmla="*/ 150 h 202"/>
                <a:gd name="T2" fmla="*/ 142 w 228"/>
                <a:gd name="T3" fmla="*/ 150 h 202"/>
                <a:gd name="T4" fmla="*/ 0 w 228"/>
                <a:gd name="T5" fmla="*/ 0 h 202"/>
                <a:gd name="T6" fmla="*/ 173 w 228"/>
                <a:gd name="T7" fmla="*/ 95 h 202"/>
                <a:gd name="T8" fmla="*/ 166 w 228"/>
                <a:gd name="T9" fmla="*/ 103 h 202"/>
                <a:gd name="T10" fmla="*/ 156 w 228"/>
                <a:gd name="T11" fmla="*/ 107 h 202"/>
                <a:gd name="T12" fmla="*/ 154 w 228"/>
                <a:gd name="T13" fmla="*/ 117 h 202"/>
                <a:gd name="T14" fmla="*/ 148 w 228"/>
                <a:gd name="T15" fmla="*/ 126 h 202"/>
                <a:gd name="T16" fmla="*/ 153 w 228"/>
                <a:gd name="T17" fmla="*/ 135 h 202"/>
                <a:gd name="T18" fmla="*/ 153 w 228"/>
                <a:gd name="T19" fmla="*/ 146 h 202"/>
                <a:gd name="T20" fmla="*/ 163 w 228"/>
                <a:gd name="T21" fmla="*/ 150 h 202"/>
                <a:gd name="T22" fmla="*/ 169 w 228"/>
                <a:gd name="T23" fmla="*/ 159 h 202"/>
                <a:gd name="T24" fmla="*/ 180 w 228"/>
                <a:gd name="T25" fmla="*/ 157 h 202"/>
                <a:gd name="T26" fmla="*/ 190 w 228"/>
                <a:gd name="T27" fmla="*/ 160 h 202"/>
                <a:gd name="T28" fmla="*/ 197 w 228"/>
                <a:gd name="T29" fmla="*/ 153 h 202"/>
                <a:gd name="T30" fmla="*/ 207 w 228"/>
                <a:gd name="T31" fmla="*/ 149 h 202"/>
                <a:gd name="T32" fmla="*/ 209 w 228"/>
                <a:gd name="T33" fmla="*/ 139 h 202"/>
                <a:gd name="T34" fmla="*/ 215 w 228"/>
                <a:gd name="T35" fmla="*/ 130 h 202"/>
                <a:gd name="T36" fmla="*/ 210 w 228"/>
                <a:gd name="T37" fmla="*/ 121 h 202"/>
                <a:gd name="T38" fmla="*/ 210 w 228"/>
                <a:gd name="T39" fmla="*/ 110 h 202"/>
                <a:gd name="T40" fmla="*/ 200 w 228"/>
                <a:gd name="T41" fmla="*/ 105 h 202"/>
                <a:gd name="T42" fmla="*/ 194 w 228"/>
                <a:gd name="T43" fmla="*/ 97 h 202"/>
                <a:gd name="T44" fmla="*/ 183 w 228"/>
                <a:gd name="T45" fmla="*/ 99 h 202"/>
                <a:gd name="T46" fmla="*/ 143 w 228"/>
                <a:gd name="T47" fmla="*/ 192 h 202"/>
                <a:gd name="T48" fmla="*/ 171 w 228"/>
                <a:gd name="T49" fmla="*/ 187 h 202"/>
                <a:gd name="T50" fmla="*/ 175 w 228"/>
                <a:gd name="T51" fmla="*/ 161 h 202"/>
                <a:gd name="T52" fmla="*/ 163 w 228"/>
                <a:gd name="T53" fmla="*/ 162 h 202"/>
                <a:gd name="T54" fmla="*/ 157 w 228"/>
                <a:gd name="T55" fmla="*/ 152 h 202"/>
                <a:gd name="T56" fmla="*/ 146 w 228"/>
                <a:gd name="T57" fmla="*/ 183 h 202"/>
                <a:gd name="T58" fmla="*/ 204 w 228"/>
                <a:gd name="T59" fmla="*/ 152 h 202"/>
                <a:gd name="T60" fmla="*/ 199 w 228"/>
                <a:gd name="T61" fmla="*/ 162 h 202"/>
                <a:gd name="T62" fmla="*/ 188 w 228"/>
                <a:gd name="T63" fmla="*/ 163 h 202"/>
                <a:gd name="T64" fmla="*/ 209 w 228"/>
                <a:gd name="T65" fmla="*/ 188 h 202"/>
                <a:gd name="T66" fmla="*/ 157 w 228"/>
                <a:gd name="T67" fmla="*/ 128 h 202"/>
                <a:gd name="T68" fmla="*/ 199 w 228"/>
                <a:gd name="T69" fmla="*/ 110 h 202"/>
                <a:gd name="T70" fmla="*/ 158 w 228"/>
                <a:gd name="T71" fmla="*/ 128 h 202"/>
                <a:gd name="T72" fmla="*/ 198 w 228"/>
                <a:gd name="T73" fmla="*/ 111 h 202"/>
                <a:gd name="T74" fmla="*/ 145 w 228"/>
                <a:gd name="T75" fmla="*/ 135 h 202"/>
                <a:gd name="T76" fmla="*/ 149 w 228"/>
                <a:gd name="T77" fmla="*/ 124 h 202"/>
                <a:gd name="T78" fmla="*/ 148 w 228"/>
                <a:gd name="T79" fmla="*/ 112 h 202"/>
                <a:gd name="T80" fmla="*/ 158 w 228"/>
                <a:gd name="T81" fmla="*/ 106 h 202"/>
                <a:gd name="T82" fmla="*/ 164 w 228"/>
                <a:gd name="T83" fmla="*/ 95 h 202"/>
                <a:gd name="T84" fmla="*/ 175 w 228"/>
                <a:gd name="T85" fmla="*/ 96 h 202"/>
                <a:gd name="T86" fmla="*/ 186 w 228"/>
                <a:gd name="T87" fmla="*/ 91 h 202"/>
                <a:gd name="T88" fmla="*/ 195 w 228"/>
                <a:gd name="T89" fmla="*/ 98 h 202"/>
                <a:gd name="T90" fmla="*/ 207 w 228"/>
                <a:gd name="T91" fmla="*/ 101 h 202"/>
                <a:gd name="T92" fmla="*/ 34 w 228"/>
                <a:gd name="T93" fmla="*/ 126 h 202"/>
                <a:gd name="T94" fmla="*/ 90 w 228"/>
                <a:gd name="T95" fmla="*/ 126 h 202"/>
                <a:gd name="T96" fmla="*/ 45 w 228"/>
                <a:gd name="T97" fmla="*/ 55 h 202"/>
                <a:gd name="T98" fmla="*/ 45 w 228"/>
                <a:gd name="T99" fmla="*/ 44 h 202"/>
                <a:gd name="T100" fmla="*/ 45 w 228"/>
                <a:gd name="T101" fmla="*/ 64 h 202"/>
                <a:gd name="T102" fmla="*/ 45 w 228"/>
                <a:gd name="T103" fmla="*/ 84 h 202"/>
                <a:gd name="T104" fmla="*/ 45 w 228"/>
                <a:gd name="T105" fmla="*/ 7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8" h="202">
                  <a:moveTo>
                    <a:pt x="0" y="0"/>
                  </a:moveTo>
                  <a:cubicBezTo>
                    <a:pt x="228" y="0"/>
                    <a:pt x="228" y="0"/>
                    <a:pt x="228" y="0"/>
                  </a:cubicBezTo>
                  <a:cubicBezTo>
                    <a:pt x="228" y="160"/>
                    <a:pt x="228" y="160"/>
                    <a:pt x="228" y="160"/>
                  </a:cubicBezTo>
                  <a:cubicBezTo>
                    <a:pt x="215" y="160"/>
                    <a:pt x="215" y="160"/>
                    <a:pt x="215" y="160"/>
                  </a:cubicBezTo>
                  <a:cubicBezTo>
                    <a:pt x="212" y="150"/>
                    <a:pt x="212" y="150"/>
                    <a:pt x="212" y="150"/>
                  </a:cubicBezTo>
                  <a:cubicBezTo>
                    <a:pt x="219" y="150"/>
                    <a:pt x="219" y="150"/>
                    <a:pt x="219" y="150"/>
                  </a:cubicBezTo>
                  <a:cubicBezTo>
                    <a:pt x="219" y="11"/>
                    <a:pt x="219" y="11"/>
                    <a:pt x="219" y="11"/>
                  </a:cubicBezTo>
                  <a:cubicBezTo>
                    <a:pt x="11" y="11"/>
                    <a:pt x="11" y="11"/>
                    <a:pt x="11" y="11"/>
                  </a:cubicBezTo>
                  <a:cubicBezTo>
                    <a:pt x="11" y="150"/>
                    <a:pt x="11" y="150"/>
                    <a:pt x="11" y="150"/>
                  </a:cubicBezTo>
                  <a:cubicBezTo>
                    <a:pt x="142" y="150"/>
                    <a:pt x="142" y="150"/>
                    <a:pt x="142" y="150"/>
                  </a:cubicBezTo>
                  <a:cubicBezTo>
                    <a:pt x="156" y="150"/>
                    <a:pt x="156" y="150"/>
                    <a:pt x="156" y="150"/>
                  </a:cubicBezTo>
                  <a:cubicBezTo>
                    <a:pt x="152" y="160"/>
                    <a:pt x="152" y="160"/>
                    <a:pt x="152" y="160"/>
                  </a:cubicBezTo>
                  <a:cubicBezTo>
                    <a:pt x="142" y="160"/>
                    <a:pt x="142" y="160"/>
                    <a:pt x="142" y="160"/>
                  </a:cubicBezTo>
                  <a:cubicBezTo>
                    <a:pt x="0" y="160"/>
                    <a:pt x="0" y="160"/>
                    <a:pt x="0" y="160"/>
                  </a:cubicBezTo>
                  <a:cubicBezTo>
                    <a:pt x="0" y="0"/>
                    <a:pt x="0" y="0"/>
                    <a:pt x="0" y="0"/>
                  </a:cubicBezTo>
                  <a:close/>
                  <a:moveTo>
                    <a:pt x="181" y="94"/>
                  </a:moveTo>
                  <a:cubicBezTo>
                    <a:pt x="180" y="99"/>
                    <a:pt x="180" y="99"/>
                    <a:pt x="180" y="99"/>
                  </a:cubicBezTo>
                  <a:cubicBezTo>
                    <a:pt x="177" y="95"/>
                    <a:pt x="177" y="95"/>
                    <a:pt x="177" y="95"/>
                  </a:cubicBezTo>
                  <a:cubicBezTo>
                    <a:pt x="176" y="99"/>
                    <a:pt x="176" y="99"/>
                    <a:pt x="176" y="99"/>
                  </a:cubicBezTo>
                  <a:cubicBezTo>
                    <a:pt x="173" y="95"/>
                    <a:pt x="173" y="95"/>
                    <a:pt x="173" y="95"/>
                  </a:cubicBezTo>
                  <a:cubicBezTo>
                    <a:pt x="172" y="100"/>
                    <a:pt x="172" y="100"/>
                    <a:pt x="172" y="100"/>
                  </a:cubicBezTo>
                  <a:cubicBezTo>
                    <a:pt x="169" y="97"/>
                    <a:pt x="169" y="97"/>
                    <a:pt x="169" y="97"/>
                  </a:cubicBezTo>
                  <a:cubicBezTo>
                    <a:pt x="169" y="101"/>
                    <a:pt x="169" y="101"/>
                    <a:pt x="169" y="101"/>
                  </a:cubicBezTo>
                  <a:cubicBezTo>
                    <a:pt x="165" y="99"/>
                    <a:pt x="165" y="99"/>
                    <a:pt x="165" y="99"/>
                  </a:cubicBezTo>
                  <a:cubicBezTo>
                    <a:pt x="166" y="103"/>
                    <a:pt x="166" y="103"/>
                    <a:pt x="166" y="103"/>
                  </a:cubicBezTo>
                  <a:cubicBezTo>
                    <a:pt x="162" y="101"/>
                    <a:pt x="162" y="101"/>
                    <a:pt x="162" y="101"/>
                  </a:cubicBezTo>
                  <a:cubicBezTo>
                    <a:pt x="163" y="105"/>
                    <a:pt x="163" y="105"/>
                    <a:pt x="163" y="105"/>
                  </a:cubicBezTo>
                  <a:cubicBezTo>
                    <a:pt x="159" y="103"/>
                    <a:pt x="159" y="103"/>
                    <a:pt x="159" y="103"/>
                  </a:cubicBezTo>
                  <a:cubicBezTo>
                    <a:pt x="160" y="108"/>
                    <a:pt x="160" y="108"/>
                    <a:pt x="160" y="108"/>
                  </a:cubicBezTo>
                  <a:cubicBezTo>
                    <a:pt x="156" y="107"/>
                    <a:pt x="156" y="107"/>
                    <a:pt x="156" y="107"/>
                  </a:cubicBezTo>
                  <a:cubicBezTo>
                    <a:pt x="158" y="111"/>
                    <a:pt x="158" y="111"/>
                    <a:pt x="158" y="111"/>
                  </a:cubicBezTo>
                  <a:cubicBezTo>
                    <a:pt x="153" y="110"/>
                    <a:pt x="153" y="110"/>
                    <a:pt x="153" y="110"/>
                  </a:cubicBezTo>
                  <a:cubicBezTo>
                    <a:pt x="156" y="114"/>
                    <a:pt x="156" y="114"/>
                    <a:pt x="156" y="114"/>
                  </a:cubicBezTo>
                  <a:cubicBezTo>
                    <a:pt x="151" y="114"/>
                    <a:pt x="151" y="114"/>
                    <a:pt x="151" y="114"/>
                  </a:cubicBezTo>
                  <a:cubicBezTo>
                    <a:pt x="154" y="117"/>
                    <a:pt x="154" y="117"/>
                    <a:pt x="154" y="117"/>
                  </a:cubicBezTo>
                  <a:cubicBezTo>
                    <a:pt x="150" y="117"/>
                    <a:pt x="150" y="117"/>
                    <a:pt x="150" y="117"/>
                  </a:cubicBezTo>
                  <a:cubicBezTo>
                    <a:pt x="153" y="121"/>
                    <a:pt x="153" y="121"/>
                    <a:pt x="153" y="121"/>
                  </a:cubicBezTo>
                  <a:cubicBezTo>
                    <a:pt x="149" y="122"/>
                    <a:pt x="149" y="122"/>
                    <a:pt x="149" y="122"/>
                  </a:cubicBezTo>
                  <a:cubicBezTo>
                    <a:pt x="152" y="124"/>
                    <a:pt x="152" y="124"/>
                    <a:pt x="152" y="124"/>
                  </a:cubicBezTo>
                  <a:cubicBezTo>
                    <a:pt x="148" y="126"/>
                    <a:pt x="148" y="126"/>
                    <a:pt x="148" y="126"/>
                  </a:cubicBezTo>
                  <a:cubicBezTo>
                    <a:pt x="152" y="128"/>
                    <a:pt x="152" y="128"/>
                    <a:pt x="152" y="128"/>
                  </a:cubicBezTo>
                  <a:cubicBezTo>
                    <a:pt x="148" y="130"/>
                    <a:pt x="148" y="130"/>
                    <a:pt x="148" y="130"/>
                  </a:cubicBezTo>
                  <a:cubicBezTo>
                    <a:pt x="152" y="131"/>
                    <a:pt x="152" y="131"/>
                    <a:pt x="152" y="131"/>
                  </a:cubicBezTo>
                  <a:cubicBezTo>
                    <a:pt x="149" y="134"/>
                    <a:pt x="149" y="134"/>
                    <a:pt x="149" y="134"/>
                  </a:cubicBezTo>
                  <a:cubicBezTo>
                    <a:pt x="153" y="135"/>
                    <a:pt x="153" y="135"/>
                    <a:pt x="153" y="135"/>
                  </a:cubicBezTo>
                  <a:cubicBezTo>
                    <a:pt x="150" y="138"/>
                    <a:pt x="150" y="138"/>
                    <a:pt x="150" y="138"/>
                  </a:cubicBezTo>
                  <a:cubicBezTo>
                    <a:pt x="154" y="139"/>
                    <a:pt x="154" y="139"/>
                    <a:pt x="154" y="139"/>
                  </a:cubicBezTo>
                  <a:cubicBezTo>
                    <a:pt x="151" y="142"/>
                    <a:pt x="151" y="142"/>
                    <a:pt x="151" y="142"/>
                  </a:cubicBezTo>
                  <a:cubicBezTo>
                    <a:pt x="156" y="142"/>
                    <a:pt x="156" y="142"/>
                    <a:pt x="156" y="142"/>
                  </a:cubicBezTo>
                  <a:cubicBezTo>
                    <a:pt x="153" y="146"/>
                    <a:pt x="153" y="146"/>
                    <a:pt x="153" y="146"/>
                  </a:cubicBezTo>
                  <a:cubicBezTo>
                    <a:pt x="158" y="145"/>
                    <a:pt x="158" y="145"/>
                    <a:pt x="158" y="145"/>
                  </a:cubicBezTo>
                  <a:cubicBezTo>
                    <a:pt x="156" y="149"/>
                    <a:pt x="156" y="149"/>
                    <a:pt x="156" y="149"/>
                  </a:cubicBezTo>
                  <a:cubicBezTo>
                    <a:pt x="160" y="148"/>
                    <a:pt x="160" y="148"/>
                    <a:pt x="160" y="148"/>
                  </a:cubicBezTo>
                  <a:cubicBezTo>
                    <a:pt x="159" y="152"/>
                    <a:pt x="159" y="152"/>
                    <a:pt x="159" y="152"/>
                  </a:cubicBezTo>
                  <a:cubicBezTo>
                    <a:pt x="163" y="150"/>
                    <a:pt x="163" y="150"/>
                    <a:pt x="163" y="150"/>
                  </a:cubicBezTo>
                  <a:cubicBezTo>
                    <a:pt x="162" y="155"/>
                    <a:pt x="162" y="155"/>
                    <a:pt x="162" y="155"/>
                  </a:cubicBezTo>
                  <a:cubicBezTo>
                    <a:pt x="166" y="153"/>
                    <a:pt x="166" y="153"/>
                    <a:pt x="166" y="153"/>
                  </a:cubicBezTo>
                  <a:cubicBezTo>
                    <a:pt x="165" y="157"/>
                    <a:pt x="165" y="157"/>
                    <a:pt x="165" y="157"/>
                  </a:cubicBezTo>
                  <a:cubicBezTo>
                    <a:pt x="169" y="154"/>
                    <a:pt x="169" y="154"/>
                    <a:pt x="169" y="154"/>
                  </a:cubicBezTo>
                  <a:cubicBezTo>
                    <a:pt x="169" y="159"/>
                    <a:pt x="169" y="159"/>
                    <a:pt x="169" y="159"/>
                  </a:cubicBezTo>
                  <a:cubicBezTo>
                    <a:pt x="172" y="156"/>
                    <a:pt x="172" y="156"/>
                    <a:pt x="172" y="156"/>
                  </a:cubicBezTo>
                  <a:cubicBezTo>
                    <a:pt x="173" y="160"/>
                    <a:pt x="173" y="160"/>
                    <a:pt x="173" y="160"/>
                  </a:cubicBezTo>
                  <a:cubicBezTo>
                    <a:pt x="176" y="157"/>
                    <a:pt x="176" y="157"/>
                    <a:pt x="176" y="157"/>
                  </a:cubicBezTo>
                  <a:cubicBezTo>
                    <a:pt x="177" y="161"/>
                    <a:pt x="177" y="161"/>
                    <a:pt x="177" y="161"/>
                  </a:cubicBezTo>
                  <a:cubicBezTo>
                    <a:pt x="180" y="157"/>
                    <a:pt x="180" y="157"/>
                    <a:pt x="180" y="157"/>
                  </a:cubicBezTo>
                  <a:cubicBezTo>
                    <a:pt x="181" y="161"/>
                    <a:pt x="181" y="161"/>
                    <a:pt x="181" y="161"/>
                  </a:cubicBezTo>
                  <a:cubicBezTo>
                    <a:pt x="183" y="157"/>
                    <a:pt x="183" y="157"/>
                    <a:pt x="183" y="157"/>
                  </a:cubicBezTo>
                  <a:cubicBezTo>
                    <a:pt x="186" y="161"/>
                    <a:pt x="186" y="161"/>
                    <a:pt x="186" y="161"/>
                  </a:cubicBezTo>
                  <a:cubicBezTo>
                    <a:pt x="187" y="157"/>
                    <a:pt x="187" y="157"/>
                    <a:pt x="187" y="157"/>
                  </a:cubicBezTo>
                  <a:cubicBezTo>
                    <a:pt x="190" y="160"/>
                    <a:pt x="190" y="160"/>
                    <a:pt x="190" y="160"/>
                  </a:cubicBezTo>
                  <a:cubicBezTo>
                    <a:pt x="190" y="156"/>
                    <a:pt x="190" y="156"/>
                    <a:pt x="190" y="156"/>
                  </a:cubicBezTo>
                  <a:cubicBezTo>
                    <a:pt x="194" y="159"/>
                    <a:pt x="194" y="159"/>
                    <a:pt x="194" y="159"/>
                  </a:cubicBezTo>
                  <a:cubicBezTo>
                    <a:pt x="194" y="154"/>
                    <a:pt x="194" y="154"/>
                    <a:pt x="194" y="154"/>
                  </a:cubicBezTo>
                  <a:cubicBezTo>
                    <a:pt x="197" y="157"/>
                    <a:pt x="197" y="157"/>
                    <a:pt x="197" y="157"/>
                  </a:cubicBezTo>
                  <a:cubicBezTo>
                    <a:pt x="197" y="153"/>
                    <a:pt x="197" y="153"/>
                    <a:pt x="197" y="153"/>
                  </a:cubicBezTo>
                  <a:cubicBezTo>
                    <a:pt x="201" y="155"/>
                    <a:pt x="201" y="155"/>
                    <a:pt x="201" y="155"/>
                  </a:cubicBezTo>
                  <a:cubicBezTo>
                    <a:pt x="200" y="150"/>
                    <a:pt x="200" y="150"/>
                    <a:pt x="200" y="150"/>
                  </a:cubicBezTo>
                  <a:cubicBezTo>
                    <a:pt x="204" y="152"/>
                    <a:pt x="204" y="152"/>
                    <a:pt x="204" y="152"/>
                  </a:cubicBezTo>
                  <a:cubicBezTo>
                    <a:pt x="203" y="148"/>
                    <a:pt x="203" y="148"/>
                    <a:pt x="203" y="148"/>
                  </a:cubicBezTo>
                  <a:cubicBezTo>
                    <a:pt x="207" y="149"/>
                    <a:pt x="207" y="149"/>
                    <a:pt x="207" y="149"/>
                  </a:cubicBezTo>
                  <a:cubicBezTo>
                    <a:pt x="205" y="145"/>
                    <a:pt x="205" y="145"/>
                    <a:pt x="205" y="145"/>
                  </a:cubicBezTo>
                  <a:cubicBezTo>
                    <a:pt x="210" y="146"/>
                    <a:pt x="210" y="146"/>
                    <a:pt x="210" y="146"/>
                  </a:cubicBezTo>
                  <a:cubicBezTo>
                    <a:pt x="207" y="142"/>
                    <a:pt x="207" y="142"/>
                    <a:pt x="207" y="142"/>
                  </a:cubicBezTo>
                  <a:cubicBezTo>
                    <a:pt x="212" y="142"/>
                    <a:pt x="212" y="142"/>
                    <a:pt x="212" y="142"/>
                  </a:cubicBezTo>
                  <a:cubicBezTo>
                    <a:pt x="209" y="139"/>
                    <a:pt x="209" y="139"/>
                    <a:pt x="209" y="139"/>
                  </a:cubicBezTo>
                  <a:cubicBezTo>
                    <a:pt x="213" y="138"/>
                    <a:pt x="213" y="138"/>
                    <a:pt x="213" y="138"/>
                  </a:cubicBezTo>
                  <a:cubicBezTo>
                    <a:pt x="210" y="135"/>
                    <a:pt x="210" y="135"/>
                    <a:pt x="210" y="135"/>
                  </a:cubicBezTo>
                  <a:cubicBezTo>
                    <a:pt x="214" y="134"/>
                    <a:pt x="214" y="134"/>
                    <a:pt x="214" y="134"/>
                  </a:cubicBezTo>
                  <a:cubicBezTo>
                    <a:pt x="211" y="131"/>
                    <a:pt x="211" y="131"/>
                    <a:pt x="211" y="131"/>
                  </a:cubicBezTo>
                  <a:cubicBezTo>
                    <a:pt x="215" y="130"/>
                    <a:pt x="215" y="130"/>
                    <a:pt x="215" y="130"/>
                  </a:cubicBezTo>
                  <a:cubicBezTo>
                    <a:pt x="211" y="128"/>
                    <a:pt x="211" y="128"/>
                    <a:pt x="211" y="128"/>
                  </a:cubicBezTo>
                  <a:cubicBezTo>
                    <a:pt x="215" y="126"/>
                    <a:pt x="215" y="126"/>
                    <a:pt x="215" y="126"/>
                  </a:cubicBezTo>
                  <a:cubicBezTo>
                    <a:pt x="211" y="124"/>
                    <a:pt x="211" y="124"/>
                    <a:pt x="211" y="124"/>
                  </a:cubicBezTo>
                  <a:cubicBezTo>
                    <a:pt x="214" y="122"/>
                    <a:pt x="214" y="122"/>
                    <a:pt x="214" y="122"/>
                  </a:cubicBezTo>
                  <a:cubicBezTo>
                    <a:pt x="210" y="121"/>
                    <a:pt x="210" y="121"/>
                    <a:pt x="210" y="121"/>
                  </a:cubicBezTo>
                  <a:cubicBezTo>
                    <a:pt x="213" y="117"/>
                    <a:pt x="213" y="117"/>
                    <a:pt x="213" y="117"/>
                  </a:cubicBezTo>
                  <a:cubicBezTo>
                    <a:pt x="209" y="117"/>
                    <a:pt x="209" y="117"/>
                    <a:pt x="209" y="117"/>
                  </a:cubicBezTo>
                  <a:cubicBezTo>
                    <a:pt x="212" y="114"/>
                    <a:pt x="212" y="114"/>
                    <a:pt x="212" y="114"/>
                  </a:cubicBezTo>
                  <a:cubicBezTo>
                    <a:pt x="207" y="114"/>
                    <a:pt x="207" y="114"/>
                    <a:pt x="207" y="114"/>
                  </a:cubicBezTo>
                  <a:cubicBezTo>
                    <a:pt x="210" y="110"/>
                    <a:pt x="210" y="110"/>
                    <a:pt x="210" y="110"/>
                  </a:cubicBezTo>
                  <a:cubicBezTo>
                    <a:pt x="205" y="111"/>
                    <a:pt x="205" y="111"/>
                    <a:pt x="205" y="111"/>
                  </a:cubicBezTo>
                  <a:cubicBezTo>
                    <a:pt x="207" y="107"/>
                    <a:pt x="207" y="107"/>
                    <a:pt x="207" y="107"/>
                  </a:cubicBezTo>
                  <a:cubicBezTo>
                    <a:pt x="203" y="108"/>
                    <a:pt x="203" y="108"/>
                    <a:pt x="203" y="108"/>
                  </a:cubicBezTo>
                  <a:cubicBezTo>
                    <a:pt x="204" y="103"/>
                    <a:pt x="204" y="103"/>
                    <a:pt x="204" y="103"/>
                  </a:cubicBezTo>
                  <a:cubicBezTo>
                    <a:pt x="200" y="105"/>
                    <a:pt x="200" y="105"/>
                    <a:pt x="200" y="105"/>
                  </a:cubicBezTo>
                  <a:cubicBezTo>
                    <a:pt x="201" y="101"/>
                    <a:pt x="201" y="101"/>
                    <a:pt x="201" y="101"/>
                  </a:cubicBezTo>
                  <a:cubicBezTo>
                    <a:pt x="197" y="103"/>
                    <a:pt x="197" y="103"/>
                    <a:pt x="197" y="103"/>
                  </a:cubicBezTo>
                  <a:cubicBezTo>
                    <a:pt x="197" y="99"/>
                    <a:pt x="197" y="99"/>
                    <a:pt x="197" y="99"/>
                  </a:cubicBezTo>
                  <a:cubicBezTo>
                    <a:pt x="194" y="101"/>
                    <a:pt x="194" y="101"/>
                    <a:pt x="194" y="101"/>
                  </a:cubicBezTo>
                  <a:cubicBezTo>
                    <a:pt x="194" y="97"/>
                    <a:pt x="194" y="97"/>
                    <a:pt x="194" y="97"/>
                  </a:cubicBezTo>
                  <a:cubicBezTo>
                    <a:pt x="190" y="100"/>
                    <a:pt x="190" y="100"/>
                    <a:pt x="190" y="100"/>
                  </a:cubicBezTo>
                  <a:cubicBezTo>
                    <a:pt x="190" y="95"/>
                    <a:pt x="190" y="95"/>
                    <a:pt x="190" y="95"/>
                  </a:cubicBezTo>
                  <a:cubicBezTo>
                    <a:pt x="187" y="99"/>
                    <a:pt x="187" y="99"/>
                    <a:pt x="187" y="99"/>
                  </a:cubicBezTo>
                  <a:cubicBezTo>
                    <a:pt x="186" y="95"/>
                    <a:pt x="186" y="95"/>
                    <a:pt x="186" y="95"/>
                  </a:cubicBezTo>
                  <a:cubicBezTo>
                    <a:pt x="183" y="99"/>
                    <a:pt x="183" y="99"/>
                    <a:pt x="183" y="99"/>
                  </a:cubicBezTo>
                  <a:cubicBezTo>
                    <a:pt x="181" y="94"/>
                    <a:pt x="181" y="94"/>
                    <a:pt x="181" y="94"/>
                  </a:cubicBezTo>
                  <a:close/>
                  <a:moveTo>
                    <a:pt x="146" y="183"/>
                  </a:moveTo>
                  <a:cubicBezTo>
                    <a:pt x="145" y="183"/>
                    <a:pt x="145" y="184"/>
                    <a:pt x="145" y="184"/>
                  </a:cubicBezTo>
                  <a:cubicBezTo>
                    <a:pt x="145" y="184"/>
                    <a:pt x="145" y="184"/>
                    <a:pt x="145" y="184"/>
                  </a:cubicBezTo>
                  <a:cubicBezTo>
                    <a:pt x="143" y="192"/>
                    <a:pt x="143" y="192"/>
                    <a:pt x="143" y="192"/>
                  </a:cubicBezTo>
                  <a:cubicBezTo>
                    <a:pt x="158" y="190"/>
                    <a:pt x="158" y="190"/>
                    <a:pt x="158" y="190"/>
                  </a:cubicBezTo>
                  <a:cubicBezTo>
                    <a:pt x="166" y="202"/>
                    <a:pt x="166" y="202"/>
                    <a:pt x="166" y="202"/>
                  </a:cubicBezTo>
                  <a:cubicBezTo>
                    <a:pt x="171" y="188"/>
                    <a:pt x="171" y="188"/>
                    <a:pt x="171" y="188"/>
                  </a:cubicBezTo>
                  <a:cubicBezTo>
                    <a:pt x="171" y="188"/>
                    <a:pt x="171" y="188"/>
                    <a:pt x="171" y="188"/>
                  </a:cubicBezTo>
                  <a:cubicBezTo>
                    <a:pt x="171" y="187"/>
                    <a:pt x="171" y="187"/>
                    <a:pt x="171" y="187"/>
                  </a:cubicBezTo>
                  <a:cubicBezTo>
                    <a:pt x="171" y="187"/>
                    <a:pt x="171" y="187"/>
                    <a:pt x="171" y="187"/>
                  </a:cubicBezTo>
                  <a:cubicBezTo>
                    <a:pt x="179" y="163"/>
                    <a:pt x="179" y="163"/>
                    <a:pt x="179" y="163"/>
                  </a:cubicBezTo>
                  <a:cubicBezTo>
                    <a:pt x="179" y="162"/>
                    <a:pt x="179" y="162"/>
                    <a:pt x="179" y="162"/>
                  </a:cubicBezTo>
                  <a:cubicBezTo>
                    <a:pt x="176" y="166"/>
                    <a:pt x="176" y="166"/>
                    <a:pt x="176" y="166"/>
                  </a:cubicBezTo>
                  <a:cubicBezTo>
                    <a:pt x="175" y="161"/>
                    <a:pt x="175" y="161"/>
                    <a:pt x="175" y="161"/>
                  </a:cubicBezTo>
                  <a:cubicBezTo>
                    <a:pt x="172" y="165"/>
                    <a:pt x="172" y="165"/>
                    <a:pt x="172" y="165"/>
                  </a:cubicBezTo>
                  <a:cubicBezTo>
                    <a:pt x="171" y="160"/>
                    <a:pt x="171" y="160"/>
                    <a:pt x="171" y="160"/>
                  </a:cubicBezTo>
                  <a:cubicBezTo>
                    <a:pt x="167" y="164"/>
                    <a:pt x="167" y="164"/>
                    <a:pt x="167" y="164"/>
                  </a:cubicBezTo>
                  <a:cubicBezTo>
                    <a:pt x="167" y="159"/>
                    <a:pt x="167" y="159"/>
                    <a:pt x="167" y="159"/>
                  </a:cubicBezTo>
                  <a:cubicBezTo>
                    <a:pt x="163" y="162"/>
                    <a:pt x="163" y="162"/>
                    <a:pt x="163" y="162"/>
                  </a:cubicBezTo>
                  <a:cubicBezTo>
                    <a:pt x="163" y="157"/>
                    <a:pt x="163" y="157"/>
                    <a:pt x="163" y="157"/>
                  </a:cubicBezTo>
                  <a:cubicBezTo>
                    <a:pt x="159" y="159"/>
                    <a:pt x="159" y="159"/>
                    <a:pt x="159" y="159"/>
                  </a:cubicBezTo>
                  <a:cubicBezTo>
                    <a:pt x="160" y="154"/>
                    <a:pt x="160" y="154"/>
                    <a:pt x="160" y="154"/>
                  </a:cubicBezTo>
                  <a:cubicBezTo>
                    <a:pt x="155" y="156"/>
                    <a:pt x="155" y="156"/>
                    <a:pt x="155" y="156"/>
                  </a:cubicBezTo>
                  <a:cubicBezTo>
                    <a:pt x="157" y="152"/>
                    <a:pt x="157" y="152"/>
                    <a:pt x="157" y="152"/>
                  </a:cubicBezTo>
                  <a:cubicBezTo>
                    <a:pt x="157" y="152"/>
                    <a:pt x="157" y="152"/>
                    <a:pt x="157" y="152"/>
                  </a:cubicBezTo>
                  <a:cubicBezTo>
                    <a:pt x="148" y="177"/>
                    <a:pt x="148" y="177"/>
                    <a:pt x="148" y="177"/>
                  </a:cubicBezTo>
                  <a:cubicBezTo>
                    <a:pt x="148" y="177"/>
                    <a:pt x="148" y="177"/>
                    <a:pt x="148" y="178"/>
                  </a:cubicBezTo>
                  <a:cubicBezTo>
                    <a:pt x="148" y="178"/>
                    <a:pt x="148" y="178"/>
                    <a:pt x="148" y="178"/>
                  </a:cubicBezTo>
                  <a:cubicBezTo>
                    <a:pt x="146" y="183"/>
                    <a:pt x="146" y="183"/>
                    <a:pt x="146" y="183"/>
                  </a:cubicBezTo>
                  <a:cubicBezTo>
                    <a:pt x="146" y="183"/>
                    <a:pt x="146" y="183"/>
                    <a:pt x="146" y="183"/>
                  </a:cubicBezTo>
                  <a:close/>
                  <a:moveTo>
                    <a:pt x="210" y="149"/>
                  </a:moveTo>
                  <a:cubicBezTo>
                    <a:pt x="207" y="148"/>
                    <a:pt x="207" y="148"/>
                    <a:pt x="207" y="148"/>
                  </a:cubicBezTo>
                  <a:cubicBezTo>
                    <a:pt x="209" y="153"/>
                    <a:pt x="209" y="153"/>
                    <a:pt x="209" y="153"/>
                  </a:cubicBezTo>
                  <a:cubicBezTo>
                    <a:pt x="204" y="152"/>
                    <a:pt x="204" y="152"/>
                    <a:pt x="204" y="152"/>
                  </a:cubicBezTo>
                  <a:cubicBezTo>
                    <a:pt x="206" y="156"/>
                    <a:pt x="206" y="156"/>
                    <a:pt x="206" y="156"/>
                  </a:cubicBezTo>
                  <a:cubicBezTo>
                    <a:pt x="201" y="154"/>
                    <a:pt x="201" y="154"/>
                    <a:pt x="201" y="154"/>
                  </a:cubicBezTo>
                  <a:cubicBezTo>
                    <a:pt x="202" y="159"/>
                    <a:pt x="202" y="159"/>
                    <a:pt x="202" y="159"/>
                  </a:cubicBezTo>
                  <a:cubicBezTo>
                    <a:pt x="198" y="157"/>
                    <a:pt x="198" y="157"/>
                    <a:pt x="198" y="157"/>
                  </a:cubicBezTo>
                  <a:cubicBezTo>
                    <a:pt x="199" y="162"/>
                    <a:pt x="199" y="162"/>
                    <a:pt x="199" y="162"/>
                  </a:cubicBezTo>
                  <a:cubicBezTo>
                    <a:pt x="195" y="159"/>
                    <a:pt x="195" y="159"/>
                    <a:pt x="195" y="159"/>
                  </a:cubicBezTo>
                  <a:cubicBezTo>
                    <a:pt x="194" y="164"/>
                    <a:pt x="194" y="164"/>
                    <a:pt x="194" y="164"/>
                  </a:cubicBezTo>
                  <a:cubicBezTo>
                    <a:pt x="191" y="160"/>
                    <a:pt x="191" y="160"/>
                    <a:pt x="191" y="160"/>
                  </a:cubicBezTo>
                  <a:cubicBezTo>
                    <a:pt x="190" y="165"/>
                    <a:pt x="190" y="165"/>
                    <a:pt x="190" y="165"/>
                  </a:cubicBezTo>
                  <a:cubicBezTo>
                    <a:pt x="188" y="163"/>
                    <a:pt x="188" y="163"/>
                    <a:pt x="188" y="163"/>
                  </a:cubicBezTo>
                  <a:cubicBezTo>
                    <a:pt x="195" y="183"/>
                    <a:pt x="195" y="183"/>
                    <a:pt x="195" y="183"/>
                  </a:cubicBezTo>
                  <a:cubicBezTo>
                    <a:pt x="195" y="183"/>
                    <a:pt x="195" y="183"/>
                    <a:pt x="195" y="183"/>
                  </a:cubicBezTo>
                  <a:cubicBezTo>
                    <a:pt x="196" y="184"/>
                    <a:pt x="196" y="184"/>
                    <a:pt x="196" y="184"/>
                  </a:cubicBezTo>
                  <a:cubicBezTo>
                    <a:pt x="201" y="200"/>
                    <a:pt x="201" y="200"/>
                    <a:pt x="201" y="200"/>
                  </a:cubicBezTo>
                  <a:cubicBezTo>
                    <a:pt x="209" y="188"/>
                    <a:pt x="209" y="188"/>
                    <a:pt x="209" y="188"/>
                  </a:cubicBezTo>
                  <a:cubicBezTo>
                    <a:pt x="224" y="190"/>
                    <a:pt x="224" y="190"/>
                    <a:pt x="224" y="190"/>
                  </a:cubicBezTo>
                  <a:cubicBezTo>
                    <a:pt x="210" y="149"/>
                    <a:pt x="210" y="149"/>
                    <a:pt x="210" y="149"/>
                  </a:cubicBezTo>
                  <a:close/>
                  <a:moveTo>
                    <a:pt x="181" y="103"/>
                  </a:moveTo>
                  <a:cubicBezTo>
                    <a:pt x="175" y="103"/>
                    <a:pt x="168" y="106"/>
                    <a:pt x="164" y="110"/>
                  </a:cubicBezTo>
                  <a:cubicBezTo>
                    <a:pt x="159" y="115"/>
                    <a:pt x="157" y="121"/>
                    <a:pt x="157" y="128"/>
                  </a:cubicBezTo>
                  <a:cubicBezTo>
                    <a:pt x="157" y="135"/>
                    <a:pt x="159" y="141"/>
                    <a:pt x="164" y="145"/>
                  </a:cubicBezTo>
                  <a:cubicBezTo>
                    <a:pt x="168" y="150"/>
                    <a:pt x="175" y="153"/>
                    <a:pt x="181" y="153"/>
                  </a:cubicBezTo>
                  <a:cubicBezTo>
                    <a:pt x="188" y="153"/>
                    <a:pt x="194" y="150"/>
                    <a:pt x="199" y="145"/>
                  </a:cubicBezTo>
                  <a:cubicBezTo>
                    <a:pt x="203" y="141"/>
                    <a:pt x="206" y="135"/>
                    <a:pt x="206" y="128"/>
                  </a:cubicBezTo>
                  <a:cubicBezTo>
                    <a:pt x="206" y="121"/>
                    <a:pt x="203" y="115"/>
                    <a:pt x="199" y="110"/>
                  </a:cubicBezTo>
                  <a:cubicBezTo>
                    <a:pt x="194" y="106"/>
                    <a:pt x="188" y="103"/>
                    <a:pt x="181" y="103"/>
                  </a:cubicBezTo>
                  <a:close/>
                  <a:moveTo>
                    <a:pt x="198" y="111"/>
                  </a:moveTo>
                  <a:cubicBezTo>
                    <a:pt x="194" y="107"/>
                    <a:pt x="188" y="104"/>
                    <a:pt x="181" y="104"/>
                  </a:cubicBezTo>
                  <a:cubicBezTo>
                    <a:pt x="175" y="104"/>
                    <a:pt x="169" y="107"/>
                    <a:pt x="165" y="111"/>
                  </a:cubicBezTo>
                  <a:cubicBezTo>
                    <a:pt x="161" y="115"/>
                    <a:pt x="158" y="121"/>
                    <a:pt x="158" y="128"/>
                  </a:cubicBezTo>
                  <a:cubicBezTo>
                    <a:pt x="158" y="134"/>
                    <a:pt x="161" y="140"/>
                    <a:pt x="165" y="144"/>
                  </a:cubicBezTo>
                  <a:cubicBezTo>
                    <a:pt x="169" y="149"/>
                    <a:pt x="175" y="151"/>
                    <a:pt x="181" y="151"/>
                  </a:cubicBezTo>
                  <a:cubicBezTo>
                    <a:pt x="188" y="151"/>
                    <a:pt x="194" y="149"/>
                    <a:pt x="198" y="144"/>
                  </a:cubicBezTo>
                  <a:cubicBezTo>
                    <a:pt x="202" y="140"/>
                    <a:pt x="205" y="134"/>
                    <a:pt x="205" y="128"/>
                  </a:cubicBezTo>
                  <a:cubicBezTo>
                    <a:pt x="205" y="121"/>
                    <a:pt x="202" y="115"/>
                    <a:pt x="198" y="111"/>
                  </a:cubicBezTo>
                  <a:close/>
                  <a:moveTo>
                    <a:pt x="23" y="23"/>
                  </a:moveTo>
                  <a:cubicBezTo>
                    <a:pt x="23" y="138"/>
                    <a:pt x="23" y="138"/>
                    <a:pt x="23" y="138"/>
                  </a:cubicBezTo>
                  <a:cubicBezTo>
                    <a:pt x="148" y="138"/>
                    <a:pt x="148" y="138"/>
                    <a:pt x="148" y="138"/>
                  </a:cubicBezTo>
                  <a:cubicBezTo>
                    <a:pt x="150" y="136"/>
                    <a:pt x="150" y="136"/>
                    <a:pt x="150" y="136"/>
                  </a:cubicBezTo>
                  <a:cubicBezTo>
                    <a:pt x="145" y="135"/>
                    <a:pt x="145" y="135"/>
                    <a:pt x="145" y="135"/>
                  </a:cubicBezTo>
                  <a:cubicBezTo>
                    <a:pt x="149" y="132"/>
                    <a:pt x="149" y="132"/>
                    <a:pt x="149" y="132"/>
                  </a:cubicBezTo>
                  <a:cubicBezTo>
                    <a:pt x="145" y="130"/>
                    <a:pt x="145" y="130"/>
                    <a:pt x="145" y="130"/>
                  </a:cubicBezTo>
                  <a:cubicBezTo>
                    <a:pt x="149" y="128"/>
                    <a:pt x="149" y="128"/>
                    <a:pt x="149" y="128"/>
                  </a:cubicBezTo>
                  <a:cubicBezTo>
                    <a:pt x="145" y="125"/>
                    <a:pt x="145" y="125"/>
                    <a:pt x="145" y="125"/>
                  </a:cubicBezTo>
                  <a:cubicBezTo>
                    <a:pt x="149" y="124"/>
                    <a:pt x="149" y="124"/>
                    <a:pt x="149" y="124"/>
                  </a:cubicBezTo>
                  <a:cubicBezTo>
                    <a:pt x="145" y="121"/>
                    <a:pt x="145" y="121"/>
                    <a:pt x="145" y="121"/>
                  </a:cubicBezTo>
                  <a:cubicBezTo>
                    <a:pt x="150" y="120"/>
                    <a:pt x="150" y="120"/>
                    <a:pt x="150" y="120"/>
                  </a:cubicBezTo>
                  <a:cubicBezTo>
                    <a:pt x="146" y="116"/>
                    <a:pt x="146" y="116"/>
                    <a:pt x="146" y="116"/>
                  </a:cubicBezTo>
                  <a:cubicBezTo>
                    <a:pt x="151" y="116"/>
                    <a:pt x="151" y="116"/>
                    <a:pt x="151" y="116"/>
                  </a:cubicBezTo>
                  <a:cubicBezTo>
                    <a:pt x="148" y="112"/>
                    <a:pt x="148" y="112"/>
                    <a:pt x="148" y="112"/>
                  </a:cubicBezTo>
                  <a:cubicBezTo>
                    <a:pt x="153" y="112"/>
                    <a:pt x="153" y="112"/>
                    <a:pt x="153" y="112"/>
                  </a:cubicBezTo>
                  <a:cubicBezTo>
                    <a:pt x="150" y="108"/>
                    <a:pt x="150" y="108"/>
                    <a:pt x="150" y="108"/>
                  </a:cubicBezTo>
                  <a:cubicBezTo>
                    <a:pt x="155" y="109"/>
                    <a:pt x="155" y="109"/>
                    <a:pt x="155" y="109"/>
                  </a:cubicBezTo>
                  <a:cubicBezTo>
                    <a:pt x="153" y="104"/>
                    <a:pt x="153" y="104"/>
                    <a:pt x="153" y="104"/>
                  </a:cubicBezTo>
                  <a:cubicBezTo>
                    <a:pt x="158" y="106"/>
                    <a:pt x="158" y="106"/>
                    <a:pt x="158" y="106"/>
                  </a:cubicBezTo>
                  <a:cubicBezTo>
                    <a:pt x="156" y="101"/>
                    <a:pt x="156" y="101"/>
                    <a:pt x="156" y="101"/>
                  </a:cubicBezTo>
                  <a:cubicBezTo>
                    <a:pt x="161" y="103"/>
                    <a:pt x="161" y="103"/>
                    <a:pt x="161" y="103"/>
                  </a:cubicBezTo>
                  <a:cubicBezTo>
                    <a:pt x="160" y="98"/>
                    <a:pt x="160" y="98"/>
                    <a:pt x="160" y="98"/>
                  </a:cubicBezTo>
                  <a:cubicBezTo>
                    <a:pt x="164" y="100"/>
                    <a:pt x="164" y="100"/>
                    <a:pt x="164" y="100"/>
                  </a:cubicBezTo>
                  <a:cubicBezTo>
                    <a:pt x="164" y="95"/>
                    <a:pt x="164" y="95"/>
                    <a:pt x="164" y="95"/>
                  </a:cubicBezTo>
                  <a:cubicBezTo>
                    <a:pt x="168" y="98"/>
                    <a:pt x="168" y="98"/>
                    <a:pt x="168" y="98"/>
                  </a:cubicBezTo>
                  <a:cubicBezTo>
                    <a:pt x="168" y="93"/>
                    <a:pt x="168" y="93"/>
                    <a:pt x="168" y="93"/>
                  </a:cubicBezTo>
                  <a:cubicBezTo>
                    <a:pt x="171" y="97"/>
                    <a:pt x="171" y="97"/>
                    <a:pt x="171" y="97"/>
                  </a:cubicBezTo>
                  <a:cubicBezTo>
                    <a:pt x="172" y="92"/>
                    <a:pt x="172" y="92"/>
                    <a:pt x="172" y="92"/>
                  </a:cubicBezTo>
                  <a:cubicBezTo>
                    <a:pt x="175" y="96"/>
                    <a:pt x="175" y="96"/>
                    <a:pt x="175" y="96"/>
                  </a:cubicBezTo>
                  <a:cubicBezTo>
                    <a:pt x="177" y="91"/>
                    <a:pt x="177" y="91"/>
                    <a:pt x="177" y="91"/>
                  </a:cubicBezTo>
                  <a:cubicBezTo>
                    <a:pt x="179" y="95"/>
                    <a:pt x="179" y="95"/>
                    <a:pt x="179" y="95"/>
                  </a:cubicBezTo>
                  <a:cubicBezTo>
                    <a:pt x="181" y="91"/>
                    <a:pt x="181" y="91"/>
                    <a:pt x="181" y="91"/>
                  </a:cubicBezTo>
                  <a:cubicBezTo>
                    <a:pt x="183" y="95"/>
                    <a:pt x="183" y="95"/>
                    <a:pt x="183" y="95"/>
                  </a:cubicBezTo>
                  <a:cubicBezTo>
                    <a:pt x="186" y="91"/>
                    <a:pt x="186" y="91"/>
                    <a:pt x="186" y="91"/>
                  </a:cubicBezTo>
                  <a:cubicBezTo>
                    <a:pt x="187" y="96"/>
                    <a:pt x="187" y="96"/>
                    <a:pt x="187" y="96"/>
                  </a:cubicBezTo>
                  <a:cubicBezTo>
                    <a:pt x="191" y="92"/>
                    <a:pt x="191" y="92"/>
                    <a:pt x="191" y="92"/>
                  </a:cubicBezTo>
                  <a:cubicBezTo>
                    <a:pt x="191" y="97"/>
                    <a:pt x="191" y="97"/>
                    <a:pt x="191" y="97"/>
                  </a:cubicBezTo>
                  <a:cubicBezTo>
                    <a:pt x="195" y="93"/>
                    <a:pt x="195" y="93"/>
                    <a:pt x="195" y="93"/>
                  </a:cubicBezTo>
                  <a:cubicBezTo>
                    <a:pt x="195" y="98"/>
                    <a:pt x="195" y="98"/>
                    <a:pt x="195" y="98"/>
                  </a:cubicBezTo>
                  <a:cubicBezTo>
                    <a:pt x="199" y="95"/>
                    <a:pt x="199" y="95"/>
                    <a:pt x="199" y="95"/>
                  </a:cubicBezTo>
                  <a:cubicBezTo>
                    <a:pt x="199" y="100"/>
                    <a:pt x="199" y="100"/>
                    <a:pt x="199" y="100"/>
                  </a:cubicBezTo>
                  <a:cubicBezTo>
                    <a:pt x="203" y="98"/>
                    <a:pt x="203" y="98"/>
                    <a:pt x="203" y="98"/>
                  </a:cubicBezTo>
                  <a:cubicBezTo>
                    <a:pt x="202" y="103"/>
                    <a:pt x="202" y="103"/>
                    <a:pt x="202" y="103"/>
                  </a:cubicBezTo>
                  <a:cubicBezTo>
                    <a:pt x="207" y="101"/>
                    <a:pt x="207" y="101"/>
                    <a:pt x="207" y="101"/>
                  </a:cubicBezTo>
                  <a:cubicBezTo>
                    <a:pt x="205" y="106"/>
                    <a:pt x="205" y="106"/>
                    <a:pt x="205" y="106"/>
                  </a:cubicBezTo>
                  <a:cubicBezTo>
                    <a:pt x="207" y="105"/>
                    <a:pt x="207" y="105"/>
                    <a:pt x="207" y="105"/>
                  </a:cubicBezTo>
                  <a:cubicBezTo>
                    <a:pt x="207" y="23"/>
                    <a:pt x="207" y="23"/>
                    <a:pt x="207" y="23"/>
                  </a:cubicBezTo>
                  <a:cubicBezTo>
                    <a:pt x="23" y="23"/>
                    <a:pt x="23" y="23"/>
                    <a:pt x="23" y="23"/>
                  </a:cubicBezTo>
                  <a:close/>
                  <a:moveTo>
                    <a:pt x="34" y="126"/>
                  </a:moveTo>
                  <a:cubicBezTo>
                    <a:pt x="34" y="130"/>
                    <a:pt x="34" y="130"/>
                    <a:pt x="34" y="130"/>
                  </a:cubicBezTo>
                  <a:cubicBezTo>
                    <a:pt x="69" y="130"/>
                    <a:pt x="69" y="130"/>
                    <a:pt x="69" y="130"/>
                  </a:cubicBezTo>
                  <a:cubicBezTo>
                    <a:pt x="69" y="126"/>
                    <a:pt x="69" y="126"/>
                    <a:pt x="69" y="126"/>
                  </a:cubicBezTo>
                  <a:cubicBezTo>
                    <a:pt x="34" y="126"/>
                    <a:pt x="34" y="126"/>
                    <a:pt x="34" y="126"/>
                  </a:cubicBezTo>
                  <a:close/>
                  <a:moveTo>
                    <a:pt x="90" y="126"/>
                  </a:moveTo>
                  <a:cubicBezTo>
                    <a:pt x="90" y="130"/>
                    <a:pt x="90" y="130"/>
                    <a:pt x="90" y="130"/>
                  </a:cubicBezTo>
                  <a:cubicBezTo>
                    <a:pt x="125" y="130"/>
                    <a:pt x="125" y="130"/>
                    <a:pt x="125" y="130"/>
                  </a:cubicBezTo>
                  <a:cubicBezTo>
                    <a:pt x="125" y="126"/>
                    <a:pt x="125" y="126"/>
                    <a:pt x="125" y="126"/>
                  </a:cubicBezTo>
                  <a:cubicBezTo>
                    <a:pt x="90" y="126"/>
                    <a:pt x="90" y="126"/>
                    <a:pt x="90" y="126"/>
                  </a:cubicBezTo>
                  <a:close/>
                  <a:moveTo>
                    <a:pt x="45" y="55"/>
                  </a:moveTo>
                  <a:cubicBezTo>
                    <a:pt x="45" y="58"/>
                    <a:pt x="45" y="58"/>
                    <a:pt x="45" y="58"/>
                  </a:cubicBezTo>
                  <a:cubicBezTo>
                    <a:pt x="185" y="58"/>
                    <a:pt x="185" y="58"/>
                    <a:pt x="185" y="58"/>
                  </a:cubicBezTo>
                  <a:cubicBezTo>
                    <a:pt x="185" y="55"/>
                    <a:pt x="185" y="55"/>
                    <a:pt x="185" y="55"/>
                  </a:cubicBezTo>
                  <a:cubicBezTo>
                    <a:pt x="45" y="55"/>
                    <a:pt x="45" y="55"/>
                    <a:pt x="45" y="55"/>
                  </a:cubicBezTo>
                  <a:close/>
                  <a:moveTo>
                    <a:pt x="45" y="44"/>
                  </a:moveTo>
                  <a:cubicBezTo>
                    <a:pt x="45" y="48"/>
                    <a:pt x="45" y="48"/>
                    <a:pt x="45" y="48"/>
                  </a:cubicBezTo>
                  <a:cubicBezTo>
                    <a:pt x="185" y="48"/>
                    <a:pt x="185" y="48"/>
                    <a:pt x="185" y="48"/>
                  </a:cubicBezTo>
                  <a:cubicBezTo>
                    <a:pt x="185" y="44"/>
                    <a:pt x="185" y="44"/>
                    <a:pt x="185" y="44"/>
                  </a:cubicBezTo>
                  <a:cubicBezTo>
                    <a:pt x="45" y="44"/>
                    <a:pt x="45" y="44"/>
                    <a:pt x="45" y="44"/>
                  </a:cubicBezTo>
                  <a:close/>
                  <a:moveTo>
                    <a:pt x="45" y="64"/>
                  </a:moveTo>
                  <a:cubicBezTo>
                    <a:pt x="45" y="68"/>
                    <a:pt x="45" y="68"/>
                    <a:pt x="45" y="68"/>
                  </a:cubicBezTo>
                  <a:cubicBezTo>
                    <a:pt x="185" y="68"/>
                    <a:pt x="185" y="68"/>
                    <a:pt x="185" y="68"/>
                  </a:cubicBezTo>
                  <a:cubicBezTo>
                    <a:pt x="185" y="64"/>
                    <a:pt x="185" y="64"/>
                    <a:pt x="185" y="64"/>
                  </a:cubicBezTo>
                  <a:cubicBezTo>
                    <a:pt x="45" y="64"/>
                    <a:pt x="45" y="64"/>
                    <a:pt x="45" y="64"/>
                  </a:cubicBezTo>
                  <a:close/>
                  <a:moveTo>
                    <a:pt x="45" y="84"/>
                  </a:moveTo>
                  <a:cubicBezTo>
                    <a:pt x="45" y="88"/>
                    <a:pt x="45" y="88"/>
                    <a:pt x="45" y="88"/>
                  </a:cubicBezTo>
                  <a:cubicBezTo>
                    <a:pt x="156" y="88"/>
                    <a:pt x="156" y="88"/>
                    <a:pt x="156" y="88"/>
                  </a:cubicBezTo>
                  <a:cubicBezTo>
                    <a:pt x="156" y="84"/>
                    <a:pt x="156" y="84"/>
                    <a:pt x="156" y="84"/>
                  </a:cubicBezTo>
                  <a:cubicBezTo>
                    <a:pt x="45" y="84"/>
                    <a:pt x="45" y="84"/>
                    <a:pt x="45" y="84"/>
                  </a:cubicBezTo>
                  <a:close/>
                  <a:moveTo>
                    <a:pt x="45" y="74"/>
                  </a:moveTo>
                  <a:cubicBezTo>
                    <a:pt x="45" y="78"/>
                    <a:pt x="45" y="78"/>
                    <a:pt x="45" y="78"/>
                  </a:cubicBezTo>
                  <a:cubicBezTo>
                    <a:pt x="156" y="78"/>
                    <a:pt x="156" y="78"/>
                    <a:pt x="156" y="78"/>
                  </a:cubicBezTo>
                  <a:cubicBezTo>
                    <a:pt x="156" y="74"/>
                    <a:pt x="156" y="74"/>
                    <a:pt x="156" y="74"/>
                  </a:cubicBezTo>
                  <a:lnTo>
                    <a:pt x="45" y="7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grpSp>
      <p:sp>
        <p:nvSpPr>
          <p:cNvPr id="28" name="文本框 27"/>
          <p:cNvSpPr txBox="1">
            <a:spLocks noChangeArrowheads="1"/>
          </p:cNvSpPr>
          <p:nvPr/>
        </p:nvSpPr>
        <p:spPr bwMode="auto">
          <a:xfrm>
            <a:off x="4631532" y="2151460"/>
            <a:ext cx="141717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1500" dirty="0">
                <a:solidFill>
                  <a:srgbClr val="197519"/>
                </a:solidFill>
                <a:cs typeface="+mn-ea"/>
                <a:sym typeface="+mn-lt"/>
              </a:rPr>
              <a:t>Add title text</a:t>
            </a:r>
            <a:endParaRPr lang="zh-CN" altLang="en-US" sz="1500" dirty="0">
              <a:solidFill>
                <a:srgbClr val="197519"/>
              </a:solidFill>
              <a:cs typeface="+mn-ea"/>
              <a:sym typeface="+mn-lt"/>
            </a:endParaRPr>
          </a:p>
        </p:txBody>
      </p:sp>
      <p:sp>
        <p:nvSpPr>
          <p:cNvPr id="29" name="文本框 28"/>
          <p:cNvSpPr txBox="1">
            <a:spLocks noChangeArrowheads="1"/>
          </p:cNvSpPr>
          <p:nvPr/>
        </p:nvSpPr>
        <p:spPr bwMode="auto">
          <a:xfrm>
            <a:off x="4588669" y="2451498"/>
            <a:ext cx="1667020" cy="28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1275" dirty="0">
                <a:cs typeface="+mn-ea"/>
                <a:sym typeface="+mn-lt"/>
              </a:rPr>
              <a:t>Fill in the description</a:t>
            </a:r>
            <a:endParaRPr lang="zh-CN" altLang="en-US" sz="1275" dirty="0">
              <a:cs typeface="+mn-ea"/>
              <a:sym typeface="+mn-lt"/>
            </a:endParaRPr>
          </a:p>
        </p:txBody>
      </p:sp>
      <p:grpSp>
        <p:nvGrpSpPr>
          <p:cNvPr id="2" name="组合 1"/>
          <p:cNvGrpSpPr>
            <a:grpSpLocks/>
          </p:cNvGrpSpPr>
          <p:nvPr/>
        </p:nvGrpSpPr>
        <p:grpSpPr bwMode="auto">
          <a:xfrm>
            <a:off x="6112669" y="1303735"/>
            <a:ext cx="1439466" cy="1640681"/>
            <a:chOff x="8636090" y="2050209"/>
            <a:chExt cx="1920696" cy="2187962"/>
          </a:xfrm>
        </p:grpSpPr>
        <p:grpSp>
          <p:nvGrpSpPr>
            <p:cNvPr id="19477" name="组合 71"/>
            <p:cNvGrpSpPr>
              <a:grpSpLocks/>
            </p:cNvGrpSpPr>
            <p:nvPr/>
          </p:nvGrpSpPr>
          <p:grpSpPr bwMode="auto">
            <a:xfrm>
              <a:off x="8636090" y="2050209"/>
              <a:ext cx="1920696" cy="2187962"/>
              <a:chOff x="1162050" y="2012950"/>
              <a:chExt cx="2500242" cy="2848152"/>
            </a:xfrm>
          </p:grpSpPr>
          <p:sp>
            <p:nvSpPr>
              <p:cNvPr id="73" name="任意多边形 72"/>
              <p:cNvSpPr/>
              <p:nvPr/>
            </p:nvSpPr>
            <p:spPr>
              <a:xfrm>
                <a:off x="1162050" y="2012950"/>
                <a:ext cx="2500242" cy="2515385"/>
              </a:xfrm>
              <a:custGeom>
                <a:avLst/>
                <a:gdLst>
                  <a:gd name="connsiteX0" fmla="*/ 1257300 w 2500242"/>
                  <a:gd name="connsiteY0" fmla="*/ 0 h 2514600"/>
                  <a:gd name="connsiteX1" fmla="*/ 2489056 w 2500242"/>
                  <a:gd name="connsiteY1" fmla="*/ 1003910 h 2514600"/>
                  <a:gd name="connsiteX2" fmla="*/ 2500242 w 2500242"/>
                  <a:gd name="connsiteY2" fmla="*/ 1077199 h 2514600"/>
                  <a:gd name="connsiteX3" fmla="*/ 1954242 w 2500242"/>
                  <a:gd name="connsiteY3" fmla="*/ 2303535 h 2514600"/>
                  <a:gd name="connsiteX4" fmla="*/ 1856604 w 2500242"/>
                  <a:gd name="connsiteY4" fmla="*/ 2362851 h 2514600"/>
                  <a:gd name="connsiteX5" fmla="*/ 1257300 w 2500242"/>
                  <a:gd name="connsiteY5" fmla="*/ 2514600 h 2514600"/>
                  <a:gd name="connsiteX6" fmla="*/ 0 w 2500242"/>
                  <a:gd name="connsiteY6" fmla="*/ 1257300 h 2514600"/>
                  <a:gd name="connsiteX7" fmla="*/ 1257300 w 2500242"/>
                  <a:gd name="connsiteY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0242" h="2514600">
                    <a:moveTo>
                      <a:pt x="1257300" y="0"/>
                    </a:moveTo>
                    <a:cubicBezTo>
                      <a:pt x="1864890" y="0"/>
                      <a:pt x="2371818" y="430980"/>
                      <a:pt x="2489056" y="1003910"/>
                    </a:cubicBezTo>
                    <a:lnTo>
                      <a:pt x="2500242" y="1077199"/>
                    </a:lnTo>
                    <a:lnTo>
                      <a:pt x="1954242" y="2303535"/>
                    </a:lnTo>
                    <a:lnTo>
                      <a:pt x="1856604" y="2362851"/>
                    </a:lnTo>
                    <a:cubicBezTo>
                      <a:pt x="1678453" y="2459628"/>
                      <a:pt x="1474296" y="2514600"/>
                      <a:pt x="1257300" y="2514600"/>
                    </a:cubicBezTo>
                    <a:cubicBezTo>
                      <a:pt x="562912" y="2514600"/>
                      <a:pt x="0" y="1951688"/>
                      <a:pt x="0" y="1257300"/>
                    </a:cubicBezTo>
                    <a:cubicBezTo>
                      <a:pt x="0" y="562912"/>
                      <a:pt x="562912" y="0"/>
                      <a:pt x="1257300" y="0"/>
                    </a:cubicBezTo>
                    <a:close/>
                  </a:path>
                </a:pathLst>
              </a:custGeom>
              <a:solidFill>
                <a:srgbClr val="1975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3" noProof="1">
                  <a:cs typeface="+mn-ea"/>
                  <a:sym typeface="+mn-lt"/>
                </a:endParaRPr>
              </a:p>
            </p:txBody>
          </p:sp>
          <p:pic>
            <p:nvPicPr>
              <p:cNvPr id="19479" name="图片 73"/>
              <p:cNvPicPr>
                <a:picLocks noChangeAspect="1" noChangeArrowheads="1"/>
              </p:cNvPicPr>
              <p:nvPr/>
            </p:nvPicPr>
            <p:blipFill>
              <a:blip r:embed="rId3" cstate="print">
                <a:extLst>
                  <a:ext uri="{28A0092B-C50C-407E-A947-70E740481C1C}">
                    <a14:useLocalDpi xmlns:a14="http://schemas.microsoft.com/office/drawing/2010/main" val="0"/>
                  </a:ext>
                </a:extLst>
              </a:blip>
              <a:srcRect l="1672" t="6100" r="83327" b="4980"/>
              <a:stretch>
                <a:fillRect/>
              </a:stretch>
            </p:blipFill>
            <p:spPr bwMode="auto">
              <a:xfrm rot="1436196">
                <a:off x="3269963" y="2437942"/>
                <a:ext cx="137160" cy="2423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80" name="Freeform 9"/>
            <p:cNvSpPr>
              <a:spLocks noEditPoints="1" noChangeArrowheads="1"/>
            </p:cNvSpPr>
            <p:nvPr/>
          </p:nvSpPr>
          <p:spPr bwMode="auto">
            <a:xfrm>
              <a:off x="9084493" y="2564093"/>
              <a:ext cx="936804" cy="789148"/>
            </a:xfrm>
            <a:custGeom>
              <a:avLst/>
              <a:gdLst>
                <a:gd name="T0" fmla="*/ 22 w 67"/>
                <a:gd name="T1" fmla="*/ 52 h 52"/>
                <a:gd name="T2" fmla="*/ 30 w 67"/>
                <a:gd name="T3" fmla="*/ 52 h 52"/>
                <a:gd name="T4" fmla="*/ 32 w 67"/>
                <a:gd name="T5" fmla="*/ 51 h 52"/>
                <a:gd name="T6" fmla="*/ 32 w 67"/>
                <a:gd name="T7" fmla="*/ 34 h 52"/>
                <a:gd name="T8" fmla="*/ 27 w 67"/>
                <a:gd name="T9" fmla="*/ 31 h 52"/>
                <a:gd name="T10" fmla="*/ 20 w 67"/>
                <a:gd name="T11" fmla="*/ 35 h 52"/>
                <a:gd name="T12" fmla="*/ 20 w 67"/>
                <a:gd name="T13" fmla="*/ 51 h 52"/>
                <a:gd name="T14" fmla="*/ 22 w 67"/>
                <a:gd name="T15" fmla="*/ 52 h 52"/>
                <a:gd name="T16" fmla="*/ 0 w 67"/>
                <a:gd name="T17" fmla="*/ 34 h 52"/>
                <a:gd name="T18" fmla="*/ 25 w 67"/>
                <a:gd name="T19" fmla="*/ 19 h 52"/>
                <a:gd name="T20" fmla="*/ 27 w 67"/>
                <a:gd name="T21" fmla="*/ 18 h 52"/>
                <a:gd name="T22" fmla="*/ 28 w 67"/>
                <a:gd name="T23" fmla="*/ 19 h 52"/>
                <a:gd name="T24" fmla="*/ 36 w 67"/>
                <a:gd name="T25" fmla="*/ 23 h 52"/>
                <a:gd name="T26" fmla="*/ 56 w 67"/>
                <a:gd name="T27" fmla="*/ 6 h 52"/>
                <a:gd name="T28" fmla="*/ 53 w 67"/>
                <a:gd name="T29" fmla="*/ 3 h 52"/>
                <a:gd name="T30" fmla="*/ 60 w 67"/>
                <a:gd name="T31" fmla="*/ 1 h 52"/>
                <a:gd name="T32" fmla="*/ 67 w 67"/>
                <a:gd name="T33" fmla="*/ 0 h 52"/>
                <a:gd name="T34" fmla="*/ 65 w 67"/>
                <a:gd name="T35" fmla="*/ 7 h 52"/>
                <a:gd name="T36" fmla="*/ 63 w 67"/>
                <a:gd name="T37" fmla="*/ 14 h 52"/>
                <a:gd name="T38" fmla="*/ 60 w 67"/>
                <a:gd name="T39" fmla="*/ 10 h 52"/>
                <a:gd name="T40" fmla="*/ 38 w 67"/>
                <a:gd name="T41" fmla="*/ 29 h 52"/>
                <a:gd name="T42" fmla="*/ 36 w 67"/>
                <a:gd name="T43" fmla="*/ 31 h 52"/>
                <a:gd name="T44" fmla="*/ 35 w 67"/>
                <a:gd name="T45" fmla="*/ 30 h 52"/>
                <a:gd name="T46" fmla="*/ 27 w 67"/>
                <a:gd name="T47" fmla="*/ 25 h 52"/>
                <a:gd name="T48" fmla="*/ 3 w 67"/>
                <a:gd name="T49" fmla="*/ 39 h 52"/>
                <a:gd name="T50" fmla="*/ 0 w 67"/>
                <a:gd name="T51" fmla="*/ 34 h 52"/>
                <a:gd name="T52" fmla="*/ 6 w 67"/>
                <a:gd name="T53" fmla="*/ 52 h 52"/>
                <a:gd name="T54" fmla="*/ 14 w 67"/>
                <a:gd name="T55" fmla="*/ 52 h 52"/>
                <a:gd name="T56" fmla="*/ 16 w 67"/>
                <a:gd name="T57" fmla="*/ 51 h 52"/>
                <a:gd name="T58" fmla="*/ 16 w 67"/>
                <a:gd name="T59" fmla="*/ 38 h 52"/>
                <a:gd name="T60" fmla="*/ 4 w 67"/>
                <a:gd name="T61" fmla="*/ 44 h 52"/>
                <a:gd name="T62" fmla="*/ 4 w 67"/>
                <a:gd name="T63" fmla="*/ 51 h 52"/>
                <a:gd name="T64" fmla="*/ 6 w 67"/>
                <a:gd name="T65" fmla="*/ 52 h 52"/>
                <a:gd name="T66" fmla="*/ 38 w 67"/>
                <a:gd name="T67" fmla="*/ 52 h 52"/>
                <a:gd name="T68" fmla="*/ 46 w 67"/>
                <a:gd name="T69" fmla="*/ 52 h 52"/>
                <a:gd name="T70" fmla="*/ 48 w 67"/>
                <a:gd name="T71" fmla="*/ 51 h 52"/>
                <a:gd name="T72" fmla="*/ 48 w 67"/>
                <a:gd name="T73" fmla="*/ 27 h 52"/>
                <a:gd name="T74" fmla="*/ 48 w 67"/>
                <a:gd name="T75" fmla="*/ 27 h 52"/>
                <a:gd name="T76" fmla="*/ 37 w 67"/>
                <a:gd name="T77" fmla="*/ 37 h 52"/>
                <a:gd name="T78" fmla="*/ 37 w 67"/>
                <a:gd name="T79" fmla="*/ 36 h 52"/>
                <a:gd name="T80" fmla="*/ 37 w 67"/>
                <a:gd name="T81" fmla="*/ 51 h 52"/>
                <a:gd name="T82" fmla="*/ 38 w 67"/>
                <a:gd name="T83" fmla="*/ 52 h 52"/>
                <a:gd name="T84" fmla="*/ 55 w 67"/>
                <a:gd name="T85" fmla="*/ 52 h 52"/>
                <a:gd name="T86" fmla="*/ 62 w 67"/>
                <a:gd name="T87" fmla="*/ 52 h 52"/>
                <a:gd name="T88" fmla="*/ 64 w 67"/>
                <a:gd name="T89" fmla="*/ 51 h 52"/>
                <a:gd name="T90" fmla="*/ 64 w 67"/>
                <a:gd name="T91" fmla="*/ 22 h 52"/>
                <a:gd name="T92" fmla="*/ 60 w 67"/>
                <a:gd name="T93" fmla="*/ 17 h 52"/>
                <a:gd name="T94" fmla="*/ 53 w 67"/>
                <a:gd name="T95" fmla="*/ 23 h 52"/>
                <a:gd name="T96" fmla="*/ 53 w 67"/>
                <a:gd name="T97" fmla="*/ 51 h 52"/>
                <a:gd name="T98" fmla="*/ 55 w 67"/>
                <a:gd name="T99"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7" h="52">
                  <a:moveTo>
                    <a:pt x="22" y="52"/>
                  </a:moveTo>
                  <a:cubicBezTo>
                    <a:pt x="25" y="52"/>
                    <a:pt x="28" y="52"/>
                    <a:pt x="30" y="52"/>
                  </a:cubicBezTo>
                  <a:cubicBezTo>
                    <a:pt x="31" y="52"/>
                    <a:pt x="32" y="52"/>
                    <a:pt x="32" y="51"/>
                  </a:cubicBezTo>
                  <a:cubicBezTo>
                    <a:pt x="32" y="34"/>
                    <a:pt x="32" y="34"/>
                    <a:pt x="32" y="34"/>
                  </a:cubicBezTo>
                  <a:cubicBezTo>
                    <a:pt x="27" y="31"/>
                    <a:pt x="27" y="31"/>
                    <a:pt x="27" y="31"/>
                  </a:cubicBezTo>
                  <a:cubicBezTo>
                    <a:pt x="20" y="35"/>
                    <a:pt x="20" y="35"/>
                    <a:pt x="20" y="35"/>
                  </a:cubicBezTo>
                  <a:cubicBezTo>
                    <a:pt x="20" y="51"/>
                    <a:pt x="20" y="51"/>
                    <a:pt x="20" y="51"/>
                  </a:cubicBezTo>
                  <a:cubicBezTo>
                    <a:pt x="20" y="52"/>
                    <a:pt x="21" y="52"/>
                    <a:pt x="22" y="52"/>
                  </a:cubicBezTo>
                  <a:close/>
                  <a:moveTo>
                    <a:pt x="0" y="34"/>
                  </a:moveTo>
                  <a:cubicBezTo>
                    <a:pt x="25" y="19"/>
                    <a:pt x="25" y="19"/>
                    <a:pt x="25" y="19"/>
                  </a:cubicBezTo>
                  <a:cubicBezTo>
                    <a:pt x="27" y="18"/>
                    <a:pt x="27" y="18"/>
                    <a:pt x="27" y="18"/>
                  </a:cubicBezTo>
                  <a:cubicBezTo>
                    <a:pt x="28" y="19"/>
                    <a:pt x="28" y="19"/>
                    <a:pt x="28" y="19"/>
                  </a:cubicBezTo>
                  <a:cubicBezTo>
                    <a:pt x="36" y="23"/>
                    <a:pt x="36" y="23"/>
                    <a:pt x="36" y="23"/>
                  </a:cubicBezTo>
                  <a:cubicBezTo>
                    <a:pt x="56" y="6"/>
                    <a:pt x="56" y="6"/>
                    <a:pt x="56" y="6"/>
                  </a:cubicBezTo>
                  <a:cubicBezTo>
                    <a:pt x="53" y="3"/>
                    <a:pt x="53" y="3"/>
                    <a:pt x="53" y="3"/>
                  </a:cubicBezTo>
                  <a:cubicBezTo>
                    <a:pt x="60" y="1"/>
                    <a:pt x="60" y="1"/>
                    <a:pt x="60" y="1"/>
                  </a:cubicBezTo>
                  <a:cubicBezTo>
                    <a:pt x="67" y="0"/>
                    <a:pt x="67" y="0"/>
                    <a:pt x="67" y="0"/>
                  </a:cubicBezTo>
                  <a:cubicBezTo>
                    <a:pt x="65" y="7"/>
                    <a:pt x="65" y="7"/>
                    <a:pt x="65" y="7"/>
                  </a:cubicBezTo>
                  <a:cubicBezTo>
                    <a:pt x="63" y="14"/>
                    <a:pt x="63" y="14"/>
                    <a:pt x="63" y="14"/>
                  </a:cubicBezTo>
                  <a:cubicBezTo>
                    <a:pt x="60" y="10"/>
                    <a:pt x="60" y="10"/>
                    <a:pt x="60" y="10"/>
                  </a:cubicBezTo>
                  <a:cubicBezTo>
                    <a:pt x="38" y="29"/>
                    <a:pt x="38" y="29"/>
                    <a:pt x="38" y="29"/>
                  </a:cubicBezTo>
                  <a:cubicBezTo>
                    <a:pt x="36" y="31"/>
                    <a:pt x="36" y="31"/>
                    <a:pt x="36" y="31"/>
                  </a:cubicBezTo>
                  <a:cubicBezTo>
                    <a:pt x="35" y="30"/>
                    <a:pt x="35" y="30"/>
                    <a:pt x="35" y="30"/>
                  </a:cubicBezTo>
                  <a:cubicBezTo>
                    <a:pt x="27" y="25"/>
                    <a:pt x="27" y="25"/>
                    <a:pt x="27" y="25"/>
                  </a:cubicBezTo>
                  <a:cubicBezTo>
                    <a:pt x="3" y="39"/>
                    <a:pt x="3" y="39"/>
                    <a:pt x="3" y="39"/>
                  </a:cubicBezTo>
                  <a:cubicBezTo>
                    <a:pt x="0" y="34"/>
                    <a:pt x="0" y="34"/>
                    <a:pt x="0" y="34"/>
                  </a:cubicBezTo>
                  <a:close/>
                  <a:moveTo>
                    <a:pt x="6" y="52"/>
                  </a:moveTo>
                  <a:cubicBezTo>
                    <a:pt x="14" y="52"/>
                    <a:pt x="14" y="52"/>
                    <a:pt x="14" y="52"/>
                  </a:cubicBezTo>
                  <a:cubicBezTo>
                    <a:pt x="15" y="52"/>
                    <a:pt x="16" y="52"/>
                    <a:pt x="16" y="51"/>
                  </a:cubicBezTo>
                  <a:cubicBezTo>
                    <a:pt x="16" y="38"/>
                    <a:pt x="16" y="38"/>
                    <a:pt x="16" y="38"/>
                  </a:cubicBezTo>
                  <a:cubicBezTo>
                    <a:pt x="4" y="44"/>
                    <a:pt x="4" y="44"/>
                    <a:pt x="4" y="44"/>
                  </a:cubicBezTo>
                  <a:cubicBezTo>
                    <a:pt x="4" y="51"/>
                    <a:pt x="4" y="51"/>
                    <a:pt x="4" y="51"/>
                  </a:cubicBezTo>
                  <a:cubicBezTo>
                    <a:pt x="4" y="52"/>
                    <a:pt x="5" y="52"/>
                    <a:pt x="6" y="52"/>
                  </a:cubicBezTo>
                  <a:close/>
                  <a:moveTo>
                    <a:pt x="38" y="52"/>
                  </a:moveTo>
                  <a:cubicBezTo>
                    <a:pt x="41" y="52"/>
                    <a:pt x="44" y="52"/>
                    <a:pt x="46" y="52"/>
                  </a:cubicBezTo>
                  <a:cubicBezTo>
                    <a:pt x="47" y="52"/>
                    <a:pt x="48" y="52"/>
                    <a:pt x="48" y="51"/>
                  </a:cubicBezTo>
                  <a:cubicBezTo>
                    <a:pt x="48" y="43"/>
                    <a:pt x="48" y="35"/>
                    <a:pt x="48" y="27"/>
                  </a:cubicBezTo>
                  <a:cubicBezTo>
                    <a:pt x="48" y="27"/>
                    <a:pt x="48" y="27"/>
                    <a:pt x="48" y="27"/>
                  </a:cubicBezTo>
                  <a:cubicBezTo>
                    <a:pt x="37" y="37"/>
                    <a:pt x="37" y="37"/>
                    <a:pt x="37" y="37"/>
                  </a:cubicBezTo>
                  <a:cubicBezTo>
                    <a:pt x="37" y="36"/>
                    <a:pt x="37" y="36"/>
                    <a:pt x="37" y="36"/>
                  </a:cubicBezTo>
                  <a:cubicBezTo>
                    <a:pt x="37" y="51"/>
                    <a:pt x="37" y="51"/>
                    <a:pt x="37" y="51"/>
                  </a:cubicBezTo>
                  <a:cubicBezTo>
                    <a:pt x="37" y="52"/>
                    <a:pt x="37" y="52"/>
                    <a:pt x="38" y="52"/>
                  </a:cubicBezTo>
                  <a:close/>
                  <a:moveTo>
                    <a:pt x="55" y="52"/>
                  </a:moveTo>
                  <a:cubicBezTo>
                    <a:pt x="62" y="52"/>
                    <a:pt x="62" y="52"/>
                    <a:pt x="62" y="52"/>
                  </a:cubicBezTo>
                  <a:cubicBezTo>
                    <a:pt x="63" y="52"/>
                    <a:pt x="64" y="52"/>
                    <a:pt x="64" y="51"/>
                  </a:cubicBezTo>
                  <a:cubicBezTo>
                    <a:pt x="64" y="22"/>
                    <a:pt x="64" y="22"/>
                    <a:pt x="64" y="22"/>
                  </a:cubicBezTo>
                  <a:cubicBezTo>
                    <a:pt x="60" y="17"/>
                    <a:pt x="60" y="17"/>
                    <a:pt x="60" y="17"/>
                  </a:cubicBezTo>
                  <a:cubicBezTo>
                    <a:pt x="53" y="23"/>
                    <a:pt x="53" y="23"/>
                    <a:pt x="53" y="23"/>
                  </a:cubicBezTo>
                  <a:cubicBezTo>
                    <a:pt x="53" y="51"/>
                    <a:pt x="53" y="51"/>
                    <a:pt x="53" y="51"/>
                  </a:cubicBezTo>
                  <a:cubicBezTo>
                    <a:pt x="53" y="52"/>
                    <a:pt x="54" y="52"/>
                    <a:pt x="55" y="5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grpSp>
      <p:sp>
        <p:nvSpPr>
          <p:cNvPr id="30" name="文本框 29"/>
          <p:cNvSpPr txBox="1">
            <a:spLocks noChangeArrowheads="1"/>
          </p:cNvSpPr>
          <p:nvPr/>
        </p:nvSpPr>
        <p:spPr bwMode="auto">
          <a:xfrm>
            <a:off x="7491412" y="2151460"/>
            <a:ext cx="141532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1500" dirty="0">
                <a:solidFill>
                  <a:srgbClr val="197519"/>
                </a:solidFill>
                <a:cs typeface="+mn-ea"/>
                <a:sym typeface="+mn-lt"/>
              </a:rPr>
              <a:t>Add title text</a:t>
            </a:r>
            <a:endParaRPr lang="zh-CN" altLang="en-US" sz="1500" dirty="0">
              <a:solidFill>
                <a:srgbClr val="197519"/>
              </a:solidFill>
              <a:cs typeface="+mn-ea"/>
              <a:sym typeface="+mn-lt"/>
            </a:endParaRPr>
          </a:p>
        </p:txBody>
      </p:sp>
      <p:sp>
        <p:nvSpPr>
          <p:cNvPr id="31" name="文本框 30"/>
          <p:cNvSpPr txBox="1">
            <a:spLocks noChangeArrowheads="1"/>
          </p:cNvSpPr>
          <p:nvPr/>
        </p:nvSpPr>
        <p:spPr bwMode="auto">
          <a:xfrm>
            <a:off x="7447359" y="2451498"/>
            <a:ext cx="1668647" cy="28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1275" dirty="0">
                <a:cs typeface="+mn-ea"/>
                <a:sym typeface="+mn-lt"/>
              </a:rPr>
              <a:t>Fill in the description</a:t>
            </a:r>
            <a:endParaRPr lang="zh-CN" altLang="en-US" sz="1275" dirty="0">
              <a:cs typeface="+mn-ea"/>
              <a:sym typeface="+mn-lt"/>
            </a:endParaRPr>
          </a:p>
        </p:txBody>
      </p:sp>
      <p:sp>
        <p:nvSpPr>
          <p:cNvPr id="43" name="文本框 42"/>
          <p:cNvSpPr txBox="1">
            <a:spLocks noChangeArrowheads="1"/>
          </p:cNvSpPr>
          <p:nvPr/>
        </p:nvSpPr>
        <p:spPr bwMode="auto">
          <a:xfrm>
            <a:off x="8523685" y="4893469"/>
            <a:ext cx="463153"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125">
                <a:solidFill>
                  <a:srgbClr val="197519"/>
                </a:solidFill>
                <a:cs typeface="+mn-ea"/>
                <a:sym typeface="+mn-lt"/>
              </a:rPr>
              <a:t>14</a:t>
            </a:r>
            <a:endParaRPr lang="zh-CN" altLang="en-US" sz="1125">
              <a:solidFill>
                <a:srgbClr val="197519"/>
              </a:solidFill>
              <a:cs typeface="+mn-ea"/>
              <a:sym typeface="+mn-lt"/>
            </a:endParaRPr>
          </a:p>
        </p:txBody>
      </p:sp>
      <p:sp>
        <p:nvSpPr>
          <p:cNvPr id="15" name="矩形 14"/>
          <p:cNvSpPr>
            <a:spLocks noChangeArrowheads="1"/>
          </p:cNvSpPr>
          <p:nvPr/>
        </p:nvSpPr>
        <p:spPr bwMode="auto">
          <a:xfrm>
            <a:off x="476250" y="3451623"/>
            <a:ext cx="2463404" cy="462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5000"/>
              </a:lnSpc>
            </a:pPr>
            <a:r>
              <a:rPr lang="en-US" altLang="zh-CN" sz="1013" dirty="0">
                <a:solidFill>
                  <a:srgbClr val="262626"/>
                </a:solidFill>
                <a:cs typeface="+mn-ea"/>
                <a:sym typeface="+mn-lt"/>
              </a:rPr>
              <a:t>Click here to add text content, such as keywords, some brief introductions, etc.</a:t>
            </a:r>
          </a:p>
        </p:txBody>
      </p:sp>
      <p:sp>
        <p:nvSpPr>
          <p:cNvPr id="10" name="矩形 9"/>
          <p:cNvSpPr>
            <a:spLocks noChangeArrowheads="1"/>
          </p:cNvSpPr>
          <p:nvPr/>
        </p:nvSpPr>
        <p:spPr bwMode="auto">
          <a:xfrm>
            <a:off x="476250" y="3133726"/>
            <a:ext cx="1266693" cy="335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25000"/>
              </a:lnSpc>
            </a:pPr>
            <a:r>
              <a:rPr lang="en-US" altLang="zh-CN" sz="1400" b="1" dirty="0">
                <a:solidFill>
                  <a:srgbClr val="197519"/>
                </a:solidFill>
                <a:cs typeface="+mn-ea"/>
                <a:sym typeface="+mn-lt"/>
              </a:rPr>
              <a:t>Add title text</a:t>
            </a:r>
          </a:p>
        </p:txBody>
      </p:sp>
      <p:sp>
        <p:nvSpPr>
          <p:cNvPr id="62" name="矩形 61"/>
          <p:cNvSpPr>
            <a:spLocks noChangeArrowheads="1"/>
          </p:cNvSpPr>
          <p:nvPr/>
        </p:nvSpPr>
        <p:spPr bwMode="auto">
          <a:xfrm>
            <a:off x="3288506" y="3451623"/>
            <a:ext cx="2462213" cy="462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5000"/>
              </a:lnSpc>
            </a:pPr>
            <a:r>
              <a:rPr lang="en-US" altLang="zh-CN" sz="1013" dirty="0">
                <a:solidFill>
                  <a:srgbClr val="262626"/>
                </a:solidFill>
                <a:cs typeface="+mn-ea"/>
                <a:sym typeface="+mn-lt"/>
              </a:rPr>
              <a:t>Click here to add text content, such as keywords, some brief introductions, etc.</a:t>
            </a:r>
          </a:p>
        </p:txBody>
      </p:sp>
      <p:sp>
        <p:nvSpPr>
          <p:cNvPr id="63" name="矩形 62"/>
          <p:cNvSpPr>
            <a:spLocks noChangeArrowheads="1"/>
          </p:cNvSpPr>
          <p:nvPr/>
        </p:nvSpPr>
        <p:spPr bwMode="auto">
          <a:xfrm>
            <a:off x="3288507" y="3133726"/>
            <a:ext cx="1266693" cy="335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25000"/>
              </a:lnSpc>
            </a:pPr>
            <a:r>
              <a:rPr lang="en-US" altLang="zh-CN" sz="1400" b="1" dirty="0">
                <a:solidFill>
                  <a:srgbClr val="197519"/>
                </a:solidFill>
                <a:cs typeface="+mn-ea"/>
                <a:sym typeface="+mn-lt"/>
              </a:rPr>
              <a:t>Add title text</a:t>
            </a:r>
          </a:p>
        </p:txBody>
      </p:sp>
      <p:sp>
        <p:nvSpPr>
          <p:cNvPr id="87" name="矩形 86"/>
          <p:cNvSpPr>
            <a:spLocks noChangeArrowheads="1"/>
          </p:cNvSpPr>
          <p:nvPr/>
        </p:nvSpPr>
        <p:spPr bwMode="auto">
          <a:xfrm>
            <a:off x="6112669" y="3451623"/>
            <a:ext cx="2462213" cy="462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5000"/>
              </a:lnSpc>
            </a:pPr>
            <a:r>
              <a:rPr lang="en-US" altLang="zh-CN" sz="1013" dirty="0">
                <a:solidFill>
                  <a:srgbClr val="262626"/>
                </a:solidFill>
                <a:cs typeface="+mn-ea"/>
                <a:sym typeface="+mn-lt"/>
              </a:rPr>
              <a:t>Click here to add text content, such as keywords, some brief introductions, etc.</a:t>
            </a:r>
          </a:p>
        </p:txBody>
      </p:sp>
      <p:sp>
        <p:nvSpPr>
          <p:cNvPr id="88" name="矩形 87"/>
          <p:cNvSpPr>
            <a:spLocks noChangeArrowheads="1"/>
          </p:cNvSpPr>
          <p:nvPr/>
        </p:nvSpPr>
        <p:spPr bwMode="auto">
          <a:xfrm>
            <a:off x="6112669" y="3133726"/>
            <a:ext cx="1266693" cy="335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25000"/>
              </a:lnSpc>
            </a:pPr>
            <a:r>
              <a:rPr lang="en-US" altLang="zh-CN" sz="1400" b="1" dirty="0">
                <a:solidFill>
                  <a:srgbClr val="197519"/>
                </a:solidFill>
                <a:cs typeface="+mn-ea"/>
                <a:sym typeface="+mn-lt"/>
              </a:rPr>
              <a:t>Add title text</a:t>
            </a:r>
          </a:p>
        </p:txBody>
      </p:sp>
    </p:spTree>
    <p:extLst>
      <p:ext uri="{BB962C8B-B14F-4D97-AF65-F5344CB8AC3E}">
        <p14:creationId xmlns:p14="http://schemas.microsoft.com/office/powerpoint/2010/main" val="481611913"/>
      </p:ext>
    </p:ext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grpId="0" nodeType="withEffect">
                                  <p:stCondLst>
                                    <p:cond delay="0"/>
                                  </p:stCondLst>
                                  <p:childTnLst>
                                    <p:animRot by="21600000">
                                      <p:cBhvr>
                                        <p:cTn id="6" dur="2000" fill="hold"/>
                                        <p:tgtEl>
                                          <p:spTgt spid="76"/>
                                        </p:tgtEl>
                                        <p:attrNameLst>
                                          <p:attrName>r</p:attrName>
                                        </p:attrNameLst>
                                      </p:cBhvr>
                                    </p:animRot>
                                  </p:childTnLst>
                                </p:cTn>
                              </p:par>
                              <p:par>
                                <p:cTn id="7" presetID="8" presetClass="emph" presetSubtype="0" fill="hold" grpId="0" nodeType="withEffect">
                                  <p:stCondLst>
                                    <p:cond delay="0"/>
                                  </p:stCondLst>
                                  <p:childTnLst>
                                    <p:animRot by="21600000">
                                      <p:cBhvr>
                                        <p:cTn id="8" dur="2000" fill="hold"/>
                                        <p:tgtEl>
                                          <p:spTgt spid="77"/>
                                        </p:tgtEl>
                                        <p:attrNameLst>
                                          <p:attrName>r</p:attrName>
                                        </p:attrNameLst>
                                      </p:cBhvr>
                                    </p:animRot>
                                  </p:childTnLst>
                                </p:cTn>
                              </p:par>
                              <p:par>
                                <p:cTn id="9" presetID="8" presetClass="emph" presetSubtype="0" fill="hold" grpId="0" nodeType="withEffect">
                                  <p:stCondLst>
                                    <p:cond delay="0"/>
                                  </p:stCondLst>
                                  <p:childTnLst>
                                    <p:animRot by="21600000">
                                      <p:cBhvr>
                                        <p:cTn id="10" dur="2000" fill="hold"/>
                                        <p:tgtEl>
                                          <p:spTgt spid="78"/>
                                        </p:tgtEl>
                                        <p:attrNameLst>
                                          <p:attrName>r</p:attrName>
                                        </p:attrNameLst>
                                      </p:cBhvr>
                                    </p:animRot>
                                  </p:childTnLst>
                                </p:cTn>
                              </p:par>
                              <p:par>
                                <p:cTn id="11" presetID="8" presetClass="emph" presetSubtype="0" fill="hold" grpId="0" nodeType="withEffect">
                                  <p:stCondLst>
                                    <p:cond delay="0"/>
                                  </p:stCondLst>
                                  <p:childTnLst>
                                    <p:animRot by="21600000">
                                      <p:cBhvr>
                                        <p:cTn id="12" dur="2000" fill="hold"/>
                                        <p:tgtEl>
                                          <p:spTgt spid="79"/>
                                        </p:tgtEl>
                                        <p:attrNameLst>
                                          <p:attrName>r</p:attrName>
                                        </p:attrNameLst>
                                      </p:cBhvr>
                                    </p:animRot>
                                  </p:childTnLst>
                                </p:cTn>
                              </p:par>
                              <p:par>
                                <p:cTn id="13" presetID="8" presetClass="emph" presetSubtype="0" fill="hold" grpId="0" nodeType="withEffect">
                                  <p:stCondLst>
                                    <p:cond delay="0"/>
                                  </p:stCondLst>
                                  <p:childTnLst>
                                    <p:animRot by="21600000">
                                      <p:cBhvr>
                                        <p:cTn id="14" dur="2000" fill="hold"/>
                                        <p:tgtEl>
                                          <p:spTgt spid="80"/>
                                        </p:tgtEl>
                                        <p:attrNameLst>
                                          <p:attrName>r</p:attrName>
                                        </p:attrNameLst>
                                      </p:cBhvr>
                                    </p:animRot>
                                  </p:childTnLst>
                                </p:cTn>
                              </p:par>
                              <p:par>
                                <p:cTn id="15" presetID="2" presetClass="entr" presetSubtype="4" fill="hold" grpId="1" nodeType="withEffect">
                                  <p:stCondLst>
                                    <p:cond delay="0"/>
                                  </p:stCondLst>
                                  <p:childTnLst>
                                    <p:set>
                                      <p:cBhvr>
                                        <p:cTn id="16" dur="1" fill="hold">
                                          <p:stCondLst>
                                            <p:cond delay="0"/>
                                          </p:stCondLst>
                                        </p:cTn>
                                        <p:tgtEl>
                                          <p:spTgt spid="76"/>
                                        </p:tgtEl>
                                        <p:attrNameLst>
                                          <p:attrName>style.visibility</p:attrName>
                                        </p:attrNameLst>
                                      </p:cBhvr>
                                      <p:to>
                                        <p:strVal val="visible"/>
                                      </p:to>
                                    </p:set>
                                    <p:anim calcmode="lin" valueType="num">
                                      <p:cBhvr>
                                        <p:cTn id="17" dur="500" fill="hold"/>
                                        <p:tgtEl>
                                          <p:spTgt spid="76"/>
                                        </p:tgtEl>
                                        <p:attrNameLst>
                                          <p:attrName>ppt_x</p:attrName>
                                        </p:attrNameLst>
                                      </p:cBhvr>
                                      <p:tavLst>
                                        <p:tav tm="0">
                                          <p:val>
                                            <p:strVal val="#ppt_x"/>
                                          </p:val>
                                        </p:tav>
                                        <p:tav tm="100000">
                                          <p:val>
                                            <p:strVal val="#ppt_x"/>
                                          </p:val>
                                        </p:tav>
                                      </p:tavLst>
                                    </p:anim>
                                    <p:anim calcmode="lin" valueType="num">
                                      <p:cBhvr>
                                        <p:cTn id="18" dur="500" fill="hold"/>
                                        <p:tgtEl>
                                          <p:spTgt spid="76"/>
                                        </p:tgtEl>
                                        <p:attrNameLst>
                                          <p:attrName>ppt_y</p:attrName>
                                        </p:attrNameLst>
                                      </p:cBhvr>
                                      <p:tavLst>
                                        <p:tav tm="0">
                                          <p:val>
                                            <p:strVal val="1+#ppt_h/2"/>
                                          </p:val>
                                        </p:tav>
                                        <p:tav tm="100000">
                                          <p:val>
                                            <p:strVal val="#ppt_y"/>
                                          </p:val>
                                        </p:tav>
                                      </p:tavLst>
                                    </p:anim>
                                  </p:childTnLst>
                                </p:cTn>
                              </p:par>
                              <p:par>
                                <p:cTn id="19" presetID="2" presetClass="entr" presetSubtype="4" fill="hold" grpId="1" nodeType="withEffect">
                                  <p:stCondLst>
                                    <p:cond delay="0"/>
                                  </p:stCondLst>
                                  <p:childTnLst>
                                    <p:set>
                                      <p:cBhvr>
                                        <p:cTn id="20" dur="1" fill="hold">
                                          <p:stCondLst>
                                            <p:cond delay="0"/>
                                          </p:stCondLst>
                                        </p:cTn>
                                        <p:tgtEl>
                                          <p:spTgt spid="77"/>
                                        </p:tgtEl>
                                        <p:attrNameLst>
                                          <p:attrName>style.visibility</p:attrName>
                                        </p:attrNameLst>
                                      </p:cBhvr>
                                      <p:to>
                                        <p:strVal val="visible"/>
                                      </p:to>
                                    </p:set>
                                    <p:anim calcmode="lin" valueType="num">
                                      <p:cBhvr>
                                        <p:cTn id="21" dur="500" fill="hold"/>
                                        <p:tgtEl>
                                          <p:spTgt spid="77"/>
                                        </p:tgtEl>
                                        <p:attrNameLst>
                                          <p:attrName>ppt_x</p:attrName>
                                        </p:attrNameLst>
                                      </p:cBhvr>
                                      <p:tavLst>
                                        <p:tav tm="0">
                                          <p:val>
                                            <p:strVal val="#ppt_x"/>
                                          </p:val>
                                        </p:tav>
                                        <p:tav tm="100000">
                                          <p:val>
                                            <p:strVal val="#ppt_x"/>
                                          </p:val>
                                        </p:tav>
                                      </p:tavLst>
                                    </p:anim>
                                    <p:anim calcmode="lin" valueType="num">
                                      <p:cBhvr>
                                        <p:cTn id="22" dur="500" fill="hold"/>
                                        <p:tgtEl>
                                          <p:spTgt spid="77"/>
                                        </p:tgtEl>
                                        <p:attrNameLst>
                                          <p:attrName>ppt_y</p:attrName>
                                        </p:attrNameLst>
                                      </p:cBhvr>
                                      <p:tavLst>
                                        <p:tav tm="0">
                                          <p:val>
                                            <p:strVal val="1+#ppt_h/2"/>
                                          </p:val>
                                        </p:tav>
                                        <p:tav tm="100000">
                                          <p:val>
                                            <p:strVal val="#ppt_y"/>
                                          </p:val>
                                        </p:tav>
                                      </p:tavLst>
                                    </p:anim>
                                  </p:childTnLst>
                                </p:cTn>
                              </p:par>
                              <p:par>
                                <p:cTn id="23" presetID="2" presetClass="entr" presetSubtype="4" fill="hold" grpId="1" nodeType="withEffect">
                                  <p:stCondLst>
                                    <p:cond delay="0"/>
                                  </p:stCondLst>
                                  <p:childTnLst>
                                    <p:set>
                                      <p:cBhvr>
                                        <p:cTn id="24" dur="1" fill="hold">
                                          <p:stCondLst>
                                            <p:cond delay="0"/>
                                          </p:stCondLst>
                                        </p:cTn>
                                        <p:tgtEl>
                                          <p:spTgt spid="78"/>
                                        </p:tgtEl>
                                        <p:attrNameLst>
                                          <p:attrName>style.visibility</p:attrName>
                                        </p:attrNameLst>
                                      </p:cBhvr>
                                      <p:to>
                                        <p:strVal val="visible"/>
                                      </p:to>
                                    </p:set>
                                    <p:anim calcmode="lin" valueType="num">
                                      <p:cBhvr>
                                        <p:cTn id="25" dur="500" fill="hold"/>
                                        <p:tgtEl>
                                          <p:spTgt spid="78"/>
                                        </p:tgtEl>
                                        <p:attrNameLst>
                                          <p:attrName>ppt_x</p:attrName>
                                        </p:attrNameLst>
                                      </p:cBhvr>
                                      <p:tavLst>
                                        <p:tav tm="0">
                                          <p:val>
                                            <p:strVal val="#ppt_x"/>
                                          </p:val>
                                        </p:tav>
                                        <p:tav tm="100000">
                                          <p:val>
                                            <p:strVal val="#ppt_x"/>
                                          </p:val>
                                        </p:tav>
                                      </p:tavLst>
                                    </p:anim>
                                    <p:anim calcmode="lin" valueType="num">
                                      <p:cBhvr>
                                        <p:cTn id="26" dur="500" fill="hold"/>
                                        <p:tgtEl>
                                          <p:spTgt spid="78"/>
                                        </p:tgtEl>
                                        <p:attrNameLst>
                                          <p:attrName>ppt_y</p:attrName>
                                        </p:attrNameLst>
                                      </p:cBhvr>
                                      <p:tavLst>
                                        <p:tav tm="0">
                                          <p:val>
                                            <p:strVal val="1+#ppt_h/2"/>
                                          </p:val>
                                        </p:tav>
                                        <p:tav tm="100000">
                                          <p:val>
                                            <p:strVal val="#ppt_y"/>
                                          </p:val>
                                        </p:tav>
                                      </p:tavLst>
                                    </p:anim>
                                  </p:childTnLst>
                                </p:cTn>
                              </p:par>
                              <p:par>
                                <p:cTn id="27" presetID="2" presetClass="entr" presetSubtype="4" fill="hold" grpId="1" nodeType="withEffect">
                                  <p:stCondLst>
                                    <p:cond delay="0"/>
                                  </p:stCondLst>
                                  <p:childTnLst>
                                    <p:set>
                                      <p:cBhvr>
                                        <p:cTn id="28" dur="1" fill="hold">
                                          <p:stCondLst>
                                            <p:cond delay="0"/>
                                          </p:stCondLst>
                                        </p:cTn>
                                        <p:tgtEl>
                                          <p:spTgt spid="79"/>
                                        </p:tgtEl>
                                        <p:attrNameLst>
                                          <p:attrName>style.visibility</p:attrName>
                                        </p:attrNameLst>
                                      </p:cBhvr>
                                      <p:to>
                                        <p:strVal val="visible"/>
                                      </p:to>
                                    </p:set>
                                    <p:anim calcmode="lin" valueType="num">
                                      <p:cBhvr>
                                        <p:cTn id="29" dur="500" fill="hold"/>
                                        <p:tgtEl>
                                          <p:spTgt spid="79"/>
                                        </p:tgtEl>
                                        <p:attrNameLst>
                                          <p:attrName>ppt_x</p:attrName>
                                        </p:attrNameLst>
                                      </p:cBhvr>
                                      <p:tavLst>
                                        <p:tav tm="0">
                                          <p:val>
                                            <p:strVal val="#ppt_x"/>
                                          </p:val>
                                        </p:tav>
                                        <p:tav tm="100000">
                                          <p:val>
                                            <p:strVal val="#ppt_x"/>
                                          </p:val>
                                        </p:tav>
                                      </p:tavLst>
                                    </p:anim>
                                    <p:anim calcmode="lin" valueType="num">
                                      <p:cBhvr>
                                        <p:cTn id="30" dur="500" fill="hold"/>
                                        <p:tgtEl>
                                          <p:spTgt spid="79"/>
                                        </p:tgtEl>
                                        <p:attrNameLst>
                                          <p:attrName>ppt_y</p:attrName>
                                        </p:attrNameLst>
                                      </p:cBhvr>
                                      <p:tavLst>
                                        <p:tav tm="0">
                                          <p:val>
                                            <p:strVal val="1+#ppt_h/2"/>
                                          </p:val>
                                        </p:tav>
                                        <p:tav tm="100000">
                                          <p:val>
                                            <p:strVal val="#ppt_y"/>
                                          </p:val>
                                        </p:tav>
                                      </p:tavLst>
                                    </p:anim>
                                  </p:childTnLst>
                                </p:cTn>
                              </p:par>
                              <p:par>
                                <p:cTn id="31" presetID="2" presetClass="entr" presetSubtype="4" fill="hold" grpId="1" nodeType="withEffect">
                                  <p:stCondLst>
                                    <p:cond delay="0"/>
                                  </p:stCondLst>
                                  <p:childTnLst>
                                    <p:set>
                                      <p:cBhvr>
                                        <p:cTn id="32" dur="1" fill="hold">
                                          <p:stCondLst>
                                            <p:cond delay="0"/>
                                          </p:stCondLst>
                                        </p:cTn>
                                        <p:tgtEl>
                                          <p:spTgt spid="80"/>
                                        </p:tgtEl>
                                        <p:attrNameLst>
                                          <p:attrName>style.visibility</p:attrName>
                                        </p:attrNameLst>
                                      </p:cBhvr>
                                      <p:to>
                                        <p:strVal val="visible"/>
                                      </p:to>
                                    </p:set>
                                    <p:anim calcmode="lin" valueType="num">
                                      <p:cBhvr>
                                        <p:cTn id="33" dur="500" fill="hold"/>
                                        <p:tgtEl>
                                          <p:spTgt spid="80"/>
                                        </p:tgtEl>
                                        <p:attrNameLst>
                                          <p:attrName>ppt_x</p:attrName>
                                        </p:attrNameLst>
                                      </p:cBhvr>
                                      <p:tavLst>
                                        <p:tav tm="0">
                                          <p:val>
                                            <p:strVal val="#ppt_x"/>
                                          </p:val>
                                        </p:tav>
                                        <p:tav tm="100000">
                                          <p:val>
                                            <p:strVal val="#ppt_x"/>
                                          </p:val>
                                        </p:tav>
                                      </p:tavLst>
                                    </p:anim>
                                    <p:anim calcmode="lin" valueType="num">
                                      <p:cBhvr>
                                        <p:cTn id="34" dur="500" fill="hold"/>
                                        <p:tgtEl>
                                          <p:spTgt spid="80"/>
                                        </p:tgtEl>
                                        <p:attrNameLst>
                                          <p:attrName>ppt_y</p:attrName>
                                        </p:attrNameLst>
                                      </p:cBhvr>
                                      <p:tavLst>
                                        <p:tav tm="0">
                                          <p:val>
                                            <p:strVal val="1+#ppt_h/2"/>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1000"/>
                                        <p:tgtEl>
                                          <p:spTgt spid="43"/>
                                        </p:tgtEl>
                                      </p:cBhvr>
                                    </p:animEffect>
                                    <p:anim calcmode="lin" valueType="num">
                                      <p:cBhvr>
                                        <p:cTn id="38" dur="1000" fill="hold"/>
                                        <p:tgtEl>
                                          <p:spTgt spid="43"/>
                                        </p:tgtEl>
                                        <p:attrNameLst>
                                          <p:attrName>ppt_x</p:attrName>
                                        </p:attrNameLst>
                                      </p:cBhvr>
                                      <p:tavLst>
                                        <p:tav tm="0">
                                          <p:val>
                                            <p:strVal val="#ppt_x"/>
                                          </p:val>
                                        </p:tav>
                                        <p:tav tm="100000">
                                          <p:val>
                                            <p:strVal val="#ppt_x"/>
                                          </p:val>
                                        </p:tav>
                                      </p:tavLst>
                                    </p:anim>
                                    <p:anim calcmode="lin" valueType="num">
                                      <p:cBhvr>
                                        <p:cTn id="39" dur="1000" fill="hold"/>
                                        <p:tgtEl>
                                          <p:spTgt spid="43"/>
                                        </p:tgtEl>
                                        <p:attrNameLst>
                                          <p:attrName>ppt_y</p:attrName>
                                        </p:attrNameLst>
                                      </p:cBhvr>
                                      <p:tavLst>
                                        <p:tav tm="0">
                                          <p:val>
                                            <p:strVal val="#ppt_y+.1"/>
                                          </p:val>
                                        </p:tav>
                                        <p:tav tm="100000">
                                          <p:val>
                                            <p:strVal val="#ppt_y"/>
                                          </p:val>
                                        </p:tav>
                                      </p:tavLst>
                                    </p:anim>
                                  </p:childTnLst>
                                </p:cTn>
                              </p:par>
                              <p:par>
                                <p:cTn id="40" presetID="53" presetClass="entr" presetSubtype="16"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500" fill="hold"/>
                                        <p:tgtEl>
                                          <p:spTgt spid="4"/>
                                        </p:tgtEl>
                                        <p:attrNameLst>
                                          <p:attrName>ppt_w</p:attrName>
                                        </p:attrNameLst>
                                      </p:cBhvr>
                                      <p:tavLst>
                                        <p:tav tm="0">
                                          <p:val>
                                            <p:fltVal val="0"/>
                                          </p:val>
                                        </p:tav>
                                        <p:tav tm="100000">
                                          <p:val>
                                            <p:strVal val="#ppt_w"/>
                                          </p:val>
                                        </p:tav>
                                      </p:tavLst>
                                    </p:anim>
                                    <p:anim calcmode="lin" valueType="num">
                                      <p:cBhvr>
                                        <p:cTn id="43" dur="500" fill="hold"/>
                                        <p:tgtEl>
                                          <p:spTgt spid="4"/>
                                        </p:tgtEl>
                                        <p:attrNameLst>
                                          <p:attrName>ppt_h</p:attrName>
                                        </p:attrNameLst>
                                      </p:cBhvr>
                                      <p:tavLst>
                                        <p:tav tm="0">
                                          <p:val>
                                            <p:fltVal val="0"/>
                                          </p:val>
                                        </p:tav>
                                        <p:tav tm="100000">
                                          <p:val>
                                            <p:strVal val="#ppt_h"/>
                                          </p:val>
                                        </p:tav>
                                      </p:tavLst>
                                    </p:anim>
                                    <p:animEffect transition="in" filter="fade">
                                      <p:cBhvr>
                                        <p:cTn id="44" dur="500"/>
                                        <p:tgtEl>
                                          <p:spTgt spid="4"/>
                                        </p:tgtEl>
                                      </p:cBhvr>
                                    </p:animEffect>
                                  </p:childTnLst>
                                </p:cTn>
                              </p:par>
                              <p:par>
                                <p:cTn id="45" presetID="53" presetClass="entr" presetSubtype="16"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p:cTn id="47" dur="500" fill="hold"/>
                                        <p:tgtEl>
                                          <p:spTgt spid="3"/>
                                        </p:tgtEl>
                                        <p:attrNameLst>
                                          <p:attrName>ppt_w</p:attrName>
                                        </p:attrNameLst>
                                      </p:cBhvr>
                                      <p:tavLst>
                                        <p:tav tm="0">
                                          <p:val>
                                            <p:fltVal val="0"/>
                                          </p:val>
                                        </p:tav>
                                        <p:tav tm="100000">
                                          <p:val>
                                            <p:strVal val="#ppt_w"/>
                                          </p:val>
                                        </p:tav>
                                      </p:tavLst>
                                    </p:anim>
                                    <p:anim calcmode="lin" valueType="num">
                                      <p:cBhvr>
                                        <p:cTn id="48" dur="500" fill="hold"/>
                                        <p:tgtEl>
                                          <p:spTgt spid="3"/>
                                        </p:tgtEl>
                                        <p:attrNameLst>
                                          <p:attrName>ppt_h</p:attrName>
                                        </p:attrNameLst>
                                      </p:cBhvr>
                                      <p:tavLst>
                                        <p:tav tm="0">
                                          <p:val>
                                            <p:fltVal val="0"/>
                                          </p:val>
                                        </p:tav>
                                        <p:tav tm="100000">
                                          <p:val>
                                            <p:strVal val="#ppt_h"/>
                                          </p:val>
                                        </p:tav>
                                      </p:tavLst>
                                    </p:anim>
                                    <p:animEffect transition="in" filter="fade">
                                      <p:cBhvr>
                                        <p:cTn id="49" dur="500"/>
                                        <p:tgtEl>
                                          <p:spTgt spid="3"/>
                                        </p:tgtEl>
                                      </p:cBhvr>
                                    </p:animEffect>
                                  </p:childTnLst>
                                </p:cTn>
                              </p:par>
                              <p:par>
                                <p:cTn id="50" presetID="53" presetClass="entr" presetSubtype="16" fill="hold" nodeType="withEffect">
                                  <p:stCondLst>
                                    <p:cond delay="0"/>
                                  </p:stCondLst>
                                  <p:childTnLst>
                                    <p:set>
                                      <p:cBhvr>
                                        <p:cTn id="51" dur="1" fill="hold">
                                          <p:stCondLst>
                                            <p:cond delay="0"/>
                                          </p:stCondLst>
                                        </p:cTn>
                                        <p:tgtEl>
                                          <p:spTgt spid="2"/>
                                        </p:tgtEl>
                                        <p:attrNameLst>
                                          <p:attrName>style.visibility</p:attrName>
                                        </p:attrNameLst>
                                      </p:cBhvr>
                                      <p:to>
                                        <p:strVal val="visible"/>
                                      </p:to>
                                    </p:set>
                                    <p:anim calcmode="lin" valueType="num">
                                      <p:cBhvr>
                                        <p:cTn id="52" dur="500" fill="hold"/>
                                        <p:tgtEl>
                                          <p:spTgt spid="2"/>
                                        </p:tgtEl>
                                        <p:attrNameLst>
                                          <p:attrName>ppt_w</p:attrName>
                                        </p:attrNameLst>
                                      </p:cBhvr>
                                      <p:tavLst>
                                        <p:tav tm="0">
                                          <p:val>
                                            <p:fltVal val="0"/>
                                          </p:val>
                                        </p:tav>
                                        <p:tav tm="100000">
                                          <p:val>
                                            <p:strVal val="#ppt_w"/>
                                          </p:val>
                                        </p:tav>
                                      </p:tavLst>
                                    </p:anim>
                                    <p:anim calcmode="lin" valueType="num">
                                      <p:cBhvr>
                                        <p:cTn id="53" dur="500" fill="hold"/>
                                        <p:tgtEl>
                                          <p:spTgt spid="2"/>
                                        </p:tgtEl>
                                        <p:attrNameLst>
                                          <p:attrName>ppt_h</p:attrName>
                                        </p:attrNameLst>
                                      </p:cBhvr>
                                      <p:tavLst>
                                        <p:tav tm="0">
                                          <p:val>
                                            <p:fltVal val="0"/>
                                          </p:val>
                                        </p:tav>
                                        <p:tav tm="100000">
                                          <p:val>
                                            <p:strVal val="#ppt_h"/>
                                          </p:val>
                                        </p:tav>
                                      </p:tavLst>
                                    </p:anim>
                                    <p:animEffect transition="in" filter="fade">
                                      <p:cBhvr>
                                        <p:cTn id="54" dur="500"/>
                                        <p:tgtEl>
                                          <p:spTgt spid="2"/>
                                        </p:tgtEl>
                                      </p:cBhvr>
                                    </p:animEffect>
                                  </p:childTnLst>
                                </p:cTn>
                              </p:par>
                              <p:par>
                                <p:cTn id="55" presetID="22" presetClass="entr" presetSubtype="4" fill="hold" grpId="0" nodeType="withEffect">
                                  <p:stCondLst>
                                    <p:cond delay="400"/>
                                  </p:stCondLst>
                                  <p:childTnLst>
                                    <p:set>
                                      <p:cBhvr>
                                        <p:cTn id="56" dur="1" fill="hold">
                                          <p:stCondLst>
                                            <p:cond delay="0"/>
                                          </p:stCondLst>
                                        </p:cTn>
                                        <p:tgtEl>
                                          <p:spTgt spid="5"/>
                                        </p:tgtEl>
                                        <p:attrNameLst>
                                          <p:attrName>style.visibility</p:attrName>
                                        </p:attrNameLst>
                                      </p:cBhvr>
                                      <p:to>
                                        <p:strVal val="visible"/>
                                      </p:to>
                                    </p:set>
                                    <p:animEffect transition="in" filter="wipe(down)">
                                      <p:cBhvr>
                                        <p:cTn id="57" dur="500"/>
                                        <p:tgtEl>
                                          <p:spTgt spid="5"/>
                                        </p:tgtEl>
                                      </p:cBhvr>
                                    </p:animEffect>
                                  </p:childTnLst>
                                </p:cTn>
                              </p:par>
                              <p:par>
                                <p:cTn id="58" presetID="10" presetClass="entr" presetSubtype="0" fill="hold" grpId="0" nodeType="withEffect">
                                  <p:stCondLst>
                                    <p:cond delay="70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500"/>
                                        <p:tgtEl>
                                          <p:spTgt spid="6"/>
                                        </p:tgtEl>
                                      </p:cBhvr>
                                    </p:animEffect>
                                  </p:childTnLst>
                                </p:cTn>
                              </p:par>
                              <p:par>
                                <p:cTn id="61" presetID="22" presetClass="entr" presetSubtype="4" fill="hold" grpId="0" nodeType="withEffect">
                                  <p:stCondLst>
                                    <p:cond delay="1100"/>
                                  </p:stCondLst>
                                  <p:childTnLst>
                                    <p:set>
                                      <p:cBhvr>
                                        <p:cTn id="62" dur="1" fill="hold">
                                          <p:stCondLst>
                                            <p:cond delay="0"/>
                                          </p:stCondLst>
                                        </p:cTn>
                                        <p:tgtEl>
                                          <p:spTgt spid="28"/>
                                        </p:tgtEl>
                                        <p:attrNameLst>
                                          <p:attrName>style.visibility</p:attrName>
                                        </p:attrNameLst>
                                      </p:cBhvr>
                                      <p:to>
                                        <p:strVal val="visible"/>
                                      </p:to>
                                    </p:set>
                                    <p:animEffect transition="in" filter="wipe(down)">
                                      <p:cBhvr>
                                        <p:cTn id="63" dur="500"/>
                                        <p:tgtEl>
                                          <p:spTgt spid="28"/>
                                        </p:tgtEl>
                                      </p:cBhvr>
                                    </p:animEffect>
                                  </p:childTnLst>
                                </p:cTn>
                              </p:par>
                              <p:par>
                                <p:cTn id="64" presetID="10" presetClass="entr" presetSubtype="0" fill="hold" grpId="0" nodeType="withEffect">
                                  <p:stCondLst>
                                    <p:cond delay="150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500"/>
                                        <p:tgtEl>
                                          <p:spTgt spid="29"/>
                                        </p:tgtEl>
                                      </p:cBhvr>
                                    </p:animEffect>
                                  </p:childTnLst>
                                </p:cTn>
                              </p:par>
                              <p:par>
                                <p:cTn id="67" presetID="22" presetClass="entr" presetSubtype="4" fill="hold" grpId="0" nodeType="withEffect">
                                  <p:stCondLst>
                                    <p:cond delay="1900"/>
                                  </p:stCondLst>
                                  <p:childTnLst>
                                    <p:set>
                                      <p:cBhvr>
                                        <p:cTn id="68" dur="1" fill="hold">
                                          <p:stCondLst>
                                            <p:cond delay="0"/>
                                          </p:stCondLst>
                                        </p:cTn>
                                        <p:tgtEl>
                                          <p:spTgt spid="30"/>
                                        </p:tgtEl>
                                        <p:attrNameLst>
                                          <p:attrName>style.visibility</p:attrName>
                                        </p:attrNameLst>
                                      </p:cBhvr>
                                      <p:to>
                                        <p:strVal val="visible"/>
                                      </p:to>
                                    </p:set>
                                    <p:animEffect transition="in" filter="wipe(down)">
                                      <p:cBhvr>
                                        <p:cTn id="69" dur="500"/>
                                        <p:tgtEl>
                                          <p:spTgt spid="30"/>
                                        </p:tgtEl>
                                      </p:cBhvr>
                                    </p:animEffect>
                                  </p:childTnLst>
                                </p:cTn>
                              </p:par>
                              <p:par>
                                <p:cTn id="70" presetID="10" presetClass="entr" presetSubtype="0" fill="hold" grpId="0" nodeType="withEffect">
                                  <p:stCondLst>
                                    <p:cond delay="220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500"/>
                                        <p:tgtEl>
                                          <p:spTgt spid="31"/>
                                        </p:tgtEl>
                                      </p:cBhvr>
                                    </p:animEffect>
                                  </p:childTnLst>
                                </p:cTn>
                              </p:par>
                              <p:par>
                                <p:cTn id="73" presetID="22" presetClass="entr" presetSubtype="8" fill="hold" grpId="0" nodeType="withEffect">
                                  <p:stCondLst>
                                    <p:cond delay="2700"/>
                                  </p:stCondLst>
                                  <p:childTnLst>
                                    <p:set>
                                      <p:cBhvr>
                                        <p:cTn id="74" dur="1" fill="hold">
                                          <p:stCondLst>
                                            <p:cond delay="0"/>
                                          </p:stCondLst>
                                        </p:cTn>
                                        <p:tgtEl>
                                          <p:spTgt spid="10"/>
                                        </p:tgtEl>
                                        <p:attrNameLst>
                                          <p:attrName>style.visibility</p:attrName>
                                        </p:attrNameLst>
                                      </p:cBhvr>
                                      <p:to>
                                        <p:strVal val="visible"/>
                                      </p:to>
                                    </p:set>
                                    <p:animEffect transition="in" filter="wipe(left)">
                                      <p:cBhvr>
                                        <p:cTn id="75" dur="500"/>
                                        <p:tgtEl>
                                          <p:spTgt spid="10"/>
                                        </p:tgtEl>
                                      </p:cBhvr>
                                    </p:animEffect>
                                  </p:childTnLst>
                                </p:cTn>
                              </p:par>
                              <p:par>
                                <p:cTn id="76" presetID="22" presetClass="entr" presetSubtype="8" fill="hold" grpId="0" nodeType="withEffect">
                                  <p:stCondLst>
                                    <p:cond delay="2700"/>
                                  </p:stCondLst>
                                  <p:childTnLst>
                                    <p:set>
                                      <p:cBhvr>
                                        <p:cTn id="77" dur="1" fill="hold">
                                          <p:stCondLst>
                                            <p:cond delay="0"/>
                                          </p:stCondLst>
                                        </p:cTn>
                                        <p:tgtEl>
                                          <p:spTgt spid="63"/>
                                        </p:tgtEl>
                                        <p:attrNameLst>
                                          <p:attrName>style.visibility</p:attrName>
                                        </p:attrNameLst>
                                      </p:cBhvr>
                                      <p:to>
                                        <p:strVal val="visible"/>
                                      </p:to>
                                    </p:set>
                                    <p:animEffect transition="in" filter="wipe(left)">
                                      <p:cBhvr>
                                        <p:cTn id="78" dur="500"/>
                                        <p:tgtEl>
                                          <p:spTgt spid="63"/>
                                        </p:tgtEl>
                                      </p:cBhvr>
                                    </p:animEffect>
                                  </p:childTnLst>
                                </p:cTn>
                              </p:par>
                              <p:par>
                                <p:cTn id="79" presetID="22" presetClass="entr" presetSubtype="8" fill="hold" grpId="0" nodeType="withEffect">
                                  <p:stCondLst>
                                    <p:cond delay="2700"/>
                                  </p:stCondLst>
                                  <p:childTnLst>
                                    <p:set>
                                      <p:cBhvr>
                                        <p:cTn id="80" dur="1" fill="hold">
                                          <p:stCondLst>
                                            <p:cond delay="0"/>
                                          </p:stCondLst>
                                        </p:cTn>
                                        <p:tgtEl>
                                          <p:spTgt spid="88"/>
                                        </p:tgtEl>
                                        <p:attrNameLst>
                                          <p:attrName>style.visibility</p:attrName>
                                        </p:attrNameLst>
                                      </p:cBhvr>
                                      <p:to>
                                        <p:strVal val="visible"/>
                                      </p:to>
                                    </p:set>
                                    <p:animEffect transition="in" filter="wipe(left)">
                                      <p:cBhvr>
                                        <p:cTn id="81" dur="500"/>
                                        <p:tgtEl>
                                          <p:spTgt spid="88"/>
                                        </p:tgtEl>
                                      </p:cBhvr>
                                    </p:animEffect>
                                  </p:childTnLst>
                                </p:cTn>
                              </p:par>
                              <p:par>
                                <p:cTn id="82" presetID="22" presetClass="entr" presetSubtype="1" fill="hold" grpId="0" nodeType="withEffect">
                                  <p:stCondLst>
                                    <p:cond delay="3000"/>
                                  </p:stCondLst>
                                  <p:childTnLst>
                                    <p:set>
                                      <p:cBhvr>
                                        <p:cTn id="83" dur="1" fill="hold">
                                          <p:stCondLst>
                                            <p:cond delay="0"/>
                                          </p:stCondLst>
                                        </p:cTn>
                                        <p:tgtEl>
                                          <p:spTgt spid="62"/>
                                        </p:tgtEl>
                                        <p:attrNameLst>
                                          <p:attrName>style.visibility</p:attrName>
                                        </p:attrNameLst>
                                      </p:cBhvr>
                                      <p:to>
                                        <p:strVal val="visible"/>
                                      </p:to>
                                    </p:set>
                                    <p:animEffect transition="in" filter="wipe(up)">
                                      <p:cBhvr>
                                        <p:cTn id="84" dur="500"/>
                                        <p:tgtEl>
                                          <p:spTgt spid="62"/>
                                        </p:tgtEl>
                                      </p:cBhvr>
                                    </p:animEffect>
                                  </p:childTnLst>
                                </p:cTn>
                              </p:par>
                              <p:par>
                                <p:cTn id="85" presetID="22" presetClass="entr" presetSubtype="1" fill="hold" grpId="0" nodeType="withEffect">
                                  <p:stCondLst>
                                    <p:cond delay="3000"/>
                                  </p:stCondLst>
                                  <p:childTnLst>
                                    <p:set>
                                      <p:cBhvr>
                                        <p:cTn id="86" dur="1" fill="hold">
                                          <p:stCondLst>
                                            <p:cond delay="0"/>
                                          </p:stCondLst>
                                        </p:cTn>
                                        <p:tgtEl>
                                          <p:spTgt spid="87"/>
                                        </p:tgtEl>
                                        <p:attrNameLst>
                                          <p:attrName>style.visibility</p:attrName>
                                        </p:attrNameLst>
                                      </p:cBhvr>
                                      <p:to>
                                        <p:strVal val="visible"/>
                                      </p:to>
                                    </p:set>
                                    <p:animEffect transition="in" filter="wipe(up)">
                                      <p:cBhvr>
                                        <p:cTn id="87" dur="500"/>
                                        <p:tgtEl>
                                          <p:spTgt spid="87"/>
                                        </p:tgtEl>
                                      </p:cBhvr>
                                    </p:animEffect>
                                  </p:childTnLst>
                                </p:cTn>
                              </p:par>
                              <p:par>
                                <p:cTn id="88" presetID="22" presetClass="entr" presetSubtype="1" fill="hold" grpId="0" nodeType="withEffect">
                                  <p:stCondLst>
                                    <p:cond delay="3000"/>
                                  </p:stCondLst>
                                  <p:childTnLst>
                                    <p:set>
                                      <p:cBhvr>
                                        <p:cTn id="89" dur="1" fill="hold">
                                          <p:stCondLst>
                                            <p:cond delay="0"/>
                                          </p:stCondLst>
                                        </p:cTn>
                                        <p:tgtEl>
                                          <p:spTgt spid="15"/>
                                        </p:tgtEl>
                                        <p:attrNameLst>
                                          <p:attrName>style.visibility</p:attrName>
                                        </p:attrNameLst>
                                      </p:cBhvr>
                                      <p:to>
                                        <p:strVal val="visible"/>
                                      </p:to>
                                    </p:set>
                                    <p:animEffect transition="in" filter="wipe(up)">
                                      <p:cBhvr>
                                        <p:cTn id="9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5" grpId="0"/>
      <p:bldP spid="6" grpId="0"/>
      <p:bldP spid="28" grpId="0"/>
      <p:bldP spid="29" grpId="0"/>
      <p:bldP spid="30" grpId="0"/>
      <p:bldP spid="31" grpId="0"/>
      <p:bldP spid="43" grpId="0"/>
      <p:bldP spid="15" grpId="0"/>
      <p:bldP spid="10" grpId="0"/>
      <p:bldP spid="62" grpId="0"/>
      <p:bldP spid="63"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组合 1"/>
          <p:cNvGrpSpPr>
            <a:grpSpLocks/>
          </p:cNvGrpSpPr>
          <p:nvPr/>
        </p:nvGrpSpPr>
        <p:grpSpPr bwMode="auto">
          <a:xfrm>
            <a:off x="414338" y="1150144"/>
            <a:ext cx="8315325" cy="0"/>
            <a:chOff x="552561" y="1533525"/>
            <a:chExt cx="11086878" cy="0"/>
          </a:xfrm>
        </p:grpSpPr>
        <p:cxnSp>
          <p:nvCxnSpPr>
            <p:cNvPr id="5" name="直接连接符 4"/>
            <p:cNvCxnSpPr/>
            <p:nvPr/>
          </p:nvCxnSpPr>
          <p:spPr>
            <a:xfrm>
              <a:off x="552561" y="1533525"/>
              <a:ext cx="2803469" cy="0"/>
            </a:xfrm>
            <a:prstGeom prst="line">
              <a:avLst/>
            </a:prstGeom>
            <a:ln w="85725">
              <a:solidFill>
                <a:srgbClr val="03904F"/>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3349680" y="1533525"/>
              <a:ext cx="2800294" cy="0"/>
            </a:xfrm>
            <a:prstGeom prst="line">
              <a:avLst/>
            </a:prstGeom>
            <a:ln w="85725">
              <a:solidFill>
                <a:srgbClr val="219E21"/>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6146799" y="1533525"/>
              <a:ext cx="2787594" cy="0"/>
            </a:xfrm>
            <a:prstGeom prst="line">
              <a:avLst/>
            </a:prstGeom>
            <a:ln w="85725">
              <a:solidFill>
                <a:srgbClr val="2AC72A"/>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8931218" y="1533525"/>
              <a:ext cx="2708221" cy="0"/>
            </a:xfrm>
            <a:prstGeom prst="line">
              <a:avLst/>
            </a:prstGeom>
            <a:ln w="85725">
              <a:solidFill>
                <a:srgbClr val="4BD94B"/>
              </a:solidFill>
            </a:ln>
          </p:spPr>
          <p:style>
            <a:lnRef idx="1">
              <a:schemeClr val="accent1"/>
            </a:lnRef>
            <a:fillRef idx="0">
              <a:schemeClr val="accent1"/>
            </a:fillRef>
            <a:effectRef idx="0">
              <a:schemeClr val="accent1"/>
            </a:effectRef>
            <a:fontRef idx="minor">
              <a:schemeClr val="tx1"/>
            </a:fontRef>
          </p:style>
        </p:cxnSp>
      </p:grpSp>
      <p:cxnSp>
        <p:nvCxnSpPr>
          <p:cNvPr id="66" name="直接连接符 65"/>
          <p:cNvCxnSpPr/>
          <p:nvPr/>
        </p:nvCxnSpPr>
        <p:spPr>
          <a:xfrm>
            <a:off x="414337" y="4550569"/>
            <a:ext cx="8301038" cy="0"/>
          </a:xfrm>
          <a:prstGeom prst="line">
            <a:avLst/>
          </a:prstGeom>
          <a:ln w="85725">
            <a:solidFill>
              <a:srgbClr val="03904F"/>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a:spLocks noChangeArrowheads="1"/>
          </p:cNvSpPr>
          <p:nvPr/>
        </p:nvSpPr>
        <p:spPr bwMode="auto">
          <a:xfrm>
            <a:off x="491728" y="4008835"/>
            <a:ext cx="1889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800" dirty="0">
                <a:solidFill>
                  <a:srgbClr val="197519"/>
                </a:solidFill>
                <a:cs typeface="+mn-ea"/>
                <a:sym typeface="+mn-lt"/>
              </a:rPr>
              <a:t>Add title text</a:t>
            </a:r>
            <a:endParaRPr lang="zh-CN" altLang="en-US" sz="1800" dirty="0">
              <a:solidFill>
                <a:srgbClr val="197519"/>
              </a:solidFill>
              <a:cs typeface="+mn-ea"/>
              <a:sym typeface="+mn-lt"/>
            </a:endParaRPr>
          </a:p>
        </p:txBody>
      </p:sp>
      <p:sp>
        <p:nvSpPr>
          <p:cNvPr id="73" name="文本框 72"/>
          <p:cNvSpPr txBox="1">
            <a:spLocks noChangeArrowheads="1"/>
          </p:cNvSpPr>
          <p:nvPr/>
        </p:nvSpPr>
        <p:spPr bwMode="auto">
          <a:xfrm>
            <a:off x="2590801" y="4008835"/>
            <a:ext cx="1889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800" dirty="0">
                <a:solidFill>
                  <a:srgbClr val="197519"/>
                </a:solidFill>
                <a:cs typeface="+mn-ea"/>
                <a:sym typeface="+mn-lt"/>
              </a:rPr>
              <a:t>Add title text</a:t>
            </a:r>
            <a:endParaRPr lang="zh-CN" altLang="en-US" sz="1800" dirty="0">
              <a:solidFill>
                <a:srgbClr val="197519"/>
              </a:solidFill>
              <a:cs typeface="+mn-ea"/>
              <a:sym typeface="+mn-lt"/>
            </a:endParaRPr>
          </a:p>
        </p:txBody>
      </p:sp>
      <p:sp>
        <p:nvSpPr>
          <p:cNvPr id="74" name="文本框 73"/>
          <p:cNvSpPr txBox="1">
            <a:spLocks noChangeArrowheads="1"/>
          </p:cNvSpPr>
          <p:nvPr/>
        </p:nvSpPr>
        <p:spPr bwMode="auto">
          <a:xfrm>
            <a:off x="4683919" y="4008835"/>
            <a:ext cx="1889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800" dirty="0">
                <a:solidFill>
                  <a:srgbClr val="197519"/>
                </a:solidFill>
                <a:cs typeface="+mn-ea"/>
                <a:sym typeface="+mn-lt"/>
              </a:rPr>
              <a:t>Add title text</a:t>
            </a:r>
            <a:endParaRPr lang="zh-CN" altLang="en-US" sz="1800" dirty="0">
              <a:solidFill>
                <a:srgbClr val="197519"/>
              </a:solidFill>
              <a:cs typeface="+mn-ea"/>
              <a:sym typeface="+mn-lt"/>
            </a:endParaRPr>
          </a:p>
        </p:txBody>
      </p:sp>
      <p:sp>
        <p:nvSpPr>
          <p:cNvPr id="75" name="文本框 74"/>
          <p:cNvSpPr txBox="1">
            <a:spLocks noChangeArrowheads="1"/>
          </p:cNvSpPr>
          <p:nvPr/>
        </p:nvSpPr>
        <p:spPr bwMode="auto">
          <a:xfrm>
            <a:off x="6768703" y="4008835"/>
            <a:ext cx="1889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800" dirty="0">
                <a:solidFill>
                  <a:srgbClr val="197519"/>
                </a:solidFill>
                <a:cs typeface="+mn-ea"/>
                <a:sym typeface="+mn-lt"/>
              </a:rPr>
              <a:t>Add title text</a:t>
            </a:r>
            <a:endParaRPr lang="zh-CN" altLang="en-US" sz="1800" dirty="0">
              <a:solidFill>
                <a:srgbClr val="197519"/>
              </a:solidFill>
              <a:cs typeface="+mn-ea"/>
              <a:sym typeface="+mn-lt"/>
            </a:endParaRPr>
          </a:p>
        </p:txBody>
      </p:sp>
      <p:sp>
        <p:nvSpPr>
          <p:cNvPr id="34" name="等腰三角形 33"/>
          <p:cNvSpPr>
            <a:spLocks noChangeArrowheads="1"/>
          </p:cNvSpPr>
          <p:nvPr/>
        </p:nvSpPr>
        <p:spPr bwMode="auto">
          <a:xfrm rot="9233090">
            <a:off x="8392716" y="4995863"/>
            <a:ext cx="90488" cy="78581"/>
          </a:xfrm>
          <a:prstGeom prst="triangle">
            <a:avLst>
              <a:gd name="adj" fmla="val 50000"/>
            </a:avLst>
          </a:prstGeom>
          <a:solidFill>
            <a:srgbClr val="5EA45A"/>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en-US" sz="1013">
              <a:solidFill>
                <a:srgbClr val="FFC20F"/>
              </a:solidFill>
              <a:cs typeface="+mn-ea"/>
              <a:sym typeface="+mn-lt"/>
            </a:endParaRPr>
          </a:p>
        </p:txBody>
      </p:sp>
      <p:sp>
        <p:nvSpPr>
          <p:cNvPr id="35" name="等腰三角形 34"/>
          <p:cNvSpPr>
            <a:spLocks noChangeArrowheads="1"/>
          </p:cNvSpPr>
          <p:nvPr/>
        </p:nvSpPr>
        <p:spPr bwMode="auto">
          <a:xfrm rot="-6030424">
            <a:off x="8211146" y="4976218"/>
            <a:ext cx="135731" cy="117872"/>
          </a:xfrm>
          <a:prstGeom prst="triangle">
            <a:avLst>
              <a:gd name="adj" fmla="val 50000"/>
            </a:avLst>
          </a:prstGeom>
          <a:solidFill>
            <a:srgbClr val="30903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en-US" sz="1013">
              <a:solidFill>
                <a:srgbClr val="FFC20F"/>
              </a:solidFill>
              <a:cs typeface="+mn-ea"/>
              <a:sym typeface="+mn-lt"/>
            </a:endParaRPr>
          </a:p>
        </p:txBody>
      </p:sp>
      <p:sp>
        <p:nvSpPr>
          <p:cNvPr id="39" name="等腰三角形 38"/>
          <p:cNvSpPr>
            <a:spLocks noChangeArrowheads="1"/>
          </p:cNvSpPr>
          <p:nvPr/>
        </p:nvSpPr>
        <p:spPr bwMode="auto">
          <a:xfrm rot="-228606">
            <a:off x="8552260" y="4982767"/>
            <a:ext cx="91678" cy="78581"/>
          </a:xfrm>
          <a:prstGeom prst="triangle">
            <a:avLst>
              <a:gd name="adj" fmla="val 50000"/>
            </a:avLst>
          </a:prstGeom>
          <a:solidFill>
            <a:srgbClr val="2B7E2A"/>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en-US" sz="1013">
              <a:solidFill>
                <a:srgbClr val="FFC20F"/>
              </a:solidFill>
              <a:cs typeface="+mn-ea"/>
              <a:sym typeface="+mn-lt"/>
            </a:endParaRPr>
          </a:p>
        </p:txBody>
      </p:sp>
      <p:sp>
        <p:nvSpPr>
          <p:cNvPr id="40" name="等腰三角形 39"/>
          <p:cNvSpPr>
            <a:spLocks noChangeArrowheads="1"/>
          </p:cNvSpPr>
          <p:nvPr/>
        </p:nvSpPr>
        <p:spPr bwMode="auto">
          <a:xfrm rot="-3389783">
            <a:off x="8357592" y="4928593"/>
            <a:ext cx="44053" cy="38100"/>
          </a:xfrm>
          <a:prstGeom prst="triangle">
            <a:avLst>
              <a:gd name="adj" fmla="val 50000"/>
            </a:avLst>
          </a:prstGeom>
          <a:solidFill>
            <a:srgbClr val="5EA45A"/>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en-US" sz="1013">
              <a:solidFill>
                <a:srgbClr val="FFC20F"/>
              </a:solidFill>
              <a:cs typeface="+mn-ea"/>
              <a:sym typeface="+mn-lt"/>
            </a:endParaRPr>
          </a:p>
        </p:txBody>
      </p:sp>
      <p:sp>
        <p:nvSpPr>
          <p:cNvPr id="53" name="等腰三角形 52"/>
          <p:cNvSpPr>
            <a:spLocks noChangeArrowheads="1"/>
          </p:cNvSpPr>
          <p:nvPr/>
        </p:nvSpPr>
        <p:spPr bwMode="auto">
          <a:xfrm rot="8748521">
            <a:off x="8499873" y="4993482"/>
            <a:ext cx="44053" cy="36910"/>
          </a:xfrm>
          <a:prstGeom prst="triangle">
            <a:avLst>
              <a:gd name="adj" fmla="val 50000"/>
            </a:avLst>
          </a:prstGeom>
          <a:solidFill>
            <a:srgbClr val="55955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en-US" sz="1013">
              <a:solidFill>
                <a:srgbClr val="FFC20F"/>
              </a:solidFill>
              <a:cs typeface="+mn-ea"/>
              <a:sym typeface="+mn-lt"/>
            </a:endParaRPr>
          </a:p>
        </p:txBody>
      </p:sp>
      <p:sp>
        <p:nvSpPr>
          <p:cNvPr id="38" name="任意多边形 37"/>
          <p:cNvSpPr>
            <a:spLocks noChangeArrowheads="1"/>
          </p:cNvSpPr>
          <p:nvPr/>
        </p:nvSpPr>
        <p:spPr bwMode="auto">
          <a:xfrm>
            <a:off x="414337" y="1314450"/>
            <a:ext cx="2044304" cy="2586038"/>
          </a:xfrm>
          <a:custGeom>
            <a:avLst/>
            <a:gdLst>
              <a:gd name="T0" fmla="*/ 565697 w 2361393"/>
              <a:gd name="T1" fmla="*/ 0 h 2376962"/>
              <a:gd name="T2" fmla="*/ 2361393 w 2361393"/>
              <a:gd name="T3" fmla="*/ 0 h 2376962"/>
              <a:gd name="T4" fmla="*/ 2361393 w 2361393"/>
              <a:gd name="T5" fmla="*/ 2376962 h 2376962"/>
              <a:gd name="T6" fmla="*/ 0 w 2361393"/>
              <a:gd name="T7" fmla="*/ 2376962 h 2376962"/>
              <a:gd name="T8" fmla="*/ 0 w 2361393"/>
              <a:gd name="T9" fmla="*/ 560506 h 2376962"/>
              <a:gd name="T10" fmla="*/ 0 w 2361393"/>
              <a:gd name="T11" fmla="*/ 0 h 2376962"/>
              <a:gd name="T12" fmla="*/ 503419 w 2361393"/>
              <a:gd name="T13" fmla="*/ 0 h 2376962"/>
              <a:gd name="T14" fmla="*/ 0 w 2361393"/>
              <a:gd name="T15" fmla="*/ 498227 h 23769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61393" h="2376962">
                <a:moveTo>
                  <a:pt x="565697" y="0"/>
                </a:moveTo>
                <a:lnTo>
                  <a:pt x="2361393" y="0"/>
                </a:lnTo>
                <a:lnTo>
                  <a:pt x="2361393" y="2376962"/>
                </a:lnTo>
                <a:lnTo>
                  <a:pt x="0" y="2376962"/>
                </a:lnTo>
                <a:lnTo>
                  <a:pt x="0" y="560506"/>
                </a:lnTo>
                <a:close/>
                <a:moveTo>
                  <a:pt x="0" y="0"/>
                </a:moveTo>
                <a:lnTo>
                  <a:pt x="503419" y="0"/>
                </a:lnTo>
                <a:lnTo>
                  <a:pt x="0" y="498227"/>
                </a:lnTo>
                <a:close/>
              </a:path>
            </a:pathLst>
          </a:custGeom>
          <a:solidFill>
            <a:srgbClr val="1975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sp>
        <p:nvSpPr>
          <p:cNvPr id="17" name="矩形 16"/>
          <p:cNvSpPr>
            <a:spLocks noChangeArrowheads="1"/>
          </p:cNvSpPr>
          <p:nvPr/>
        </p:nvSpPr>
        <p:spPr bwMode="auto">
          <a:xfrm>
            <a:off x="573881" y="1897856"/>
            <a:ext cx="1725216" cy="1823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5000"/>
              </a:lnSpc>
            </a:pPr>
            <a:r>
              <a:rPr lang="en-US" altLang="zh-CN" sz="1500" dirty="0">
                <a:solidFill>
                  <a:schemeClr val="bg1"/>
                </a:solidFill>
                <a:cs typeface="+mn-ea"/>
                <a:sym typeface="+mn-lt"/>
              </a:rPr>
              <a:t>Click here to add text content, such as keywords, some brief introductions, etc.</a:t>
            </a:r>
            <a:endParaRPr lang="zh-CN" altLang="en-US" sz="1500" dirty="0">
              <a:solidFill>
                <a:schemeClr val="bg1"/>
              </a:solidFill>
              <a:cs typeface="+mn-ea"/>
              <a:sym typeface="+mn-lt"/>
            </a:endParaRPr>
          </a:p>
          <a:p>
            <a:pPr algn="ctr">
              <a:lnSpc>
                <a:spcPct val="125000"/>
              </a:lnSpc>
            </a:pPr>
            <a:endParaRPr lang="zh-CN" altLang="en-US" sz="1500" dirty="0">
              <a:solidFill>
                <a:schemeClr val="bg1"/>
              </a:solidFill>
              <a:cs typeface="+mn-ea"/>
              <a:sym typeface="+mn-lt"/>
            </a:endParaRPr>
          </a:p>
        </p:txBody>
      </p:sp>
      <p:sp>
        <p:nvSpPr>
          <p:cNvPr id="21" name="Freeform 5"/>
          <p:cNvSpPr>
            <a:spLocks noEditPoints="1" noChangeArrowheads="1"/>
          </p:cNvSpPr>
          <p:nvPr/>
        </p:nvSpPr>
        <p:spPr bwMode="auto">
          <a:xfrm>
            <a:off x="438150" y="1385887"/>
            <a:ext cx="209550" cy="204788"/>
          </a:xfrm>
          <a:custGeom>
            <a:avLst/>
            <a:gdLst>
              <a:gd name="T0" fmla="*/ 112 w 112"/>
              <a:gd name="T1" fmla="*/ 93 h 110"/>
              <a:gd name="T2" fmla="*/ 0 w 112"/>
              <a:gd name="T3" fmla="*/ 93 h 110"/>
              <a:gd name="T4" fmla="*/ 9 w 112"/>
              <a:gd name="T5" fmla="*/ 86 h 110"/>
              <a:gd name="T6" fmla="*/ 103 w 112"/>
              <a:gd name="T7" fmla="*/ 86 h 110"/>
              <a:gd name="T8" fmla="*/ 29 w 112"/>
              <a:gd name="T9" fmla="*/ 4 h 110"/>
              <a:gd name="T10" fmla="*/ 29 w 112"/>
              <a:gd name="T11" fmla="*/ 24 h 110"/>
              <a:gd name="T12" fmla="*/ 29 w 112"/>
              <a:gd name="T13" fmla="*/ 4 h 110"/>
              <a:gd name="T14" fmla="*/ 73 w 112"/>
              <a:gd name="T15" fmla="*/ 14 h 110"/>
              <a:gd name="T16" fmla="*/ 93 w 112"/>
              <a:gd name="T17" fmla="*/ 14 h 110"/>
              <a:gd name="T18" fmla="*/ 73 w 112"/>
              <a:gd name="T19" fmla="*/ 62 h 110"/>
              <a:gd name="T20" fmla="*/ 80 w 112"/>
              <a:gd name="T21" fmla="*/ 89 h 110"/>
              <a:gd name="T22" fmla="*/ 86 w 112"/>
              <a:gd name="T23" fmla="*/ 89 h 110"/>
              <a:gd name="T24" fmla="*/ 94 w 112"/>
              <a:gd name="T25" fmla="*/ 59 h 110"/>
              <a:gd name="T26" fmla="*/ 99 w 112"/>
              <a:gd name="T27" fmla="*/ 36 h 110"/>
              <a:gd name="T28" fmla="*/ 78 w 112"/>
              <a:gd name="T29" fmla="*/ 26 h 110"/>
              <a:gd name="T30" fmla="*/ 78 w 112"/>
              <a:gd name="T31" fmla="*/ 35 h 110"/>
              <a:gd name="T32" fmla="*/ 73 w 112"/>
              <a:gd name="T33" fmla="*/ 62 h 110"/>
              <a:gd name="T34" fmla="*/ 67 w 112"/>
              <a:gd name="T35" fmla="*/ 11 h 110"/>
              <a:gd name="T36" fmla="*/ 45 w 112"/>
              <a:gd name="T37" fmla="*/ 11 h 110"/>
              <a:gd name="T38" fmla="*/ 67 w 112"/>
              <a:gd name="T39" fmla="*/ 60 h 110"/>
              <a:gd name="T40" fmla="*/ 73 w 112"/>
              <a:gd name="T41" fmla="*/ 35 h 110"/>
              <a:gd name="T42" fmla="*/ 49 w 112"/>
              <a:gd name="T43" fmla="*/ 24 h 110"/>
              <a:gd name="T44" fmla="*/ 39 w 112"/>
              <a:gd name="T45" fmla="*/ 51 h 110"/>
              <a:gd name="T46" fmla="*/ 45 w 112"/>
              <a:gd name="T47" fmla="*/ 93 h 110"/>
              <a:gd name="T48" fmla="*/ 56 w 112"/>
              <a:gd name="T49" fmla="*/ 72 h 110"/>
              <a:gd name="T50" fmla="*/ 67 w 112"/>
              <a:gd name="T51" fmla="*/ 93 h 110"/>
              <a:gd name="T52" fmla="*/ 39 w 112"/>
              <a:gd name="T53" fmla="*/ 62 h 110"/>
              <a:gd name="T54" fmla="*/ 34 w 112"/>
              <a:gd name="T55" fmla="*/ 35 h 110"/>
              <a:gd name="T56" fmla="*/ 34 w 112"/>
              <a:gd name="T57" fmla="*/ 26 h 110"/>
              <a:gd name="T58" fmla="*/ 13 w 112"/>
              <a:gd name="T59" fmla="*/ 36 h 110"/>
              <a:gd name="T60" fmla="*/ 18 w 112"/>
              <a:gd name="T61" fmla="*/ 59 h 110"/>
              <a:gd name="T62" fmla="*/ 26 w 112"/>
              <a:gd name="T63" fmla="*/ 89 h 110"/>
              <a:gd name="T64" fmla="*/ 32 w 112"/>
              <a:gd name="T65" fmla="*/ 89 h 110"/>
              <a:gd name="T66" fmla="*/ 39 w 112"/>
              <a:gd name="T67" fmla="*/ 6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110">
                <a:moveTo>
                  <a:pt x="100" y="82"/>
                </a:moveTo>
                <a:cubicBezTo>
                  <a:pt x="107" y="85"/>
                  <a:pt x="112" y="89"/>
                  <a:pt x="112" y="93"/>
                </a:cubicBezTo>
                <a:cubicBezTo>
                  <a:pt x="112" y="102"/>
                  <a:pt x="87" y="110"/>
                  <a:pt x="56" y="110"/>
                </a:cubicBezTo>
                <a:cubicBezTo>
                  <a:pt x="25" y="110"/>
                  <a:pt x="0" y="102"/>
                  <a:pt x="0" y="93"/>
                </a:cubicBezTo>
                <a:cubicBezTo>
                  <a:pt x="0" y="89"/>
                  <a:pt x="5" y="85"/>
                  <a:pt x="12" y="82"/>
                </a:cubicBezTo>
                <a:cubicBezTo>
                  <a:pt x="10" y="83"/>
                  <a:pt x="9" y="85"/>
                  <a:pt x="9" y="86"/>
                </a:cubicBezTo>
                <a:cubicBezTo>
                  <a:pt x="9" y="92"/>
                  <a:pt x="30" y="98"/>
                  <a:pt x="56" y="98"/>
                </a:cubicBezTo>
                <a:cubicBezTo>
                  <a:pt x="82" y="98"/>
                  <a:pt x="103" y="92"/>
                  <a:pt x="103" y="86"/>
                </a:cubicBezTo>
                <a:cubicBezTo>
                  <a:pt x="103" y="85"/>
                  <a:pt x="102" y="83"/>
                  <a:pt x="100" y="82"/>
                </a:cubicBezTo>
                <a:close/>
                <a:moveTo>
                  <a:pt x="29" y="4"/>
                </a:moveTo>
                <a:cubicBezTo>
                  <a:pt x="34" y="4"/>
                  <a:pt x="39" y="9"/>
                  <a:pt x="39" y="14"/>
                </a:cubicBezTo>
                <a:cubicBezTo>
                  <a:pt x="39" y="20"/>
                  <a:pt x="34" y="24"/>
                  <a:pt x="29" y="24"/>
                </a:cubicBezTo>
                <a:cubicBezTo>
                  <a:pt x="23" y="24"/>
                  <a:pt x="19" y="20"/>
                  <a:pt x="19" y="14"/>
                </a:cubicBezTo>
                <a:cubicBezTo>
                  <a:pt x="19" y="9"/>
                  <a:pt x="23" y="4"/>
                  <a:pt x="29" y="4"/>
                </a:cubicBezTo>
                <a:close/>
                <a:moveTo>
                  <a:pt x="83" y="4"/>
                </a:moveTo>
                <a:cubicBezTo>
                  <a:pt x="78" y="4"/>
                  <a:pt x="73" y="9"/>
                  <a:pt x="73" y="14"/>
                </a:cubicBezTo>
                <a:cubicBezTo>
                  <a:pt x="73" y="20"/>
                  <a:pt x="78" y="24"/>
                  <a:pt x="83" y="24"/>
                </a:cubicBezTo>
                <a:cubicBezTo>
                  <a:pt x="89" y="24"/>
                  <a:pt x="93" y="20"/>
                  <a:pt x="93" y="14"/>
                </a:cubicBezTo>
                <a:cubicBezTo>
                  <a:pt x="93" y="9"/>
                  <a:pt x="89" y="4"/>
                  <a:pt x="83" y="4"/>
                </a:cubicBezTo>
                <a:close/>
                <a:moveTo>
                  <a:pt x="73" y="62"/>
                </a:moveTo>
                <a:cubicBezTo>
                  <a:pt x="73" y="89"/>
                  <a:pt x="73" y="89"/>
                  <a:pt x="73" y="89"/>
                </a:cubicBezTo>
                <a:cubicBezTo>
                  <a:pt x="80" y="89"/>
                  <a:pt x="80" y="89"/>
                  <a:pt x="80" y="89"/>
                </a:cubicBezTo>
                <a:cubicBezTo>
                  <a:pt x="83" y="70"/>
                  <a:pt x="83" y="70"/>
                  <a:pt x="83" y="70"/>
                </a:cubicBezTo>
                <a:cubicBezTo>
                  <a:pt x="86" y="89"/>
                  <a:pt x="86" y="89"/>
                  <a:pt x="86" y="89"/>
                </a:cubicBezTo>
                <a:cubicBezTo>
                  <a:pt x="94" y="89"/>
                  <a:pt x="94" y="89"/>
                  <a:pt x="94" y="89"/>
                </a:cubicBezTo>
                <a:cubicBezTo>
                  <a:pt x="94" y="59"/>
                  <a:pt x="94" y="59"/>
                  <a:pt x="94" y="59"/>
                </a:cubicBezTo>
                <a:cubicBezTo>
                  <a:pt x="97" y="58"/>
                  <a:pt x="99" y="55"/>
                  <a:pt x="99" y="51"/>
                </a:cubicBezTo>
                <a:cubicBezTo>
                  <a:pt x="99" y="36"/>
                  <a:pt x="99" y="36"/>
                  <a:pt x="99" y="36"/>
                </a:cubicBezTo>
                <a:cubicBezTo>
                  <a:pt x="99" y="30"/>
                  <a:pt x="95" y="26"/>
                  <a:pt x="89" y="26"/>
                </a:cubicBezTo>
                <a:cubicBezTo>
                  <a:pt x="78" y="26"/>
                  <a:pt x="78" y="26"/>
                  <a:pt x="78" y="26"/>
                </a:cubicBezTo>
                <a:cubicBezTo>
                  <a:pt x="77" y="26"/>
                  <a:pt x="76" y="26"/>
                  <a:pt x="75" y="26"/>
                </a:cubicBezTo>
                <a:cubicBezTo>
                  <a:pt x="77" y="29"/>
                  <a:pt x="78" y="32"/>
                  <a:pt x="78" y="35"/>
                </a:cubicBezTo>
                <a:cubicBezTo>
                  <a:pt x="78" y="51"/>
                  <a:pt x="78" y="51"/>
                  <a:pt x="78" y="51"/>
                </a:cubicBezTo>
                <a:cubicBezTo>
                  <a:pt x="78" y="55"/>
                  <a:pt x="76" y="59"/>
                  <a:pt x="73" y="62"/>
                </a:cubicBezTo>
                <a:close/>
                <a:moveTo>
                  <a:pt x="56" y="0"/>
                </a:moveTo>
                <a:cubicBezTo>
                  <a:pt x="62" y="0"/>
                  <a:pt x="67" y="5"/>
                  <a:pt x="67" y="11"/>
                </a:cubicBezTo>
                <a:cubicBezTo>
                  <a:pt x="67" y="17"/>
                  <a:pt x="62" y="22"/>
                  <a:pt x="56" y="22"/>
                </a:cubicBezTo>
                <a:cubicBezTo>
                  <a:pt x="50" y="22"/>
                  <a:pt x="45" y="17"/>
                  <a:pt x="45" y="11"/>
                </a:cubicBezTo>
                <a:cubicBezTo>
                  <a:pt x="45" y="5"/>
                  <a:pt x="50" y="0"/>
                  <a:pt x="56" y="0"/>
                </a:cubicBezTo>
                <a:close/>
                <a:moveTo>
                  <a:pt x="67" y="60"/>
                </a:moveTo>
                <a:cubicBezTo>
                  <a:pt x="70" y="59"/>
                  <a:pt x="73" y="55"/>
                  <a:pt x="73" y="51"/>
                </a:cubicBezTo>
                <a:cubicBezTo>
                  <a:pt x="73" y="35"/>
                  <a:pt x="73" y="35"/>
                  <a:pt x="73" y="35"/>
                </a:cubicBezTo>
                <a:cubicBezTo>
                  <a:pt x="73" y="29"/>
                  <a:pt x="68" y="24"/>
                  <a:pt x="62" y="24"/>
                </a:cubicBezTo>
                <a:cubicBezTo>
                  <a:pt x="49" y="24"/>
                  <a:pt x="49" y="24"/>
                  <a:pt x="49" y="24"/>
                </a:cubicBezTo>
                <a:cubicBezTo>
                  <a:pt x="44" y="24"/>
                  <a:pt x="39" y="29"/>
                  <a:pt x="39" y="35"/>
                </a:cubicBezTo>
                <a:cubicBezTo>
                  <a:pt x="39" y="51"/>
                  <a:pt x="39" y="51"/>
                  <a:pt x="39" y="51"/>
                </a:cubicBezTo>
                <a:cubicBezTo>
                  <a:pt x="39" y="55"/>
                  <a:pt x="41" y="59"/>
                  <a:pt x="45" y="60"/>
                </a:cubicBezTo>
                <a:cubicBezTo>
                  <a:pt x="45" y="93"/>
                  <a:pt x="45" y="93"/>
                  <a:pt x="45" y="93"/>
                </a:cubicBezTo>
                <a:cubicBezTo>
                  <a:pt x="53" y="93"/>
                  <a:pt x="53" y="93"/>
                  <a:pt x="53" y="93"/>
                </a:cubicBezTo>
                <a:cubicBezTo>
                  <a:pt x="56" y="72"/>
                  <a:pt x="56" y="72"/>
                  <a:pt x="56" y="72"/>
                </a:cubicBezTo>
                <a:cubicBezTo>
                  <a:pt x="59" y="93"/>
                  <a:pt x="59" y="93"/>
                  <a:pt x="59" y="93"/>
                </a:cubicBezTo>
                <a:cubicBezTo>
                  <a:pt x="67" y="93"/>
                  <a:pt x="67" y="93"/>
                  <a:pt x="67" y="93"/>
                </a:cubicBezTo>
                <a:cubicBezTo>
                  <a:pt x="67" y="60"/>
                  <a:pt x="67" y="60"/>
                  <a:pt x="67" y="60"/>
                </a:cubicBezTo>
                <a:close/>
                <a:moveTo>
                  <a:pt x="39" y="62"/>
                </a:moveTo>
                <a:cubicBezTo>
                  <a:pt x="36" y="59"/>
                  <a:pt x="34" y="55"/>
                  <a:pt x="34" y="51"/>
                </a:cubicBezTo>
                <a:cubicBezTo>
                  <a:pt x="34" y="35"/>
                  <a:pt x="34" y="35"/>
                  <a:pt x="34" y="35"/>
                </a:cubicBezTo>
                <a:cubicBezTo>
                  <a:pt x="34" y="32"/>
                  <a:pt x="35" y="29"/>
                  <a:pt x="37" y="26"/>
                </a:cubicBezTo>
                <a:cubicBezTo>
                  <a:pt x="36" y="26"/>
                  <a:pt x="35" y="26"/>
                  <a:pt x="34" y="26"/>
                </a:cubicBezTo>
                <a:cubicBezTo>
                  <a:pt x="23" y="26"/>
                  <a:pt x="23" y="26"/>
                  <a:pt x="23" y="26"/>
                </a:cubicBezTo>
                <a:cubicBezTo>
                  <a:pt x="17" y="26"/>
                  <a:pt x="13" y="30"/>
                  <a:pt x="13" y="36"/>
                </a:cubicBezTo>
                <a:cubicBezTo>
                  <a:pt x="13" y="51"/>
                  <a:pt x="13" y="51"/>
                  <a:pt x="13" y="51"/>
                </a:cubicBezTo>
                <a:cubicBezTo>
                  <a:pt x="13" y="55"/>
                  <a:pt x="15" y="58"/>
                  <a:pt x="18" y="59"/>
                </a:cubicBezTo>
                <a:cubicBezTo>
                  <a:pt x="18" y="89"/>
                  <a:pt x="18" y="89"/>
                  <a:pt x="18" y="89"/>
                </a:cubicBezTo>
                <a:cubicBezTo>
                  <a:pt x="26" y="89"/>
                  <a:pt x="26" y="89"/>
                  <a:pt x="26" y="89"/>
                </a:cubicBezTo>
                <a:cubicBezTo>
                  <a:pt x="29" y="70"/>
                  <a:pt x="29" y="70"/>
                  <a:pt x="29" y="70"/>
                </a:cubicBezTo>
                <a:cubicBezTo>
                  <a:pt x="32" y="89"/>
                  <a:pt x="32" y="89"/>
                  <a:pt x="32" y="89"/>
                </a:cubicBezTo>
                <a:cubicBezTo>
                  <a:pt x="39" y="89"/>
                  <a:pt x="39" y="89"/>
                  <a:pt x="39" y="89"/>
                </a:cubicBezTo>
                <a:lnTo>
                  <a:pt x="39" y="6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sp>
        <p:nvSpPr>
          <p:cNvPr id="36" name="任意多边形 35"/>
          <p:cNvSpPr>
            <a:spLocks noChangeArrowheads="1"/>
          </p:cNvSpPr>
          <p:nvPr/>
        </p:nvSpPr>
        <p:spPr bwMode="auto">
          <a:xfrm>
            <a:off x="2518173" y="1314450"/>
            <a:ext cx="2034778" cy="2586038"/>
          </a:xfrm>
          <a:custGeom>
            <a:avLst/>
            <a:gdLst>
              <a:gd name="T0" fmla="*/ 565697 w 2351014"/>
              <a:gd name="T1" fmla="*/ 0 h 2376962"/>
              <a:gd name="T2" fmla="*/ 2351014 w 2351014"/>
              <a:gd name="T3" fmla="*/ 0 h 2376962"/>
              <a:gd name="T4" fmla="*/ 2351014 w 2351014"/>
              <a:gd name="T5" fmla="*/ 2376962 h 2376962"/>
              <a:gd name="T6" fmla="*/ 0 w 2351014"/>
              <a:gd name="T7" fmla="*/ 2376962 h 2376962"/>
              <a:gd name="T8" fmla="*/ 0 w 2351014"/>
              <a:gd name="T9" fmla="*/ 560506 h 2376962"/>
              <a:gd name="T10" fmla="*/ 0 w 2351014"/>
              <a:gd name="T11" fmla="*/ 0 h 2376962"/>
              <a:gd name="T12" fmla="*/ 503419 w 2351014"/>
              <a:gd name="T13" fmla="*/ 0 h 2376962"/>
              <a:gd name="T14" fmla="*/ 0 w 2351014"/>
              <a:gd name="T15" fmla="*/ 498227 h 23769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51014" h="2376962">
                <a:moveTo>
                  <a:pt x="565697" y="0"/>
                </a:moveTo>
                <a:lnTo>
                  <a:pt x="2351014" y="0"/>
                </a:lnTo>
                <a:lnTo>
                  <a:pt x="2351014" y="2376962"/>
                </a:lnTo>
                <a:lnTo>
                  <a:pt x="0" y="2376962"/>
                </a:lnTo>
                <a:lnTo>
                  <a:pt x="0" y="560506"/>
                </a:lnTo>
                <a:close/>
                <a:moveTo>
                  <a:pt x="0" y="0"/>
                </a:moveTo>
                <a:lnTo>
                  <a:pt x="503419" y="0"/>
                </a:lnTo>
                <a:lnTo>
                  <a:pt x="0" y="498227"/>
                </a:lnTo>
                <a:close/>
              </a:path>
            </a:pathLst>
          </a:custGeom>
          <a:solidFill>
            <a:srgbClr val="219E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sp>
        <p:nvSpPr>
          <p:cNvPr id="24" name="Freeform 9"/>
          <p:cNvSpPr>
            <a:spLocks noEditPoints="1" noChangeArrowheads="1"/>
          </p:cNvSpPr>
          <p:nvPr/>
        </p:nvSpPr>
        <p:spPr bwMode="auto">
          <a:xfrm>
            <a:off x="2545557" y="1373981"/>
            <a:ext cx="226219" cy="166688"/>
          </a:xfrm>
          <a:custGeom>
            <a:avLst/>
            <a:gdLst>
              <a:gd name="T0" fmla="*/ 96 w 134"/>
              <a:gd name="T1" fmla="*/ 25 h 103"/>
              <a:gd name="T2" fmla="*/ 6 w 134"/>
              <a:gd name="T3" fmla="*/ 32 h 103"/>
              <a:gd name="T4" fmla="*/ 113 w 134"/>
              <a:gd name="T5" fmla="*/ 97 h 103"/>
              <a:gd name="T6" fmla="*/ 117 w 134"/>
              <a:gd name="T7" fmla="*/ 60 h 103"/>
              <a:gd name="T8" fmla="*/ 119 w 134"/>
              <a:gd name="T9" fmla="*/ 55 h 103"/>
              <a:gd name="T10" fmla="*/ 119 w 134"/>
              <a:gd name="T11" fmla="*/ 55 h 103"/>
              <a:gd name="T12" fmla="*/ 119 w 134"/>
              <a:gd name="T13" fmla="*/ 103 h 103"/>
              <a:gd name="T14" fmla="*/ 3 w 134"/>
              <a:gd name="T15" fmla="*/ 103 h 103"/>
              <a:gd name="T16" fmla="*/ 0 w 134"/>
              <a:gd name="T17" fmla="*/ 100 h 103"/>
              <a:gd name="T18" fmla="*/ 0 w 134"/>
              <a:gd name="T19" fmla="*/ 25 h 103"/>
              <a:gd name="T20" fmla="*/ 17 w 134"/>
              <a:gd name="T21" fmla="*/ 66 h 103"/>
              <a:gd name="T22" fmla="*/ 51 w 134"/>
              <a:gd name="T23" fmla="*/ 71 h 103"/>
              <a:gd name="T24" fmla="*/ 17 w 134"/>
              <a:gd name="T25" fmla="*/ 66 h 103"/>
              <a:gd name="T26" fmla="*/ 17 w 134"/>
              <a:gd name="T27" fmla="*/ 57 h 103"/>
              <a:gd name="T28" fmla="*/ 75 w 134"/>
              <a:gd name="T29" fmla="*/ 52 h 103"/>
              <a:gd name="T30" fmla="*/ 17 w 134"/>
              <a:gd name="T31" fmla="*/ 38 h 103"/>
              <a:gd name="T32" fmla="*/ 75 w 134"/>
              <a:gd name="T33" fmla="*/ 43 h 103"/>
              <a:gd name="T34" fmla="*/ 17 w 134"/>
              <a:gd name="T35" fmla="*/ 38 h 103"/>
              <a:gd name="T36" fmla="*/ 124 w 134"/>
              <a:gd name="T37" fmla="*/ 16 h 103"/>
              <a:gd name="T38" fmla="*/ 117 w 134"/>
              <a:gd name="T39" fmla="*/ 43 h 103"/>
              <a:gd name="T40" fmla="*/ 122 w 134"/>
              <a:gd name="T41" fmla="*/ 42 h 103"/>
              <a:gd name="T42" fmla="*/ 133 w 134"/>
              <a:gd name="T43" fmla="*/ 17 h 103"/>
              <a:gd name="T44" fmla="*/ 132 w 134"/>
              <a:gd name="T45" fmla="*/ 14 h 103"/>
              <a:gd name="T46" fmla="*/ 107 w 134"/>
              <a:gd name="T47" fmla="*/ 16 h 103"/>
              <a:gd name="T48" fmla="*/ 113 w 134"/>
              <a:gd name="T49" fmla="*/ 50 h 103"/>
              <a:gd name="T50" fmla="*/ 90 w 134"/>
              <a:gd name="T51" fmla="*/ 69 h 103"/>
              <a:gd name="T52" fmla="*/ 88 w 134"/>
              <a:gd name="T53" fmla="*/ 85 h 103"/>
              <a:gd name="T54" fmla="*/ 92 w 134"/>
              <a:gd name="T55" fmla="*/ 79 h 103"/>
              <a:gd name="T56" fmla="*/ 95 w 134"/>
              <a:gd name="T57" fmla="*/ 74 h 103"/>
              <a:gd name="T58" fmla="*/ 94 w 134"/>
              <a:gd name="T59" fmla="*/ 79 h 103"/>
              <a:gd name="T60" fmla="*/ 93 w 134"/>
              <a:gd name="T61" fmla="*/ 87 h 103"/>
              <a:gd name="T62" fmla="*/ 102 w 134"/>
              <a:gd name="T63" fmla="*/ 73 h 103"/>
              <a:gd name="T64" fmla="*/ 112 w 134"/>
              <a:gd name="T65" fmla="*/ 52 h 103"/>
              <a:gd name="T66" fmla="*/ 90 w 134"/>
              <a:gd name="T67" fmla="*/ 67 h 103"/>
              <a:gd name="T68" fmla="*/ 112 w 134"/>
              <a:gd name="T69" fmla="*/ 52 h 103"/>
              <a:gd name="T70" fmla="*/ 42 w 134"/>
              <a:gd name="T71" fmla="*/ 91 h 103"/>
              <a:gd name="T72" fmla="*/ 51 w 134"/>
              <a:gd name="T73" fmla="*/ 84 h 103"/>
              <a:gd name="T74" fmla="*/ 52 w 134"/>
              <a:gd name="T75" fmla="*/ 90 h 103"/>
              <a:gd name="T76" fmla="*/ 64 w 134"/>
              <a:gd name="T77" fmla="*/ 88 h 103"/>
              <a:gd name="T78" fmla="*/ 69 w 134"/>
              <a:gd name="T79" fmla="*/ 89 h 103"/>
              <a:gd name="T80" fmla="*/ 70 w 134"/>
              <a:gd name="T81" fmla="*/ 89 h 103"/>
              <a:gd name="T82" fmla="*/ 70 w 134"/>
              <a:gd name="T83" fmla="*/ 94 h 103"/>
              <a:gd name="T84" fmla="*/ 80 w 134"/>
              <a:gd name="T85" fmla="*/ 95 h 103"/>
              <a:gd name="T86" fmla="*/ 74 w 134"/>
              <a:gd name="T87" fmla="*/ 91 h 103"/>
              <a:gd name="T88" fmla="*/ 74 w 134"/>
              <a:gd name="T89" fmla="*/ 90 h 103"/>
              <a:gd name="T90" fmla="*/ 72 w 134"/>
              <a:gd name="T91" fmla="*/ 84 h 103"/>
              <a:gd name="T92" fmla="*/ 67 w 134"/>
              <a:gd name="T93" fmla="*/ 85 h 103"/>
              <a:gd name="T94" fmla="*/ 55 w 134"/>
              <a:gd name="T95" fmla="*/ 86 h 103"/>
              <a:gd name="T96" fmla="*/ 39 w 134"/>
              <a:gd name="T97" fmla="*/ 8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4" h="103">
                <a:moveTo>
                  <a:pt x="3" y="25"/>
                </a:moveTo>
                <a:cubicBezTo>
                  <a:pt x="96" y="25"/>
                  <a:pt x="96" y="25"/>
                  <a:pt x="96" y="25"/>
                </a:cubicBezTo>
                <a:cubicBezTo>
                  <a:pt x="96" y="27"/>
                  <a:pt x="95" y="30"/>
                  <a:pt x="94" y="32"/>
                </a:cubicBezTo>
                <a:cubicBezTo>
                  <a:pt x="6" y="32"/>
                  <a:pt x="6" y="32"/>
                  <a:pt x="6" y="32"/>
                </a:cubicBezTo>
                <a:cubicBezTo>
                  <a:pt x="6" y="97"/>
                  <a:pt x="6" y="97"/>
                  <a:pt x="6" y="97"/>
                </a:cubicBezTo>
                <a:cubicBezTo>
                  <a:pt x="113" y="97"/>
                  <a:pt x="113" y="97"/>
                  <a:pt x="113" y="97"/>
                </a:cubicBezTo>
                <a:cubicBezTo>
                  <a:pt x="113" y="69"/>
                  <a:pt x="113" y="69"/>
                  <a:pt x="113" y="69"/>
                </a:cubicBezTo>
                <a:cubicBezTo>
                  <a:pt x="114" y="66"/>
                  <a:pt x="115" y="63"/>
                  <a:pt x="117" y="60"/>
                </a:cubicBezTo>
                <a:cubicBezTo>
                  <a:pt x="117" y="60"/>
                  <a:pt x="117" y="60"/>
                  <a:pt x="117" y="60"/>
                </a:cubicBezTo>
                <a:cubicBezTo>
                  <a:pt x="119" y="55"/>
                  <a:pt x="119" y="55"/>
                  <a:pt x="119" y="55"/>
                </a:cubicBezTo>
                <a:cubicBezTo>
                  <a:pt x="119" y="54"/>
                  <a:pt x="119" y="54"/>
                  <a:pt x="119" y="54"/>
                </a:cubicBezTo>
                <a:cubicBezTo>
                  <a:pt x="119" y="54"/>
                  <a:pt x="119" y="54"/>
                  <a:pt x="119" y="55"/>
                </a:cubicBezTo>
                <a:cubicBezTo>
                  <a:pt x="119" y="100"/>
                  <a:pt x="119" y="100"/>
                  <a:pt x="119" y="100"/>
                </a:cubicBezTo>
                <a:cubicBezTo>
                  <a:pt x="119" y="103"/>
                  <a:pt x="119" y="103"/>
                  <a:pt x="119" y="103"/>
                </a:cubicBezTo>
                <a:cubicBezTo>
                  <a:pt x="116" y="103"/>
                  <a:pt x="116" y="103"/>
                  <a:pt x="116" y="103"/>
                </a:cubicBezTo>
                <a:cubicBezTo>
                  <a:pt x="3" y="103"/>
                  <a:pt x="3" y="103"/>
                  <a:pt x="3" y="103"/>
                </a:cubicBezTo>
                <a:cubicBezTo>
                  <a:pt x="0" y="103"/>
                  <a:pt x="0" y="103"/>
                  <a:pt x="0" y="103"/>
                </a:cubicBezTo>
                <a:cubicBezTo>
                  <a:pt x="0" y="100"/>
                  <a:pt x="0" y="100"/>
                  <a:pt x="0" y="100"/>
                </a:cubicBezTo>
                <a:cubicBezTo>
                  <a:pt x="0" y="28"/>
                  <a:pt x="0" y="28"/>
                  <a:pt x="0" y="28"/>
                </a:cubicBezTo>
                <a:cubicBezTo>
                  <a:pt x="0" y="25"/>
                  <a:pt x="0" y="25"/>
                  <a:pt x="0" y="25"/>
                </a:cubicBezTo>
                <a:cubicBezTo>
                  <a:pt x="3" y="25"/>
                  <a:pt x="3" y="25"/>
                  <a:pt x="3" y="25"/>
                </a:cubicBezTo>
                <a:close/>
                <a:moveTo>
                  <a:pt x="17" y="66"/>
                </a:moveTo>
                <a:cubicBezTo>
                  <a:pt x="17" y="71"/>
                  <a:pt x="17" y="71"/>
                  <a:pt x="17" y="71"/>
                </a:cubicBezTo>
                <a:cubicBezTo>
                  <a:pt x="51" y="71"/>
                  <a:pt x="51" y="71"/>
                  <a:pt x="51" y="71"/>
                </a:cubicBezTo>
                <a:cubicBezTo>
                  <a:pt x="51" y="66"/>
                  <a:pt x="51" y="66"/>
                  <a:pt x="51" y="66"/>
                </a:cubicBezTo>
                <a:cubicBezTo>
                  <a:pt x="17" y="66"/>
                  <a:pt x="17" y="66"/>
                  <a:pt x="17" y="66"/>
                </a:cubicBezTo>
                <a:close/>
                <a:moveTo>
                  <a:pt x="17" y="52"/>
                </a:moveTo>
                <a:cubicBezTo>
                  <a:pt x="17" y="57"/>
                  <a:pt x="17" y="57"/>
                  <a:pt x="17" y="57"/>
                </a:cubicBezTo>
                <a:cubicBezTo>
                  <a:pt x="75" y="57"/>
                  <a:pt x="75" y="57"/>
                  <a:pt x="75" y="57"/>
                </a:cubicBezTo>
                <a:cubicBezTo>
                  <a:pt x="75" y="52"/>
                  <a:pt x="75" y="52"/>
                  <a:pt x="75" y="52"/>
                </a:cubicBezTo>
                <a:cubicBezTo>
                  <a:pt x="17" y="52"/>
                  <a:pt x="17" y="52"/>
                  <a:pt x="17" y="52"/>
                </a:cubicBezTo>
                <a:close/>
                <a:moveTo>
                  <a:pt x="17" y="38"/>
                </a:moveTo>
                <a:cubicBezTo>
                  <a:pt x="17" y="43"/>
                  <a:pt x="17" y="43"/>
                  <a:pt x="17" y="43"/>
                </a:cubicBezTo>
                <a:cubicBezTo>
                  <a:pt x="75" y="43"/>
                  <a:pt x="75" y="43"/>
                  <a:pt x="75" y="43"/>
                </a:cubicBezTo>
                <a:cubicBezTo>
                  <a:pt x="75" y="38"/>
                  <a:pt x="75" y="38"/>
                  <a:pt x="75" y="38"/>
                </a:cubicBezTo>
                <a:cubicBezTo>
                  <a:pt x="17" y="38"/>
                  <a:pt x="17" y="38"/>
                  <a:pt x="17" y="38"/>
                </a:cubicBezTo>
                <a:close/>
                <a:moveTo>
                  <a:pt x="123" y="21"/>
                </a:moveTo>
                <a:cubicBezTo>
                  <a:pt x="123" y="19"/>
                  <a:pt x="124" y="18"/>
                  <a:pt x="124" y="16"/>
                </a:cubicBezTo>
                <a:cubicBezTo>
                  <a:pt x="128" y="17"/>
                  <a:pt x="128" y="17"/>
                  <a:pt x="128" y="17"/>
                </a:cubicBezTo>
                <a:cubicBezTo>
                  <a:pt x="125" y="23"/>
                  <a:pt x="116" y="41"/>
                  <a:pt x="117" y="43"/>
                </a:cubicBezTo>
                <a:cubicBezTo>
                  <a:pt x="118" y="46"/>
                  <a:pt x="121" y="46"/>
                  <a:pt x="121" y="46"/>
                </a:cubicBezTo>
                <a:cubicBezTo>
                  <a:pt x="122" y="42"/>
                  <a:pt x="122" y="42"/>
                  <a:pt x="122" y="42"/>
                </a:cubicBezTo>
                <a:cubicBezTo>
                  <a:pt x="122" y="42"/>
                  <a:pt x="121" y="43"/>
                  <a:pt x="121" y="42"/>
                </a:cubicBezTo>
                <a:cubicBezTo>
                  <a:pt x="120" y="41"/>
                  <a:pt x="133" y="17"/>
                  <a:pt x="133" y="17"/>
                </a:cubicBezTo>
                <a:cubicBezTo>
                  <a:pt x="134" y="15"/>
                  <a:pt x="134" y="15"/>
                  <a:pt x="134" y="15"/>
                </a:cubicBezTo>
                <a:cubicBezTo>
                  <a:pt x="132" y="14"/>
                  <a:pt x="132" y="14"/>
                  <a:pt x="132" y="14"/>
                </a:cubicBezTo>
                <a:cubicBezTo>
                  <a:pt x="124" y="12"/>
                  <a:pt x="124" y="12"/>
                  <a:pt x="124" y="12"/>
                </a:cubicBezTo>
                <a:cubicBezTo>
                  <a:pt x="124" y="0"/>
                  <a:pt x="114" y="0"/>
                  <a:pt x="107" y="16"/>
                </a:cubicBezTo>
                <a:cubicBezTo>
                  <a:pt x="103" y="25"/>
                  <a:pt x="99" y="35"/>
                  <a:pt x="96" y="44"/>
                </a:cubicBezTo>
                <a:cubicBezTo>
                  <a:pt x="113" y="50"/>
                  <a:pt x="113" y="50"/>
                  <a:pt x="113" y="50"/>
                </a:cubicBezTo>
                <a:cubicBezTo>
                  <a:pt x="117" y="41"/>
                  <a:pt x="120" y="31"/>
                  <a:pt x="123" y="21"/>
                </a:cubicBezTo>
                <a:close/>
                <a:moveTo>
                  <a:pt x="90" y="69"/>
                </a:moveTo>
                <a:cubicBezTo>
                  <a:pt x="86" y="74"/>
                  <a:pt x="86" y="74"/>
                  <a:pt x="86" y="74"/>
                </a:cubicBezTo>
                <a:cubicBezTo>
                  <a:pt x="88" y="85"/>
                  <a:pt x="88" y="85"/>
                  <a:pt x="88" y="85"/>
                </a:cubicBezTo>
                <a:cubicBezTo>
                  <a:pt x="90" y="86"/>
                  <a:pt x="90" y="86"/>
                  <a:pt x="90" y="86"/>
                </a:cubicBezTo>
                <a:cubicBezTo>
                  <a:pt x="92" y="79"/>
                  <a:pt x="92" y="79"/>
                  <a:pt x="92" y="79"/>
                </a:cubicBezTo>
                <a:cubicBezTo>
                  <a:pt x="91" y="78"/>
                  <a:pt x="91" y="77"/>
                  <a:pt x="91" y="76"/>
                </a:cubicBezTo>
                <a:cubicBezTo>
                  <a:pt x="92" y="75"/>
                  <a:pt x="93" y="74"/>
                  <a:pt x="95" y="74"/>
                </a:cubicBezTo>
                <a:cubicBezTo>
                  <a:pt x="96" y="75"/>
                  <a:pt x="97" y="76"/>
                  <a:pt x="96" y="78"/>
                </a:cubicBezTo>
                <a:cubicBezTo>
                  <a:pt x="96" y="79"/>
                  <a:pt x="95" y="79"/>
                  <a:pt x="94" y="79"/>
                </a:cubicBezTo>
                <a:cubicBezTo>
                  <a:pt x="91" y="87"/>
                  <a:pt x="91" y="87"/>
                  <a:pt x="91" y="87"/>
                </a:cubicBezTo>
                <a:cubicBezTo>
                  <a:pt x="93" y="87"/>
                  <a:pt x="93" y="87"/>
                  <a:pt x="93" y="87"/>
                </a:cubicBezTo>
                <a:cubicBezTo>
                  <a:pt x="102" y="80"/>
                  <a:pt x="102" y="80"/>
                  <a:pt x="102" y="80"/>
                </a:cubicBezTo>
                <a:cubicBezTo>
                  <a:pt x="102" y="73"/>
                  <a:pt x="102" y="73"/>
                  <a:pt x="102" y="73"/>
                </a:cubicBezTo>
                <a:cubicBezTo>
                  <a:pt x="90" y="69"/>
                  <a:pt x="90" y="69"/>
                  <a:pt x="90" y="69"/>
                </a:cubicBezTo>
                <a:close/>
                <a:moveTo>
                  <a:pt x="112" y="52"/>
                </a:moveTo>
                <a:cubicBezTo>
                  <a:pt x="96" y="46"/>
                  <a:pt x="96" y="46"/>
                  <a:pt x="96" y="46"/>
                </a:cubicBezTo>
                <a:cubicBezTo>
                  <a:pt x="93" y="53"/>
                  <a:pt x="92" y="60"/>
                  <a:pt x="90" y="67"/>
                </a:cubicBezTo>
                <a:cubicBezTo>
                  <a:pt x="94" y="69"/>
                  <a:pt x="99" y="70"/>
                  <a:pt x="103" y="72"/>
                </a:cubicBezTo>
                <a:cubicBezTo>
                  <a:pt x="107" y="65"/>
                  <a:pt x="109" y="59"/>
                  <a:pt x="112" y="52"/>
                </a:cubicBezTo>
                <a:close/>
                <a:moveTo>
                  <a:pt x="39" y="87"/>
                </a:moveTo>
                <a:cubicBezTo>
                  <a:pt x="42" y="91"/>
                  <a:pt x="42" y="91"/>
                  <a:pt x="42" y="91"/>
                </a:cubicBezTo>
                <a:cubicBezTo>
                  <a:pt x="42" y="91"/>
                  <a:pt x="53" y="80"/>
                  <a:pt x="53" y="81"/>
                </a:cubicBezTo>
                <a:cubicBezTo>
                  <a:pt x="53" y="82"/>
                  <a:pt x="51" y="83"/>
                  <a:pt x="51" y="84"/>
                </a:cubicBezTo>
                <a:cubicBezTo>
                  <a:pt x="49" y="85"/>
                  <a:pt x="48" y="86"/>
                  <a:pt x="48" y="87"/>
                </a:cubicBezTo>
                <a:cubicBezTo>
                  <a:pt x="48" y="89"/>
                  <a:pt x="49" y="90"/>
                  <a:pt x="52" y="90"/>
                </a:cubicBezTo>
                <a:cubicBezTo>
                  <a:pt x="55" y="91"/>
                  <a:pt x="57" y="90"/>
                  <a:pt x="60" y="89"/>
                </a:cubicBezTo>
                <a:cubicBezTo>
                  <a:pt x="61" y="88"/>
                  <a:pt x="63" y="88"/>
                  <a:pt x="64" y="88"/>
                </a:cubicBezTo>
                <a:cubicBezTo>
                  <a:pt x="64" y="89"/>
                  <a:pt x="65" y="89"/>
                  <a:pt x="66" y="90"/>
                </a:cubicBezTo>
                <a:cubicBezTo>
                  <a:pt x="67" y="90"/>
                  <a:pt x="68" y="89"/>
                  <a:pt x="69" y="89"/>
                </a:cubicBezTo>
                <a:cubicBezTo>
                  <a:pt x="70" y="89"/>
                  <a:pt x="70" y="89"/>
                  <a:pt x="70" y="89"/>
                </a:cubicBezTo>
                <a:cubicBezTo>
                  <a:pt x="70" y="89"/>
                  <a:pt x="70" y="89"/>
                  <a:pt x="70" y="89"/>
                </a:cubicBezTo>
                <a:cubicBezTo>
                  <a:pt x="70" y="89"/>
                  <a:pt x="70" y="89"/>
                  <a:pt x="70" y="89"/>
                </a:cubicBezTo>
                <a:cubicBezTo>
                  <a:pt x="69" y="91"/>
                  <a:pt x="69" y="93"/>
                  <a:pt x="70" y="94"/>
                </a:cubicBezTo>
                <a:cubicBezTo>
                  <a:pt x="70" y="96"/>
                  <a:pt x="72" y="96"/>
                  <a:pt x="74" y="95"/>
                </a:cubicBezTo>
                <a:cubicBezTo>
                  <a:pt x="76" y="95"/>
                  <a:pt x="80" y="95"/>
                  <a:pt x="80" y="95"/>
                </a:cubicBezTo>
                <a:cubicBezTo>
                  <a:pt x="81" y="91"/>
                  <a:pt x="81" y="91"/>
                  <a:pt x="81" y="91"/>
                </a:cubicBezTo>
                <a:cubicBezTo>
                  <a:pt x="81" y="91"/>
                  <a:pt x="77" y="90"/>
                  <a:pt x="74" y="91"/>
                </a:cubicBezTo>
                <a:cubicBezTo>
                  <a:pt x="74" y="90"/>
                  <a:pt x="74" y="90"/>
                  <a:pt x="74" y="90"/>
                </a:cubicBezTo>
                <a:cubicBezTo>
                  <a:pt x="74" y="90"/>
                  <a:pt x="74" y="90"/>
                  <a:pt x="74" y="90"/>
                </a:cubicBezTo>
                <a:cubicBezTo>
                  <a:pt x="74" y="89"/>
                  <a:pt x="75" y="89"/>
                  <a:pt x="75" y="88"/>
                </a:cubicBezTo>
                <a:cubicBezTo>
                  <a:pt x="75" y="85"/>
                  <a:pt x="74" y="84"/>
                  <a:pt x="72" y="84"/>
                </a:cubicBezTo>
                <a:cubicBezTo>
                  <a:pt x="71" y="83"/>
                  <a:pt x="69" y="84"/>
                  <a:pt x="68" y="85"/>
                </a:cubicBezTo>
                <a:cubicBezTo>
                  <a:pt x="68" y="85"/>
                  <a:pt x="67" y="85"/>
                  <a:pt x="67" y="85"/>
                </a:cubicBezTo>
                <a:cubicBezTo>
                  <a:pt x="65" y="83"/>
                  <a:pt x="62" y="84"/>
                  <a:pt x="58" y="85"/>
                </a:cubicBezTo>
                <a:cubicBezTo>
                  <a:pt x="57" y="85"/>
                  <a:pt x="56" y="86"/>
                  <a:pt x="55" y="86"/>
                </a:cubicBezTo>
                <a:cubicBezTo>
                  <a:pt x="56" y="85"/>
                  <a:pt x="57" y="83"/>
                  <a:pt x="57" y="81"/>
                </a:cubicBezTo>
                <a:cubicBezTo>
                  <a:pt x="57" y="73"/>
                  <a:pt x="39" y="87"/>
                  <a:pt x="39" y="8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sp>
        <p:nvSpPr>
          <p:cNvPr id="37" name="任意多边形 36"/>
          <p:cNvSpPr>
            <a:spLocks noChangeArrowheads="1"/>
          </p:cNvSpPr>
          <p:nvPr/>
        </p:nvSpPr>
        <p:spPr bwMode="auto">
          <a:xfrm>
            <a:off x="4612482" y="1314450"/>
            <a:ext cx="2031206" cy="2586038"/>
          </a:xfrm>
          <a:custGeom>
            <a:avLst/>
            <a:gdLst>
              <a:gd name="T0" fmla="*/ 550127 w 2345823"/>
              <a:gd name="T1" fmla="*/ 0 h 2376962"/>
              <a:gd name="T2" fmla="*/ 2345823 w 2345823"/>
              <a:gd name="T3" fmla="*/ 0 h 2376962"/>
              <a:gd name="T4" fmla="*/ 2345823 w 2345823"/>
              <a:gd name="T5" fmla="*/ 2376962 h 2376962"/>
              <a:gd name="T6" fmla="*/ 0 w 2345823"/>
              <a:gd name="T7" fmla="*/ 2376962 h 2376962"/>
              <a:gd name="T8" fmla="*/ 0 w 2345823"/>
              <a:gd name="T9" fmla="*/ 560506 h 2376962"/>
              <a:gd name="T10" fmla="*/ 0 w 2345823"/>
              <a:gd name="T11" fmla="*/ 0 h 2376962"/>
              <a:gd name="T12" fmla="*/ 487848 w 2345823"/>
              <a:gd name="T13" fmla="*/ 0 h 2376962"/>
              <a:gd name="T14" fmla="*/ 0 w 2345823"/>
              <a:gd name="T15" fmla="*/ 498227 h 23769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5823" h="2376962">
                <a:moveTo>
                  <a:pt x="550127" y="0"/>
                </a:moveTo>
                <a:lnTo>
                  <a:pt x="2345823" y="0"/>
                </a:lnTo>
                <a:lnTo>
                  <a:pt x="2345823" y="2376962"/>
                </a:lnTo>
                <a:lnTo>
                  <a:pt x="0" y="2376962"/>
                </a:lnTo>
                <a:lnTo>
                  <a:pt x="0" y="560506"/>
                </a:lnTo>
                <a:close/>
                <a:moveTo>
                  <a:pt x="0" y="0"/>
                </a:moveTo>
                <a:lnTo>
                  <a:pt x="487848" y="0"/>
                </a:lnTo>
                <a:lnTo>
                  <a:pt x="0" y="498227"/>
                </a:lnTo>
                <a:close/>
              </a:path>
            </a:pathLst>
          </a:custGeom>
          <a:solidFill>
            <a:srgbClr val="2AC7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sp>
        <p:nvSpPr>
          <p:cNvPr id="27" name="Freeform 13"/>
          <p:cNvSpPr>
            <a:spLocks noEditPoints="1" noChangeArrowheads="1"/>
          </p:cNvSpPr>
          <p:nvPr/>
        </p:nvSpPr>
        <p:spPr bwMode="auto">
          <a:xfrm>
            <a:off x="4636294" y="1344217"/>
            <a:ext cx="258366" cy="259556"/>
          </a:xfrm>
          <a:custGeom>
            <a:avLst/>
            <a:gdLst>
              <a:gd name="T0" fmla="*/ 123 w 135"/>
              <a:gd name="T1" fmla="*/ 0 h 135"/>
              <a:gd name="T2" fmla="*/ 135 w 135"/>
              <a:gd name="T3" fmla="*/ 34 h 135"/>
              <a:gd name="T4" fmla="*/ 89 w 135"/>
              <a:gd name="T5" fmla="*/ 45 h 135"/>
              <a:gd name="T6" fmla="*/ 80 w 135"/>
              <a:gd name="T7" fmla="*/ 45 h 135"/>
              <a:gd name="T8" fmla="*/ 66 w 135"/>
              <a:gd name="T9" fmla="*/ 34 h 135"/>
              <a:gd name="T10" fmla="*/ 78 w 135"/>
              <a:gd name="T11" fmla="*/ 0 h 135"/>
              <a:gd name="T12" fmla="*/ 79 w 135"/>
              <a:gd name="T13" fmla="*/ 84 h 135"/>
              <a:gd name="T14" fmla="*/ 88 w 135"/>
              <a:gd name="T15" fmla="*/ 61 h 135"/>
              <a:gd name="T16" fmla="*/ 61 w 135"/>
              <a:gd name="T17" fmla="*/ 47 h 135"/>
              <a:gd name="T18" fmla="*/ 53 w 135"/>
              <a:gd name="T19" fmla="*/ 47 h 135"/>
              <a:gd name="T20" fmla="*/ 54 w 135"/>
              <a:gd name="T21" fmla="*/ 38 h 135"/>
              <a:gd name="T22" fmla="*/ 56 w 135"/>
              <a:gd name="T23" fmla="*/ 32 h 135"/>
              <a:gd name="T24" fmla="*/ 56 w 135"/>
              <a:gd name="T25" fmla="*/ 31 h 135"/>
              <a:gd name="T26" fmla="*/ 52 w 135"/>
              <a:gd name="T27" fmla="*/ 19 h 135"/>
              <a:gd name="T28" fmla="*/ 33 w 135"/>
              <a:gd name="T29" fmla="*/ 31 h 135"/>
              <a:gd name="T30" fmla="*/ 32 w 135"/>
              <a:gd name="T31" fmla="*/ 31 h 135"/>
              <a:gd name="T32" fmla="*/ 33 w 135"/>
              <a:gd name="T33" fmla="*/ 36 h 135"/>
              <a:gd name="T34" fmla="*/ 37 w 135"/>
              <a:gd name="T35" fmla="*/ 43 h 135"/>
              <a:gd name="T36" fmla="*/ 32 w 135"/>
              <a:gd name="T37" fmla="*/ 48 h 135"/>
              <a:gd name="T38" fmla="*/ 21 w 135"/>
              <a:gd name="T39" fmla="*/ 61 h 135"/>
              <a:gd name="T40" fmla="*/ 0 w 135"/>
              <a:gd name="T41" fmla="*/ 69 h 135"/>
              <a:gd name="T42" fmla="*/ 18 w 135"/>
              <a:gd name="T43" fmla="*/ 84 h 135"/>
              <a:gd name="T44" fmla="*/ 71 w 135"/>
              <a:gd name="T45" fmla="*/ 135 h 135"/>
              <a:gd name="T46" fmla="*/ 41 w 135"/>
              <a:gd name="T47" fmla="*/ 61 h 135"/>
              <a:gd name="T48" fmla="*/ 42 w 135"/>
              <a:gd name="T49" fmla="*/ 51 h 135"/>
              <a:gd name="T50" fmla="*/ 45 w 135"/>
              <a:gd name="T51" fmla="*/ 48 h 135"/>
              <a:gd name="T52" fmla="*/ 48 w 135"/>
              <a:gd name="T53" fmla="*/ 51 h 135"/>
              <a:gd name="T54" fmla="*/ 49 w 135"/>
              <a:gd name="T55" fmla="*/ 61 h 135"/>
              <a:gd name="T56" fmla="*/ 81 w 135"/>
              <a:gd name="T57" fmla="*/ 10 h 135"/>
              <a:gd name="T58" fmla="*/ 123 w 135"/>
              <a:gd name="T59" fmla="*/ 13 h 135"/>
              <a:gd name="T60" fmla="*/ 81 w 135"/>
              <a:gd name="T61" fmla="*/ 10 h 135"/>
              <a:gd name="T62" fmla="*/ 81 w 135"/>
              <a:gd name="T63" fmla="*/ 33 h 135"/>
              <a:gd name="T64" fmla="*/ 123 w 135"/>
              <a:gd name="T65" fmla="*/ 30 h 135"/>
              <a:gd name="T66" fmla="*/ 81 w 135"/>
              <a:gd name="T67" fmla="*/ 20 h 135"/>
              <a:gd name="T68" fmla="*/ 123 w 135"/>
              <a:gd name="T69" fmla="*/ 23 h 135"/>
              <a:gd name="T70" fmla="*/ 81 w 135"/>
              <a:gd name="T71" fmla="*/ 2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5" h="135">
                <a:moveTo>
                  <a:pt x="78" y="0"/>
                </a:moveTo>
                <a:cubicBezTo>
                  <a:pt x="123" y="0"/>
                  <a:pt x="123" y="0"/>
                  <a:pt x="123" y="0"/>
                </a:cubicBezTo>
                <a:cubicBezTo>
                  <a:pt x="130" y="0"/>
                  <a:pt x="135" y="5"/>
                  <a:pt x="135" y="12"/>
                </a:cubicBezTo>
                <a:cubicBezTo>
                  <a:pt x="135" y="34"/>
                  <a:pt x="135" y="34"/>
                  <a:pt x="135" y="34"/>
                </a:cubicBezTo>
                <a:cubicBezTo>
                  <a:pt x="135" y="40"/>
                  <a:pt x="130" y="45"/>
                  <a:pt x="123" y="45"/>
                </a:cubicBezTo>
                <a:cubicBezTo>
                  <a:pt x="89" y="45"/>
                  <a:pt x="89" y="45"/>
                  <a:pt x="89" y="45"/>
                </a:cubicBezTo>
                <a:cubicBezTo>
                  <a:pt x="80" y="55"/>
                  <a:pt x="80" y="55"/>
                  <a:pt x="80" y="55"/>
                </a:cubicBezTo>
                <a:cubicBezTo>
                  <a:pt x="80" y="45"/>
                  <a:pt x="80" y="45"/>
                  <a:pt x="80" y="45"/>
                </a:cubicBezTo>
                <a:cubicBezTo>
                  <a:pt x="78" y="45"/>
                  <a:pt x="78" y="45"/>
                  <a:pt x="78" y="45"/>
                </a:cubicBezTo>
                <a:cubicBezTo>
                  <a:pt x="71" y="45"/>
                  <a:pt x="66" y="40"/>
                  <a:pt x="66" y="34"/>
                </a:cubicBezTo>
                <a:cubicBezTo>
                  <a:pt x="66" y="12"/>
                  <a:pt x="66" y="12"/>
                  <a:pt x="66" y="12"/>
                </a:cubicBezTo>
                <a:cubicBezTo>
                  <a:pt x="66" y="5"/>
                  <a:pt x="71" y="0"/>
                  <a:pt x="78" y="0"/>
                </a:cubicBezTo>
                <a:close/>
                <a:moveTo>
                  <a:pt x="71" y="84"/>
                </a:moveTo>
                <a:cubicBezTo>
                  <a:pt x="79" y="84"/>
                  <a:pt x="79" y="84"/>
                  <a:pt x="79" y="84"/>
                </a:cubicBezTo>
                <a:cubicBezTo>
                  <a:pt x="88" y="68"/>
                  <a:pt x="88" y="68"/>
                  <a:pt x="88" y="68"/>
                </a:cubicBezTo>
                <a:cubicBezTo>
                  <a:pt x="88" y="61"/>
                  <a:pt x="88" y="61"/>
                  <a:pt x="88" y="61"/>
                </a:cubicBezTo>
                <a:cubicBezTo>
                  <a:pt x="68" y="61"/>
                  <a:pt x="68" y="61"/>
                  <a:pt x="68" y="61"/>
                </a:cubicBezTo>
                <a:cubicBezTo>
                  <a:pt x="67" y="56"/>
                  <a:pt x="64" y="50"/>
                  <a:pt x="61" y="47"/>
                </a:cubicBezTo>
                <a:cubicBezTo>
                  <a:pt x="60" y="47"/>
                  <a:pt x="58" y="47"/>
                  <a:pt x="57" y="47"/>
                </a:cubicBezTo>
                <a:cubicBezTo>
                  <a:pt x="55" y="48"/>
                  <a:pt x="54" y="47"/>
                  <a:pt x="53" y="47"/>
                </a:cubicBezTo>
                <a:cubicBezTo>
                  <a:pt x="52" y="46"/>
                  <a:pt x="52" y="44"/>
                  <a:pt x="51" y="42"/>
                </a:cubicBezTo>
                <a:cubicBezTo>
                  <a:pt x="53" y="41"/>
                  <a:pt x="54" y="39"/>
                  <a:pt x="54" y="38"/>
                </a:cubicBezTo>
                <a:cubicBezTo>
                  <a:pt x="55" y="37"/>
                  <a:pt x="55" y="37"/>
                  <a:pt x="56" y="36"/>
                </a:cubicBezTo>
                <a:cubicBezTo>
                  <a:pt x="56" y="35"/>
                  <a:pt x="56" y="33"/>
                  <a:pt x="56" y="32"/>
                </a:cubicBezTo>
                <a:cubicBezTo>
                  <a:pt x="56" y="31"/>
                  <a:pt x="56" y="31"/>
                  <a:pt x="56" y="31"/>
                </a:cubicBezTo>
                <a:cubicBezTo>
                  <a:pt x="56" y="31"/>
                  <a:pt x="56" y="31"/>
                  <a:pt x="56" y="31"/>
                </a:cubicBezTo>
                <a:cubicBezTo>
                  <a:pt x="56" y="31"/>
                  <a:pt x="56" y="31"/>
                  <a:pt x="55" y="31"/>
                </a:cubicBezTo>
                <a:cubicBezTo>
                  <a:pt x="56" y="25"/>
                  <a:pt x="55" y="21"/>
                  <a:pt x="52" y="19"/>
                </a:cubicBezTo>
                <a:cubicBezTo>
                  <a:pt x="48" y="16"/>
                  <a:pt x="40" y="16"/>
                  <a:pt x="35" y="19"/>
                </a:cubicBezTo>
                <a:cubicBezTo>
                  <a:pt x="33" y="22"/>
                  <a:pt x="32" y="25"/>
                  <a:pt x="33" y="31"/>
                </a:cubicBezTo>
                <a:cubicBezTo>
                  <a:pt x="33" y="31"/>
                  <a:pt x="33" y="31"/>
                  <a:pt x="32" y="31"/>
                </a:cubicBezTo>
                <a:cubicBezTo>
                  <a:pt x="32" y="31"/>
                  <a:pt x="32" y="31"/>
                  <a:pt x="32" y="31"/>
                </a:cubicBezTo>
                <a:cubicBezTo>
                  <a:pt x="32" y="32"/>
                  <a:pt x="32" y="32"/>
                  <a:pt x="32" y="32"/>
                </a:cubicBezTo>
                <a:cubicBezTo>
                  <a:pt x="32" y="33"/>
                  <a:pt x="32" y="35"/>
                  <a:pt x="33" y="36"/>
                </a:cubicBezTo>
                <a:cubicBezTo>
                  <a:pt x="33" y="37"/>
                  <a:pt x="34" y="37"/>
                  <a:pt x="34" y="38"/>
                </a:cubicBezTo>
                <a:cubicBezTo>
                  <a:pt x="35" y="40"/>
                  <a:pt x="36" y="41"/>
                  <a:pt x="37" y="43"/>
                </a:cubicBezTo>
                <a:cubicBezTo>
                  <a:pt x="37" y="44"/>
                  <a:pt x="36" y="46"/>
                  <a:pt x="36" y="47"/>
                </a:cubicBezTo>
                <a:cubicBezTo>
                  <a:pt x="35" y="48"/>
                  <a:pt x="34" y="48"/>
                  <a:pt x="32" y="48"/>
                </a:cubicBezTo>
                <a:cubicBezTo>
                  <a:pt x="31" y="48"/>
                  <a:pt x="29" y="48"/>
                  <a:pt x="27" y="48"/>
                </a:cubicBezTo>
                <a:cubicBezTo>
                  <a:pt x="23" y="51"/>
                  <a:pt x="22" y="56"/>
                  <a:pt x="21" y="61"/>
                </a:cubicBezTo>
                <a:cubicBezTo>
                  <a:pt x="0" y="61"/>
                  <a:pt x="0" y="61"/>
                  <a:pt x="0" y="61"/>
                </a:cubicBezTo>
                <a:cubicBezTo>
                  <a:pt x="0" y="69"/>
                  <a:pt x="0" y="69"/>
                  <a:pt x="0" y="69"/>
                </a:cubicBezTo>
                <a:cubicBezTo>
                  <a:pt x="10" y="84"/>
                  <a:pt x="10" y="84"/>
                  <a:pt x="10" y="84"/>
                </a:cubicBezTo>
                <a:cubicBezTo>
                  <a:pt x="18" y="84"/>
                  <a:pt x="18" y="84"/>
                  <a:pt x="18" y="84"/>
                </a:cubicBezTo>
                <a:cubicBezTo>
                  <a:pt x="18" y="135"/>
                  <a:pt x="18" y="135"/>
                  <a:pt x="18" y="135"/>
                </a:cubicBezTo>
                <a:cubicBezTo>
                  <a:pt x="71" y="135"/>
                  <a:pt x="71" y="135"/>
                  <a:pt x="71" y="135"/>
                </a:cubicBezTo>
                <a:cubicBezTo>
                  <a:pt x="71" y="84"/>
                  <a:pt x="71" y="84"/>
                  <a:pt x="71" y="84"/>
                </a:cubicBezTo>
                <a:close/>
                <a:moveTo>
                  <a:pt x="41" y="61"/>
                </a:moveTo>
                <a:cubicBezTo>
                  <a:pt x="44" y="52"/>
                  <a:pt x="44" y="52"/>
                  <a:pt x="44" y="52"/>
                </a:cubicBezTo>
                <a:cubicBezTo>
                  <a:pt x="42" y="51"/>
                  <a:pt x="42" y="51"/>
                  <a:pt x="42" y="51"/>
                </a:cubicBezTo>
                <a:cubicBezTo>
                  <a:pt x="44" y="48"/>
                  <a:pt x="44" y="48"/>
                  <a:pt x="44" y="48"/>
                </a:cubicBezTo>
                <a:cubicBezTo>
                  <a:pt x="45" y="48"/>
                  <a:pt x="45" y="48"/>
                  <a:pt x="45" y="48"/>
                </a:cubicBezTo>
                <a:cubicBezTo>
                  <a:pt x="46" y="48"/>
                  <a:pt x="46" y="48"/>
                  <a:pt x="46" y="48"/>
                </a:cubicBezTo>
                <a:cubicBezTo>
                  <a:pt x="48" y="51"/>
                  <a:pt x="48" y="51"/>
                  <a:pt x="48" y="51"/>
                </a:cubicBezTo>
                <a:cubicBezTo>
                  <a:pt x="46" y="52"/>
                  <a:pt x="46" y="52"/>
                  <a:pt x="46" y="52"/>
                </a:cubicBezTo>
                <a:cubicBezTo>
                  <a:pt x="49" y="61"/>
                  <a:pt x="49" y="61"/>
                  <a:pt x="49" y="61"/>
                </a:cubicBezTo>
                <a:cubicBezTo>
                  <a:pt x="41" y="61"/>
                  <a:pt x="41" y="61"/>
                  <a:pt x="41" y="61"/>
                </a:cubicBezTo>
                <a:close/>
                <a:moveTo>
                  <a:pt x="81" y="10"/>
                </a:moveTo>
                <a:cubicBezTo>
                  <a:pt x="81" y="13"/>
                  <a:pt x="81" y="13"/>
                  <a:pt x="81" y="13"/>
                </a:cubicBezTo>
                <a:cubicBezTo>
                  <a:pt x="123" y="13"/>
                  <a:pt x="123" y="13"/>
                  <a:pt x="123" y="13"/>
                </a:cubicBezTo>
                <a:cubicBezTo>
                  <a:pt x="123" y="10"/>
                  <a:pt x="123" y="10"/>
                  <a:pt x="123" y="10"/>
                </a:cubicBezTo>
                <a:cubicBezTo>
                  <a:pt x="81" y="10"/>
                  <a:pt x="81" y="10"/>
                  <a:pt x="81" y="10"/>
                </a:cubicBezTo>
                <a:close/>
                <a:moveTo>
                  <a:pt x="81" y="30"/>
                </a:moveTo>
                <a:cubicBezTo>
                  <a:pt x="81" y="33"/>
                  <a:pt x="81" y="33"/>
                  <a:pt x="81" y="33"/>
                </a:cubicBezTo>
                <a:cubicBezTo>
                  <a:pt x="123" y="33"/>
                  <a:pt x="123" y="33"/>
                  <a:pt x="123" y="33"/>
                </a:cubicBezTo>
                <a:cubicBezTo>
                  <a:pt x="123" y="30"/>
                  <a:pt x="123" y="30"/>
                  <a:pt x="123" y="30"/>
                </a:cubicBezTo>
                <a:cubicBezTo>
                  <a:pt x="81" y="30"/>
                  <a:pt x="81" y="30"/>
                  <a:pt x="81" y="30"/>
                </a:cubicBezTo>
                <a:close/>
                <a:moveTo>
                  <a:pt x="81" y="20"/>
                </a:moveTo>
                <a:cubicBezTo>
                  <a:pt x="81" y="23"/>
                  <a:pt x="81" y="23"/>
                  <a:pt x="81" y="23"/>
                </a:cubicBezTo>
                <a:cubicBezTo>
                  <a:pt x="123" y="23"/>
                  <a:pt x="123" y="23"/>
                  <a:pt x="123" y="23"/>
                </a:cubicBezTo>
                <a:cubicBezTo>
                  <a:pt x="123" y="20"/>
                  <a:pt x="123" y="20"/>
                  <a:pt x="123" y="20"/>
                </a:cubicBezTo>
                <a:lnTo>
                  <a:pt x="81" y="2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sp>
        <p:nvSpPr>
          <p:cNvPr id="3" name="矩形 2"/>
          <p:cNvSpPr>
            <a:spLocks noChangeArrowheads="1"/>
          </p:cNvSpPr>
          <p:nvPr/>
        </p:nvSpPr>
        <p:spPr bwMode="auto">
          <a:xfrm>
            <a:off x="767075" y="1518048"/>
            <a:ext cx="1338828" cy="35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25000"/>
              </a:lnSpc>
            </a:pPr>
            <a:r>
              <a:rPr lang="en-US" altLang="zh-CN" sz="1500" b="1" dirty="0">
                <a:solidFill>
                  <a:schemeClr val="bg1"/>
                </a:solidFill>
                <a:cs typeface="+mn-ea"/>
                <a:sym typeface="+mn-lt"/>
              </a:rPr>
              <a:t>Add title text</a:t>
            </a:r>
          </a:p>
        </p:txBody>
      </p:sp>
      <p:sp>
        <p:nvSpPr>
          <p:cNvPr id="55" name="矩形 54"/>
          <p:cNvSpPr>
            <a:spLocks noChangeArrowheads="1"/>
          </p:cNvSpPr>
          <p:nvPr/>
        </p:nvSpPr>
        <p:spPr bwMode="auto">
          <a:xfrm>
            <a:off x="2865551" y="1518048"/>
            <a:ext cx="1338828" cy="35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25000"/>
              </a:lnSpc>
            </a:pPr>
            <a:r>
              <a:rPr lang="en-US" altLang="zh-CN" sz="1500" b="1" dirty="0">
                <a:solidFill>
                  <a:schemeClr val="bg1"/>
                </a:solidFill>
                <a:cs typeface="+mn-ea"/>
                <a:sym typeface="+mn-lt"/>
              </a:rPr>
              <a:t>Add title text</a:t>
            </a:r>
          </a:p>
        </p:txBody>
      </p:sp>
      <p:sp>
        <p:nvSpPr>
          <p:cNvPr id="60" name="矩形 59"/>
          <p:cNvSpPr>
            <a:spLocks noChangeArrowheads="1"/>
          </p:cNvSpPr>
          <p:nvPr/>
        </p:nvSpPr>
        <p:spPr bwMode="auto">
          <a:xfrm>
            <a:off x="4958670" y="1518048"/>
            <a:ext cx="1338828" cy="35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25000"/>
              </a:lnSpc>
            </a:pPr>
            <a:r>
              <a:rPr lang="en-US" altLang="zh-CN" sz="1500" b="1" dirty="0">
                <a:solidFill>
                  <a:schemeClr val="bg1"/>
                </a:solidFill>
                <a:cs typeface="+mn-ea"/>
                <a:sym typeface="+mn-lt"/>
              </a:rPr>
              <a:t>Add title text</a:t>
            </a:r>
          </a:p>
        </p:txBody>
      </p:sp>
      <p:sp>
        <p:nvSpPr>
          <p:cNvPr id="52" name="任意多边形 51"/>
          <p:cNvSpPr>
            <a:spLocks noChangeArrowheads="1"/>
          </p:cNvSpPr>
          <p:nvPr/>
        </p:nvSpPr>
        <p:spPr bwMode="auto">
          <a:xfrm>
            <a:off x="6698457" y="1314450"/>
            <a:ext cx="2031206" cy="2586038"/>
          </a:xfrm>
          <a:custGeom>
            <a:avLst/>
            <a:gdLst>
              <a:gd name="T0" fmla="*/ 550127 w 2345823"/>
              <a:gd name="T1" fmla="*/ 0 h 2376962"/>
              <a:gd name="T2" fmla="*/ 2345823 w 2345823"/>
              <a:gd name="T3" fmla="*/ 0 h 2376962"/>
              <a:gd name="T4" fmla="*/ 2345823 w 2345823"/>
              <a:gd name="T5" fmla="*/ 2376962 h 2376962"/>
              <a:gd name="T6" fmla="*/ 0 w 2345823"/>
              <a:gd name="T7" fmla="*/ 2376962 h 2376962"/>
              <a:gd name="T8" fmla="*/ 0 w 2345823"/>
              <a:gd name="T9" fmla="*/ 560506 h 2376962"/>
              <a:gd name="T10" fmla="*/ 0 w 2345823"/>
              <a:gd name="T11" fmla="*/ 0 h 2376962"/>
              <a:gd name="T12" fmla="*/ 487848 w 2345823"/>
              <a:gd name="T13" fmla="*/ 0 h 2376962"/>
              <a:gd name="T14" fmla="*/ 0 w 2345823"/>
              <a:gd name="T15" fmla="*/ 498227 h 23769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5823" h="2376962">
                <a:moveTo>
                  <a:pt x="550127" y="0"/>
                </a:moveTo>
                <a:lnTo>
                  <a:pt x="2345823" y="0"/>
                </a:lnTo>
                <a:lnTo>
                  <a:pt x="2345823" y="2376962"/>
                </a:lnTo>
                <a:lnTo>
                  <a:pt x="0" y="2376962"/>
                </a:lnTo>
                <a:lnTo>
                  <a:pt x="0" y="560506"/>
                </a:lnTo>
                <a:close/>
                <a:moveTo>
                  <a:pt x="0" y="0"/>
                </a:moveTo>
                <a:lnTo>
                  <a:pt x="487848" y="0"/>
                </a:lnTo>
                <a:lnTo>
                  <a:pt x="0" y="498227"/>
                </a:lnTo>
                <a:close/>
              </a:path>
            </a:pathLst>
          </a:custGeom>
          <a:solidFill>
            <a:srgbClr val="4BD9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sp>
        <p:nvSpPr>
          <p:cNvPr id="44" name="Freeform 17"/>
          <p:cNvSpPr>
            <a:spLocks noEditPoints="1" noChangeArrowheads="1"/>
          </p:cNvSpPr>
          <p:nvPr/>
        </p:nvSpPr>
        <p:spPr bwMode="auto">
          <a:xfrm>
            <a:off x="6718697" y="1325166"/>
            <a:ext cx="217884" cy="222647"/>
          </a:xfrm>
          <a:custGeom>
            <a:avLst/>
            <a:gdLst>
              <a:gd name="T0" fmla="*/ 88 w 109"/>
              <a:gd name="T1" fmla="*/ 75 h 112"/>
              <a:gd name="T2" fmla="*/ 63 w 109"/>
              <a:gd name="T3" fmla="*/ 84 h 112"/>
              <a:gd name="T4" fmla="*/ 74 w 109"/>
              <a:gd name="T5" fmla="*/ 71 h 112"/>
              <a:gd name="T6" fmla="*/ 76 w 109"/>
              <a:gd name="T7" fmla="*/ 21 h 112"/>
              <a:gd name="T8" fmla="*/ 62 w 109"/>
              <a:gd name="T9" fmla="*/ 72 h 112"/>
              <a:gd name="T10" fmla="*/ 68 w 109"/>
              <a:gd name="T11" fmla="*/ 13 h 112"/>
              <a:gd name="T12" fmla="*/ 62 w 109"/>
              <a:gd name="T13" fmla="*/ 22 h 112"/>
              <a:gd name="T14" fmla="*/ 62 w 109"/>
              <a:gd name="T15" fmla="*/ 33 h 112"/>
              <a:gd name="T16" fmla="*/ 53 w 109"/>
              <a:gd name="T17" fmla="*/ 27 h 112"/>
              <a:gd name="T18" fmla="*/ 6 w 109"/>
              <a:gd name="T19" fmla="*/ 28 h 112"/>
              <a:gd name="T20" fmla="*/ 4 w 109"/>
              <a:gd name="T21" fmla="*/ 31 h 112"/>
              <a:gd name="T22" fmla="*/ 0 w 109"/>
              <a:gd name="T23" fmla="*/ 42 h 112"/>
              <a:gd name="T24" fmla="*/ 5 w 109"/>
              <a:gd name="T25" fmla="*/ 109 h 112"/>
              <a:gd name="T26" fmla="*/ 44 w 109"/>
              <a:gd name="T27" fmla="*/ 112 h 112"/>
              <a:gd name="T28" fmla="*/ 68 w 109"/>
              <a:gd name="T29" fmla="*/ 109 h 112"/>
              <a:gd name="T30" fmla="*/ 109 w 109"/>
              <a:gd name="T31" fmla="*/ 104 h 112"/>
              <a:gd name="T32" fmla="*/ 105 w 109"/>
              <a:gd name="T33" fmla="*/ 37 h 112"/>
              <a:gd name="T34" fmla="*/ 103 w 109"/>
              <a:gd name="T35" fmla="*/ 28 h 112"/>
              <a:gd name="T36" fmla="*/ 96 w 109"/>
              <a:gd name="T37" fmla="*/ 15 h 112"/>
              <a:gd name="T38" fmla="*/ 96 w 109"/>
              <a:gd name="T39" fmla="*/ 15 h 112"/>
              <a:gd name="T40" fmla="*/ 76 w 109"/>
              <a:gd name="T41" fmla="*/ 13 h 112"/>
              <a:gd name="T42" fmla="*/ 76 w 109"/>
              <a:gd name="T43" fmla="*/ 5 h 112"/>
              <a:gd name="T44" fmla="*/ 70 w 109"/>
              <a:gd name="T45" fmla="*/ 1 h 112"/>
              <a:gd name="T46" fmla="*/ 53 w 109"/>
              <a:gd name="T47" fmla="*/ 27 h 112"/>
              <a:gd name="T48" fmla="*/ 48 w 109"/>
              <a:gd name="T49" fmla="*/ 106 h 112"/>
              <a:gd name="T50" fmla="*/ 51 w 109"/>
              <a:gd name="T51" fmla="*/ 98 h 112"/>
              <a:gd name="T52" fmla="*/ 61 w 109"/>
              <a:gd name="T53" fmla="*/ 98 h 112"/>
              <a:gd name="T54" fmla="*/ 64 w 109"/>
              <a:gd name="T55" fmla="*/ 105 h 112"/>
              <a:gd name="T56" fmla="*/ 59 w 109"/>
              <a:gd name="T57" fmla="*/ 101 h 112"/>
              <a:gd name="T58" fmla="*/ 53 w 109"/>
              <a:gd name="T59" fmla="*/ 101 h 112"/>
              <a:gd name="T60" fmla="*/ 45 w 109"/>
              <a:gd name="T61" fmla="*/ 69 h 112"/>
              <a:gd name="T62" fmla="*/ 17 w 109"/>
              <a:gd name="T63" fmla="*/ 69 h 112"/>
              <a:gd name="T64" fmla="*/ 15 w 109"/>
              <a:gd name="T65" fmla="*/ 65 h 112"/>
              <a:gd name="T66" fmla="*/ 46 w 109"/>
              <a:gd name="T67" fmla="*/ 65 h 112"/>
              <a:gd name="T68" fmla="*/ 45 w 109"/>
              <a:gd name="T69" fmla="*/ 69 h 112"/>
              <a:gd name="T70" fmla="*/ 31 w 109"/>
              <a:gd name="T71" fmla="*/ 57 h 112"/>
              <a:gd name="T72" fmla="*/ 14 w 109"/>
              <a:gd name="T73" fmla="*/ 58 h 112"/>
              <a:gd name="T74" fmla="*/ 31 w 109"/>
              <a:gd name="T75" fmla="*/ 53 h 112"/>
              <a:gd name="T76" fmla="*/ 47 w 109"/>
              <a:gd name="T77" fmla="*/ 58 h 112"/>
              <a:gd name="T78" fmla="*/ 45 w 109"/>
              <a:gd name="T79" fmla="*/ 50 h 112"/>
              <a:gd name="T80" fmla="*/ 17 w 109"/>
              <a:gd name="T81" fmla="*/ 50 h 112"/>
              <a:gd name="T82" fmla="*/ 15 w 109"/>
              <a:gd name="T83" fmla="*/ 46 h 112"/>
              <a:gd name="T84" fmla="*/ 46 w 109"/>
              <a:gd name="T85" fmla="*/ 46 h 112"/>
              <a:gd name="T86" fmla="*/ 45 w 109"/>
              <a:gd name="T87" fmla="*/ 50 h 112"/>
              <a:gd name="T88" fmla="*/ 31 w 109"/>
              <a:gd name="T89" fmla="*/ 37 h 112"/>
              <a:gd name="T90" fmla="*/ 14 w 109"/>
              <a:gd name="T91" fmla="*/ 39 h 112"/>
              <a:gd name="T92" fmla="*/ 31 w 109"/>
              <a:gd name="T93" fmla="*/ 34 h 112"/>
              <a:gd name="T94" fmla="*/ 47 w 109"/>
              <a:gd name="T95" fmla="*/ 39 h 112"/>
              <a:gd name="T96" fmla="*/ 96 w 109"/>
              <a:gd name="T97" fmla="*/ 32 h 112"/>
              <a:gd name="T98" fmla="*/ 92 w 109"/>
              <a:gd name="T99" fmla="*/ 83 h 112"/>
              <a:gd name="T100" fmla="*/ 74 w 109"/>
              <a:gd name="T101" fmla="*/ 87 h 112"/>
              <a:gd name="T102" fmla="*/ 78 w 109"/>
              <a:gd name="T103" fmla="*/ 89 h 112"/>
              <a:gd name="T104" fmla="*/ 99 w 109"/>
              <a:gd name="T105" fmla="*/ 33 h 112"/>
              <a:gd name="T106" fmla="*/ 31 w 109"/>
              <a:gd name="T107" fmla="*/ 28 h 112"/>
              <a:gd name="T108" fmla="*/ 51 w 109"/>
              <a:gd name="T109" fmla="*/ 93 h 112"/>
              <a:gd name="T110" fmla="*/ 11 w 109"/>
              <a:gd name="T111" fmla="*/ 93 h 112"/>
              <a:gd name="T112" fmla="*/ 31 w 109"/>
              <a:gd name="T113" fmla="*/ 2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9" h="112">
                <a:moveTo>
                  <a:pt x="88" y="20"/>
                </a:moveTo>
                <a:cubicBezTo>
                  <a:pt x="88" y="75"/>
                  <a:pt x="88" y="75"/>
                  <a:pt x="88" y="75"/>
                </a:cubicBezTo>
                <a:cubicBezTo>
                  <a:pt x="81" y="76"/>
                  <a:pt x="75" y="78"/>
                  <a:pt x="70" y="80"/>
                </a:cubicBezTo>
                <a:cubicBezTo>
                  <a:pt x="68" y="81"/>
                  <a:pt x="66" y="82"/>
                  <a:pt x="63" y="84"/>
                </a:cubicBezTo>
                <a:cubicBezTo>
                  <a:pt x="64" y="82"/>
                  <a:pt x="65" y="81"/>
                  <a:pt x="66" y="80"/>
                </a:cubicBezTo>
                <a:cubicBezTo>
                  <a:pt x="68" y="76"/>
                  <a:pt x="71" y="74"/>
                  <a:pt x="74" y="71"/>
                </a:cubicBezTo>
                <a:cubicBezTo>
                  <a:pt x="75" y="71"/>
                  <a:pt x="76" y="70"/>
                  <a:pt x="76" y="68"/>
                </a:cubicBezTo>
                <a:cubicBezTo>
                  <a:pt x="76" y="21"/>
                  <a:pt x="76" y="21"/>
                  <a:pt x="76" y="21"/>
                </a:cubicBezTo>
                <a:cubicBezTo>
                  <a:pt x="80" y="20"/>
                  <a:pt x="84" y="20"/>
                  <a:pt x="88" y="20"/>
                </a:cubicBezTo>
                <a:close/>
                <a:moveTo>
                  <a:pt x="62" y="72"/>
                </a:moveTo>
                <a:cubicBezTo>
                  <a:pt x="64" y="70"/>
                  <a:pt x="66" y="68"/>
                  <a:pt x="68" y="66"/>
                </a:cubicBezTo>
                <a:cubicBezTo>
                  <a:pt x="68" y="13"/>
                  <a:pt x="68" y="13"/>
                  <a:pt x="68" y="13"/>
                </a:cubicBezTo>
                <a:cubicBezTo>
                  <a:pt x="67" y="14"/>
                  <a:pt x="66" y="15"/>
                  <a:pt x="65" y="17"/>
                </a:cubicBezTo>
                <a:cubicBezTo>
                  <a:pt x="64" y="19"/>
                  <a:pt x="63" y="20"/>
                  <a:pt x="62" y="22"/>
                </a:cubicBezTo>
                <a:cubicBezTo>
                  <a:pt x="62" y="32"/>
                  <a:pt x="62" y="32"/>
                  <a:pt x="62" y="32"/>
                </a:cubicBezTo>
                <a:cubicBezTo>
                  <a:pt x="62" y="33"/>
                  <a:pt x="62" y="33"/>
                  <a:pt x="62" y="33"/>
                </a:cubicBezTo>
                <a:cubicBezTo>
                  <a:pt x="62" y="72"/>
                  <a:pt x="62" y="72"/>
                  <a:pt x="62" y="72"/>
                </a:cubicBezTo>
                <a:close/>
                <a:moveTo>
                  <a:pt x="53" y="27"/>
                </a:moveTo>
                <a:cubicBezTo>
                  <a:pt x="45" y="23"/>
                  <a:pt x="38" y="22"/>
                  <a:pt x="31" y="22"/>
                </a:cubicBezTo>
                <a:cubicBezTo>
                  <a:pt x="22" y="22"/>
                  <a:pt x="14" y="24"/>
                  <a:pt x="6" y="28"/>
                </a:cubicBezTo>
                <a:cubicBezTo>
                  <a:pt x="5" y="29"/>
                  <a:pt x="4" y="30"/>
                  <a:pt x="4" y="31"/>
                </a:cubicBezTo>
                <a:cubicBezTo>
                  <a:pt x="4" y="31"/>
                  <a:pt x="4" y="31"/>
                  <a:pt x="4" y="31"/>
                </a:cubicBezTo>
                <a:cubicBezTo>
                  <a:pt x="4" y="37"/>
                  <a:pt x="4" y="37"/>
                  <a:pt x="4" y="37"/>
                </a:cubicBezTo>
                <a:cubicBezTo>
                  <a:pt x="2" y="37"/>
                  <a:pt x="0" y="39"/>
                  <a:pt x="0" y="42"/>
                </a:cubicBezTo>
                <a:cubicBezTo>
                  <a:pt x="0" y="104"/>
                  <a:pt x="0" y="104"/>
                  <a:pt x="0" y="104"/>
                </a:cubicBezTo>
                <a:cubicBezTo>
                  <a:pt x="0" y="106"/>
                  <a:pt x="2" y="109"/>
                  <a:pt x="5" y="109"/>
                </a:cubicBezTo>
                <a:cubicBezTo>
                  <a:pt x="44" y="109"/>
                  <a:pt x="44" y="109"/>
                  <a:pt x="44" y="109"/>
                </a:cubicBezTo>
                <a:cubicBezTo>
                  <a:pt x="44" y="112"/>
                  <a:pt x="44" y="112"/>
                  <a:pt x="44" y="112"/>
                </a:cubicBezTo>
                <a:cubicBezTo>
                  <a:pt x="68" y="112"/>
                  <a:pt x="68" y="112"/>
                  <a:pt x="68" y="112"/>
                </a:cubicBezTo>
                <a:cubicBezTo>
                  <a:pt x="68" y="109"/>
                  <a:pt x="68" y="109"/>
                  <a:pt x="68" y="109"/>
                </a:cubicBezTo>
                <a:cubicBezTo>
                  <a:pt x="104" y="109"/>
                  <a:pt x="104" y="109"/>
                  <a:pt x="104" y="109"/>
                </a:cubicBezTo>
                <a:cubicBezTo>
                  <a:pt x="107" y="109"/>
                  <a:pt x="109" y="106"/>
                  <a:pt x="109" y="104"/>
                </a:cubicBezTo>
                <a:cubicBezTo>
                  <a:pt x="109" y="42"/>
                  <a:pt x="109" y="42"/>
                  <a:pt x="109" y="42"/>
                </a:cubicBezTo>
                <a:cubicBezTo>
                  <a:pt x="109" y="39"/>
                  <a:pt x="107" y="37"/>
                  <a:pt x="105" y="37"/>
                </a:cubicBezTo>
                <a:cubicBezTo>
                  <a:pt x="105" y="31"/>
                  <a:pt x="105" y="31"/>
                  <a:pt x="105" y="31"/>
                </a:cubicBezTo>
                <a:cubicBezTo>
                  <a:pt x="105" y="30"/>
                  <a:pt x="104" y="29"/>
                  <a:pt x="103" y="28"/>
                </a:cubicBezTo>
                <a:cubicBezTo>
                  <a:pt x="101" y="27"/>
                  <a:pt x="98" y="26"/>
                  <a:pt x="96" y="25"/>
                </a:cubicBezTo>
                <a:cubicBezTo>
                  <a:pt x="96" y="15"/>
                  <a:pt x="96" y="15"/>
                  <a:pt x="96" y="15"/>
                </a:cubicBezTo>
                <a:cubicBezTo>
                  <a:pt x="96" y="15"/>
                  <a:pt x="96" y="15"/>
                  <a:pt x="96" y="15"/>
                </a:cubicBezTo>
                <a:cubicBezTo>
                  <a:pt x="96" y="15"/>
                  <a:pt x="96" y="15"/>
                  <a:pt x="96" y="15"/>
                </a:cubicBezTo>
                <a:cubicBezTo>
                  <a:pt x="96" y="13"/>
                  <a:pt x="94" y="11"/>
                  <a:pt x="92" y="11"/>
                </a:cubicBezTo>
                <a:cubicBezTo>
                  <a:pt x="86" y="12"/>
                  <a:pt x="81" y="12"/>
                  <a:pt x="76" y="13"/>
                </a:cubicBezTo>
                <a:cubicBezTo>
                  <a:pt x="76" y="5"/>
                  <a:pt x="76" y="5"/>
                  <a:pt x="76" y="5"/>
                </a:cubicBezTo>
                <a:cubicBezTo>
                  <a:pt x="76" y="5"/>
                  <a:pt x="76" y="5"/>
                  <a:pt x="76" y="5"/>
                </a:cubicBezTo>
                <a:cubicBezTo>
                  <a:pt x="76" y="4"/>
                  <a:pt x="76" y="3"/>
                  <a:pt x="75" y="3"/>
                </a:cubicBezTo>
                <a:cubicBezTo>
                  <a:pt x="74" y="1"/>
                  <a:pt x="72" y="0"/>
                  <a:pt x="70" y="1"/>
                </a:cubicBezTo>
                <a:cubicBezTo>
                  <a:pt x="65" y="4"/>
                  <a:pt x="61" y="8"/>
                  <a:pt x="58" y="13"/>
                </a:cubicBezTo>
                <a:cubicBezTo>
                  <a:pt x="56" y="17"/>
                  <a:pt x="54" y="21"/>
                  <a:pt x="53" y="27"/>
                </a:cubicBezTo>
                <a:close/>
                <a:moveTo>
                  <a:pt x="50" y="105"/>
                </a:moveTo>
                <a:cubicBezTo>
                  <a:pt x="50" y="106"/>
                  <a:pt x="49" y="106"/>
                  <a:pt x="48" y="106"/>
                </a:cubicBezTo>
                <a:cubicBezTo>
                  <a:pt x="47" y="105"/>
                  <a:pt x="46" y="104"/>
                  <a:pt x="47" y="103"/>
                </a:cubicBezTo>
                <a:cubicBezTo>
                  <a:pt x="48" y="100"/>
                  <a:pt x="49" y="99"/>
                  <a:pt x="51" y="98"/>
                </a:cubicBezTo>
                <a:cubicBezTo>
                  <a:pt x="53" y="96"/>
                  <a:pt x="55" y="96"/>
                  <a:pt x="56" y="96"/>
                </a:cubicBezTo>
                <a:cubicBezTo>
                  <a:pt x="58" y="96"/>
                  <a:pt x="60" y="97"/>
                  <a:pt x="61" y="98"/>
                </a:cubicBezTo>
                <a:cubicBezTo>
                  <a:pt x="63" y="99"/>
                  <a:pt x="64" y="101"/>
                  <a:pt x="65" y="103"/>
                </a:cubicBezTo>
                <a:cubicBezTo>
                  <a:pt x="65" y="104"/>
                  <a:pt x="65" y="105"/>
                  <a:pt x="64" y="105"/>
                </a:cubicBezTo>
                <a:cubicBezTo>
                  <a:pt x="63" y="106"/>
                  <a:pt x="61" y="105"/>
                  <a:pt x="61" y="104"/>
                </a:cubicBezTo>
                <a:cubicBezTo>
                  <a:pt x="61" y="103"/>
                  <a:pt x="60" y="102"/>
                  <a:pt x="59" y="101"/>
                </a:cubicBezTo>
                <a:cubicBezTo>
                  <a:pt x="58" y="100"/>
                  <a:pt x="57" y="100"/>
                  <a:pt x="56" y="100"/>
                </a:cubicBezTo>
                <a:cubicBezTo>
                  <a:pt x="55" y="100"/>
                  <a:pt x="54" y="100"/>
                  <a:pt x="53" y="101"/>
                </a:cubicBezTo>
                <a:cubicBezTo>
                  <a:pt x="52" y="101"/>
                  <a:pt x="51" y="103"/>
                  <a:pt x="50" y="105"/>
                </a:cubicBezTo>
                <a:close/>
                <a:moveTo>
                  <a:pt x="45" y="69"/>
                </a:moveTo>
                <a:cubicBezTo>
                  <a:pt x="40" y="67"/>
                  <a:pt x="35" y="67"/>
                  <a:pt x="31" y="67"/>
                </a:cubicBezTo>
                <a:cubicBezTo>
                  <a:pt x="26" y="67"/>
                  <a:pt x="21" y="67"/>
                  <a:pt x="17" y="69"/>
                </a:cubicBezTo>
                <a:cubicBezTo>
                  <a:pt x="16" y="70"/>
                  <a:pt x="15" y="69"/>
                  <a:pt x="14" y="68"/>
                </a:cubicBezTo>
                <a:cubicBezTo>
                  <a:pt x="14" y="67"/>
                  <a:pt x="14" y="66"/>
                  <a:pt x="15" y="65"/>
                </a:cubicBezTo>
                <a:cubicBezTo>
                  <a:pt x="20" y="64"/>
                  <a:pt x="26" y="63"/>
                  <a:pt x="31" y="63"/>
                </a:cubicBezTo>
                <a:cubicBezTo>
                  <a:pt x="36" y="63"/>
                  <a:pt x="41" y="63"/>
                  <a:pt x="46" y="65"/>
                </a:cubicBezTo>
                <a:cubicBezTo>
                  <a:pt x="47" y="66"/>
                  <a:pt x="48" y="67"/>
                  <a:pt x="47" y="68"/>
                </a:cubicBezTo>
                <a:cubicBezTo>
                  <a:pt x="47" y="69"/>
                  <a:pt x="46" y="70"/>
                  <a:pt x="45" y="69"/>
                </a:cubicBezTo>
                <a:close/>
                <a:moveTo>
                  <a:pt x="45" y="59"/>
                </a:moveTo>
                <a:cubicBezTo>
                  <a:pt x="40" y="58"/>
                  <a:pt x="35" y="57"/>
                  <a:pt x="31" y="57"/>
                </a:cubicBezTo>
                <a:cubicBezTo>
                  <a:pt x="26" y="57"/>
                  <a:pt x="21" y="58"/>
                  <a:pt x="17" y="59"/>
                </a:cubicBezTo>
                <a:cubicBezTo>
                  <a:pt x="16" y="60"/>
                  <a:pt x="15" y="59"/>
                  <a:pt x="14" y="58"/>
                </a:cubicBezTo>
                <a:cubicBezTo>
                  <a:pt x="14" y="57"/>
                  <a:pt x="14" y="56"/>
                  <a:pt x="15" y="56"/>
                </a:cubicBezTo>
                <a:cubicBezTo>
                  <a:pt x="20" y="54"/>
                  <a:pt x="26" y="53"/>
                  <a:pt x="31" y="53"/>
                </a:cubicBezTo>
                <a:cubicBezTo>
                  <a:pt x="36" y="53"/>
                  <a:pt x="41" y="54"/>
                  <a:pt x="46" y="56"/>
                </a:cubicBezTo>
                <a:cubicBezTo>
                  <a:pt x="47" y="56"/>
                  <a:pt x="48" y="57"/>
                  <a:pt x="47" y="58"/>
                </a:cubicBezTo>
                <a:cubicBezTo>
                  <a:pt x="47" y="59"/>
                  <a:pt x="46" y="60"/>
                  <a:pt x="45" y="59"/>
                </a:cubicBezTo>
                <a:close/>
                <a:moveTo>
                  <a:pt x="45" y="50"/>
                </a:moveTo>
                <a:cubicBezTo>
                  <a:pt x="40" y="48"/>
                  <a:pt x="35" y="47"/>
                  <a:pt x="31" y="47"/>
                </a:cubicBezTo>
                <a:cubicBezTo>
                  <a:pt x="26" y="47"/>
                  <a:pt x="21" y="48"/>
                  <a:pt x="17" y="50"/>
                </a:cubicBezTo>
                <a:cubicBezTo>
                  <a:pt x="16" y="50"/>
                  <a:pt x="15" y="50"/>
                  <a:pt x="14" y="49"/>
                </a:cubicBezTo>
                <a:cubicBezTo>
                  <a:pt x="14" y="48"/>
                  <a:pt x="14" y="47"/>
                  <a:pt x="15" y="46"/>
                </a:cubicBezTo>
                <a:cubicBezTo>
                  <a:pt x="20" y="44"/>
                  <a:pt x="26" y="43"/>
                  <a:pt x="31" y="43"/>
                </a:cubicBezTo>
                <a:cubicBezTo>
                  <a:pt x="36" y="43"/>
                  <a:pt x="41" y="44"/>
                  <a:pt x="46" y="46"/>
                </a:cubicBezTo>
                <a:cubicBezTo>
                  <a:pt x="47" y="47"/>
                  <a:pt x="48" y="48"/>
                  <a:pt x="47" y="49"/>
                </a:cubicBezTo>
                <a:cubicBezTo>
                  <a:pt x="47" y="50"/>
                  <a:pt x="46" y="50"/>
                  <a:pt x="45" y="50"/>
                </a:cubicBezTo>
                <a:close/>
                <a:moveTo>
                  <a:pt x="45" y="40"/>
                </a:moveTo>
                <a:cubicBezTo>
                  <a:pt x="40" y="38"/>
                  <a:pt x="35" y="37"/>
                  <a:pt x="31" y="37"/>
                </a:cubicBezTo>
                <a:cubicBezTo>
                  <a:pt x="26" y="38"/>
                  <a:pt x="21" y="38"/>
                  <a:pt x="17" y="40"/>
                </a:cubicBezTo>
                <a:cubicBezTo>
                  <a:pt x="16" y="40"/>
                  <a:pt x="15" y="40"/>
                  <a:pt x="14" y="39"/>
                </a:cubicBezTo>
                <a:cubicBezTo>
                  <a:pt x="14" y="38"/>
                  <a:pt x="14" y="37"/>
                  <a:pt x="15" y="36"/>
                </a:cubicBezTo>
                <a:cubicBezTo>
                  <a:pt x="20" y="35"/>
                  <a:pt x="26" y="34"/>
                  <a:pt x="31" y="34"/>
                </a:cubicBezTo>
                <a:cubicBezTo>
                  <a:pt x="36" y="34"/>
                  <a:pt x="41" y="34"/>
                  <a:pt x="46" y="36"/>
                </a:cubicBezTo>
                <a:cubicBezTo>
                  <a:pt x="47" y="37"/>
                  <a:pt x="48" y="38"/>
                  <a:pt x="47" y="39"/>
                </a:cubicBezTo>
                <a:cubicBezTo>
                  <a:pt x="47" y="40"/>
                  <a:pt x="46" y="40"/>
                  <a:pt x="45" y="40"/>
                </a:cubicBezTo>
                <a:close/>
                <a:moveTo>
                  <a:pt x="96" y="32"/>
                </a:moveTo>
                <a:cubicBezTo>
                  <a:pt x="96" y="79"/>
                  <a:pt x="96" y="79"/>
                  <a:pt x="96" y="79"/>
                </a:cubicBezTo>
                <a:cubicBezTo>
                  <a:pt x="96" y="81"/>
                  <a:pt x="94" y="83"/>
                  <a:pt x="92" y="83"/>
                </a:cubicBezTo>
                <a:cubicBezTo>
                  <a:pt x="92" y="83"/>
                  <a:pt x="92" y="83"/>
                  <a:pt x="92" y="83"/>
                </a:cubicBezTo>
                <a:cubicBezTo>
                  <a:pt x="84" y="83"/>
                  <a:pt x="79" y="85"/>
                  <a:pt x="74" y="87"/>
                </a:cubicBezTo>
                <a:cubicBezTo>
                  <a:pt x="72" y="88"/>
                  <a:pt x="70" y="89"/>
                  <a:pt x="68" y="90"/>
                </a:cubicBezTo>
                <a:cubicBezTo>
                  <a:pt x="71" y="89"/>
                  <a:pt x="75" y="89"/>
                  <a:pt x="78" y="89"/>
                </a:cubicBezTo>
                <a:cubicBezTo>
                  <a:pt x="85" y="89"/>
                  <a:pt x="92" y="90"/>
                  <a:pt x="99" y="93"/>
                </a:cubicBezTo>
                <a:cubicBezTo>
                  <a:pt x="99" y="33"/>
                  <a:pt x="99" y="33"/>
                  <a:pt x="99" y="33"/>
                </a:cubicBezTo>
                <a:cubicBezTo>
                  <a:pt x="98" y="33"/>
                  <a:pt x="97" y="32"/>
                  <a:pt x="96" y="32"/>
                </a:cubicBezTo>
                <a:close/>
                <a:moveTo>
                  <a:pt x="31" y="28"/>
                </a:moveTo>
                <a:cubicBezTo>
                  <a:pt x="37" y="28"/>
                  <a:pt x="44" y="30"/>
                  <a:pt x="51" y="33"/>
                </a:cubicBezTo>
                <a:cubicBezTo>
                  <a:pt x="51" y="93"/>
                  <a:pt x="51" y="93"/>
                  <a:pt x="51" y="93"/>
                </a:cubicBezTo>
                <a:cubicBezTo>
                  <a:pt x="44" y="90"/>
                  <a:pt x="37" y="89"/>
                  <a:pt x="31" y="89"/>
                </a:cubicBezTo>
                <a:cubicBezTo>
                  <a:pt x="24" y="89"/>
                  <a:pt x="17" y="90"/>
                  <a:pt x="11" y="93"/>
                </a:cubicBezTo>
                <a:cubicBezTo>
                  <a:pt x="11" y="33"/>
                  <a:pt x="11" y="33"/>
                  <a:pt x="11" y="33"/>
                </a:cubicBezTo>
                <a:cubicBezTo>
                  <a:pt x="17" y="30"/>
                  <a:pt x="24" y="28"/>
                  <a:pt x="31" y="2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sp>
        <p:nvSpPr>
          <p:cNvPr id="62" name="矩形 61"/>
          <p:cNvSpPr>
            <a:spLocks noChangeArrowheads="1"/>
          </p:cNvSpPr>
          <p:nvPr/>
        </p:nvSpPr>
        <p:spPr bwMode="auto">
          <a:xfrm>
            <a:off x="7044645" y="1518048"/>
            <a:ext cx="1338828" cy="35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25000"/>
              </a:lnSpc>
            </a:pPr>
            <a:r>
              <a:rPr lang="en-US" altLang="zh-CN" sz="1500" b="1" dirty="0">
                <a:solidFill>
                  <a:schemeClr val="bg1"/>
                </a:solidFill>
                <a:cs typeface="+mn-ea"/>
                <a:sym typeface="+mn-lt"/>
              </a:rPr>
              <a:t>Add title text</a:t>
            </a:r>
          </a:p>
        </p:txBody>
      </p:sp>
      <p:sp>
        <p:nvSpPr>
          <p:cNvPr id="63" name="矩形 62"/>
          <p:cNvSpPr>
            <a:spLocks noChangeArrowheads="1"/>
          </p:cNvSpPr>
          <p:nvPr/>
        </p:nvSpPr>
        <p:spPr bwMode="auto">
          <a:xfrm>
            <a:off x="2699148" y="1897856"/>
            <a:ext cx="1725215" cy="1823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5000"/>
              </a:lnSpc>
            </a:pPr>
            <a:r>
              <a:rPr lang="en-US" altLang="zh-CN" sz="1500" dirty="0">
                <a:solidFill>
                  <a:schemeClr val="bg1"/>
                </a:solidFill>
                <a:cs typeface="+mn-ea"/>
                <a:sym typeface="+mn-lt"/>
              </a:rPr>
              <a:t>Click here to add text content, such as keywords, some brief introductions, etc.</a:t>
            </a:r>
            <a:endParaRPr lang="zh-CN" altLang="en-US" sz="1500" dirty="0">
              <a:solidFill>
                <a:schemeClr val="bg1"/>
              </a:solidFill>
              <a:cs typeface="+mn-ea"/>
              <a:sym typeface="+mn-lt"/>
            </a:endParaRPr>
          </a:p>
          <a:p>
            <a:pPr algn="ctr">
              <a:lnSpc>
                <a:spcPct val="125000"/>
              </a:lnSpc>
            </a:pPr>
            <a:endParaRPr lang="zh-CN" altLang="en-US" sz="1500" dirty="0">
              <a:solidFill>
                <a:schemeClr val="bg1"/>
              </a:solidFill>
              <a:cs typeface="+mn-ea"/>
              <a:sym typeface="+mn-lt"/>
            </a:endParaRPr>
          </a:p>
        </p:txBody>
      </p:sp>
      <p:sp>
        <p:nvSpPr>
          <p:cNvPr id="64" name="矩形 63"/>
          <p:cNvSpPr>
            <a:spLocks noChangeArrowheads="1"/>
          </p:cNvSpPr>
          <p:nvPr/>
        </p:nvSpPr>
        <p:spPr bwMode="auto">
          <a:xfrm>
            <a:off x="4792267" y="1897856"/>
            <a:ext cx="1725215" cy="1823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5000"/>
              </a:lnSpc>
            </a:pPr>
            <a:r>
              <a:rPr lang="en-US" altLang="zh-CN" sz="1500" dirty="0">
                <a:solidFill>
                  <a:schemeClr val="bg1"/>
                </a:solidFill>
                <a:cs typeface="+mn-ea"/>
                <a:sym typeface="+mn-lt"/>
              </a:rPr>
              <a:t>Click here to add text content, such as keywords, some brief introductions, etc.</a:t>
            </a:r>
            <a:endParaRPr lang="zh-CN" altLang="en-US" sz="1500" dirty="0">
              <a:solidFill>
                <a:schemeClr val="bg1"/>
              </a:solidFill>
              <a:cs typeface="+mn-ea"/>
              <a:sym typeface="+mn-lt"/>
            </a:endParaRPr>
          </a:p>
          <a:p>
            <a:pPr algn="ctr">
              <a:lnSpc>
                <a:spcPct val="125000"/>
              </a:lnSpc>
            </a:pPr>
            <a:endParaRPr lang="zh-CN" altLang="en-US" sz="1500" dirty="0">
              <a:solidFill>
                <a:schemeClr val="bg1"/>
              </a:solidFill>
              <a:cs typeface="+mn-ea"/>
              <a:sym typeface="+mn-lt"/>
            </a:endParaRPr>
          </a:p>
        </p:txBody>
      </p:sp>
      <p:sp>
        <p:nvSpPr>
          <p:cNvPr id="65" name="矩形 64"/>
          <p:cNvSpPr>
            <a:spLocks noChangeArrowheads="1"/>
          </p:cNvSpPr>
          <p:nvPr/>
        </p:nvSpPr>
        <p:spPr bwMode="auto">
          <a:xfrm>
            <a:off x="6850856" y="1897856"/>
            <a:ext cx="1725216" cy="1823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5000"/>
              </a:lnSpc>
            </a:pPr>
            <a:r>
              <a:rPr lang="en-US" altLang="zh-CN" sz="1500" dirty="0">
                <a:solidFill>
                  <a:schemeClr val="bg1"/>
                </a:solidFill>
                <a:cs typeface="+mn-ea"/>
                <a:sym typeface="+mn-lt"/>
              </a:rPr>
              <a:t>Click here to add text content, such as keywords, some brief introductions, etc.</a:t>
            </a:r>
            <a:endParaRPr lang="zh-CN" altLang="en-US" sz="1500" dirty="0">
              <a:solidFill>
                <a:schemeClr val="bg1"/>
              </a:solidFill>
              <a:cs typeface="+mn-ea"/>
              <a:sym typeface="+mn-lt"/>
            </a:endParaRPr>
          </a:p>
          <a:p>
            <a:pPr algn="ctr">
              <a:lnSpc>
                <a:spcPct val="125000"/>
              </a:lnSpc>
            </a:pPr>
            <a:endParaRPr lang="zh-CN" altLang="en-US" sz="1500" dirty="0">
              <a:solidFill>
                <a:schemeClr val="bg1"/>
              </a:solidFill>
              <a:cs typeface="+mn-ea"/>
              <a:sym typeface="+mn-lt"/>
            </a:endParaRPr>
          </a:p>
        </p:txBody>
      </p:sp>
      <p:sp>
        <p:nvSpPr>
          <p:cNvPr id="67" name="文本框 66"/>
          <p:cNvSpPr txBox="1">
            <a:spLocks noChangeArrowheads="1"/>
          </p:cNvSpPr>
          <p:nvPr/>
        </p:nvSpPr>
        <p:spPr bwMode="auto">
          <a:xfrm>
            <a:off x="8523685" y="4893469"/>
            <a:ext cx="463153"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125">
                <a:solidFill>
                  <a:srgbClr val="197519"/>
                </a:solidFill>
                <a:cs typeface="+mn-ea"/>
                <a:sym typeface="+mn-lt"/>
              </a:rPr>
              <a:t>18</a:t>
            </a:r>
            <a:endParaRPr lang="zh-CN" altLang="en-US" sz="1125">
              <a:solidFill>
                <a:srgbClr val="197519"/>
              </a:solidFill>
              <a:cs typeface="+mn-ea"/>
              <a:sym typeface="+mn-lt"/>
            </a:endParaRPr>
          </a:p>
        </p:txBody>
      </p:sp>
    </p:spTree>
    <p:extLst>
      <p:ext uri="{BB962C8B-B14F-4D97-AF65-F5344CB8AC3E}">
        <p14:creationId xmlns:p14="http://schemas.microsoft.com/office/powerpoint/2010/main" val="960145703"/>
      </p:ext>
    </p:ext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grpId="0" nodeType="withEffect">
                                  <p:stCondLst>
                                    <p:cond delay="0"/>
                                  </p:stCondLst>
                                  <p:childTnLst>
                                    <p:animRot by="21600000">
                                      <p:cBhvr>
                                        <p:cTn id="6" dur="2000" fill="hold"/>
                                        <p:tgtEl>
                                          <p:spTgt spid="34"/>
                                        </p:tgtEl>
                                        <p:attrNameLst>
                                          <p:attrName>r</p:attrName>
                                        </p:attrNameLst>
                                      </p:cBhvr>
                                    </p:animRot>
                                  </p:childTnLst>
                                </p:cTn>
                              </p:par>
                              <p:par>
                                <p:cTn id="7" presetID="8" presetClass="emph" presetSubtype="0" fill="hold" grpId="0" nodeType="withEffect">
                                  <p:stCondLst>
                                    <p:cond delay="0"/>
                                  </p:stCondLst>
                                  <p:childTnLst>
                                    <p:animRot by="21600000">
                                      <p:cBhvr>
                                        <p:cTn id="8" dur="2000" fill="hold"/>
                                        <p:tgtEl>
                                          <p:spTgt spid="35"/>
                                        </p:tgtEl>
                                        <p:attrNameLst>
                                          <p:attrName>r</p:attrName>
                                        </p:attrNameLst>
                                      </p:cBhvr>
                                    </p:animRot>
                                  </p:childTnLst>
                                </p:cTn>
                              </p:par>
                              <p:par>
                                <p:cTn id="9" presetID="8" presetClass="emph" presetSubtype="0" fill="hold" grpId="0" nodeType="withEffect">
                                  <p:stCondLst>
                                    <p:cond delay="0"/>
                                  </p:stCondLst>
                                  <p:childTnLst>
                                    <p:animRot by="21600000">
                                      <p:cBhvr>
                                        <p:cTn id="10" dur="2000" fill="hold"/>
                                        <p:tgtEl>
                                          <p:spTgt spid="39"/>
                                        </p:tgtEl>
                                        <p:attrNameLst>
                                          <p:attrName>r</p:attrName>
                                        </p:attrNameLst>
                                      </p:cBhvr>
                                    </p:animRot>
                                  </p:childTnLst>
                                </p:cTn>
                              </p:par>
                              <p:par>
                                <p:cTn id="11" presetID="8" presetClass="emph" presetSubtype="0" fill="hold" grpId="0" nodeType="withEffect">
                                  <p:stCondLst>
                                    <p:cond delay="0"/>
                                  </p:stCondLst>
                                  <p:childTnLst>
                                    <p:animRot by="21600000">
                                      <p:cBhvr>
                                        <p:cTn id="12" dur="2000" fill="hold"/>
                                        <p:tgtEl>
                                          <p:spTgt spid="40"/>
                                        </p:tgtEl>
                                        <p:attrNameLst>
                                          <p:attrName>r</p:attrName>
                                        </p:attrNameLst>
                                      </p:cBhvr>
                                    </p:animRot>
                                  </p:childTnLst>
                                </p:cTn>
                              </p:par>
                              <p:par>
                                <p:cTn id="13" presetID="8" presetClass="emph" presetSubtype="0" fill="hold" grpId="0" nodeType="withEffect">
                                  <p:stCondLst>
                                    <p:cond delay="0"/>
                                  </p:stCondLst>
                                  <p:childTnLst>
                                    <p:animRot by="21600000">
                                      <p:cBhvr>
                                        <p:cTn id="14" dur="2000" fill="hold"/>
                                        <p:tgtEl>
                                          <p:spTgt spid="53"/>
                                        </p:tgtEl>
                                        <p:attrNameLst>
                                          <p:attrName>r</p:attrName>
                                        </p:attrNameLst>
                                      </p:cBhvr>
                                    </p:animRot>
                                  </p:childTnLst>
                                </p:cTn>
                              </p:par>
                              <p:par>
                                <p:cTn id="15" presetID="2" presetClass="entr" presetSubtype="4" fill="hold" grpId="1"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500" fill="hold"/>
                                        <p:tgtEl>
                                          <p:spTgt spid="34"/>
                                        </p:tgtEl>
                                        <p:attrNameLst>
                                          <p:attrName>ppt_x</p:attrName>
                                        </p:attrNameLst>
                                      </p:cBhvr>
                                      <p:tavLst>
                                        <p:tav tm="0">
                                          <p:val>
                                            <p:strVal val="#ppt_x"/>
                                          </p:val>
                                        </p:tav>
                                        <p:tav tm="100000">
                                          <p:val>
                                            <p:strVal val="#ppt_x"/>
                                          </p:val>
                                        </p:tav>
                                      </p:tavLst>
                                    </p:anim>
                                    <p:anim calcmode="lin" valueType="num">
                                      <p:cBhvr>
                                        <p:cTn id="18" dur="500" fill="hold"/>
                                        <p:tgtEl>
                                          <p:spTgt spid="34"/>
                                        </p:tgtEl>
                                        <p:attrNameLst>
                                          <p:attrName>ppt_y</p:attrName>
                                        </p:attrNameLst>
                                      </p:cBhvr>
                                      <p:tavLst>
                                        <p:tav tm="0">
                                          <p:val>
                                            <p:strVal val="1+#ppt_h/2"/>
                                          </p:val>
                                        </p:tav>
                                        <p:tav tm="100000">
                                          <p:val>
                                            <p:strVal val="#ppt_y"/>
                                          </p:val>
                                        </p:tav>
                                      </p:tavLst>
                                    </p:anim>
                                  </p:childTnLst>
                                </p:cTn>
                              </p:par>
                              <p:par>
                                <p:cTn id="19" presetID="2" presetClass="entr" presetSubtype="4" fill="hold" grpId="1" nodeType="with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p:cTn id="21" dur="500" fill="hold"/>
                                        <p:tgtEl>
                                          <p:spTgt spid="35"/>
                                        </p:tgtEl>
                                        <p:attrNameLst>
                                          <p:attrName>ppt_x</p:attrName>
                                        </p:attrNameLst>
                                      </p:cBhvr>
                                      <p:tavLst>
                                        <p:tav tm="0">
                                          <p:val>
                                            <p:strVal val="#ppt_x"/>
                                          </p:val>
                                        </p:tav>
                                        <p:tav tm="100000">
                                          <p:val>
                                            <p:strVal val="#ppt_x"/>
                                          </p:val>
                                        </p:tav>
                                      </p:tavLst>
                                    </p:anim>
                                    <p:anim calcmode="lin" valueType="num">
                                      <p:cBhvr>
                                        <p:cTn id="22" dur="500" fill="hold"/>
                                        <p:tgtEl>
                                          <p:spTgt spid="35"/>
                                        </p:tgtEl>
                                        <p:attrNameLst>
                                          <p:attrName>ppt_y</p:attrName>
                                        </p:attrNameLst>
                                      </p:cBhvr>
                                      <p:tavLst>
                                        <p:tav tm="0">
                                          <p:val>
                                            <p:strVal val="1+#ppt_h/2"/>
                                          </p:val>
                                        </p:tav>
                                        <p:tav tm="100000">
                                          <p:val>
                                            <p:strVal val="#ppt_y"/>
                                          </p:val>
                                        </p:tav>
                                      </p:tavLst>
                                    </p:anim>
                                  </p:childTnLst>
                                </p:cTn>
                              </p:par>
                              <p:par>
                                <p:cTn id="23" presetID="2" presetClass="entr" presetSubtype="4" fill="hold" grpId="1" nodeType="with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ppt_x</p:attrName>
                                        </p:attrNameLst>
                                      </p:cBhvr>
                                      <p:tavLst>
                                        <p:tav tm="0">
                                          <p:val>
                                            <p:strVal val="#ppt_x"/>
                                          </p:val>
                                        </p:tav>
                                        <p:tav tm="100000">
                                          <p:val>
                                            <p:strVal val="#ppt_x"/>
                                          </p:val>
                                        </p:tav>
                                      </p:tavLst>
                                    </p:anim>
                                    <p:anim calcmode="lin" valueType="num">
                                      <p:cBhvr>
                                        <p:cTn id="26" dur="500" fill="hold"/>
                                        <p:tgtEl>
                                          <p:spTgt spid="39"/>
                                        </p:tgtEl>
                                        <p:attrNameLst>
                                          <p:attrName>ppt_y</p:attrName>
                                        </p:attrNameLst>
                                      </p:cBhvr>
                                      <p:tavLst>
                                        <p:tav tm="0">
                                          <p:val>
                                            <p:strVal val="1+#ppt_h/2"/>
                                          </p:val>
                                        </p:tav>
                                        <p:tav tm="100000">
                                          <p:val>
                                            <p:strVal val="#ppt_y"/>
                                          </p:val>
                                        </p:tav>
                                      </p:tavLst>
                                    </p:anim>
                                  </p:childTnLst>
                                </p:cTn>
                              </p:par>
                              <p:par>
                                <p:cTn id="27" presetID="2" presetClass="entr" presetSubtype="4" fill="hold" grpId="1" nodeType="withEffect">
                                  <p:stCondLst>
                                    <p:cond delay="0"/>
                                  </p:stCondLst>
                                  <p:childTnLst>
                                    <p:set>
                                      <p:cBhvr>
                                        <p:cTn id="28" dur="1" fill="hold">
                                          <p:stCondLst>
                                            <p:cond delay="0"/>
                                          </p:stCondLst>
                                        </p:cTn>
                                        <p:tgtEl>
                                          <p:spTgt spid="40"/>
                                        </p:tgtEl>
                                        <p:attrNameLst>
                                          <p:attrName>style.visibility</p:attrName>
                                        </p:attrNameLst>
                                      </p:cBhvr>
                                      <p:to>
                                        <p:strVal val="visible"/>
                                      </p:to>
                                    </p:set>
                                    <p:anim calcmode="lin" valueType="num">
                                      <p:cBhvr>
                                        <p:cTn id="29" dur="500" fill="hold"/>
                                        <p:tgtEl>
                                          <p:spTgt spid="40"/>
                                        </p:tgtEl>
                                        <p:attrNameLst>
                                          <p:attrName>ppt_x</p:attrName>
                                        </p:attrNameLst>
                                      </p:cBhvr>
                                      <p:tavLst>
                                        <p:tav tm="0">
                                          <p:val>
                                            <p:strVal val="#ppt_x"/>
                                          </p:val>
                                        </p:tav>
                                        <p:tav tm="100000">
                                          <p:val>
                                            <p:strVal val="#ppt_x"/>
                                          </p:val>
                                        </p:tav>
                                      </p:tavLst>
                                    </p:anim>
                                    <p:anim calcmode="lin" valueType="num">
                                      <p:cBhvr>
                                        <p:cTn id="30" dur="500" fill="hold"/>
                                        <p:tgtEl>
                                          <p:spTgt spid="40"/>
                                        </p:tgtEl>
                                        <p:attrNameLst>
                                          <p:attrName>ppt_y</p:attrName>
                                        </p:attrNameLst>
                                      </p:cBhvr>
                                      <p:tavLst>
                                        <p:tav tm="0">
                                          <p:val>
                                            <p:strVal val="1+#ppt_h/2"/>
                                          </p:val>
                                        </p:tav>
                                        <p:tav tm="100000">
                                          <p:val>
                                            <p:strVal val="#ppt_y"/>
                                          </p:val>
                                        </p:tav>
                                      </p:tavLst>
                                    </p:anim>
                                  </p:childTnLst>
                                </p:cTn>
                              </p:par>
                              <p:par>
                                <p:cTn id="31" presetID="2" presetClass="entr" presetSubtype="4" fill="hold" grpId="1" nodeType="with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ppt_x</p:attrName>
                                        </p:attrNameLst>
                                      </p:cBhvr>
                                      <p:tavLst>
                                        <p:tav tm="0">
                                          <p:val>
                                            <p:strVal val="#ppt_x"/>
                                          </p:val>
                                        </p:tav>
                                        <p:tav tm="100000">
                                          <p:val>
                                            <p:strVal val="#ppt_x"/>
                                          </p:val>
                                        </p:tav>
                                      </p:tavLst>
                                    </p:anim>
                                    <p:anim calcmode="lin" valueType="num">
                                      <p:cBhvr>
                                        <p:cTn id="34" dur="500" fill="hold"/>
                                        <p:tgtEl>
                                          <p:spTgt spid="53"/>
                                        </p:tgtEl>
                                        <p:attrNameLst>
                                          <p:attrName>ppt_y</p:attrName>
                                        </p:attrNameLst>
                                      </p:cBhvr>
                                      <p:tavLst>
                                        <p:tav tm="0">
                                          <p:val>
                                            <p:strVal val="1+#ppt_h/2"/>
                                          </p:val>
                                        </p:tav>
                                        <p:tav tm="100000">
                                          <p:val>
                                            <p:strVal val="#ppt_y"/>
                                          </p:val>
                                        </p:tav>
                                      </p:tavLst>
                                    </p:anim>
                                  </p:childTnLst>
                                </p:cTn>
                              </p:par>
                              <p:par>
                                <p:cTn id="35" presetID="22" presetClass="entr" presetSubtype="8"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left)">
                                      <p:cBhvr>
                                        <p:cTn id="37" dur="1000"/>
                                        <p:tgtEl>
                                          <p:spTgt spid="2"/>
                                        </p:tgtEl>
                                      </p:cBhvr>
                                    </p:animEffect>
                                  </p:childTnLst>
                                </p:cTn>
                              </p:par>
                              <p:par>
                                <p:cTn id="38" presetID="2" presetClass="entr" presetSubtype="4"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 calcmode="lin" valueType="num">
                                      <p:cBhvr>
                                        <p:cTn id="40" dur="500" fill="hold"/>
                                        <p:tgtEl>
                                          <p:spTgt spid="38"/>
                                        </p:tgtEl>
                                        <p:attrNameLst>
                                          <p:attrName>ppt_x</p:attrName>
                                        </p:attrNameLst>
                                      </p:cBhvr>
                                      <p:tavLst>
                                        <p:tav tm="0">
                                          <p:val>
                                            <p:strVal val="#ppt_x"/>
                                          </p:val>
                                        </p:tav>
                                        <p:tav tm="100000">
                                          <p:val>
                                            <p:strVal val="#ppt_x"/>
                                          </p:val>
                                        </p:tav>
                                      </p:tavLst>
                                    </p:anim>
                                    <p:anim calcmode="lin" valueType="num">
                                      <p:cBhvr>
                                        <p:cTn id="41" dur="500" fill="hold"/>
                                        <p:tgtEl>
                                          <p:spTgt spid="38"/>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300"/>
                                  </p:stCondLst>
                                  <p:childTnLst>
                                    <p:set>
                                      <p:cBhvr>
                                        <p:cTn id="43" dur="1" fill="hold">
                                          <p:stCondLst>
                                            <p:cond delay="0"/>
                                          </p:stCondLst>
                                        </p:cTn>
                                        <p:tgtEl>
                                          <p:spTgt spid="36"/>
                                        </p:tgtEl>
                                        <p:attrNameLst>
                                          <p:attrName>style.visibility</p:attrName>
                                        </p:attrNameLst>
                                      </p:cBhvr>
                                      <p:to>
                                        <p:strVal val="visible"/>
                                      </p:to>
                                    </p:set>
                                    <p:anim calcmode="lin" valueType="num">
                                      <p:cBhvr>
                                        <p:cTn id="44" dur="500" fill="hold"/>
                                        <p:tgtEl>
                                          <p:spTgt spid="36"/>
                                        </p:tgtEl>
                                        <p:attrNameLst>
                                          <p:attrName>ppt_x</p:attrName>
                                        </p:attrNameLst>
                                      </p:cBhvr>
                                      <p:tavLst>
                                        <p:tav tm="0">
                                          <p:val>
                                            <p:strVal val="#ppt_x"/>
                                          </p:val>
                                        </p:tav>
                                        <p:tav tm="100000">
                                          <p:val>
                                            <p:strVal val="#ppt_x"/>
                                          </p:val>
                                        </p:tav>
                                      </p:tavLst>
                                    </p:anim>
                                    <p:anim calcmode="lin" valueType="num">
                                      <p:cBhvr>
                                        <p:cTn id="45" dur="500" fill="hold"/>
                                        <p:tgtEl>
                                          <p:spTgt spid="36"/>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600"/>
                                  </p:stCondLst>
                                  <p:childTnLst>
                                    <p:set>
                                      <p:cBhvr>
                                        <p:cTn id="47" dur="1" fill="hold">
                                          <p:stCondLst>
                                            <p:cond delay="0"/>
                                          </p:stCondLst>
                                        </p:cTn>
                                        <p:tgtEl>
                                          <p:spTgt spid="37"/>
                                        </p:tgtEl>
                                        <p:attrNameLst>
                                          <p:attrName>style.visibility</p:attrName>
                                        </p:attrNameLst>
                                      </p:cBhvr>
                                      <p:to>
                                        <p:strVal val="visible"/>
                                      </p:to>
                                    </p:set>
                                    <p:anim calcmode="lin" valueType="num">
                                      <p:cBhvr>
                                        <p:cTn id="48" dur="500" fill="hold"/>
                                        <p:tgtEl>
                                          <p:spTgt spid="37"/>
                                        </p:tgtEl>
                                        <p:attrNameLst>
                                          <p:attrName>ppt_x</p:attrName>
                                        </p:attrNameLst>
                                      </p:cBhvr>
                                      <p:tavLst>
                                        <p:tav tm="0">
                                          <p:val>
                                            <p:strVal val="#ppt_x"/>
                                          </p:val>
                                        </p:tav>
                                        <p:tav tm="100000">
                                          <p:val>
                                            <p:strVal val="#ppt_x"/>
                                          </p:val>
                                        </p:tav>
                                      </p:tavLst>
                                    </p:anim>
                                    <p:anim calcmode="lin" valueType="num">
                                      <p:cBhvr>
                                        <p:cTn id="49" dur="500" fill="hold"/>
                                        <p:tgtEl>
                                          <p:spTgt spid="37"/>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40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ppt_x</p:attrName>
                                        </p:attrNameLst>
                                      </p:cBhvr>
                                      <p:tavLst>
                                        <p:tav tm="0">
                                          <p:val>
                                            <p:strVal val="#ppt_x"/>
                                          </p:val>
                                        </p:tav>
                                        <p:tav tm="100000">
                                          <p:val>
                                            <p:strVal val="#ppt_x"/>
                                          </p:val>
                                        </p:tav>
                                      </p:tavLst>
                                    </p:anim>
                                    <p:anim calcmode="lin" valueType="num">
                                      <p:cBhvr>
                                        <p:cTn id="53" dur="500" fill="hold"/>
                                        <p:tgtEl>
                                          <p:spTgt spid="52"/>
                                        </p:tgtEl>
                                        <p:attrNameLst>
                                          <p:attrName>ppt_y</p:attrName>
                                        </p:attrNameLst>
                                      </p:cBhvr>
                                      <p:tavLst>
                                        <p:tav tm="0">
                                          <p:val>
                                            <p:strVal val="1+#ppt_h/2"/>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67"/>
                                        </p:tgtEl>
                                        <p:attrNameLst>
                                          <p:attrName>style.visibility</p:attrName>
                                        </p:attrNameLst>
                                      </p:cBhvr>
                                      <p:to>
                                        <p:strVal val="visible"/>
                                      </p:to>
                                    </p:set>
                                    <p:animEffect transition="in" filter="fade">
                                      <p:cBhvr>
                                        <p:cTn id="56" dur="1000"/>
                                        <p:tgtEl>
                                          <p:spTgt spid="67"/>
                                        </p:tgtEl>
                                      </p:cBhvr>
                                    </p:animEffect>
                                    <p:anim calcmode="lin" valueType="num">
                                      <p:cBhvr>
                                        <p:cTn id="57" dur="1000" fill="hold"/>
                                        <p:tgtEl>
                                          <p:spTgt spid="67"/>
                                        </p:tgtEl>
                                        <p:attrNameLst>
                                          <p:attrName>ppt_x</p:attrName>
                                        </p:attrNameLst>
                                      </p:cBhvr>
                                      <p:tavLst>
                                        <p:tav tm="0">
                                          <p:val>
                                            <p:strVal val="#ppt_x"/>
                                          </p:val>
                                        </p:tav>
                                        <p:tav tm="100000">
                                          <p:val>
                                            <p:strVal val="#ppt_x"/>
                                          </p:val>
                                        </p:tav>
                                      </p:tavLst>
                                    </p:anim>
                                    <p:anim calcmode="lin" valueType="num">
                                      <p:cBhvr>
                                        <p:cTn id="58" dur="1000" fill="hold"/>
                                        <p:tgtEl>
                                          <p:spTgt spid="67"/>
                                        </p:tgtEl>
                                        <p:attrNameLst>
                                          <p:attrName>ppt_y</p:attrName>
                                        </p:attrNameLst>
                                      </p:cBhvr>
                                      <p:tavLst>
                                        <p:tav tm="0">
                                          <p:val>
                                            <p:strVal val="#ppt_y+.1"/>
                                          </p:val>
                                        </p:tav>
                                        <p:tav tm="100000">
                                          <p:val>
                                            <p:strVal val="#ppt_y"/>
                                          </p:val>
                                        </p:tav>
                                      </p:tavLst>
                                    </p:anim>
                                  </p:childTnLst>
                                </p:cTn>
                              </p:par>
                              <p:par>
                                <p:cTn id="59" presetID="23" presetClass="entr" presetSubtype="16" fill="hold" grpId="0" nodeType="withEffect">
                                  <p:stCondLst>
                                    <p:cond delay="100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ppt_w</p:attrName>
                                        </p:attrNameLst>
                                      </p:cBhvr>
                                      <p:tavLst>
                                        <p:tav tm="0">
                                          <p:val>
                                            <p:fltVal val="0"/>
                                          </p:val>
                                        </p:tav>
                                        <p:tav tm="100000">
                                          <p:val>
                                            <p:strVal val="#ppt_w"/>
                                          </p:val>
                                        </p:tav>
                                      </p:tavLst>
                                    </p:anim>
                                    <p:anim calcmode="lin" valueType="num">
                                      <p:cBhvr>
                                        <p:cTn id="62" dur="500" fill="hold"/>
                                        <p:tgtEl>
                                          <p:spTgt spid="21"/>
                                        </p:tgtEl>
                                        <p:attrNameLst>
                                          <p:attrName>ppt_h</p:attrName>
                                        </p:attrNameLst>
                                      </p:cBhvr>
                                      <p:tavLst>
                                        <p:tav tm="0">
                                          <p:val>
                                            <p:fltVal val="0"/>
                                          </p:val>
                                        </p:tav>
                                        <p:tav tm="100000">
                                          <p:val>
                                            <p:strVal val="#ppt_h"/>
                                          </p:val>
                                        </p:tav>
                                      </p:tavLst>
                                    </p:anim>
                                  </p:childTnLst>
                                </p:cTn>
                              </p:par>
                              <p:par>
                                <p:cTn id="63" presetID="23" presetClass="entr" presetSubtype="16" fill="hold" grpId="0" nodeType="withEffect">
                                  <p:stCondLst>
                                    <p:cond delay="1000"/>
                                  </p:stCondLst>
                                  <p:childTnLst>
                                    <p:set>
                                      <p:cBhvr>
                                        <p:cTn id="64" dur="1" fill="hold">
                                          <p:stCondLst>
                                            <p:cond delay="0"/>
                                          </p:stCondLst>
                                        </p:cTn>
                                        <p:tgtEl>
                                          <p:spTgt spid="24"/>
                                        </p:tgtEl>
                                        <p:attrNameLst>
                                          <p:attrName>style.visibility</p:attrName>
                                        </p:attrNameLst>
                                      </p:cBhvr>
                                      <p:to>
                                        <p:strVal val="visible"/>
                                      </p:to>
                                    </p:set>
                                    <p:anim calcmode="lin" valueType="num">
                                      <p:cBhvr>
                                        <p:cTn id="65" dur="500" fill="hold"/>
                                        <p:tgtEl>
                                          <p:spTgt spid="24"/>
                                        </p:tgtEl>
                                        <p:attrNameLst>
                                          <p:attrName>ppt_w</p:attrName>
                                        </p:attrNameLst>
                                      </p:cBhvr>
                                      <p:tavLst>
                                        <p:tav tm="0">
                                          <p:val>
                                            <p:fltVal val="0"/>
                                          </p:val>
                                        </p:tav>
                                        <p:tav tm="100000">
                                          <p:val>
                                            <p:strVal val="#ppt_w"/>
                                          </p:val>
                                        </p:tav>
                                      </p:tavLst>
                                    </p:anim>
                                    <p:anim calcmode="lin" valueType="num">
                                      <p:cBhvr>
                                        <p:cTn id="66" dur="500" fill="hold"/>
                                        <p:tgtEl>
                                          <p:spTgt spid="24"/>
                                        </p:tgtEl>
                                        <p:attrNameLst>
                                          <p:attrName>ppt_h</p:attrName>
                                        </p:attrNameLst>
                                      </p:cBhvr>
                                      <p:tavLst>
                                        <p:tav tm="0">
                                          <p:val>
                                            <p:fltVal val="0"/>
                                          </p:val>
                                        </p:tav>
                                        <p:tav tm="100000">
                                          <p:val>
                                            <p:strVal val="#ppt_h"/>
                                          </p:val>
                                        </p:tav>
                                      </p:tavLst>
                                    </p:anim>
                                  </p:childTnLst>
                                </p:cTn>
                              </p:par>
                              <p:par>
                                <p:cTn id="67" presetID="23" presetClass="entr" presetSubtype="16" fill="hold" grpId="0" nodeType="withEffect">
                                  <p:stCondLst>
                                    <p:cond delay="100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childTnLst>
                                </p:cTn>
                              </p:par>
                              <p:par>
                                <p:cTn id="71" presetID="23" presetClass="entr" presetSubtype="16" fill="hold" grpId="0" nodeType="withEffect">
                                  <p:stCondLst>
                                    <p:cond delay="1000"/>
                                  </p:stCondLst>
                                  <p:childTnLst>
                                    <p:set>
                                      <p:cBhvr>
                                        <p:cTn id="72" dur="1" fill="hold">
                                          <p:stCondLst>
                                            <p:cond delay="0"/>
                                          </p:stCondLst>
                                        </p:cTn>
                                        <p:tgtEl>
                                          <p:spTgt spid="44"/>
                                        </p:tgtEl>
                                        <p:attrNameLst>
                                          <p:attrName>style.visibility</p:attrName>
                                        </p:attrNameLst>
                                      </p:cBhvr>
                                      <p:to>
                                        <p:strVal val="visible"/>
                                      </p:to>
                                    </p:set>
                                    <p:anim calcmode="lin" valueType="num">
                                      <p:cBhvr>
                                        <p:cTn id="73" dur="500" fill="hold"/>
                                        <p:tgtEl>
                                          <p:spTgt spid="44"/>
                                        </p:tgtEl>
                                        <p:attrNameLst>
                                          <p:attrName>ppt_w</p:attrName>
                                        </p:attrNameLst>
                                      </p:cBhvr>
                                      <p:tavLst>
                                        <p:tav tm="0">
                                          <p:val>
                                            <p:fltVal val="0"/>
                                          </p:val>
                                        </p:tav>
                                        <p:tav tm="100000">
                                          <p:val>
                                            <p:strVal val="#ppt_w"/>
                                          </p:val>
                                        </p:tav>
                                      </p:tavLst>
                                    </p:anim>
                                    <p:anim calcmode="lin" valueType="num">
                                      <p:cBhvr>
                                        <p:cTn id="74" dur="500" fill="hold"/>
                                        <p:tgtEl>
                                          <p:spTgt spid="44"/>
                                        </p:tgtEl>
                                        <p:attrNameLst>
                                          <p:attrName>ppt_h</p:attrName>
                                        </p:attrNameLst>
                                      </p:cBhvr>
                                      <p:tavLst>
                                        <p:tav tm="0">
                                          <p:val>
                                            <p:fltVal val="0"/>
                                          </p:val>
                                        </p:tav>
                                        <p:tav tm="100000">
                                          <p:val>
                                            <p:strVal val="#ppt_h"/>
                                          </p:val>
                                        </p:tav>
                                      </p:tavLst>
                                    </p:anim>
                                  </p:childTnLst>
                                </p:cTn>
                              </p:par>
                              <p:par>
                                <p:cTn id="75" presetID="22" presetClass="entr" presetSubtype="8" fill="hold" grpId="0" nodeType="withEffect">
                                  <p:stCondLst>
                                    <p:cond delay="1450"/>
                                  </p:stCondLst>
                                  <p:childTnLst>
                                    <p:set>
                                      <p:cBhvr>
                                        <p:cTn id="76" dur="1" fill="hold">
                                          <p:stCondLst>
                                            <p:cond delay="0"/>
                                          </p:stCondLst>
                                        </p:cTn>
                                        <p:tgtEl>
                                          <p:spTgt spid="3"/>
                                        </p:tgtEl>
                                        <p:attrNameLst>
                                          <p:attrName>style.visibility</p:attrName>
                                        </p:attrNameLst>
                                      </p:cBhvr>
                                      <p:to>
                                        <p:strVal val="visible"/>
                                      </p:to>
                                    </p:set>
                                    <p:animEffect transition="in" filter="wipe(left)">
                                      <p:cBhvr>
                                        <p:cTn id="77" dur="500"/>
                                        <p:tgtEl>
                                          <p:spTgt spid="3"/>
                                        </p:tgtEl>
                                      </p:cBhvr>
                                    </p:animEffect>
                                  </p:childTnLst>
                                </p:cTn>
                              </p:par>
                              <p:par>
                                <p:cTn id="78" presetID="22" presetClass="entr" presetSubtype="8" fill="hold" grpId="0" nodeType="withEffect">
                                  <p:stCondLst>
                                    <p:cond delay="1450"/>
                                  </p:stCondLst>
                                  <p:childTnLst>
                                    <p:set>
                                      <p:cBhvr>
                                        <p:cTn id="79" dur="1" fill="hold">
                                          <p:stCondLst>
                                            <p:cond delay="0"/>
                                          </p:stCondLst>
                                        </p:cTn>
                                        <p:tgtEl>
                                          <p:spTgt spid="55"/>
                                        </p:tgtEl>
                                        <p:attrNameLst>
                                          <p:attrName>style.visibility</p:attrName>
                                        </p:attrNameLst>
                                      </p:cBhvr>
                                      <p:to>
                                        <p:strVal val="visible"/>
                                      </p:to>
                                    </p:set>
                                    <p:animEffect transition="in" filter="wipe(left)">
                                      <p:cBhvr>
                                        <p:cTn id="80" dur="500"/>
                                        <p:tgtEl>
                                          <p:spTgt spid="55"/>
                                        </p:tgtEl>
                                      </p:cBhvr>
                                    </p:animEffect>
                                  </p:childTnLst>
                                </p:cTn>
                              </p:par>
                              <p:par>
                                <p:cTn id="81" presetID="22" presetClass="entr" presetSubtype="8" fill="hold" grpId="0" nodeType="withEffect">
                                  <p:stCondLst>
                                    <p:cond delay="145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par>
                                <p:cTn id="84" presetID="22" presetClass="entr" presetSubtype="8" fill="hold" grpId="0" nodeType="withEffect">
                                  <p:stCondLst>
                                    <p:cond delay="145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500"/>
                                        <p:tgtEl>
                                          <p:spTgt spid="62"/>
                                        </p:tgtEl>
                                      </p:cBhvr>
                                    </p:animEffect>
                                  </p:childTnLst>
                                </p:cTn>
                              </p:par>
                              <p:par>
                                <p:cTn id="87" presetID="22" presetClass="entr" presetSubtype="1" fill="hold" grpId="0" nodeType="withEffect">
                                  <p:stCondLst>
                                    <p:cond delay="175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500"/>
                                        <p:tgtEl>
                                          <p:spTgt spid="17"/>
                                        </p:tgtEl>
                                      </p:cBhvr>
                                    </p:animEffect>
                                  </p:childTnLst>
                                </p:cTn>
                              </p:par>
                              <p:par>
                                <p:cTn id="90" presetID="22" presetClass="entr" presetSubtype="1" fill="hold" grpId="0" nodeType="withEffect">
                                  <p:stCondLst>
                                    <p:cond delay="1750"/>
                                  </p:stCondLst>
                                  <p:childTnLst>
                                    <p:set>
                                      <p:cBhvr>
                                        <p:cTn id="91" dur="1" fill="hold">
                                          <p:stCondLst>
                                            <p:cond delay="0"/>
                                          </p:stCondLst>
                                        </p:cTn>
                                        <p:tgtEl>
                                          <p:spTgt spid="63"/>
                                        </p:tgtEl>
                                        <p:attrNameLst>
                                          <p:attrName>style.visibility</p:attrName>
                                        </p:attrNameLst>
                                      </p:cBhvr>
                                      <p:to>
                                        <p:strVal val="visible"/>
                                      </p:to>
                                    </p:set>
                                    <p:animEffect transition="in" filter="wipe(up)">
                                      <p:cBhvr>
                                        <p:cTn id="92" dur="500"/>
                                        <p:tgtEl>
                                          <p:spTgt spid="63"/>
                                        </p:tgtEl>
                                      </p:cBhvr>
                                    </p:animEffect>
                                  </p:childTnLst>
                                </p:cTn>
                              </p:par>
                              <p:par>
                                <p:cTn id="93" presetID="22" presetClass="entr" presetSubtype="1" fill="hold" grpId="0" nodeType="withEffect">
                                  <p:stCondLst>
                                    <p:cond delay="1750"/>
                                  </p:stCondLst>
                                  <p:childTnLst>
                                    <p:set>
                                      <p:cBhvr>
                                        <p:cTn id="94" dur="1" fill="hold">
                                          <p:stCondLst>
                                            <p:cond delay="0"/>
                                          </p:stCondLst>
                                        </p:cTn>
                                        <p:tgtEl>
                                          <p:spTgt spid="64"/>
                                        </p:tgtEl>
                                        <p:attrNameLst>
                                          <p:attrName>style.visibility</p:attrName>
                                        </p:attrNameLst>
                                      </p:cBhvr>
                                      <p:to>
                                        <p:strVal val="visible"/>
                                      </p:to>
                                    </p:set>
                                    <p:animEffect transition="in" filter="wipe(up)">
                                      <p:cBhvr>
                                        <p:cTn id="95" dur="500"/>
                                        <p:tgtEl>
                                          <p:spTgt spid="64"/>
                                        </p:tgtEl>
                                      </p:cBhvr>
                                    </p:animEffect>
                                  </p:childTnLst>
                                </p:cTn>
                              </p:par>
                              <p:par>
                                <p:cTn id="96" presetID="22" presetClass="entr" presetSubtype="1" fill="hold" grpId="0" nodeType="withEffect">
                                  <p:stCondLst>
                                    <p:cond delay="1750"/>
                                  </p:stCondLst>
                                  <p:childTnLst>
                                    <p:set>
                                      <p:cBhvr>
                                        <p:cTn id="97" dur="1" fill="hold">
                                          <p:stCondLst>
                                            <p:cond delay="0"/>
                                          </p:stCondLst>
                                        </p:cTn>
                                        <p:tgtEl>
                                          <p:spTgt spid="65"/>
                                        </p:tgtEl>
                                        <p:attrNameLst>
                                          <p:attrName>style.visibility</p:attrName>
                                        </p:attrNameLst>
                                      </p:cBhvr>
                                      <p:to>
                                        <p:strVal val="visible"/>
                                      </p:to>
                                    </p:set>
                                    <p:animEffect transition="in" filter="wipe(up)">
                                      <p:cBhvr>
                                        <p:cTn id="98" dur="500"/>
                                        <p:tgtEl>
                                          <p:spTgt spid="65"/>
                                        </p:tgtEl>
                                      </p:cBhvr>
                                    </p:animEffect>
                                  </p:childTnLst>
                                </p:cTn>
                              </p:par>
                              <p:par>
                                <p:cTn id="99" presetID="10" presetClass="entr" presetSubtype="0" fill="hold" grpId="0" nodeType="withEffect">
                                  <p:stCondLst>
                                    <p:cond delay="225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500"/>
                                        <p:tgtEl>
                                          <p:spTgt spid="16"/>
                                        </p:tgtEl>
                                      </p:cBhvr>
                                    </p:animEffect>
                                  </p:childTnLst>
                                </p:cTn>
                              </p:par>
                              <p:par>
                                <p:cTn id="102" presetID="10" presetClass="entr" presetSubtype="0" fill="hold" grpId="0" nodeType="withEffect">
                                  <p:stCondLst>
                                    <p:cond delay="2250"/>
                                  </p:stCondLst>
                                  <p:childTnLst>
                                    <p:set>
                                      <p:cBhvr>
                                        <p:cTn id="103" dur="1" fill="hold">
                                          <p:stCondLst>
                                            <p:cond delay="0"/>
                                          </p:stCondLst>
                                        </p:cTn>
                                        <p:tgtEl>
                                          <p:spTgt spid="73"/>
                                        </p:tgtEl>
                                        <p:attrNameLst>
                                          <p:attrName>style.visibility</p:attrName>
                                        </p:attrNameLst>
                                      </p:cBhvr>
                                      <p:to>
                                        <p:strVal val="visible"/>
                                      </p:to>
                                    </p:set>
                                    <p:animEffect transition="in" filter="fade">
                                      <p:cBhvr>
                                        <p:cTn id="104" dur="500"/>
                                        <p:tgtEl>
                                          <p:spTgt spid="73"/>
                                        </p:tgtEl>
                                      </p:cBhvr>
                                    </p:animEffect>
                                  </p:childTnLst>
                                </p:cTn>
                              </p:par>
                              <p:par>
                                <p:cTn id="105" presetID="10" presetClass="entr" presetSubtype="0" fill="hold" grpId="0" nodeType="withEffect">
                                  <p:stCondLst>
                                    <p:cond delay="2250"/>
                                  </p:stCondLst>
                                  <p:childTnLst>
                                    <p:set>
                                      <p:cBhvr>
                                        <p:cTn id="106" dur="1" fill="hold">
                                          <p:stCondLst>
                                            <p:cond delay="0"/>
                                          </p:stCondLst>
                                        </p:cTn>
                                        <p:tgtEl>
                                          <p:spTgt spid="74"/>
                                        </p:tgtEl>
                                        <p:attrNameLst>
                                          <p:attrName>style.visibility</p:attrName>
                                        </p:attrNameLst>
                                      </p:cBhvr>
                                      <p:to>
                                        <p:strVal val="visible"/>
                                      </p:to>
                                    </p:set>
                                    <p:animEffect transition="in" filter="fade">
                                      <p:cBhvr>
                                        <p:cTn id="107" dur="500"/>
                                        <p:tgtEl>
                                          <p:spTgt spid="74"/>
                                        </p:tgtEl>
                                      </p:cBhvr>
                                    </p:animEffect>
                                  </p:childTnLst>
                                </p:cTn>
                              </p:par>
                              <p:par>
                                <p:cTn id="108" presetID="10" presetClass="entr" presetSubtype="0" fill="hold" grpId="0" nodeType="withEffect">
                                  <p:stCondLst>
                                    <p:cond delay="225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500"/>
                                        <p:tgtEl>
                                          <p:spTgt spid="75"/>
                                        </p:tgtEl>
                                      </p:cBhvr>
                                    </p:animEffect>
                                  </p:childTnLst>
                                </p:cTn>
                              </p:par>
                              <p:par>
                                <p:cTn id="111" presetID="22" presetClass="entr" presetSubtype="8" fill="hold" nodeType="withEffect">
                                  <p:stCondLst>
                                    <p:cond delay="2000"/>
                                  </p:stCondLst>
                                  <p:childTnLst>
                                    <p:set>
                                      <p:cBhvr>
                                        <p:cTn id="112" dur="1" fill="hold">
                                          <p:stCondLst>
                                            <p:cond delay="0"/>
                                          </p:stCondLst>
                                        </p:cTn>
                                        <p:tgtEl>
                                          <p:spTgt spid="66"/>
                                        </p:tgtEl>
                                        <p:attrNameLst>
                                          <p:attrName>style.visibility</p:attrName>
                                        </p:attrNameLst>
                                      </p:cBhvr>
                                      <p:to>
                                        <p:strVal val="visible"/>
                                      </p:to>
                                    </p:set>
                                    <p:animEffect transition="in" filter="wipe(left)">
                                      <p:cBhvr>
                                        <p:cTn id="113" dur="8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3" grpId="0"/>
      <p:bldP spid="74" grpId="0"/>
      <p:bldP spid="75" grpId="0"/>
      <p:bldP spid="34" grpId="0" animBg="1"/>
      <p:bldP spid="34" grpId="1" animBg="1"/>
      <p:bldP spid="35" grpId="0" animBg="1"/>
      <p:bldP spid="35" grpId="1" animBg="1"/>
      <p:bldP spid="39" grpId="0" animBg="1"/>
      <p:bldP spid="39" grpId="1" animBg="1"/>
      <p:bldP spid="40" grpId="0" animBg="1"/>
      <p:bldP spid="40" grpId="1" animBg="1"/>
      <p:bldP spid="53" grpId="0" animBg="1"/>
      <p:bldP spid="53" grpId="1" animBg="1"/>
      <p:bldP spid="38" grpId="0" animBg="1"/>
      <p:bldP spid="17" grpId="0"/>
      <p:bldP spid="21" grpId="0" animBg="1"/>
      <p:bldP spid="36" grpId="0" animBg="1"/>
      <p:bldP spid="24" grpId="0" animBg="1"/>
      <p:bldP spid="37" grpId="0" animBg="1"/>
      <p:bldP spid="27" grpId="0" animBg="1"/>
      <p:bldP spid="3" grpId="0"/>
      <p:bldP spid="55" grpId="0"/>
      <p:bldP spid="60" grpId="0"/>
      <p:bldP spid="52" grpId="0" animBg="1"/>
      <p:bldP spid="44" grpId="0" animBg="1"/>
      <p:bldP spid="62" grpId="0"/>
      <p:bldP spid="63" grpId="0"/>
      <p:bldP spid="64" grpId="0"/>
      <p:bldP spid="65" grpId="0"/>
      <p:bldP spid="6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 name="等腰三角形 38"/>
          <p:cNvSpPr>
            <a:spLocks noChangeArrowheads="1"/>
          </p:cNvSpPr>
          <p:nvPr/>
        </p:nvSpPr>
        <p:spPr bwMode="auto">
          <a:xfrm rot="9233090">
            <a:off x="8360569" y="4995863"/>
            <a:ext cx="90488" cy="78581"/>
          </a:xfrm>
          <a:prstGeom prst="triangle">
            <a:avLst>
              <a:gd name="adj" fmla="val 50000"/>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en-US" sz="1013">
              <a:solidFill>
                <a:srgbClr val="197519"/>
              </a:solidFill>
              <a:cs typeface="+mn-ea"/>
              <a:sym typeface="+mn-lt"/>
            </a:endParaRPr>
          </a:p>
        </p:txBody>
      </p:sp>
      <p:sp>
        <p:nvSpPr>
          <p:cNvPr id="40" name="等腰三角形 39"/>
          <p:cNvSpPr>
            <a:spLocks noChangeArrowheads="1"/>
          </p:cNvSpPr>
          <p:nvPr/>
        </p:nvSpPr>
        <p:spPr bwMode="auto">
          <a:xfrm rot="-6030424">
            <a:off x="8178999" y="4976218"/>
            <a:ext cx="135731" cy="117872"/>
          </a:xfrm>
          <a:prstGeom prst="triangle">
            <a:avLst>
              <a:gd name="adj" fmla="val 50000"/>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en-US" sz="1013">
              <a:solidFill>
                <a:srgbClr val="197519"/>
              </a:solidFill>
              <a:cs typeface="+mn-ea"/>
              <a:sym typeface="+mn-lt"/>
            </a:endParaRPr>
          </a:p>
        </p:txBody>
      </p:sp>
      <p:sp>
        <p:nvSpPr>
          <p:cNvPr id="41" name="等腰三角形 40"/>
          <p:cNvSpPr>
            <a:spLocks noChangeArrowheads="1"/>
          </p:cNvSpPr>
          <p:nvPr/>
        </p:nvSpPr>
        <p:spPr bwMode="auto">
          <a:xfrm rot="-228606">
            <a:off x="8520112" y="4982767"/>
            <a:ext cx="91679" cy="78581"/>
          </a:xfrm>
          <a:prstGeom prst="triangle">
            <a:avLst>
              <a:gd name="adj" fmla="val 50000"/>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en-US" sz="1013">
              <a:solidFill>
                <a:srgbClr val="197519"/>
              </a:solidFill>
              <a:cs typeface="+mn-ea"/>
              <a:sym typeface="+mn-lt"/>
            </a:endParaRPr>
          </a:p>
        </p:txBody>
      </p:sp>
      <p:sp>
        <p:nvSpPr>
          <p:cNvPr id="42" name="等腰三角形 41"/>
          <p:cNvSpPr>
            <a:spLocks noChangeArrowheads="1"/>
          </p:cNvSpPr>
          <p:nvPr/>
        </p:nvSpPr>
        <p:spPr bwMode="auto">
          <a:xfrm rot="-3389783">
            <a:off x="8325446" y="4928593"/>
            <a:ext cx="44053" cy="38100"/>
          </a:xfrm>
          <a:prstGeom prst="triangle">
            <a:avLst>
              <a:gd name="adj" fmla="val 50000"/>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en-US" sz="1013">
              <a:solidFill>
                <a:srgbClr val="197519"/>
              </a:solidFill>
              <a:cs typeface="+mn-ea"/>
              <a:sym typeface="+mn-lt"/>
            </a:endParaRPr>
          </a:p>
        </p:txBody>
      </p:sp>
      <p:sp>
        <p:nvSpPr>
          <p:cNvPr id="43" name="等腰三角形 42"/>
          <p:cNvSpPr>
            <a:spLocks noChangeArrowheads="1"/>
          </p:cNvSpPr>
          <p:nvPr/>
        </p:nvSpPr>
        <p:spPr bwMode="auto">
          <a:xfrm rot="8748521">
            <a:off x="8467725" y="4993482"/>
            <a:ext cx="44054" cy="36910"/>
          </a:xfrm>
          <a:prstGeom prst="triangle">
            <a:avLst>
              <a:gd name="adj" fmla="val 50000"/>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en-US" sz="1013">
              <a:solidFill>
                <a:srgbClr val="197519"/>
              </a:solidFill>
              <a:cs typeface="+mn-ea"/>
              <a:sym typeface="+mn-lt"/>
            </a:endParaRPr>
          </a:p>
        </p:txBody>
      </p:sp>
      <p:sp>
        <p:nvSpPr>
          <p:cNvPr id="4" name="弧形 3"/>
          <p:cNvSpPr/>
          <p:nvPr/>
        </p:nvSpPr>
        <p:spPr>
          <a:xfrm>
            <a:off x="561975" y="1248966"/>
            <a:ext cx="3186113" cy="3451622"/>
          </a:xfrm>
          <a:prstGeom prst="arc">
            <a:avLst>
              <a:gd name="adj1" fmla="val 17337751"/>
              <a:gd name="adj2" fmla="val 4126310"/>
            </a:avLst>
          </a:prstGeom>
          <a:ln w="66675">
            <a:solidFill>
              <a:srgbClr val="197519"/>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endParaRPr lang="zh-CN" altLang="en-US" sz="1013" noProof="1">
              <a:cs typeface="+mn-ea"/>
              <a:sym typeface="+mn-lt"/>
            </a:endParaRPr>
          </a:p>
        </p:txBody>
      </p:sp>
      <p:sp>
        <p:nvSpPr>
          <p:cNvPr id="50" name="Arc 3_1"/>
          <p:cNvSpPr/>
          <p:nvPr/>
        </p:nvSpPr>
        <p:spPr>
          <a:xfrm flipH="1">
            <a:off x="71437" y="1248966"/>
            <a:ext cx="3186113" cy="3451622"/>
          </a:xfrm>
          <a:prstGeom prst="arc">
            <a:avLst>
              <a:gd name="adj1" fmla="val 17337751"/>
              <a:gd name="adj2" fmla="val 4126310"/>
            </a:avLst>
          </a:prstGeom>
          <a:ln w="66675">
            <a:solidFill>
              <a:srgbClr val="197519"/>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endParaRPr lang="zh-CN" altLang="en-US" sz="1013" noProof="1">
              <a:cs typeface="+mn-ea"/>
              <a:sym typeface="+mn-lt"/>
            </a:endParaRPr>
          </a:p>
        </p:txBody>
      </p:sp>
      <p:sp>
        <p:nvSpPr>
          <p:cNvPr id="6" name="矩形 5"/>
          <p:cNvSpPr>
            <a:spLocks noChangeArrowheads="1"/>
          </p:cNvSpPr>
          <p:nvPr/>
        </p:nvSpPr>
        <p:spPr bwMode="auto">
          <a:xfrm>
            <a:off x="4317206" y="1538287"/>
            <a:ext cx="4572000" cy="352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lnSpc>
                <a:spcPct val="125000"/>
              </a:lnSpc>
            </a:pPr>
            <a:r>
              <a:rPr lang="en-US" altLang="zh-CN" sz="1500" dirty="0">
                <a:solidFill>
                  <a:srgbClr val="404040"/>
                </a:solidFill>
                <a:cs typeface="+mn-ea"/>
                <a:sym typeface="+mn-lt"/>
              </a:rPr>
              <a:t>Click here to add content, content to match the title. </a:t>
            </a:r>
            <a:endParaRPr lang="zh-CN" altLang="en-US" sz="1500" dirty="0">
              <a:solidFill>
                <a:srgbClr val="404040"/>
              </a:solidFill>
              <a:cs typeface="+mn-ea"/>
              <a:sym typeface="+mn-lt"/>
            </a:endParaRPr>
          </a:p>
        </p:txBody>
      </p:sp>
      <p:sp>
        <p:nvSpPr>
          <p:cNvPr id="31" name="矩形 30"/>
          <p:cNvSpPr>
            <a:spLocks noChangeArrowheads="1"/>
          </p:cNvSpPr>
          <p:nvPr/>
        </p:nvSpPr>
        <p:spPr bwMode="auto">
          <a:xfrm>
            <a:off x="4567238" y="2831306"/>
            <a:ext cx="4572000" cy="352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lnSpc>
                <a:spcPct val="125000"/>
              </a:lnSpc>
            </a:pPr>
            <a:r>
              <a:rPr lang="en-US" altLang="zh-CN" sz="1500" dirty="0">
                <a:solidFill>
                  <a:srgbClr val="404040"/>
                </a:solidFill>
                <a:cs typeface="+mn-ea"/>
                <a:sym typeface="+mn-lt"/>
              </a:rPr>
              <a:t>Click here to add content, content to match the title. </a:t>
            </a:r>
            <a:endParaRPr lang="zh-CN" altLang="en-US" sz="1500" dirty="0">
              <a:solidFill>
                <a:srgbClr val="404040"/>
              </a:solidFill>
              <a:cs typeface="+mn-ea"/>
              <a:sym typeface="+mn-lt"/>
            </a:endParaRPr>
          </a:p>
        </p:txBody>
      </p:sp>
      <p:sp>
        <p:nvSpPr>
          <p:cNvPr id="32" name="矩形 31"/>
          <p:cNvSpPr>
            <a:spLocks noChangeArrowheads="1"/>
          </p:cNvSpPr>
          <p:nvPr/>
        </p:nvSpPr>
        <p:spPr bwMode="auto">
          <a:xfrm>
            <a:off x="4324350" y="4113610"/>
            <a:ext cx="4572000" cy="352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lnSpc>
                <a:spcPct val="125000"/>
              </a:lnSpc>
            </a:pPr>
            <a:r>
              <a:rPr lang="en-US" altLang="zh-CN" sz="1500" dirty="0">
                <a:solidFill>
                  <a:srgbClr val="404040"/>
                </a:solidFill>
                <a:cs typeface="+mn-ea"/>
                <a:sym typeface="+mn-lt"/>
              </a:rPr>
              <a:t>Click here to add content, content to match the title. </a:t>
            </a:r>
            <a:endParaRPr lang="zh-CN" altLang="en-US" sz="1500" dirty="0">
              <a:solidFill>
                <a:srgbClr val="404040"/>
              </a:solidFill>
              <a:cs typeface="+mn-ea"/>
              <a:sym typeface="+mn-lt"/>
            </a:endParaRPr>
          </a:p>
        </p:txBody>
      </p:sp>
      <p:sp>
        <p:nvSpPr>
          <p:cNvPr id="2" name="椭圆 1"/>
          <p:cNvSpPr>
            <a:spLocks noChangeArrowheads="1"/>
          </p:cNvSpPr>
          <p:nvPr/>
        </p:nvSpPr>
        <p:spPr bwMode="auto">
          <a:xfrm>
            <a:off x="289322" y="1352550"/>
            <a:ext cx="3223022" cy="3224213"/>
          </a:xfrm>
          <a:prstGeom prst="ellipse">
            <a:avLst/>
          </a:prstGeom>
          <a:solidFill>
            <a:srgbClr val="1975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zh-CN" altLang="en-US" sz="1013">
              <a:cs typeface="+mn-ea"/>
              <a:sym typeface="+mn-lt"/>
            </a:endParaRPr>
          </a:p>
        </p:txBody>
      </p:sp>
      <p:sp>
        <p:nvSpPr>
          <p:cNvPr id="34" name="Freeform 5"/>
          <p:cNvSpPr>
            <a:spLocks noEditPoints="1" noChangeArrowheads="1"/>
          </p:cNvSpPr>
          <p:nvPr/>
        </p:nvSpPr>
        <p:spPr bwMode="auto">
          <a:xfrm>
            <a:off x="1287066" y="2178844"/>
            <a:ext cx="1227534" cy="1046560"/>
          </a:xfrm>
          <a:custGeom>
            <a:avLst/>
            <a:gdLst>
              <a:gd name="T0" fmla="*/ 20 w 86"/>
              <a:gd name="T1" fmla="*/ 2 h 70"/>
              <a:gd name="T2" fmla="*/ 60 w 86"/>
              <a:gd name="T3" fmla="*/ 2 h 70"/>
              <a:gd name="T4" fmla="*/ 80 w 86"/>
              <a:gd name="T5" fmla="*/ 6 h 70"/>
              <a:gd name="T6" fmla="*/ 74 w 86"/>
              <a:gd name="T7" fmla="*/ 26 h 70"/>
              <a:gd name="T8" fmla="*/ 59 w 86"/>
              <a:gd name="T9" fmla="*/ 8 h 70"/>
              <a:gd name="T10" fmla="*/ 43 w 86"/>
              <a:gd name="T11" fmla="*/ 54 h 70"/>
              <a:gd name="T12" fmla="*/ 49 w 86"/>
              <a:gd name="T13" fmla="*/ 58 h 70"/>
              <a:gd name="T14" fmla="*/ 50 w 86"/>
              <a:gd name="T15" fmla="*/ 59 h 70"/>
              <a:gd name="T16" fmla="*/ 40 w 86"/>
              <a:gd name="T17" fmla="*/ 60 h 70"/>
              <a:gd name="T18" fmla="*/ 22 w 86"/>
              <a:gd name="T19" fmla="*/ 60 h 70"/>
              <a:gd name="T20" fmla="*/ 0 w 86"/>
              <a:gd name="T21" fmla="*/ 58 h 70"/>
              <a:gd name="T22" fmla="*/ 3 w 86"/>
              <a:gd name="T23" fmla="*/ 3 h 70"/>
              <a:gd name="T24" fmla="*/ 59 w 86"/>
              <a:gd name="T25" fmla="*/ 37 h 70"/>
              <a:gd name="T26" fmla="*/ 57 w 86"/>
              <a:gd name="T27" fmla="*/ 51 h 70"/>
              <a:gd name="T28" fmla="*/ 72 w 86"/>
              <a:gd name="T29" fmla="*/ 53 h 70"/>
              <a:gd name="T30" fmla="*/ 74 w 86"/>
              <a:gd name="T31" fmla="*/ 39 h 70"/>
              <a:gd name="T32" fmla="*/ 56 w 86"/>
              <a:gd name="T33" fmla="*/ 33 h 70"/>
              <a:gd name="T34" fmla="*/ 53 w 86"/>
              <a:gd name="T35" fmla="*/ 55 h 70"/>
              <a:gd name="T36" fmla="*/ 73 w 86"/>
              <a:gd name="T37" fmla="*/ 59 h 70"/>
              <a:gd name="T38" fmla="*/ 79 w 86"/>
              <a:gd name="T39" fmla="*/ 68 h 70"/>
              <a:gd name="T40" fmla="*/ 84 w 86"/>
              <a:gd name="T41" fmla="*/ 69 h 70"/>
              <a:gd name="T42" fmla="*/ 80 w 86"/>
              <a:gd name="T43" fmla="*/ 57 h 70"/>
              <a:gd name="T44" fmla="*/ 81 w 86"/>
              <a:gd name="T45" fmla="*/ 47 h 70"/>
              <a:gd name="T46" fmla="*/ 67 w 86"/>
              <a:gd name="T47" fmla="*/ 29 h 70"/>
              <a:gd name="T48" fmla="*/ 58 w 86"/>
              <a:gd name="T49" fmla="*/ 46 h 70"/>
              <a:gd name="T50" fmla="*/ 58 w 86"/>
              <a:gd name="T51" fmla="*/ 46 h 70"/>
              <a:gd name="T52" fmla="*/ 47 w 86"/>
              <a:gd name="T53" fmla="*/ 19 h 70"/>
              <a:gd name="T54" fmla="*/ 71 w 86"/>
              <a:gd name="T55" fmla="*/ 24 h 70"/>
              <a:gd name="T56" fmla="*/ 71 w 86"/>
              <a:gd name="T57" fmla="*/ 15 h 70"/>
              <a:gd name="T58" fmla="*/ 47 w 86"/>
              <a:gd name="T59" fmla="*/ 14 h 70"/>
              <a:gd name="T60" fmla="*/ 71 w 86"/>
              <a:gd name="T61" fmla="*/ 15 h 70"/>
              <a:gd name="T62" fmla="*/ 10 w 86"/>
              <a:gd name="T63" fmla="*/ 51 h 70"/>
              <a:gd name="T64" fmla="*/ 34 w 86"/>
              <a:gd name="T65" fmla="*/ 46 h 70"/>
              <a:gd name="T66" fmla="*/ 10 w 86"/>
              <a:gd name="T67" fmla="*/ 41 h 70"/>
              <a:gd name="T68" fmla="*/ 34 w 86"/>
              <a:gd name="T69" fmla="*/ 41 h 70"/>
              <a:gd name="T70" fmla="*/ 10 w 86"/>
              <a:gd name="T71" fmla="*/ 41 h 70"/>
              <a:gd name="T72" fmla="*/ 10 w 86"/>
              <a:gd name="T73" fmla="*/ 37 h 70"/>
              <a:gd name="T74" fmla="*/ 34 w 86"/>
              <a:gd name="T75" fmla="*/ 32 h 70"/>
              <a:gd name="T76" fmla="*/ 22 w 86"/>
              <a:gd name="T77" fmla="*/ 25 h 70"/>
              <a:gd name="T78" fmla="*/ 34 w 86"/>
              <a:gd name="T79" fmla="*/ 27 h 70"/>
              <a:gd name="T80" fmla="*/ 22 w 86"/>
              <a:gd name="T81" fmla="*/ 25 h 70"/>
              <a:gd name="T82" fmla="*/ 22 w 86"/>
              <a:gd name="T83" fmla="*/ 21 h 70"/>
              <a:gd name="T84" fmla="*/ 34 w 86"/>
              <a:gd name="T85" fmla="*/ 18 h 70"/>
              <a:gd name="T86" fmla="*/ 22 w 86"/>
              <a:gd name="T87" fmla="*/ 14 h 70"/>
              <a:gd name="T88" fmla="*/ 34 w 86"/>
              <a:gd name="T89" fmla="*/ 15 h 70"/>
              <a:gd name="T90" fmla="*/ 22 w 86"/>
              <a:gd name="T91" fmla="*/ 14 h 70"/>
              <a:gd name="T92" fmla="*/ 9 w 86"/>
              <a:gd name="T93" fmla="*/ 31 h 70"/>
              <a:gd name="T94" fmla="*/ 19 w 86"/>
              <a:gd name="T95" fmla="*/ 13 h 70"/>
              <a:gd name="T96" fmla="*/ 21 w 86"/>
              <a:gd name="T97" fmla="*/ 8 h 70"/>
              <a:gd name="T98" fmla="*/ 5 w 86"/>
              <a:gd name="T99" fmla="*/ 56 h 70"/>
              <a:gd name="T100" fmla="*/ 37 w 86"/>
              <a:gd name="T101" fmla="*/ 54 h 70"/>
              <a:gd name="T102" fmla="*/ 21 w 86"/>
              <a:gd name="T103" fmla="*/ 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6" h="70">
                <a:moveTo>
                  <a:pt x="3" y="3"/>
                </a:moveTo>
                <a:cubicBezTo>
                  <a:pt x="8" y="4"/>
                  <a:pt x="14" y="3"/>
                  <a:pt x="20" y="2"/>
                </a:cubicBezTo>
                <a:cubicBezTo>
                  <a:pt x="28" y="1"/>
                  <a:pt x="35" y="0"/>
                  <a:pt x="40" y="3"/>
                </a:cubicBezTo>
                <a:cubicBezTo>
                  <a:pt x="45" y="0"/>
                  <a:pt x="52" y="1"/>
                  <a:pt x="60" y="2"/>
                </a:cubicBezTo>
                <a:cubicBezTo>
                  <a:pt x="65" y="3"/>
                  <a:pt x="72" y="4"/>
                  <a:pt x="77" y="3"/>
                </a:cubicBezTo>
                <a:cubicBezTo>
                  <a:pt x="80" y="6"/>
                  <a:pt x="80" y="6"/>
                  <a:pt x="80" y="6"/>
                </a:cubicBezTo>
                <a:cubicBezTo>
                  <a:pt x="80" y="30"/>
                  <a:pt x="80" y="30"/>
                  <a:pt x="80" y="30"/>
                </a:cubicBezTo>
                <a:cubicBezTo>
                  <a:pt x="78" y="28"/>
                  <a:pt x="76" y="27"/>
                  <a:pt x="74" y="26"/>
                </a:cubicBezTo>
                <a:cubicBezTo>
                  <a:pt x="74" y="9"/>
                  <a:pt x="74" y="9"/>
                  <a:pt x="74" y="9"/>
                </a:cubicBezTo>
                <a:cubicBezTo>
                  <a:pt x="69" y="9"/>
                  <a:pt x="64" y="8"/>
                  <a:pt x="59" y="8"/>
                </a:cubicBezTo>
                <a:cubicBezTo>
                  <a:pt x="52" y="7"/>
                  <a:pt x="46" y="6"/>
                  <a:pt x="43" y="8"/>
                </a:cubicBezTo>
                <a:cubicBezTo>
                  <a:pt x="43" y="54"/>
                  <a:pt x="43" y="54"/>
                  <a:pt x="43" y="54"/>
                </a:cubicBezTo>
                <a:cubicBezTo>
                  <a:pt x="44" y="54"/>
                  <a:pt x="45" y="54"/>
                  <a:pt x="47" y="54"/>
                </a:cubicBezTo>
                <a:cubicBezTo>
                  <a:pt x="47" y="55"/>
                  <a:pt x="48" y="56"/>
                  <a:pt x="49" y="58"/>
                </a:cubicBezTo>
                <a:cubicBezTo>
                  <a:pt x="50" y="58"/>
                  <a:pt x="50" y="59"/>
                  <a:pt x="51" y="59"/>
                </a:cubicBezTo>
                <a:cubicBezTo>
                  <a:pt x="50" y="59"/>
                  <a:pt x="50" y="59"/>
                  <a:pt x="50" y="59"/>
                </a:cubicBezTo>
                <a:cubicBezTo>
                  <a:pt x="46" y="59"/>
                  <a:pt x="43" y="59"/>
                  <a:pt x="41" y="60"/>
                </a:cubicBezTo>
                <a:cubicBezTo>
                  <a:pt x="40" y="60"/>
                  <a:pt x="40" y="60"/>
                  <a:pt x="40" y="60"/>
                </a:cubicBezTo>
                <a:cubicBezTo>
                  <a:pt x="38" y="60"/>
                  <a:pt x="38" y="60"/>
                  <a:pt x="38" y="60"/>
                </a:cubicBezTo>
                <a:cubicBezTo>
                  <a:pt x="36" y="59"/>
                  <a:pt x="29" y="59"/>
                  <a:pt x="22" y="60"/>
                </a:cubicBezTo>
                <a:cubicBezTo>
                  <a:pt x="15" y="61"/>
                  <a:pt x="8" y="62"/>
                  <a:pt x="2" y="61"/>
                </a:cubicBezTo>
                <a:cubicBezTo>
                  <a:pt x="0" y="58"/>
                  <a:pt x="0" y="58"/>
                  <a:pt x="0" y="58"/>
                </a:cubicBezTo>
                <a:cubicBezTo>
                  <a:pt x="0" y="6"/>
                  <a:pt x="0" y="6"/>
                  <a:pt x="0" y="6"/>
                </a:cubicBezTo>
                <a:cubicBezTo>
                  <a:pt x="3" y="3"/>
                  <a:pt x="3" y="3"/>
                  <a:pt x="3" y="3"/>
                </a:cubicBezTo>
                <a:close/>
                <a:moveTo>
                  <a:pt x="67" y="35"/>
                </a:moveTo>
                <a:cubicBezTo>
                  <a:pt x="64" y="34"/>
                  <a:pt x="61" y="35"/>
                  <a:pt x="59" y="37"/>
                </a:cubicBezTo>
                <a:cubicBezTo>
                  <a:pt x="57" y="39"/>
                  <a:pt x="56" y="41"/>
                  <a:pt x="55" y="44"/>
                </a:cubicBezTo>
                <a:cubicBezTo>
                  <a:pt x="55" y="46"/>
                  <a:pt x="56" y="49"/>
                  <a:pt x="57" y="51"/>
                </a:cubicBezTo>
                <a:cubicBezTo>
                  <a:pt x="59" y="54"/>
                  <a:pt x="62" y="55"/>
                  <a:pt x="64" y="55"/>
                </a:cubicBezTo>
                <a:cubicBezTo>
                  <a:pt x="67" y="56"/>
                  <a:pt x="70" y="55"/>
                  <a:pt x="72" y="53"/>
                </a:cubicBezTo>
                <a:cubicBezTo>
                  <a:pt x="74" y="51"/>
                  <a:pt x="76" y="49"/>
                  <a:pt x="76" y="46"/>
                </a:cubicBezTo>
                <a:cubicBezTo>
                  <a:pt x="76" y="44"/>
                  <a:pt x="75" y="41"/>
                  <a:pt x="74" y="39"/>
                </a:cubicBezTo>
                <a:cubicBezTo>
                  <a:pt x="72" y="36"/>
                  <a:pt x="69" y="35"/>
                  <a:pt x="67" y="35"/>
                </a:cubicBezTo>
                <a:close/>
                <a:moveTo>
                  <a:pt x="56" y="33"/>
                </a:moveTo>
                <a:cubicBezTo>
                  <a:pt x="52" y="35"/>
                  <a:pt x="50" y="39"/>
                  <a:pt x="50" y="43"/>
                </a:cubicBezTo>
                <a:cubicBezTo>
                  <a:pt x="50" y="47"/>
                  <a:pt x="51" y="51"/>
                  <a:pt x="53" y="55"/>
                </a:cubicBezTo>
                <a:cubicBezTo>
                  <a:pt x="56" y="58"/>
                  <a:pt x="60" y="60"/>
                  <a:pt x="64" y="60"/>
                </a:cubicBezTo>
                <a:cubicBezTo>
                  <a:pt x="67" y="61"/>
                  <a:pt x="70" y="60"/>
                  <a:pt x="73" y="59"/>
                </a:cubicBezTo>
                <a:cubicBezTo>
                  <a:pt x="73" y="60"/>
                  <a:pt x="73" y="61"/>
                  <a:pt x="74" y="61"/>
                </a:cubicBezTo>
                <a:cubicBezTo>
                  <a:pt x="79" y="68"/>
                  <a:pt x="79" y="68"/>
                  <a:pt x="79" y="68"/>
                </a:cubicBezTo>
                <a:cubicBezTo>
                  <a:pt x="80" y="70"/>
                  <a:pt x="83" y="70"/>
                  <a:pt x="84" y="69"/>
                </a:cubicBezTo>
                <a:cubicBezTo>
                  <a:pt x="84" y="69"/>
                  <a:pt x="84" y="69"/>
                  <a:pt x="84" y="69"/>
                </a:cubicBezTo>
                <a:cubicBezTo>
                  <a:pt x="86" y="67"/>
                  <a:pt x="86" y="65"/>
                  <a:pt x="85" y="63"/>
                </a:cubicBezTo>
                <a:cubicBezTo>
                  <a:pt x="80" y="57"/>
                  <a:pt x="80" y="57"/>
                  <a:pt x="80" y="57"/>
                </a:cubicBezTo>
                <a:cubicBezTo>
                  <a:pt x="79" y="56"/>
                  <a:pt x="78" y="55"/>
                  <a:pt x="77" y="55"/>
                </a:cubicBezTo>
                <a:cubicBezTo>
                  <a:pt x="79" y="53"/>
                  <a:pt x="81" y="50"/>
                  <a:pt x="81" y="47"/>
                </a:cubicBezTo>
                <a:cubicBezTo>
                  <a:pt x="82" y="43"/>
                  <a:pt x="81" y="39"/>
                  <a:pt x="78" y="35"/>
                </a:cubicBezTo>
                <a:cubicBezTo>
                  <a:pt x="75" y="32"/>
                  <a:pt x="71" y="30"/>
                  <a:pt x="67" y="29"/>
                </a:cubicBezTo>
                <a:cubicBezTo>
                  <a:pt x="63" y="29"/>
                  <a:pt x="59" y="30"/>
                  <a:pt x="56" y="33"/>
                </a:cubicBezTo>
                <a:close/>
                <a:moveTo>
                  <a:pt x="58" y="46"/>
                </a:moveTo>
                <a:cubicBezTo>
                  <a:pt x="60" y="41"/>
                  <a:pt x="64" y="39"/>
                  <a:pt x="70" y="38"/>
                </a:cubicBezTo>
                <a:cubicBezTo>
                  <a:pt x="64" y="34"/>
                  <a:pt x="57" y="40"/>
                  <a:pt x="58" y="46"/>
                </a:cubicBezTo>
                <a:close/>
                <a:moveTo>
                  <a:pt x="71" y="21"/>
                </a:moveTo>
                <a:cubicBezTo>
                  <a:pt x="65" y="21"/>
                  <a:pt x="51" y="19"/>
                  <a:pt x="47" y="19"/>
                </a:cubicBezTo>
                <a:cubicBezTo>
                  <a:pt x="47" y="20"/>
                  <a:pt x="47" y="21"/>
                  <a:pt x="47" y="21"/>
                </a:cubicBezTo>
                <a:cubicBezTo>
                  <a:pt x="51" y="21"/>
                  <a:pt x="67" y="24"/>
                  <a:pt x="71" y="24"/>
                </a:cubicBezTo>
                <a:cubicBezTo>
                  <a:pt x="71" y="23"/>
                  <a:pt x="71" y="22"/>
                  <a:pt x="71" y="21"/>
                </a:cubicBezTo>
                <a:close/>
                <a:moveTo>
                  <a:pt x="71" y="15"/>
                </a:moveTo>
                <a:cubicBezTo>
                  <a:pt x="65" y="15"/>
                  <a:pt x="51" y="12"/>
                  <a:pt x="47" y="12"/>
                </a:cubicBezTo>
                <a:cubicBezTo>
                  <a:pt x="47" y="13"/>
                  <a:pt x="47" y="14"/>
                  <a:pt x="47" y="14"/>
                </a:cubicBezTo>
                <a:cubicBezTo>
                  <a:pt x="51" y="14"/>
                  <a:pt x="67" y="17"/>
                  <a:pt x="71" y="17"/>
                </a:cubicBezTo>
                <a:cubicBezTo>
                  <a:pt x="71" y="16"/>
                  <a:pt x="71" y="15"/>
                  <a:pt x="71" y="15"/>
                </a:cubicBezTo>
                <a:close/>
                <a:moveTo>
                  <a:pt x="10" y="49"/>
                </a:moveTo>
                <a:cubicBezTo>
                  <a:pt x="10" y="49"/>
                  <a:pt x="10" y="50"/>
                  <a:pt x="10" y="51"/>
                </a:cubicBezTo>
                <a:cubicBezTo>
                  <a:pt x="14" y="51"/>
                  <a:pt x="29" y="48"/>
                  <a:pt x="34" y="48"/>
                </a:cubicBezTo>
                <a:cubicBezTo>
                  <a:pt x="34" y="48"/>
                  <a:pt x="34" y="47"/>
                  <a:pt x="34" y="46"/>
                </a:cubicBezTo>
                <a:cubicBezTo>
                  <a:pt x="30" y="46"/>
                  <a:pt x="15" y="49"/>
                  <a:pt x="10" y="49"/>
                </a:cubicBezTo>
                <a:close/>
                <a:moveTo>
                  <a:pt x="10" y="41"/>
                </a:moveTo>
                <a:cubicBezTo>
                  <a:pt x="10" y="42"/>
                  <a:pt x="10" y="43"/>
                  <a:pt x="10" y="43"/>
                </a:cubicBezTo>
                <a:cubicBezTo>
                  <a:pt x="14" y="44"/>
                  <a:pt x="29" y="41"/>
                  <a:pt x="34" y="41"/>
                </a:cubicBezTo>
                <a:cubicBezTo>
                  <a:pt x="34" y="40"/>
                  <a:pt x="34" y="40"/>
                  <a:pt x="34" y="39"/>
                </a:cubicBezTo>
                <a:cubicBezTo>
                  <a:pt x="30" y="39"/>
                  <a:pt x="15" y="41"/>
                  <a:pt x="10" y="41"/>
                </a:cubicBezTo>
                <a:close/>
                <a:moveTo>
                  <a:pt x="10" y="34"/>
                </a:moveTo>
                <a:cubicBezTo>
                  <a:pt x="10" y="35"/>
                  <a:pt x="10" y="36"/>
                  <a:pt x="10" y="37"/>
                </a:cubicBezTo>
                <a:cubicBezTo>
                  <a:pt x="14" y="37"/>
                  <a:pt x="29" y="34"/>
                  <a:pt x="34" y="34"/>
                </a:cubicBezTo>
                <a:cubicBezTo>
                  <a:pt x="34" y="33"/>
                  <a:pt x="34" y="33"/>
                  <a:pt x="34" y="32"/>
                </a:cubicBezTo>
                <a:cubicBezTo>
                  <a:pt x="30" y="32"/>
                  <a:pt x="15" y="34"/>
                  <a:pt x="10" y="34"/>
                </a:cubicBezTo>
                <a:close/>
                <a:moveTo>
                  <a:pt x="22" y="25"/>
                </a:moveTo>
                <a:cubicBezTo>
                  <a:pt x="22" y="26"/>
                  <a:pt x="22" y="27"/>
                  <a:pt x="22" y="28"/>
                </a:cubicBezTo>
                <a:cubicBezTo>
                  <a:pt x="25" y="28"/>
                  <a:pt x="29" y="26"/>
                  <a:pt x="34" y="27"/>
                </a:cubicBezTo>
                <a:cubicBezTo>
                  <a:pt x="34" y="26"/>
                  <a:pt x="34" y="25"/>
                  <a:pt x="34" y="24"/>
                </a:cubicBezTo>
                <a:cubicBezTo>
                  <a:pt x="30" y="24"/>
                  <a:pt x="26" y="25"/>
                  <a:pt x="22" y="25"/>
                </a:cubicBezTo>
                <a:close/>
                <a:moveTo>
                  <a:pt x="22" y="19"/>
                </a:moveTo>
                <a:cubicBezTo>
                  <a:pt x="22" y="20"/>
                  <a:pt x="22" y="21"/>
                  <a:pt x="22" y="21"/>
                </a:cubicBezTo>
                <a:cubicBezTo>
                  <a:pt x="25" y="21"/>
                  <a:pt x="29" y="20"/>
                  <a:pt x="34" y="20"/>
                </a:cubicBezTo>
                <a:cubicBezTo>
                  <a:pt x="34" y="20"/>
                  <a:pt x="34" y="19"/>
                  <a:pt x="34" y="18"/>
                </a:cubicBezTo>
                <a:cubicBezTo>
                  <a:pt x="30" y="18"/>
                  <a:pt x="26" y="19"/>
                  <a:pt x="22" y="19"/>
                </a:cubicBezTo>
                <a:close/>
                <a:moveTo>
                  <a:pt x="22" y="14"/>
                </a:moveTo>
                <a:cubicBezTo>
                  <a:pt x="22" y="15"/>
                  <a:pt x="22" y="15"/>
                  <a:pt x="22" y="16"/>
                </a:cubicBezTo>
                <a:cubicBezTo>
                  <a:pt x="25" y="16"/>
                  <a:pt x="29" y="15"/>
                  <a:pt x="34" y="15"/>
                </a:cubicBezTo>
                <a:cubicBezTo>
                  <a:pt x="34" y="14"/>
                  <a:pt x="34" y="14"/>
                  <a:pt x="34" y="13"/>
                </a:cubicBezTo>
                <a:cubicBezTo>
                  <a:pt x="30" y="13"/>
                  <a:pt x="26" y="13"/>
                  <a:pt x="22" y="14"/>
                </a:cubicBezTo>
                <a:close/>
                <a:moveTo>
                  <a:pt x="9" y="14"/>
                </a:moveTo>
                <a:cubicBezTo>
                  <a:pt x="9" y="31"/>
                  <a:pt x="9" y="31"/>
                  <a:pt x="9" y="31"/>
                </a:cubicBezTo>
                <a:cubicBezTo>
                  <a:pt x="19" y="30"/>
                  <a:pt x="19" y="30"/>
                  <a:pt x="19" y="30"/>
                </a:cubicBezTo>
                <a:cubicBezTo>
                  <a:pt x="19" y="13"/>
                  <a:pt x="19" y="13"/>
                  <a:pt x="19" y="13"/>
                </a:cubicBezTo>
                <a:cubicBezTo>
                  <a:pt x="9" y="14"/>
                  <a:pt x="9" y="14"/>
                  <a:pt x="9" y="14"/>
                </a:cubicBezTo>
                <a:close/>
                <a:moveTo>
                  <a:pt x="21" y="8"/>
                </a:moveTo>
                <a:cubicBezTo>
                  <a:pt x="16" y="8"/>
                  <a:pt x="10" y="9"/>
                  <a:pt x="5" y="9"/>
                </a:cubicBezTo>
                <a:cubicBezTo>
                  <a:pt x="5" y="56"/>
                  <a:pt x="5" y="56"/>
                  <a:pt x="5" y="56"/>
                </a:cubicBezTo>
                <a:cubicBezTo>
                  <a:pt x="10" y="56"/>
                  <a:pt x="16" y="55"/>
                  <a:pt x="21" y="55"/>
                </a:cubicBezTo>
                <a:cubicBezTo>
                  <a:pt x="27" y="54"/>
                  <a:pt x="33" y="53"/>
                  <a:pt x="37" y="54"/>
                </a:cubicBezTo>
                <a:cubicBezTo>
                  <a:pt x="37" y="8"/>
                  <a:pt x="37" y="8"/>
                  <a:pt x="37" y="8"/>
                </a:cubicBezTo>
                <a:cubicBezTo>
                  <a:pt x="34" y="6"/>
                  <a:pt x="27" y="7"/>
                  <a:pt x="21" y="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sp>
        <p:nvSpPr>
          <p:cNvPr id="35" name="文本框 34"/>
          <p:cNvSpPr txBox="1">
            <a:spLocks noChangeArrowheads="1"/>
          </p:cNvSpPr>
          <p:nvPr/>
        </p:nvSpPr>
        <p:spPr bwMode="auto">
          <a:xfrm>
            <a:off x="748904" y="3311129"/>
            <a:ext cx="2305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sp>
        <p:nvSpPr>
          <p:cNvPr id="7" name="矩形 6"/>
          <p:cNvSpPr>
            <a:spLocks noChangeArrowheads="1"/>
          </p:cNvSpPr>
          <p:nvPr/>
        </p:nvSpPr>
        <p:spPr bwMode="auto">
          <a:xfrm>
            <a:off x="4316017" y="1265635"/>
            <a:ext cx="2064542" cy="33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1575" b="1" dirty="0">
                <a:solidFill>
                  <a:srgbClr val="197519"/>
                </a:solidFill>
                <a:cs typeface="+mn-ea"/>
                <a:sym typeface="+mn-lt"/>
              </a:rPr>
              <a:t>Add title text</a:t>
            </a:r>
            <a:endParaRPr lang="zh-CN" altLang="en-US" sz="1575" b="1" dirty="0">
              <a:cs typeface="+mn-ea"/>
              <a:sym typeface="+mn-lt"/>
            </a:endParaRPr>
          </a:p>
        </p:txBody>
      </p:sp>
      <p:sp>
        <p:nvSpPr>
          <p:cNvPr id="27" name="矩形 26"/>
          <p:cNvSpPr>
            <a:spLocks noChangeArrowheads="1"/>
          </p:cNvSpPr>
          <p:nvPr/>
        </p:nvSpPr>
        <p:spPr bwMode="auto">
          <a:xfrm>
            <a:off x="4573192" y="2551510"/>
            <a:ext cx="2064542" cy="33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1575" b="1" dirty="0">
                <a:solidFill>
                  <a:srgbClr val="197519"/>
                </a:solidFill>
                <a:cs typeface="+mn-ea"/>
                <a:sym typeface="+mn-lt"/>
              </a:rPr>
              <a:t>Add title text</a:t>
            </a:r>
            <a:endParaRPr lang="zh-CN" altLang="en-US" sz="1575" b="1" dirty="0">
              <a:cs typeface="+mn-ea"/>
              <a:sym typeface="+mn-lt"/>
            </a:endParaRPr>
          </a:p>
        </p:txBody>
      </p:sp>
      <p:sp>
        <p:nvSpPr>
          <p:cNvPr id="33" name="矩形 32"/>
          <p:cNvSpPr>
            <a:spLocks noChangeArrowheads="1"/>
          </p:cNvSpPr>
          <p:nvPr/>
        </p:nvSpPr>
        <p:spPr bwMode="auto">
          <a:xfrm>
            <a:off x="4337448" y="3869532"/>
            <a:ext cx="2064542" cy="33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1575" b="1" dirty="0">
                <a:solidFill>
                  <a:srgbClr val="197519"/>
                </a:solidFill>
                <a:cs typeface="+mn-ea"/>
                <a:sym typeface="+mn-lt"/>
              </a:rPr>
              <a:t>Add title text</a:t>
            </a:r>
            <a:endParaRPr lang="zh-CN" altLang="en-US" sz="1575" b="1" dirty="0">
              <a:cs typeface="+mn-ea"/>
              <a:sym typeface="+mn-lt"/>
            </a:endParaRPr>
          </a:p>
        </p:txBody>
      </p:sp>
      <p:sp>
        <p:nvSpPr>
          <p:cNvPr id="44" name="文本框 43"/>
          <p:cNvSpPr txBox="1">
            <a:spLocks noChangeArrowheads="1"/>
          </p:cNvSpPr>
          <p:nvPr/>
        </p:nvSpPr>
        <p:spPr bwMode="auto">
          <a:xfrm>
            <a:off x="8523685" y="4893469"/>
            <a:ext cx="463153"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125">
                <a:solidFill>
                  <a:srgbClr val="197519"/>
                </a:solidFill>
                <a:cs typeface="+mn-ea"/>
                <a:sym typeface="+mn-lt"/>
              </a:rPr>
              <a:t>05</a:t>
            </a:r>
            <a:endParaRPr lang="zh-CN" altLang="en-US" sz="1125">
              <a:solidFill>
                <a:srgbClr val="197519"/>
              </a:solidFill>
              <a:cs typeface="+mn-ea"/>
              <a:sym typeface="+mn-lt"/>
            </a:endParaRPr>
          </a:p>
        </p:txBody>
      </p:sp>
      <p:grpSp>
        <p:nvGrpSpPr>
          <p:cNvPr id="14" name="组合 13"/>
          <p:cNvGrpSpPr>
            <a:grpSpLocks/>
          </p:cNvGrpSpPr>
          <p:nvPr/>
        </p:nvGrpSpPr>
        <p:grpSpPr bwMode="auto">
          <a:xfrm>
            <a:off x="2893219" y="1353741"/>
            <a:ext cx="1300163" cy="947738"/>
            <a:chOff x="3856882" y="1805041"/>
            <a:chExt cx="1734682" cy="1262903"/>
          </a:xfrm>
        </p:grpSpPr>
        <p:grpSp>
          <p:nvGrpSpPr>
            <p:cNvPr id="10259" name="组合 8"/>
            <p:cNvGrpSpPr>
              <a:grpSpLocks/>
            </p:cNvGrpSpPr>
            <p:nvPr/>
          </p:nvGrpSpPr>
          <p:grpSpPr bwMode="auto">
            <a:xfrm>
              <a:off x="4635110" y="1805041"/>
              <a:ext cx="956454" cy="937795"/>
              <a:chOff x="4635110" y="1805041"/>
              <a:chExt cx="956454" cy="937795"/>
            </a:xfrm>
          </p:grpSpPr>
          <p:sp>
            <p:nvSpPr>
              <p:cNvPr id="10260" name="等腰三角形 4"/>
              <p:cNvSpPr>
                <a:spLocks noChangeArrowheads="1"/>
              </p:cNvSpPr>
              <p:nvPr/>
            </p:nvSpPr>
            <p:spPr bwMode="auto">
              <a:xfrm>
                <a:off x="4635110" y="1805041"/>
                <a:ext cx="956454" cy="824528"/>
              </a:xfrm>
              <a:prstGeom prst="triangle">
                <a:avLst>
                  <a:gd name="adj" fmla="val 50000"/>
                </a:avLst>
              </a:prstGeom>
              <a:solidFill>
                <a:srgbClr val="1975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13">
                  <a:cs typeface="+mn-ea"/>
                  <a:sym typeface="+mn-lt"/>
                </a:endParaRPr>
              </a:p>
            </p:txBody>
          </p:sp>
          <p:sp>
            <p:nvSpPr>
              <p:cNvPr id="10261" name="文本框 27"/>
              <p:cNvSpPr txBox="1">
                <a:spLocks noChangeArrowheads="1"/>
              </p:cNvSpPr>
              <p:nvPr/>
            </p:nvSpPr>
            <p:spPr bwMode="auto">
              <a:xfrm>
                <a:off x="4676255" y="2066129"/>
                <a:ext cx="915309" cy="676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700">
                    <a:solidFill>
                      <a:schemeClr val="bg1"/>
                    </a:solidFill>
                    <a:cs typeface="+mn-ea"/>
                    <a:sym typeface="+mn-lt"/>
                  </a:rPr>
                  <a:t>01</a:t>
                </a:r>
                <a:endParaRPr lang="zh-CN" altLang="en-US" sz="2700">
                  <a:solidFill>
                    <a:schemeClr val="bg1"/>
                  </a:solidFill>
                  <a:cs typeface="+mn-ea"/>
                  <a:sym typeface="+mn-lt"/>
                </a:endParaRPr>
              </a:p>
            </p:txBody>
          </p:sp>
        </p:grpSp>
        <p:sp>
          <p:nvSpPr>
            <p:cNvPr id="13" name="矩形 12"/>
            <p:cNvSpPr/>
            <p:nvPr/>
          </p:nvSpPr>
          <p:spPr>
            <a:xfrm rot="19804025">
              <a:off x="3856882" y="2198508"/>
              <a:ext cx="1580594" cy="8694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3" noProof="1">
                <a:cs typeface="+mn-ea"/>
                <a:sym typeface="+mn-lt"/>
              </a:endParaRPr>
            </a:p>
          </p:txBody>
        </p:sp>
      </p:grpSp>
      <p:grpSp>
        <p:nvGrpSpPr>
          <p:cNvPr id="15" name="组合 14"/>
          <p:cNvGrpSpPr>
            <a:grpSpLocks/>
          </p:cNvGrpSpPr>
          <p:nvPr/>
        </p:nvGrpSpPr>
        <p:grpSpPr bwMode="auto">
          <a:xfrm>
            <a:off x="3209925" y="2526507"/>
            <a:ext cx="1391841" cy="721519"/>
            <a:chOff x="4279404" y="3368896"/>
            <a:chExt cx="1855551" cy="962445"/>
          </a:xfrm>
        </p:grpSpPr>
        <p:grpSp>
          <p:nvGrpSpPr>
            <p:cNvPr id="10264" name="组合 9"/>
            <p:cNvGrpSpPr>
              <a:grpSpLocks/>
            </p:cNvGrpSpPr>
            <p:nvPr/>
          </p:nvGrpSpPr>
          <p:grpSpPr bwMode="auto">
            <a:xfrm>
              <a:off x="5103518" y="3368896"/>
              <a:ext cx="1031437" cy="887586"/>
              <a:chOff x="5103518" y="3368896"/>
              <a:chExt cx="1031437" cy="887586"/>
            </a:xfrm>
          </p:grpSpPr>
          <p:sp>
            <p:nvSpPr>
              <p:cNvPr id="10265" name="等腰三角形 21"/>
              <p:cNvSpPr>
                <a:spLocks noChangeArrowheads="1"/>
              </p:cNvSpPr>
              <p:nvPr/>
            </p:nvSpPr>
            <p:spPr bwMode="auto">
              <a:xfrm rot="1800000">
                <a:off x="5178501" y="3368896"/>
                <a:ext cx="956454" cy="824528"/>
              </a:xfrm>
              <a:prstGeom prst="triangle">
                <a:avLst>
                  <a:gd name="adj" fmla="val 50000"/>
                </a:avLst>
              </a:prstGeom>
              <a:solidFill>
                <a:srgbClr val="1975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13">
                  <a:cs typeface="+mn-ea"/>
                  <a:sym typeface="+mn-lt"/>
                </a:endParaRPr>
              </a:p>
            </p:txBody>
          </p:sp>
          <p:sp>
            <p:nvSpPr>
              <p:cNvPr id="10266" name="文本框 29"/>
              <p:cNvSpPr txBox="1">
                <a:spLocks noChangeArrowheads="1"/>
              </p:cNvSpPr>
              <p:nvPr/>
            </p:nvSpPr>
            <p:spPr bwMode="auto">
              <a:xfrm>
                <a:off x="5103518" y="3579078"/>
                <a:ext cx="915308" cy="677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700">
                    <a:solidFill>
                      <a:schemeClr val="bg1"/>
                    </a:solidFill>
                    <a:cs typeface="+mn-ea"/>
                    <a:sym typeface="+mn-lt"/>
                  </a:rPr>
                  <a:t>02</a:t>
                </a:r>
                <a:endParaRPr lang="zh-CN" altLang="en-US" sz="2700">
                  <a:solidFill>
                    <a:schemeClr val="bg1"/>
                  </a:solidFill>
                  <a:cs typeface="+mn-ea"/>
                  <a:sym typeface="+mn-lt"/>
                </a:endParaRPr>
              </a:p>
            </p:txBody>
          </p:sp>
        </p:grpSp>
        <p:sp>
          <p:nvSpPr>
            <p:cNvPr id="51" name="矩形 50"/>
            <p:cNvSpPr/>
            <p:nvPr/>
          </p:nvSpPr>
          <p:spPr>
            <a:xfrm>
              <a:off x="4279404" y="3462600"/>
              <a:ext cx="1580948" cy="8687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3" noProof="1">
                <a:cs typeface="+mn-ea"/>
                <a:sym typeface="+mn-lt"/>
              </a:endParaRPr>
            </a:p>
          </p:txBody>
        </p:sp>
      </p:grpSp>
      <p:grpSp>
        <p:nvGrpSpPr>
          <p:cNvPr id="16" name="组合 15"/>
          <p:cNvGrpSpPr>
            <a:grpSpLocks/>
          </p:cNvGrpSpPr>
          <p:nvPr/>
        </p:nvGrpSpPr>
        <p:grpSpPr bwMode="auto">
          <a:xfrm>
            <a:off x="2982516" y="3571875"/>
            <a:ext cx="1322784" cy="834629"/>
            <a:chOff x="3976330" y="4762614"/>
            <a:chExt cx="1764377" cy="1113179"/>
          </a:xfrm>
        </p:grpSpPr>
        <p:grpSp>
          <p:nvGrpSpPr>
            <p:cNvPr id="10269" name="组合 11"/>
            <p:cNvGrpSpPr>
              <a:grpSpLocks/>
            </p:cNvGrpSpPr>
            <p:nvPr/>
          </p:nvGrpSpPr>
          <p:grpSpPr bwMode="auto">
            <a:xfrm>
              <a:off x="4735934" y="4919339"/>
              <a:ext cx="1004773" cy="956454"/>
              <a:chOff x="4735934" y="4919339"/>
              <a:chExt cx="1004773" cy="956454"/>
            </a:xfrm>
          </p:grpSpPr>
          <p:sp>
            <p:nvSpPr>
              <p:cNvPr id="10270" name="等腰三角形 22"/>
              <p:cNvSpPr>
                <a:spLocks noChangeArrowheads="1"/>
              </p:cNvSpPr>
              <p:nvPr/>
            </p:nvSpPr>
            <p:spPr bwMode="auto">
              <a:xfrm rot="3600000">
                <a:off x="4850216" y="4985302"/>
                <a:ext cx="956454" cy="824528"/>
              </a:xfrm>
              <a:prstGeom prst="triangle">
                <a:avLst>
                  <a:gd name="adj" fmla="val 50000"/>
                </a:avLst>
              </a:prstGeom>
              <a:solidFill>
                <a:srgbClr val="1975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13">
                  <a:cs typeface="+mn-ea"/>
                  <a:sym typeface="+mn-lt"/>
                </a:endParaRPr>
              </a:p>
            </p:txBody>
          </p:sp>
          <p:sp>
            <p:nvSpPr>
              <p:cNvPr id="10271" name="文本框 28"/>
              <p:cNvSpPr txBox="1">
                <a:spLocks noChangeArrowheads="1"/>
              </p:cNvSpPr>
              <p:nvPr/>
            </p:nvSpPr>
            <p:spPr bwMode="auto">
              <a:xfrm>
                <a:off x="4735934" y="5120140"/>
                <a:ext cx="915309" cy="677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700">
                    <a:solidFill>
                      <a:schemeClr val="bg1"/>
                    </a:solidFill>
                    <a:cs typeface="+mn-ea"/>
                    <a:sym typeface="+mn-lt"/>
                  </a:rPr>
                  <a:t>03</a:t>
                </a:r>
                <a:endParaRPr lang="zh-CN" altLang="en-US" sz="2700">
                  <a:solidFill>
                    <a:schemeClr val="bg1"/>
                  </a:solidFill>
                  <a:cs typeface="+mn-ea"/>
                  <a:sym typeface="+mn-lt"/>
                </a:endParaRPr>
              </a:p>
            </p:txBody>
          </p:sp>
        </p:grpSp>
        <p:sp>
          <p:nvSpPr>
            <p:cNvPr id="52" name="矩形 51"/>
            <p:cNvSpPr/>
            <p:nvPr/>
          </p:nvSpPr>
          <p:spPr>
            <a:xfrm rot="1795975" flipH="1">
              <a:off x="3976330" y="4762614"/>
              <a:ext cx="1581746" cy="8702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3" noProof="1">
                <a:cs typeface="+mn-ea"/>
                <a:sym typeface="+mn-lt"/>
              </a:endParaRPr>
            </a:p>
          </p:txBody>
        </p:sp>
      </p:grpSp>
    </p:spTree>
    <p:extLst>
      <p:ext uri="{BB962C8B-B14F-4D97-AF65-F5344CB8AC3E}">
        <p14:creationId xmlns:p14="http://schemas.microsoft.com/office/powerpoint/2010/main" val="4239680077"/>
      </p:ext>
    </p:ext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grpId="0" nodeType="withEffect">
                                  <p:stCondLst>
                                    <p:cond delay="0"/>
                                  </p:stCondLst>
                                  <p:childTnLst>
                                    <p:animRot by="21600000">
                                      <p:cBhvr>
                                        <p:cTn id="6" dur="2000" fill="hold"/>
                                        <p:tgtEl>
                                          <p:spTgt spid="39"/>
                                        </p:tgtEl>
                                        <p:attrNameLst>
                                          <p:attrName>r</p:attrName>
                                        </p:attrNameLst>
                                      </p:cBhvr>
                                    </p:animRot>
                                  </p:childTnLst>
                                </p:cTn>
                              </p:par>
                              <p:par>
                                <p:cTn id="7" presetID="8" presetClass="emph" presetSubtype="0" fill="hold" grpId="0" nodeType="withEffect">
                                  <p:stCondLst>
                                    <p:cond delay="0"/>
                                  </p:stCondLst>
                                  <p:childTnLst>
                                    <p:animRot by="21600000">
                                      <p:cBhvr>
                                        <p:cTn id="8" dur="2000" fill="hold"/>
                                        <p:tgtEl>
                                          <p:spTgt spid="40"/>
                                        </p:tgtEl>
                                        <p:attrNameLst>
                                          <p:attrName>r</p:attrName>
                                        </p:attrNameLst>
                                      </p:cBhvr>
                                    </p:animRot>
                                  </p:childTnLst>
                                </p:cTn>
                              </p:par>
                              <p:par>
                                <p:cTn id="9" presetID="8" presetClass="emph" presetSubtype="0" fill="hold" grpId="0" nodeType="withEffect">
                                  <p:stCondLst>
                                    <p:cond delay="0"/>
                                  </p:stCondLst>
                                  <p:childTnLst>
                                    <p:animRot by="21600000">
                                      <p:cBhvr>
                                        <p:cTn id="10" dur="2000" fill="hold"/>
                                        <p:tgtEl>
                                          <p:spTgt spid="41"/>
                                        </p:tgtEl>
                                        <p:attrNameLst>
                                          <p:attrName>r</p:attrName>
                                        </p:attrNameLst>
                                      </p:cBhvr>
                                    </p:animRot>
                                  </p:childTnLst>
                                </p:cTn>
                              </p:par>
                              <p:par>
                                <p:cTn id="11" presetID="8" presetClass="emph" presetSubtype="0" fill="hold" grpId="0" nodeType="withEffect">
                                  <p:stCondLst>
                                    <p:cond delay="0"/>
                                  </p:stCondLst>
                                  <p:childTnLst>
                                    <p:animRot by="21600000">
                                      <p:cBhvr>
                                        <p:cTn id="12" dur="2000" fill="hold"/>
                                        <p:tgtEl>
                                          <p:spTgt spid="42"/>
                                        </p:tgtEl>
                                        <p:attrNameLst>
                                          <p:attrName>r</p:attrName>
                                        </p:attrNameLst>
                                      </p:cBhvr>
                                    </p:animRot>
                                  </p:childTnLst>
                                </p:cTn>
                              </p:par>
                              <p:par>
                                <p:cTn id="13" presetID="8" presetClass="emph" presetSubtype="0" fill="hold" grpId="0" nodeType="withEffect">
                                  <p:stCondLst>
                                    <p:cond delay="0"/>
                                  </p:stCondLst>
                                  <p:childTnLst>
                                    <p:animRot by="21600000">
                                      <p:cBhvr>
                                        <p:cTn id="14" dur="2000" fill="hold"/>
                                        <p:tgtEl>
                                          <p:spTgt spid="43"/>
                                        </p:tgtEl>
                                        <p:attrNameLst>
                                          <p:attrName>r</p:attrName>
                                        </p:attrNameLst>
                                      </p:cBhvr>
                                    </p:animRot>
                                  </p:childTnLst>
                                </p:cTn>
                              </p:par>
                              <p:par>
                                <p:cTn id="15" presetID="2" presetClass="entr" presetSubtype="4" fill="hold" grpId="1" nodeType="with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ppt_x</p:attrName>
                                        </p:attrNameLst>
                                      </p:cBhvr>
                                      <p:tavLst>
                                        <p:tav tm="0">
                                          <p:val>
                                            <p:strVal val="#ppt_x"/>
                                          </p:val>
                                        </p:tav>
                                        <p:tav tm="100000">
                                          <p:val>
                                            <p:strVal val="#ppt_x"/>
                                          </p:val>
                                        </p:tav>
                                      </p:tavLst>
                                    </p:anim>
                                    <p:anim calcmode="lin" valueType="num">
                                      <p:cBhvr>
                                        <p:cTn id="18" dur="50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1" nodeType="withEffect">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cBhvr>
                                        <p:cTn id="21" dur="500" fill="hold"/>
                                        <p:tgtEl>
                                          <p:spTgt spid="40"/>
                                        </p:tgtEl>
                                        <p:attrNameLst>
                                          <p:attrName>ppt_x</p:attrName>
                                        </p:attrNameLst>
                                      </p:cBhvr>
                                      <p:tavLst>
                                        <p:tav tm="0">
                                          <p:val>
                                            <p:strVal val="#ppt_x"/>
                                          </p:val>
                                        </p:tav>
                                        <p:tav tm="100000">
                                          <p:val>
                                            <p:strVal val="#ppt_x"/>
                                          </p:val>
                                        </p:tav>
                                      </p:tavLst>
                                    </p:anim>
                                    <p:anim calcmode="lin" valueType="num">
                                      <p:cBhvr>
                                        <p:cTn id="22" dur="500" fill="hold"/>
                                        <p:tgtEl>
                                          <p:spTgt spid="40"/>
                                        </p:tgtEl>
                                        <p:attrNameLst>
                                          <p:attrName>ppt_y</p:attrName>
                                        </p:attrNameLst>
                                      </p:cBhvr>
                                      <p:tavLst>
                                        <p:tav tm="0">
                                          <p:val>
                                            <p:strVal val="1+#ppt_h/2"/>
                                          </p:val>
                                        </p:tav>
                                        <p:tav tm="100000">
                                          <p:val>
                                            <p:strVal val="#ppt_y"/>
                                          </p:val>
                                        </p:tav>
                                      </p:tavLst>
                                    </p:anim>
                                  </p:childTnLst>
                                </p:cTn>
                              </p:par>
                              <p:par>
                                <p:cTn id="23" presetID="2" presetClass="entr" presetSubtype="4" fill="hold" grpId="1" nodeType="with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p:cTn id="25" dur="500" fill="hold"/>
                                        <p:tgtEl>
                                          <p:spTgt spid="41"/>
                                        </p:tgtEl>
                                        <p:attrNameLst>
                                          <p:attrName>ppt_x</p:attrName>
                                        </p:attrNameLst>
                                      </p:cBhvr>
                                      <p:tavLst>
                                        <p:tav tm="0">
                                          <p:val>
                                            <p:strVal val="#ppt_x"/>
                                          </p:val>
                                        </p:tav>
                                        <p:tav tm="100000">
                                          <p:val>
                                            <p:strVal val="#ppt_x"/>
                                          </p:val>
                                        </p:tav>
                                      </p:tavLst>
                                    </p:anim>
                                    <p:anim calcmode="lin" valueType="num">
                                      <p:cBhvr>
                                        <p:cTn id="26" dur="500" fill="hold"/>
                                        <p:tgtEl>
                                          <p:spTgt spid="41"/>
                                        </p:tgtEl>
                                        <p:attrNameLst>
                                          <p:attrName>ppt_y</p:attrName>
                                        </p:attrNameLst>
                                      </p:cBhvr>
                                      <p:tavLst>
                                        <p:tav tm="0">
                                          <p:val>
                                            <p:strVal val="1+#ppt_h/2"/>
                                          </p:val>
                                        </p:tav>
                                        <p:tav tm="100000">
                                          <p:val>
                                            <p:strVal val="#ppt_y"/>
                                          </p:val>
                                        </p:tav>
                                      </p:tavLst>
                                    </p:anim>
                                  </p:childTnLst>
                                </p:cTn>
                              </p:par>
                              <p:par>
                                <p:cTn id="27" presetID="2" presetClass="entr" presetSubtype="4" fill="hold" grpId="1" nodeType="with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500" fill="hold"/>
                                        <p:tgtEl>
                                          <p:spTgt spid="42"/>
                                        </p:tgtEl>
                                        <p:attrNameLst>
                                          <p:attrName>ppt_x</p:attrName>
                                        </p:attrNameLst>
                                      </p:cBhvr>
                                      <p:tavLst>
                                        <p:tav tm="0">
                                          <p:val>
                                            <p:strVal val="#ppt_x"/>
                                          </p:val>
                                        </p:tav>
                                        <p:tav tm="100000">
                                          <p:val>
                                            <p:strVal val="#ppt_x"/>
                                          </p:val>
                                        </p:tav>
                                      </p:tavLst>
                                    </p:anim>
                                    <p:anim calcmode="lin" valueType="num">
                                      <p:cBhvr>
                                        <p:cTn id="30" dur="500" fill="hold"/>
                                        <p:tgtEl>
                                          <p:spTgt spid="42"/>
                                        </p:tgtEl>
                                        <p:attrNameLst>
                                          <p:attrName>ppt_y</p:attrName>
                                        </p:attrNameLst>
                                      </p:cBhvr>
                                      <p:tavLst>
                                        <p:tav tm="0">
                                          <p:val>
                                            <p:strVal val="1+#ppt_h/2"/>
                                          </p:val>
                                        </p:tav>
                                        <p:tav tm="100000">
                                          <p:val>
                                            <p:strVal val="#ppt_y"/>
                                          </p:val>
                                        </p:tav>
                                      </p:tavLst>
                                    </p:anim>
                                  </p:childTnLst>
                                </p:cTn>
                              </p:par>
                              <p:par>
                                <p:cTn id="31" presetID="2" presetClass="entr" presetSubtype="4" fill="hold" grpId="1" nodeType="withEffect">
                                  <p:stCondLst>
                                    <p:cond delay="0"/>
                                  </p:stCondLst>
                                  <p:childTnLst>
                                    <p:set>
                                      <p:cBhvr>
                                        <p:cTn id="32" dur="1" fill="hold">
                                          <p:stCondLst>
                                            <p:cond delay="0"/>
                                          </p:stCondLst>
                                        </p:cTn>
                                        <p:tgtEl>
                                          <p:spTgt spid="43"/>
                                        </p:tgtEl>
                                        <p:attrNameLst>
                                          <p:attrName>style.visibility</p:attrName>
                                        </p:attrNameLst>
                                      </p:cBhvr>
                                      <p:to>
                                        <p:strVal val="visible"/>
                                      </p:to>
                                    </p:set>
                                    <p:anim calcmode="lin" valueType="num">
                                      <p:cBhvr>
                                        <p:cTn id="33" dur="500" fill="hold"/>
                                        <p:tgtEl>
                                          <p:spTgt spid="43"/>
                                        </p:tgtEl>
                                        <p:attrNameLst>
                                          <p:attrName>ppt_x</p:attrName>
                                        </p:attrNameLst>
                                      </p:cBhvr>
                                      <p:tavLst>
                                        <p:tav tm="0">
                                          <p:val>
                                            <p:strVal val="#ppt_x"/>
                                          </p:val>
                                        </p:tav>
                                        <p:tav tm="100000">
                                          <p:val>
                                            <p:strVal val="#ppt_x"/>
                                          </p:val>
                                        </p:tav>
                                      </p:tavLst>
                                    </p:anim>
                                    <p:anim calcmode="lin" valueType="num">
                                      <p:cBhvr>
                                        <p:cTn id="34" dur="500" fill="hold"/>
                                        <p:tgtEl>
                                          <p:spTgt spid="43"/>
                                        </p:tgtEl>
                                        <p:attrNameLst>
                                          <p:attrName>ppt_y</p:attrName>
                                        </p:attrNameLst>
                                      </p:cBhvr>
                                      <p:tavLst>
                                        <p:tav tm="0">
                                          <p:val>
                                            <p:strVal val="1+#ppt_h/2"/>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1000"/>
                                        <p:tgtEl>
                                          <p:spTgt spid="44"/>
                                        </p:tgtEl>
                                      </p:cBhvr>
                                    </p:animEffect>
                                    <p:anim calcmode="lin" valueType="num">
                                      <p:cBhvr>
                                        <p:cTn id="38" dur="1000" fill="hold"/>
                                        <p:tgtEl>
                                          <p:spTgt spid="44"/>
                                        </p:tgtEl>
                                        <p:attrNameLst>
                                          <p:attrName>ppt_x</p:attrName>
                                        </p:attrNameLst>
                                      </p:cBhvr>
                                      <p:tavLst>
                                        <p:tav tm="0">
                                          <p:val>
                                            <p:strVal val="#ppt_x"/>
                                          </p:val>
                                        </p:tav>
                                        <p:tav tm="100000">
                                          <p:val>
                                            <p:strVal val="#ppt_x"/>
                                          </p:val>
                                        </p:tav>
                                      </p:tavLst>
                                    </p:anim>
                                    <p:anim calcmode="lin" valueType="num">
                                      <p:cBhvr>
                                        <p:cTn id="39" dur="1000" fill="hold"/>
                                        <p:tgtEl>
                                          <p:spTgt spid="44"/>
                                        </p:tgtEl>
                                        <p:attrNameLst>
                                          <p:attrName>ppt_y</p:attrName>
                                        </p:attrNameLst>
                                      </p:cBhvr>
                                      <p:tavLst>
                                        <p:tav tm="0">
                                          <p:val>
                                            <p:strVal val="#ppt_y+.1"/>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ppt_x</p:attrName>
                                        </p:attrNameLst>
                                      </p:cBhvr>
                                      <p:tavLst>
                                        <p:tav tm="0">
                                          <p:val>
                                            <p:strVal val="0-#ppt_w/2"/>
                                          </p:val>
                                        </p:tav>
                                        <p:tav tm="100000">
                                          <p:val>
                                            <p:strVal val="#ppt_x"/>
                                          </p:val>
                                        </p:tav>
                                      </p:tavLst>
                                    </p:anim>
                                    <p:anim calcmode="lin" valueType="num">
                                      <p:cBhvr>
                                        <p:cTn id="43" dur="500" fill="hold"/>
                                        <p:tgtEl>
                                          <p:spTgt spid="2"/>
                                        </p:tgtEl>
                                        <p:attrNameLst>
                                          <p:attrName>ppt_y</p:attrName>
                                        </p:attrNameLst>
                                      </p:cBhvr>
                                      <p:tavLst>
                                        <p:tav tm="0">
                                          <p:val>
                                            <p:strVal val="#ppt_y"/>
                                          </p:val>
                                        </p:tav>
                                        <p:tav tm="100000">
                                          <p:val>
                                            <p:strVal val="#ppt_y"/>
                                          </p:val>
                                        </p:tav>
                                      </p:tavLst>
                                    </p:anim>
                                  </p:childTnLst>
                                </p:cTn>
                              </p:par>
                              <p:par>
                                <p:cTn id="44" presetID="23" presetClass="entr" presetSubtype="16" fill="hold" grpId="0" nodeType="withEffect">
                                  <p:stCondLst>
                                    <p:cond delay="400"/>
                                  </p:stCondLst>
                                  <p:childTnLst>
                                    <p:set>
                                      <p:cBhvr>
                                        <p:cTn id="45" dur="1" fill="hold">
                                          <p:stCondLst>
                                            <p:cond delay="0"/>
                                          </p:stCondLst>
                                        </p:cTn>
                                        <p:tgtEl>
                                          <p:spTgt spid="34"/>
                                        </p:tgtEl>
                                        <p:attrNameLst>
                                          <p:attrName>style.visibility</p:attrName>
                                        </p:attrNameLst>
                                      </p:cBhvr>
                                      <p:to>
                                        <p:strVal val="visible"/>
                                      </p:to>
                                    </p:set>
                                    <p:anim calcmode="lin" valueType="num">
                                      <p:cBhvr>
                                        <p:cTn id="46" dur="500" fill="hold"/>
                                        <p:tgtEl>
                                          <p:spTgt spid="34"/>
                                        </p:tgtEl>
                                        <p:attrNameLst>
                                          <p:attrName>ppt_w</p:attrName>
                                        </p:attrNameLst>
                                      </p:cBhvr>
                                      <p:tavLst>
                                        <p:tav tm="0">
                                          <p:val>
                                            <p:fltVal val="0"/>
                                          </p:val>
                                        </p:tav>
                                        <p:tav tm="100000">
                                          <p:val>
                                            <p:strVal val="#ppt_w"/>
                                          </p:val>
                                        </p:tav>
                                      </p:tavLst>
                                    </p:anim>
                                    <p:anim calcmode="lin" valueType="num">
                                      <p:cBhvr>
                                        <p:cTn id="47" dur="500" fill="hold"/>
                                        <p:tgtEl>
                                          <p:spTgt spid="34"/>
                                        </p:tgtEl>
                                        <p:attrNameLst>
                                          <p:attrName>ppt_h</p:attrName>
                                        </p:attrNameLst>
                                      </p:cBhvr>
                                      <p:tavLst>
                                        <p:tav tm="0">
                                          <p:val>
                                            <p:fltVal val="0"/>
                                          </p:val>
                                        </p:tav>
                                        <p:tav tm="100000">
                                          <p:val>
                                            <p:strVal val="#ppt_h"/>
                                          </p:val>
                                        </p:tav>
                                      </p:tavLst>
                                    </p:anim>
                                  </p:childTnLst>
                                </p:cTn>
                              </p:par>
                              <p:par>
                                <p:cTn id="48" presetID="22" presetClass="entr" presetSubtype="8" fill="hold" grpId="0" nodeType="withEffect">
                                  <p:stCondLst>
                                    <p:cond delay="900"/>
                                  </p:stCondLst>
                                  <p:childTnLst>
                                    <p:set>
                                      <p:cBhvr>
                                        <p:cTn id="49" dur="1" fill="hold">
                                          <p:stCondLst>
                                            <p:cond delay="0"/>
                                          </p:stCondLst>
                                        </p:cTn>
                                        <p:tgtEl>
                                          <p:spTgt spid="35"/>
                                        </p:tgtEl>
                                        <p:attrNameLst>
                                          <p:attrName>style.visibility</p:attrName>
                                        </p:attrNameLst>
                                      </p:cBhvr>
                                      <p:to>
                                        <p:strVal val="visible"/>
                                      </p:to>
                                    </p:set>
                                    <p:animEffect transition="in" filter="wipe(left)">
                                      <p:cBhvr>
                                        <p:cTn id="50" dur="500"/>
                                        <p:tgtEl>
                                          <p:spTgt spid="35"/>
                                        </p:tgtEl>
                                      </p:cBhvr>
                                    </p:animEffect>
                                  </p:childTnLst>
                                </p:cTn>
                              </p:par>
                              <p:par>
                                <p:cTn id="51" presetID="22" presetClass="entr" presetSubtype="4" fill="hold" grpId="0" nodeType="withEffect">
                                  <p:stCondLst>
                                    <p:cond delay="1500"/>
                                  </p:stCondLst>
                                  <p:childTnLst>
                                    <p:set>
                                      <p:cBhvr>
                                        <p:cTn id="52" dur="1" fill="hold">
                                          <p:stCondLst>
                                            <p:cond delay="0"/>
                                          </p:stCondLst>
                                        </p:cTn>
                                        <p:tgtEl>
                                          <p:spTgt spid="4"/>
                                        </p:tgtEl>
                                        <p:attrNameLst>
                                          <p:attrName>style.visibility</p:attrName>
                                        </p:attrNameLst>
                                      </p:cBhvr>
                                      <p:to>
                                        <p:strVal val="visible"/>
                                      </p:to>
                                    </p:set>
                                    <p:animEffect transition="in" filter="wipe(down)">
                                      <p:cBhvr>
                                        <p:cTn id="53" dur="500"/>
                                        <p:tgtEl>
                                          <p:spTgt spid="4"/>
                                        </p:tgtEl>
                                      </p:cBhvr>
                                    </p:animEffect>
                                  </p:childTnLst>
                                </p:cTn>
                              </p:par>
                              <p:par>
                                <p:cTn id="54" presetID="22" presetClass="exit" presetSubtype="4" fill="hold" grpId="1" nodeType="withEffect">
                                  <p:stCondLst>
                                    <p:cond delay="2000"/>
                                  </p:stCondLst>
                                  <p:childTnLst>
                                    <p:animEffect transition="out" filter="wipe(down)">
                                      <p:cBhvr>
                                        <p:cTn id="55" dur="500"/>
                                        <p:tgtEl>
                                          <p:spTgt spid="4"/>
                                        </p:tgtEl>
                                      </p:cBhvr>
                                    </p:animEffect>
                                    <p:set>
                                      <p:cBhvr>
                                        <p:cTn id="56" dur="1" fill="hold">
                                          <p:stCondLst>
                                            <p:cond delay="499"/>
                                          </p:stCondLst>
                                        </p:cTn>
                                        <p:tgtEl>
                                          <p:spTgt spid="4"/>
                                        </p:tgtEl>
                                        <p:attrNameLst>
                                          <p:attrName>style.visibility</p:attrName>
                                        </p:attrNameLst>
                                      </p:cBhvr>
                                      <p:to>
                                        <p:strVal val="hidden"/>
                                      </p:to>
                                    </p:set>
                                  </p:childTnLst>
                                </p:cTn>
                              </p:par>
                              <p:par>
                                <p:cTn id="57" presetID="22" presetClass="entr" presetSubtype="1" fill="hold" grpId="0" nodeType="withEffect">
                                  <p:stCondLst>
                                    <p:cond delay="2500"/>
                                  </p:stCondLst>
                                  <p:childTnLst>
                                    <p:set>
                                      <p:cBhvr>
                                        <p:cTn id="58" dur="1" fill="hold">
                                          <p:stCondLst>
                                            <p:cond delay="0"/>
                                          </p:stCondLst>
                                        </p:cTn>
                                        <p:tgtEl>
                                          <p:spTgt spid="50"/>
                                        </p:tgtEl>
                                        <p:attrNameLst>
                                          <p:attrName>style.visibility</p:attrName>
                                        </p:attrNameLst>
                                      </p:cBhvr>
                                      <p:to>
                                        <p:strVal val="visible"/>
                                      </p:to>
                                    </p:set>
                                    <p:animEffect transition="in" filter="wipe(up)">
                                      <p:cBhvr>
                                        <p:cTn id="59" dur="500"/>
                                        <p:tgtEl>
                                          <p:spTgt spid="50"/>
                                        </p:tgtEl>
                                      </p:cBhvr>
                                    </p:animEffect>
                                  </p:childTnLst>
                                </p:cTn>
                              </p:par>
                              <p:par>
                                <p:cTn id="60" presetID="22" presetClass="exit" presetSubtype="1" fill="hold" grpId="1" nodeType="withEffect">
                                  <p:stCondLst>
                                    <p:cond delay="3000"/>
                                  </p:stCondLst>
                                  <p:childTnLst>
                                    <p:animEffect transition="out" filter="wipe(up)">
                                      <p:cBhvr>
                                        <p:cTn id="61" dur="500"/>
                                        <p:tgtEl>
                                          <p:spTgt spid="50"/>
                                        </p:tgtEl>
                                      </p:cBhvr>
                                    </p:animEffect>
                                    <p:set>
                                      <p:cBhvr>
                                        <p:cTn id="62" dur="1" fill="hold">
                                          <p:stCondLst>
                                            <p:cond delay="499"/>
                                          </p:stCondLst>
                                        </p:cTn>
                                        <p:tgtEl>
                                          <p:spTgt spid="50"/>
                                        </p:tgtEl>
                                        <p:attrNameLst>
                                          <p:attrName>style.visibility</p:attrName>
                                        </p:attrNameLst>
                                      </p:cBhvr>
                                      <p:to>
                                        <p:strVal val="hidden"/>
                                      </p:to>
                                    </p:set>
                                  </p:childTnLst>
                                </p:cTn>
                              </p:par>
                              <p:par>
                                <p:cTn id="63" presetID="22" presetClass="entr" presetSubtype="4" fill="hold" grpId="2" nodeType="withEffect">
                                  <p:stCondLst>
                                    <p:cond delay="3400"/>
                                  </p:stCondLst>
                                  <p:childTnLst>
                                    <p:set>
                                      <p:cBhvr>
                                        <p:cTn id="64" dur="1" fill="hold">
                                          <p:stCondLst>
                                            <p:cond delay="0"/>
                                          </p:stCondLst>
                                        </p:cTn>
                                        <p:tgtEl>
                                          <p:spTgt spid="4"/>
                                        </p:tgtEl>
                                        <p:attrNameLst>
                                          <p:attrName>style.visibility</p:attrName>
                                        </p:attrNameLst>
                                      </p:cBhvr>
                                      <p:to>
                                        <p:strVal val="visible"/>
                                      </p:to>
                                    </p:set>
                                    <p:animEffect transition="in" filter="wipe(down)">
                                      <p:cBhvr>
                                        <p:cTn id="65" dur="500"/>
                                        <p:tgtEl>
                                          <p:spTgt spid="4"/>
                                        </p:tgtEl>
                                      </p:cBhvr>
                                    </p:animEffect>
                                  </p:childTnLst>
                                </p:cTn>
                              </p:par>
                              <p:par>
                                <p:cTn id="66" presetID="23" presetClass="entr" presetSubtype="16" fill="hold" nodeType="withEffect">
                                  <p:stCondLst>
                                    <p:cond delay="3700"/>
                                  </p:stCondLst>
                                  <p:childTnLst>
                                    <p:set>
                                      <p:cBhvr>
                                        <p:cTn id="67" dur="1" fill="hold">
                                          <p:stCondLst>
                                            <p:cond delay="0"/>
                                          </p:stCondLst>
                                        </p:cTn>
                                        <p:tgtEl>
                                          <p:spTgt spid="14"/>
                                        </p:tgtEl>
                                        <p:attrNameLst>
                                          <p:attrName>style.visibility</p:attrName>
                                        </p:attrNameLst>
                                      </p:cBhvr>
                                      <p:to>
                                        <p:strVal val="visible"/>
                                      </p:to>
                                    </p:set>
                                    <p:anim calcmode="lin" valueType="num">
                                      <p:cBhvr>
                                        <p:cTn id="68" dur="500" fill="hold"/>
                                        <p:tgtEl>
                                          <p:spTgt spid="14"/>
                                        </p:tgtEl>
                                        <p:attrNameLst>
                                          <p:attrName>ppt_w</p:attrName>
                                        </p:attrNameLst>
                                      </p:cBhvr>
                                      <p:tavLst>
                                        <p:tav tm="0">
                                          <p:val>
                                            <p:fltVal val="0"/>
                                          </p:val>
                                        </p:tav>
                                        <p:tav tm="100000">
                                          <p:val>
                                            <p:strVal val="#ppt_w"/>
                                          </p:val>
                                        </p:tav>
                                      </p:tavLst>
                                    </p:anim>
                                    <p:anim calcmode="lin" valueType="num">
                                      <p:cBhvr>
                                        <p:cTn id="69" dur="500" fill="hold"/>
                                        <p:tgtEl>
                                          <p:spTgt spid="14"/>
                                        </p:tgtEl>
                                        <p:attrNameLst>
                                          <p:attrName>ppt_h</p:attrName>
                                        </p:attrNameLst>
                                      </p:cBhvr>
                                      <p:tavLst>
                                        <p:tav tm="0">
                                          <p:val>
                                            <p:fltVal val="0"/>
                                          </p:val>
                                        </p:tav>
                                        <p:tav tm="100000">
                                          <p:val>
                                            <p:strVal val="#ppt_h"/>
                                          </p:val>
                                        </p:tav>
                                      </p:tavLst>
                                    </p:anim>
                                  </p:childTnLst>
                                </p:cTn>
                              </p:par>
                              <p:par>
                                <p:cTn id="70" presetID="23" presetClass="entr" presetSubtype="16" fill="hold" nodeType="withEffect">
                                  <p:stCondLst>
                                    <p:cond delay="3800"/>
                                  </p:stCondLst>
                                  <p:childTnLst>
                                    <p:set>
                                      <p:cBhvr>
                                        <p:cTn id="71" dur="1" fill="hold">
                                          <p:stCondLst>
                                            <p:cond delay="0"/>
                                          </p:stCondLst>
                                        </p:cTn>
                                        <p:tgtEl>
                                          <p:spTgt spid="16"/>
                                        </p:tgtEl>
                                        <p:attrNameLst>
                                          <p:attrName>style.visibility</p:attrName>
                                        </p:attrNameLst>
                                      </p:cBhvr>
                                      <p:to>
                                        <p:strVal val="visible"/>
                                      </p:to>
                                    </p:set>
                                    <p:anim calcmode="lin" valueType="num">
                                      <p:cBhvr>
                                        <p:cTn id="72" dur="500" fill="hold"/>
                                        <p:tgtEl>
                                          <p:spTgt spid="16"/>
                                        </p:tgtEl>
                                        <p:attrNameLst>
                                          <p:attrName>ppt_w</p:attrName>
                                        </p:attrNameLst>
                                      </p:cBhvr>
                                      <p:tavLst>
                                        <p:tav tm="0">
                                          <p:val>
                                            <p:fltVal val="0"/>
                                          </p:val>
                                        </p:tav>
                                        <p:tav tm="100000">
                                          <p:val>
                                            <p:strVal val="#ppt_w"/>
                                          </p:val>
                                        </p:tav>
                                      </p:tavLst>
                                    </p:anim>
                                    <p:anim calcmode="lin" valueType="num">
                                      <p:cBhvr>
                                        <p:cTn id="73" dur="500" fill="hold"/>
                                        <p:tgtEl>
                                          <p:spTgt spid="16"/>
                                        </p:tgtEl>
                                        <p:attrNameLst>
                                          <p:attrName>ppt_h</p:attrName>
                                        </p:attrNameLst>
                                      </p:cBhvr>
                                      <p:tavLst>
                                        <p:tav tm="0">
                                          <p:val>
                                            <p:fltVal val="0"/>
                                          </p:val>
                                        </p:tav>
                                        <p:tav tm="100000">
                                          <p:val>
                                            <p:strVal val="#ppt_h"/>
                                          </p:val>
                                        </p:tav>
                                      </p:tavLst>
                                    </p:anim>
                                  </p:childTnLst>
                                </p:cTn>
                              </p:par>
                              <p:par>
                                <p:cTn id="74" presetID="23" presetClass="entr" presetSubtype="16" fill="hold" nodeType="withEffect">
                                  <p:stCondLst>
                                    <p:cond delay="390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childTnLst>
                                </p:cTn>
                              </p:par>
                              <p:par>
                                <p:cTn id="78" presetID="41" presetClass="entr" presetSubtype="0" fill="hold" grpId="0" nodeType="withEffect">
                                  <p:stCondLst>
                                    <p:cond delay="4300"/>
                                  </p:stCondLst>
                                  <p:iterate type="lt">
                                    <p:tmPct val="10000"/>
                                  </p:iterate>
                                  <p:childTnLst>
                                    <p:set>
                                      <p:cBhvr>
                                        <p:cTn id="79" dur="1" fill="hold">
                                          <p:stCondLst>
                                            <p:cond delay="0"/>
                                          </p:stCondLst>
                                        </p:cTn>
                                        <p:tgtEl>
                                          <p:spTgt spid="7"/>
                                        </p:tgtEl>
                                        <p:attrNameLst>
                                          <p:attrName>style.visibility</p:attrName>
                                        </p:attrNameLst>
                                      </p:cBhvr>
                                      <p:to>
                                        <p:strVal val="visible"/>
                                      </p:to>
                                    </p:set>
                                    <p:anim calcmode="lin" valueType="num">
                                      <p:cBhvr>
                                        <p:cTn id="80"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1" dur="500" fill="hold"/>
                                        <p:tgtEl>
                                          <p:spTgt spid="7"/>
                                        </p:tgtEl>
                                        <p:attrNameLst>
                                          <p:attrName>ppt_y</p:attrName>
                                        </p:attrNameLst>
                                      </p:cBhvr>
                                      <p:tavLst>
                                        <p:tav tm="0">
                                          <p:val>
                                            <p:strVal val="#ppt_y"/>
                                          </p:val>
                                        </p:tav>
                                        <p:tav tm="100000">
                                          <p:val>
                                            <p:strVal val="#ppt_y"/>
                                          </p:val>
                                        </p:tav>
                                      </p:tavLst>
                                    </p:anim>
                                    <p:anim calcmode="lin" valueType="num">
                                      <p:cBhvr>
                                        <p:cTn id="82"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83"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84" dur="500" tmFilter="0,0; .5, 1; 1, 1"/>
                                        <p:tgtEl>
                                          <p:spTgt spid="7"/>
                                        </p:tgtEl>
                                      </p:cBhvr>
                                    </p:animEffect>
                                  </p:childTnLst>
                                </p:cTn>
                              </p:par>
                              <p:par>
                                <p:cTn id="85" presetID="22" presetClass="entr" presetSubtype="8" fill="hold" grpId="0" nodeType="withEffect">
                                  <p:stCondLst>
                                    <p:cond delay="4500"/>
                                  </p:stCondLst>
                                  <p:childTnLst>
                                    <p:set>
                                      <p:cBhvr>
                                        <p:cTn id="86" dur="1" fill="hold">
                                          <p:stCondLst>
                                            <p:cond delay="0"/>
                                          </p:stCondLst>
                                        </p:cTn>
                                        <p:tgtEl>
                                          <p:spTgt spid="6"/>
                                        </p:tgtEl>
                                        <p:attrNameLst>
                                          <p:attrName>style.visibility</p:attrName>
                                        </p:attrNameLst>
                                      </p:cBhvr>
                                      <p:to>
                                        <p:strVal val="visible"/>
                                      </p:to>
                                    </p:set>
                                    <p:animEffect transition="in" filter="wipe(left)">
                                      <p:cBhvr>
                                        <p:cTn id="87" dur="500"/>
                                        <p:tgtEl>
                                          <p:spTgt spid="6"/>
                                        </p:tgtEl>
                                      </p:cBhvr>
                                    </p:animEffect>
                                  </p:childTnLst>
                                </p:cTn>
                              </p:par>
                              <p:par>
                                <p:cTn id="88" presetID="41" presetClass="entr" presetSubtype="0" fill="hold" grpId="0" nodeType="withEffect">
                                  <p:stCondLst>
                                    <p:cond delay="5000"/>
                                  </p:stCondLst>
                                  <p:iterate type="lt">
                                    <p:tmPct val="10000"/>
                                  </p:iterate>
                                  <p:childTnLst>
                                    <p:set>
                                      <p:cBhvr>
                                        <p:cTn id="89" dur="1" fill="hold">
                                          <p:stCondLst>
                                            <p:cond delay="0"/>
                                          </p:stCondLst>
                                        </p:cTn>
                                        <p:tgtEl>
                                          <p:spTgt spid="27"/>
                                        </p:tgtEl>
                                        <p:attrNameLst>
                                          <p:attrName>style.visibility</p:attrName>
                                        </p:attrNameLst>
                                      </p:cBhvr>
                                      <p:to>
                                        <p:strVal val="visible"/>
                                      </p:to>
                                    </p:set>
                                    <p:anim calcmode="lin" valueType="num">
                                      <p:cBhvr>
                                        <p:cTn id="90"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91" dur="500" fill="hold"/>
                                        <p:tgtEl>
                                          <p:spTgt spid="27"/>
                                        </p:tgtEl>
                                        <p:attrNameLst>
                                          <p:attrName>ppt_y</p:attrName>
                                        </p:attrNameLst>
                                      </p:cBhvr>
                                      <p:tavLst>
                                        <p:tav tm="0">
                                          <p:val>
                                            <p:strVal val="#ppt_y"/>
                                          </p:val>
                                        </p:tav>
                                        <p:tav tm="100000">
                                          <p:val>
                                            <p:strVal val="#ppt_y"/>
                                          </p:val>
                                        </p:tav>
                                      </p:tavLst>
                                    </p:anim>
                                    <p:anim calcmode="lin" valueType="num">
                                      <p:cBhvr>
                                        <p:cTn id="92"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93"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94" dur="500" tmFilter="0,0; .5, 1; 1, 1"/>
                                        <p:tgtEl>
                                          <p:spTgt spid="27"/>
                                        </p:tgtEl>
                                      </p:cBhvr>
                                    </p:animEffect>
                                  </p:childTnLst>
                                </p:cTn>
                              </p:par>
                              <p:par>
                                <p:cTn id="95" presetID="22" presetClass="entr" presetSubtype="8" fill="hold" grpId="0" nodeType="withEffect">
                                  <p:stCondLst>
                                    <p:cond delay="520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par>
                                <p:cTn id="98" presetID="41" presetClass="entr" presetSubtype="0" fill="hold" grpId="0" nodeType="withEffect">
                                  <p:stCondLst>
                                    <p:cond delay="5700"/>
                                  </p:stCondLst>
                                  <p:iterate type="lt">
                                    <p:tmPct val="10000"/>
                                  </p:iterate>
                                  <p:childTnLst>
                                    <p:set>
                                      <p:cBhvr>
                                        <p:cTn id="99" dur="1" fill="hold">
                                          <p:stCondLst>
                                            <p:cond delay="0"/>
                                          </p:stCondLst>
                                        </p:cTn>
                                        <p:tgtEl>
                                          <p:spTgt spid="33"/>
                                        </p:tgtEl>
                                        <p:attrNameLst>
                                          <p:attrName>style.visibility</p:attrName>
                                        </p:attrNameLst>
                                      </p:cBhvr>
                                      <p:to>
                                        <p:strVal val="visible"/>
                                      </p:to>
                                    </p:set>
                                    <p:anim calcmode="lin" valueType="num">
                                      <p:cBhvr>
                                        <p:cTn id="100"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01" dur="500" fill="hold"/>
                                        <p:tgtEl>
                                          <p:spTgt spid="33"/>
                                        </p:tgtEl>
                                        <p:attrNameLst>
                                          <p:attrName>ppt_y</p:attrName>
                                        </p:attrNameLst>
                                      </p:cBhvr>
                                      <p:tavLst>
                                        <p:tav tm="0">
                                          <p:val>
                                            <p:strVal val="#ppt_y"/>
                                          </p:val>
                                        </p:tav>
                                        <p:tav tm="100000">
                                          <p:val>
                                            <p:strVal val="#ppt_y"/>
                                          </p:val>
                                        </p:tav>
                                      </p:tavLst>
                                    </p:anim>
                                    <p:anim calcmode="lin" valueType="num">
                                      <p:cBhvr>
                                        <p:cTn id="102"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03"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04" dur="500" tmFilter="0,0; .5, 1; 1, 1"/>
                                        <p:tgtEl>
                                          <p:spTgt spid="33"/>
                                        </p:tgtEl>
                                      </p:cBhvr>
                                    </p:animEffect>
                                  </p:childTnLst>
                                </p:cTn>
                              </p:par>
                              <p:par>
                                <p:cTn id="105" presetID="22" presetClass="entr" presetSubtype="8" fill="hold" grpId="0" nodeType="withEffect">
                                  <p:stCondLst>
                                    <p:cond delay="5900"/>
                                  </p:stCondLst>
                                  <p:childTnLst>
                                    <p:set>
                                      <p:cBhvr>
                                        <p:cTn id="106" dur="1" fill="hold">
                                          <p:stCondLst>
                                            <p:cond delay="0"/>
                                          </p:stCondLst>
                                        </p:cTn>
                                        <p:tgtEl>
                                          <p:spTgt spid="32"/>
                                        </p:tgtEl>
                                        <p:attrNameLst>
                                          <p:attrName>style.visibility</p:attrName>
                                        </p:attrNameLst>
                                      </p:cBhvr>
                                      <p:to>
                                        <p:strVal val="visible"/>
                                      </p:to>
                                    </p:set>
                                    <p:animEffect transition="in" filter="wipe(left)">
                                      <p:cBhvr>
                                        <p:cTn id="10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 grpId="0" animBg="1"/>
      <p:bldP spid="4" grpId="1" animBg="1"/>
      <p:bldP spid="4" grpId="2" animBg="1"/>
      <p:bldP spid="50" grpId="0" animBg="1"/>
      <p:bldP spid="50" grpId="1" animBg="1"/>
      <p:bldP spid="6" grpId="0"/>
      <p:bldP spid="31" grpId="0"/>
      <p:bldP spid="32" grpId="0"/>
      <p:bldP spid="2" grpId="0" animBg="1"/>
      <p:bldP spid="34" grpId="0" animBg="1"/>
      <p:bldP spid="35" grpId="0"/>
      <p:bldP spid="7" grpId="0"/>
      <p:bldP spid="27" grpId="0"/>
      <p:bldP spid="3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0"/>
            <a:ext cx="9144000" cy="5245100"/>
            <a:chOff x="0" y="0"/>
            <a:chExt cx="9144000" cy="524510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33206"/>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898018"/>
              <a:ext cx="9144000" cy="2347082"/>
            </a:xfrm>
            <a:prstGeom prst="rect">
              <a:avLst/>
            </a:prstGeom>
          </p:spPr>
        </p:pic>
        <p:grpSp>
          <p:nvGrpSpPr>
            <p:cNvPr id="7" name="组合 6"/>
            <p:cNvGrpSpPr/>
            <p:nvPr/>
          </p:nvGrpSpPr>
          <p:grpSpPr>
            <a:xfrm>
              <a:off x="2432867" y="3647569"/>
              <a:ext cx="3706677" cy="1453387"/>
              <a:chOff x="1402352" y="3057873"/>
              <a:chExt cx="5586276" cy="2190377"/>
            </a:xfrm>
          </p:grpSpPr>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2352" y="3057873"/>
                <a:ext cx="1500505" cy="2190377"/>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45238" y="3057873"/>
                <a:ext cx="1500505" cy="2190377"/>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8123" y="3057873"/>
                <a:ext cx="1500505" cy="2190377"/>
              </a:xfrm>
              <a:prstGeom prst="rect">
                <a:avLst/>
              </a:prstGeom>
            </p:spPr>
          </p:pic>
        </p:grpSp>
      </p:grpSp>
      <p:sp>
        <p:nvSpPr>
          <p:cNvPr id="16" name="TextBox 70"/>
          <p:cNvSpPr txBox="1"/>
          <p:nvPr/>
        </p:nvSpPr>
        <p:spPr>
          <a:xfrm>
            <a:off x="2276976" y="2313243"/>
            <a:ext cx="4238124" cy="584775"/>
          </a:xfrm>
          <a:prstGeom prst="rect">
            <a:avLst/>
          </a:prstGeom>
          <a:ln>
            <a:solidFill>
              <a:srgbClr val="08A81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ltLang="zh-CN" sz="3200" b="0" dirty="0">
                <a:solidFill>
                  <a:schemeClr val="tx1"/>
                </a:solidFill>
                <a:cs typeface="+mn-ea"/>
                <a:sym typeface="+mn-lt"/>
              </a:rPr>
              <a:t>Add chapter title text</a:t>
            </a:r>
            <a:endParaRPr lang="zh-CN" altLang="en-US" sz="3200" b="0" dirty="0">
              <a:solidFill>
                <a:schemeClr val="tx1"/>
              </a:solidFill>
              <a:cs typeface="+mn-ea"/>
              <a:sym typeface="+mn-lt"/>
            </a:endParaRPr>
          </a:p>
        </p:txBody>
      </p:sp>
      <p:grpSp>
        <p:nvGrpSpPr>
          <p:cNvPr id="17" name="组合 16"/>
          <p:cNvGrpSpPr/>
          <p:nvPr/>
        </p:nvGrpSpPr>
        <p:grpSpPr>
          <a:xfrm>
            <a:off x="3877093" y="1390649"/>
            <a:ext cx="1037890" cy="1015663"/>
            <a:chOff x="3921290" y="2074441"/>
            <a:chExt cx="1239880" cy="1015664"/>
          </a:xfrm>
        </p:grpSpPr>
        <p:sp>
          <p:nvSpPr>
            <p:cNvPr id="18" name="五边形 17"/>
            <p:cNvSpPr/>
            <p:nvPr/>
          </p:nvSpPr>
          <p:spPr>
            <a:xfrm>
              <a:off x="3921290" y="2218185"/>
              <a:ext cx="1239880" cy="662437"/>
            </a:xfrm>
            <a:prstGeom prst="homePlate">
              <a:avLst/>
            </a:prstGeom>
            <a:solidFill>
              <a:srgbClr val="08A810"/>
            </a:solidFill>
            <a:ln>
              <a:solidFill>
                <a:srgbClr val="08A8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0">
                <a:cs typeface="+mn-ea"/>
                <a:sym typeface="+mn-lt"/>
              </a:endParaRPr>
            </a:p>
          </p:txBody>
        </p:sp>
        <p:sp>
          <p:nvSpPr>
            <p:cNvPr id="19" name="TextBox 73"/>
            <p:cNvSpPr txBox="1"/>
            <p:nvPr/>
          </p:nvSpPr>
          <p:spPr>
            <a:xfrm>
              <a:off x="3964186" y="2074441"/>
              <a:ext cx="768704" cy="1015664"/>
            </a:xfrm>
            <a:prstGeom prst="rect">
              <a:avLst/>
            </a:prstGeom>
            <a:noFill/>
          </p:spPr>
          <p:txBody>
            <a:bodyPr wrap="square" rtlCol="0">
              <a:spAutoFit/>
            </a:bodyPr>
            <a:lstStyle/>
            <a:p>
              <a:r>
                <a:rPr lang="en-US" altLang="zh-CN" sz="6000" b="0" dirty="0">
                  <a:solidFill>
                    <a:schemeClr val="bg1"/>
                  </a:solidFill>
                  <a:cs typeface="+mn-ea"/>
                  <a:sym typeface="+mn-lt"/>
                </a:rPr>
                <a:t>3</a:t>
              </a:r>
              <a:endParaRPr lang="zh-CN" altLang="en-US" sz="6000" b="0" dirty="0">
                <a:solidFill>
                  <a:schemeClr val="bg1"/>
                </a:solidFill>
                <a:cs typeface="+mn-ea"/>
                <a:sym typeface="+mn-lt"/>
              </a:endParaRPr>
            </a:p>
          </p:txBody>
        </p:sp>
      </p:grpSp>
    </p:spTree>
    <p:extLst>
      <p:ext uri="{BB962C8B-B14F-4D97-AF65-F5344CB8AC3E}">
        <p14:creationId xmlns:p14="http://schemas.microsoft.com/office/powerpoint/2010/main" val="3126211963"/>
      </p:ext>
    </p:ext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750" fill="hold"/>
                                        <p:tgtEl>
                                          <p:spTgt spid="17"/>
                                        </p:tgtEl>
                                        <p:attrNameLst>
                                          <p:attrName>ppt_w</p:attrName>
                                        </p:attrNameLst>
                                      </p:cBhvr>
                                      <p:tavLst>
                                        <p:tav tm="0">
                                          <p:val>
                                            <p:fltVal val="0"/>
                                          </p:val>
                                        </p:tav>
                                        <p:tav tm="100000">
                                          <p:val>
                                            <p:strVal val="#ppt_w"/>
                                          </p:val>
                                        </p:tav>
                                      </p:tavLst>
                                    </p:anim>
                                    <p:anim calcmode="lin" valueType="num">
                                      <p:cBhvr>
                                        <p:cTn id="8" dur="750" fill="hold"/>
                                        <p:tgtEl>
                                          <p:spTgt spid="17"/>
                                        </p:tgtEl>
                                        <p:attrNameLst>
                                          <p:attrName>ppt_h</p:attrName>
                                        </p:attrNameLst>
                                      </p:cBhvr>
                                      <p:tavLst>
                                        <p:tav tm="0">
                                          <p:val>
                                            <p:fltVal val="0"/>
                                          </p:val>
                                        </p:tav>
                                        <p:tav tm="100000">
                                          <p:val>
                                            <p:strVal val="#ppt_h"/>
                                          </p:val>
                                        </p:tav>
                                      </p:tavLst>
                                    </p:anim>
                                    <p:animEffect transition="in" filter="fade">
                                      <p:cBhvr>
                                        <p:cTn id="9" dur="750"/>
                                        <p:tgtEl>
                                          <p:spTgt spid="17"/>
                                        </p:tgtEl>
                                      </p:cBhvr>
                                    </p:animEffect>
                                  </p:childTnLst>
                                </p:cTn>
                              </p:par>
                            </p:childTnLst>
                          </p:cTn>
                        </p:par>
                        <p:par>
                          <p:cTn id="10" fill="hold">
                            <p:stCondLst>
                              <p:cond delay="750"/>
                            </p:stCondLst>
                            <p:childTnLst>
                              <p:par>
                                <p:cTn id="11" presetID="22" presetClass="entr" presetSubtype="4"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等腰三角形 2"/>
          <p:cNvSpPr>
            <a:spLocks noChangeArrowheads="1"/>
          </p:cNvSpPr>
          <p:nvPr/>
        </p:nvSpPr>
        <p:spPr bwMode="auto">
          <a:xfrm rot="9233090">
            <a:off x="8372475" y="4995863"/>
            <a:ext cx="91679" cy="78581"/>
          </a:xfrm>
          <a:prstGeom prst="triangle">
            <a:avLst>
              <a:gd name="adj" fmla="val 50000"/>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en-US" sz="1013">
              <a:solidFill>
                <a:srgbClr val="197519"/>
              </a:solidFill>
              <a:cs typeface="+mn-ea"/>
              <a:sym typeface="+mn-lt"/>
            </a:endParaRPr>
          </a:p>
        </p:txBody>
      </p:sp>
      <p:sp>
        <p:nvSpPr>
          <p:cNvPr id="4" name="等腰三角形 3"/>
          <p:cNvSpPr>
            <a:spLocks noChangeArrowheads="1"/>
          </p:cNvSpPr>
          <p:nvPr/>
        </p:nvSpPr>
        <p:spPr bwMode="auto">
          <a:xfrm rot="15569576">
            <a:off x="8192096" y="4976218"/>
            <a:ext cx="135731" cy="117872"/>
          </a:xfrm>
          <a:prstGeom prst="triangle">
            <a:avLst>
              <a:gd name="adj" fmla="val 50000"/>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en-US" sz="1013">
              <a:solidFill>
                <a:srgbClr val="197519"/>
              </a:solidFill>
              <a:cs typeface="+mn-ea"/>
              <a:sym typeface="+mn-lt"/>
            </a:endParaRPr>
          </a:p>
        </p:txBody>
      </p:sp>
      <p:sp>
        <p:nvSpPr>
          <p:cNvPr id="5" name="等腰三角形 4"/>
          <p:cNvSpPr>
            <a:spLocks noChangeArrowheads="1"/>
          </p:cNvSpPr>
          <p:nvPr/>
        </p:nvSpPr>
        <p:spPr bwMode="auto">
          <a:xfrm rot="21371394">
            <a:off x="8533210" y="4982767"/>
            <a:ext cx="91678" cy="78581"/>
          </a:xfrm>
          <a:prstGeom prst="triangle">
            <a:avLst>
              <a:gd name="adj" fmla="val 50000"/>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en-US" sz="1013">
              <a:solidFill>
                <a:srgbClr val="197519"/>
              </a:solidFill>
              <a:cs typeface="+mn-ea"/>
              <a:sym typeface="+mn-lt"/>
            </a:endParaRPr>
          </a:p>
        </p:txBody>
      </p:sp>
      <p:sp>
        <p:nvSpPr>
          <p:cNvPr id="6" name="等腰三角形 5"/>
          <p:cNvSpPr>
            <a:spLocks noChangeArrowheads="1"/>
          </p:cNvSpPr>
          <p:nvPr/>
        </p:nvSpPr>
        <p:spPr bwMode="auto">
          <a:xfrm rot="18210217">
            <a:off x="8337948" y="4929188"/>
            <a:ext cx="44053" cy="36910"/>
          </a:xfrm>
          <a:prstGeom prst="triangle">
            <a:avLst>
              <a:gd name="adj" fmla="val 50000"/>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en-US" sz="1013">
              <a:solidFill>
                <a:srgbClr val="197519"/>
              </a:solidFill>
              <a:cs typeface="+mn-ea"/>
              <a:sym typeface="+mn-lt"/>
            </a:endParaRPr>
          </a:p>
        </p:txBody>
      </p:sp>
      <p:sp>
        <p:nvSpPr>
          <p:cNvPr id="7" name="等腰三角形 6"/>
          <p:cNvSpPr>
            <a:spLocks noChangeArrowheads="1"/>
          </p:cNvSpPr>
          <p:nvPr/>
        </p:nvSpPr>
        <p:spPr bwMode="auto">
          <a:xfrm rot="8748521">
            <a:off x="8479631" y="4993482"/>
            <a:ext cx="44054" cy="36910"/>
          </a:xfrm>
          <a:prstGeom prst="triangle">
            <a:avLst>
              <a:gd name="adj" fmla="val 50000"/>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en-US" sz="1013">
              <a:solidFill>
                <a:srgbClr val="197519"/>
              </a:solidFill>
              <a:cs typeface="+mn-ea"/>
              <a:sym typeface="+mn-lt"/>
            </a:endParaRPr>
          </a:p>
        </p:txBody>
      </p:sp>
      <p:graphicFrame>
        <p:nvGraphicFramePr>
          <p:cNvPr id="11270" name="对象 1"/>
          <p:cNvGraphicFramePr>
            <a:graphicFrameLocks/>
          </p:cNvGraphicFramePr>
          <p:nvPr>
            <p:extLst>
              <p:ext uri="{D42A27DB-BD31-4B8C-83A1-F6EECF244321}">
                <p14:modId xmlns:p14="http://schemas.microsoft.com/office/powerpoint/2010/main" val="2939397597"/>
              </p:ext>
            </p:extLst>
          </p:nvPr>
        </p:nvGraphicFramePr>
        <p:xfrm>
          <a:off x="479425" y="1400175"/>
          <a:ext cx="4878388" cy="3297238"/>
        </p:xfrm>
        <a:graphic>
          <a:graphicData uri="http://schemas.openxmlformats.org/presentationml/2006/ole">
            <mc:AlternateContent xmlns:mc="http://schemas.openxmlformats.org/markup-compatibility/2006">
              <mc:Choice xmlns:v="urn:schemas-microsoft-com:vml" Requires="v">
                <p:oleObj name="Worksheet" r:id="rId3" imgW="6505575" imgH="4391222" progId="Excel.Sheet.8">
                  <p:embed/>
                </p:oleObj>
              </mc:Choice>
              <mc:Fallback>
                <p:oleObj name="Worksheet" r:id="rId3" imgW="6505575" imgH="4391222" progId="Excel.Sheet.8">
                  <p:embed/>
                  <p:pic>
                    <p:nvPicPr>
                      <p:cNvPr id="11270" name="对象 1"/>
                      <p:cNvPicPr>
                        <a:picLocks noChangeArrowheads="1"/>
                      </p:cNvPicPr>
                      <p:nvPr/>
                    </p:nvPicPr>
                    <p:blipFill>
                      <a:blip r:embed="rId4"/>
                      <a:srcRect/>
                      <a:stretch>
                        <a:fillRect/>
                      </a:stretch>
                    </p:blipFill>
                    <p:spPr bwMode="auto">
                      <a:xfrm>
                        <a:off x="479425" y="1400175"/>
                        <a:ext cx="4878388" cy="329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7" name="直接连接符 16"/>
          <p:cNvCxnSpPr/>
          <p:nvPr/>
        </p:nvCxnSpPr>
        <p:spPr>
          <a:xfrm>
            <a:off x="5472113" y="1293019"/>
            <a:ext cx="0" cy="216694"/>
          </a:xfrm>
          <a:prstGeom prst="line">
            <a:avLst/>
          </a:prstGeom>
          <a:ln w="53975">
            <a:solidFill>
              <a:srgbClr val="197519"/>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5472113" y="2408635"/>
            <a:ext cx="0" cy="215503"/>
          </a:xfrm>
          <a:prstGeom prst="line">
            <a:avLst/>
          </a:prstGeom>
          <a:ln w="53975">
            <a:solidFill>
              <a:srgbClr val="4F867D"/>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5472113" y="3525441"/>
            <a:ext cx="0" cy="215503"/>
          </a:xfrm>
          <a:prstGeom prst="line">
            <a:avLst/>
          </a:prstGeom>
          <a:ln w="53975"/>
        </p:spPr>
        <p:style>
          <a:lnRef idx="1">
            <a:schemeClr val="accent1"/>
          </a:lnRef>
          <a:fillRef idx="0">
            <a:schemeClr val="accent1"/>
          </a:fillRef>
          <a:effectRef idx="0">
            <a:schemeClr val="accent1"/>
          </a:effectRef>
          <a:fontRef idx="minor">
            <a:schemeClr val="tx1"/>
          </a:fontRef>
        </p:style>
      </p:cxnSp>
      <p:sp>
        <p:nvSpPr>
          <p:cNvPr id="21" name="文本框 20"/>
          <p:cNvSpPr txBox="1">
            <a:spLocks noChangeArrowheads="1"/>
          </p:cNvSpPr>
          <p:nvPr/>
        </p:nvSpPr>
        <p:spPr bwMode="auto">
          <a:xfrm>
            <a:off x="5543550" y="1228725"/>
            <a:ext cx="34718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800" dirty="0">
                <a:solidFill>
                  <a:srgbClr val="197519"/>
                </a:solidFill>
                <a:cs typeface="+mn-ea"/>
                <a:sym typeface="+mn-lt"/>
              </a:rPr>
              <a:t>Add title text</a:t>
            </a:r>
            <a:endParaRPr lang="zh-CN" altLang="en-US" sz="1800" dirty="0">
              <a:solidFill>
                <a:srgbClr val="197519"/>
              </a:solidFill>
              <a:cs typeface="+mn-ea"/>
              <a:sym typeface="+mn-lt"/>
            </a:endParaRPr>
          </a:p>
        </p:txBody>
      </p:sp>
      <p:sp>
        <p:nvSpPr>
          <p:cNvPr id="22" name="文本框 21"/>
          <p:cNvSpPr txBox="1">
            <a:spLocks noChangeArrowheads="1"/>
          </p:cNvSpPr>
          <p:nvPr/>
        </p:nvSpPr>
        <p:spPr bwMode="auto">
          <a:xfrm>
            <a:off x="5543550" y="2343150"/>
            <a:ext cx="34718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800" dirty="0">
                <a:solidFill>
                  <a:srgbClr val="4F867D"/>
                </a:solidFill>
                <a:cs typeface="+mn-ea"/>
                <a:sym typeface="+mn-lt"/>
              </a:rPr>
              <a:t>Add title text</a:t>
            </a:r>
            <a:endParaRPr lang="zh-CN" altLang="en-US" sz="1800" dirty="0">
              <a:solidFill>
                <a:srgbClr val="4F867D"/>
              </a:solidFill>
              <a:cs typeface="+mn-ea"/>
              <a:sym typeface="+mn-lt"/>
            </a:endParaRPr>
          </a:p>
        </p:txBody>
      </p:sp>
      <p:sp>
        <p:nvSpPr>
          <p:cNvPr id="23" name="文本框 22"/>
          <p:cNvSpPr txBox="1">
            <a:spLocks noChangeArrowheads="1"/>
          </p:cNvSpPr>
          <p:nvPr/>
        </p:nvSpPr>
        <p:spPr bwMode="auto">
          <a:xfrm>
            <a:off x="5543550" y="3457575"/>
            <a:ext cx="34718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800" dirty="0">
                <a:solidFill>
                  <a:srgbClr val="5AAB1E"/>
                </a:solidFill>
                <a:cs typeface="+mn-ea"/>
                <a:sym typeface="+mn-lt"/>
              </a:rPr>
              <a:t>Add title text</a:t>
            </a:r>
            <a:endParaRPr lang="zh-CN" altLang="en-US" sz="1800" dirty="0">
              <a:solidFill>
                <a:srgbClr val="5AAB1E"/>
              </a:solidFill>
              <a:cs typeface="+mn-ea"/>
              <a:sym typeface="+mn-lt"/>
            </a:endParaRPr>
          </a:p>
        </p:txBody>
      </p:sp>
      <p:sp>
        <p:nvSpPr>
          <p:cNvPr id="24" name="文本框 23"/>
          <p:cNvSpPr txBox="1">
            <a:spLocks noChangeArrowheads="1"/>
          </p:cNvSpPr>
          <p:nvPr/>
        </p:nvSpPr>
        <p:spPr bwMode="auto">
          <a:xfrm>
            <a:off x="5529262" y="1540669"/>
            <a:ext cx="3471863"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575" dirty="0">
                <a:solidFill>
                  <a:srgbClr val="404040"/>
                </a:solidFill>
                <a:cs typeface="+mn-ea"/>
                <a:sym typeface="+mn-lt"/>
              </a:rPr>
              <a:t>Click here to add content, content to match the title. </a:t>
            </a:r>
            <a:endParaRPr lang="zh-CN" altLang="en-US" sz="1575" dirty="0">
              <a:solidFill>
                <a:srgbClr val="404040"/>
              </a:solidFill>
              <a:cs typeface="+mn-ea"/>
              <a:sym typeface="+mn-lt"/>
            </a:endParaRPr>
          </a:p>
        </p:txBody>
      </p:sp>
      <p:sp>
        <p:nvSpPr>
          <p:cNvPr id="25" name="文本框 24"/>
          <p:cNvSpPr txBox="1">
            <a:spLocks noChangeArrowheads="1"/>
          </p:cNvSpPr>
          <p:nvPr/>
        </p:nvSpPr>
        <p:spPr bwMode="auto">
          <a:xfrm>
            <a:off x="5529262" y="2657476"/>
            <a:ext cx="3471863"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575" dirty="0">
                <a:solidFill>
                  <a:srgbClr val="404040"/>
                </a:solidFill>
                <a:cs typeface="+mn-ea"/>
                <a:sym typeface="+mn-lt"/>
              </a:rPr>
              <a:t>Click here to add content, content to match the title. </a:t>
            </a:r>
            <a:endParaRPr lang="zh-CN" altLang="en-US" sz="1575" dirty="0">
              <a:solidFill>
                <a:srgbClr val="404040"/>
              </a:solidFill>
              <a:cs typeface="+mn-ea"/>
              <a:sym typeface="+mn-lt"/>
            </a:endParaRPr>
          </a:p>
        </p:txBody>
      </p:sp>
      <p:sp>
        <p:nvSpPr>
          <p:cNvPr id="26" name="文本框 25"/>
          <p:cNvSpPr txBox="1">
            <a:spLocks noChangeArrowheads="1"/>
          </p:cNvSpPr>
          <p:nvPr/>
        </p:nvSpPr>
        <p:spPr bwMode="auto">
          <a:xfrm>
            <a:off x="5529262" y="3771901"/>
            <a:ext cx="3471863"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575" dirty="0">
                <a:solidFill>
                  <a:srgbClr val="404040"/>
                </a:solidFill>
                <a:cs typeface="+mn-ea"/>
                <a:sym typeface="+mn-lt"/>
              </a:rPr>
              <a:t>Click here to add content, content to match the title. </a:t>
            </a:r>
            <a:endParaRPr lang="zh-CN" altLang="en-US" sz="1575" dirty="0">
              <a:solidFill>
                <a:srgbClr val="404040"/>
              </a:solidFill>
              <a:cs typeface="+mn-ea"/>
              <a:sym typeface="+mn-lt"/>
            </a:endParaRPr>
          </a:p>
        </p:txBody>
      </p:sp>
      <p:sp>
        <p:nvSpPr>
          <p:cNvPr id="27" name="文本框 26"/>
          <p:cNvSpPr txBox="1">
            <a:spLocks noChangeArrowheads="1"/>
          </p:cNvSpPr>
          <p:nvPr/>
        </p:nvSpPr>
        <p:spPr bwMode="auto">
          <a:xfrm>
            <a:off x="8523685" y="4893469"/>
            <a:ext cx="463153"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125">
                <a:solidFill>
                  <a:srgbClr val="197519"/>
                </a:solidFill>
                <a:cs typeface="+mn-ea"/>
                <a:sym typeface="+mn-lt"/>
              </a:rPr>
              <a:t>06</a:t>
            </a:r>
            <a:endParaRPr lang="zh-CN" altLang="en-US" sz="1125">
              <a:solidFill>
                <a:srgbClr val="197519"/>
              </a:solidFill>
              <a:cs typeface="+mn-ea"/>
              <a:sym typeface="+mn-lt"/>
            </a:endParaRPr>
          </a:p>
        </p:txBody>
      </p:sp>
    </p:spTree>
    <p:extLst>
      <p:ext uri="{BB962C8B-B14F-4D97-AF65-F5344CB8AC3E}">
        <p14:creationId xmlns:p14="http://schemas.microsoft.com/office/powerpoint/2010/main" val="1170269793"/>
      </p:ext>
    </p:ext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grpId="0" nodeType="withEffect">
                                  <p:stCondLst>
                                    <p:cond delay="0"/>
                                  </p:stCondLst>
                                  <p:childTnLst>
                                    <p:animRot by="21600000">
                                      <p:cBhvr>
                                        <p:cTn id="6" dur="2000" fill="hold"/>
                                        <p:tgtEl>
                                          <p:spTgt spid="3"/>
                                        </p:tgtEl>
                                        <p:attrNameLst>
                                          <p:attrName>r</p:attrName>
                                        </p:attrNameLst>
                                      </p:cBhvr>
                                    </p:animRot>
                                  </p:childTnLst>
                                </p:cTn>
                              </p:par>
                              <p:par>
                                <p:cTn id="7" presetID="8" presetClass="emph" presetSubtype="0" fill="hold" grpId="0" nodeType="withEffect">
                                  <p:stCondLst>
                                    <p:cond delay="0"/>
                                  </p:stCondLst>
                                  <p:childTnLst>
                                    <p:animRot by="21600000">
                                      <p:cBhvr>
                                        <p:cTn id="8" dur="2000" fill="hold"/>
                                        <p:tgtEl>
                                          <p:spTgt spid="4"/>
                                        </p:tgtEl>
                                        <p:attrNameLst>
                                          <p:attrName>r</p:attrName>
                                        </p:attrNameLst>
                                      </p:cBhvr>
                                    </p:animRot>
                                  </p:childTnLst>
                                </p:cTn>
                              </p:par>
                              <p:par>
                                <p:cTn id="9" presetID="8" presetClass="emph" presetSubtype="0" fill="hold" grpId="0" nodeType="withEffect">
                                  <p:stCondLst>
                                    <p:cond delay="0"/>
                                  </p:stCondLst>
                                  <p:childTnLst>
                                    <p:animRot by="21600000">
                                      <p:cBhvr>
                                        <p:cTn id="10" dur="2000" fill="hold"/>
                                        <p:tgtEl>
                                          <p:spTgt spid="5"/>
                                        </p:tgtEl>
                                        <p:attrNameLst>
                                          <p:attrName>r</p:attrName>
                                        </p:attrNameLst>
                                      </p:cBhvr>
                                    </p:animRot>
                                  </p:childTnLst>
                                </p:cTn>
                              </p:par>
                              <p:par>
                                <p:cTn id="11" presetID="8" presetClass="emph" presetSubtype="0" fill="hold" grpId="0" nodeType="withEffect">
                                  <p:stCondLst>
                                    <p:cond delay="0"/>
                                  </p:stCondLst>
                                  <p:childTnLst>
                                    <p:animRot by="21600000">
                                      <p:cBhvr>
                                        <p:cTn id="12" dur="2000" fill="hold"/>
                                        <p:tgtEl>
                                          <p:spTgt spid="6"/>
                                        </p:tgtEl>
                                        <p:attrNameLst>
                                          <p:attrName>r</p:attrName>
                                        </p:attrNameLst>
                                      </p:cBhvr>
                                    </p:animRot>
                                  </p:childTnLst>
                                </p:cTn>
                              </p:par>
                              <p:par>
                                <p:cTn id="13" presetID="8" presetClass="emph" presetSubtype="0" fill="hold" grpId="0" nodeType="withEffect">
                                  <p:stCondLst>
                                    <p:cond delay="0"/>
                                  </p:stCondLst>
                                  <p:childTnLst>
                                    <p:animRot by="21600000">
                                      <p:cBhvr>
                                        <p:cTn id="14" dur="2000" fill="hold"/>
                                        <p:tgtEl>
                                          <p:spTgt spid="7"/>
                                        </p:tgtEl>
                                        <p:attrNameLst>
                                          <p:attrName>r</p:attrName>
                                        </p:attrNameLst>
                                      </p:cBhvr>
                                    </p:animRot>
                                  </p:childTnLst>
                                </p:cTn>
                              </p:par>
                              <p:par>
                                <p:cTn id="15" presetID="2" presetClass="entr" presetSubtype="4" fill="hold" grpId="1"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ppt_x</p:attrName>
                                        </p:attrNameLst>
                                      </p:cBhvr>
                                      <p:tavLst>
                                        <p:tav tm="0">
                                          <p:val>
                                            <p:strVal val="#ppt_x"/>
                                          </p:val>
                                        </p:tav>
                                        <p:tav tm="100000">
                                          <p:val>
                                            <p:strVal val="#ppt_x"/>
                                          </p:val>
                                        </p:tav>
                                      </p:tavLst>
                                    </p:anim>
                                    <p:anim calcmode="lin" valueType="num">
                                      <p:cBhvr>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1"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ppt_x</p:attrName>
                                        </p:attrNameLst>
                                      </p:cBhvr>
                                      <p:tavLst>
                                        <p:tav tm="0">
                                          <p:val>
                                            <p:strVal val="#ppt_x"/>
                                          </p:val>
                                        </p:tav>
                                        <p:tav tm="100000">
                                          <p:val>
                                            <p:strVal val="#ppt_x"/>
                                          </p:val>
                                        </p:tav>
                                      </p:tavLst>
                                    </p:anim>
                                    <p:anim calcmode="lin" valueType="num">
                                      <p:cBhvr>
                                        <p:cTn id="22" dur="500" fill="hold"/>
                                        <p:tgtEl>
                                          <p:spTgt spid="4"/>
                                        </p:tgtEl>
                                        <p:attrNameLst>
                                          <p:attrName>ppt_y</p:attrName>
                                        </p:attrNameLst>
                                      </p:cBhvr>
                                      <p:tavLst>
                                        <p:tav tm="0">
                                          <p:val>
                                            <p:strVal val="1+#ppt_h/2"/>
                                          </p:val>
                                        </p:tav>
                                        <p:tav tm="100000">
                                          <p:val>
                                            <p:strVal val="#ppt_y"/>
                                          </p:val>
                                        </p:tav>
                                      </p:tavLst>
                                    </p:anim>
                                  </p:childTnLst>
                                </p:cTn>
                              </p:par>
                              <p:par>
                                <p:cTn id="23" presetID="2" presetClass="entr" presetSubtype="4" fill="hold" grpId="1"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ppt_x</p:attrName>
                                        </p:attrNameLst>
                                      </p:cBhvr>
                                      <p:tavLst>
                                        <p:tav tm="0">
                                          <p:val>
                                            <p:strVal val="#ppt_x"/>
                                          </p:val>
                                        </p:tav>
                                        <p:tav tm="100000">
                                          <p:val>
                                            <p:strVal val="#ppt_x"/>
                                          </p:val>
                                        </p:tav>
                                      </p:tavLst>
                                    </p:anim>
                                    <p:anim calcmode="lin" valueType="num">
                                      <p:cBhvr>
                                        <p:cTn id="26" dur="500" fill="hold"/>
                                        <p:tgtEl>
                                          <p:spTgt spid="5"/>
                                        </p:tgtEl>
                                        <p:attrNameLst>
                                          <p:attrName>ppt_y</p:attrName>
                                        </p:attrNameLst>
                                      </p:cBhvr>
                                      <p:tavLst>
                                        <p:tav tm="0">
                                          <p:val>
                                            <p:strVal val="1+#ppt_h/2"/>
                                          </p:val>
                                        </p:tav>
                                        <p:tav tm="100000">
                                          <p:val>
                                            <p:strVal val="#ppt_y"/>
                                          </p:val>
                                        </p:tav>
                                      </p:tavLst>
                                    </p:anim>
                                  </p:childTnLst>
                                </p:cTn>
                              </p:par>
                              <p:par>
                                <p:cTn id="27" presetID="2" presetClass="entr" presetSubtype="4" fill="hold" grpId="1"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ppt_x</p:attrName>
                                        </p:attrNameLst>
                                      </p:cBhvr>
                                      <p:tavLst>
                                        <p:tav tm="0">
                                          <p:val>
                                            <p:strVal val="#ppt_x"/>
                                          </p:val>
                                        </p:tav>
                                        <p:tav tm="100000">
                                          <p:val>
                                            <p:strVal val="#ppt_x"/>
                                          </p:val>
                                        </p:tav>
                                      </p:tavLst>
                                    </p:anim>
                                    <p:anim calcmode="lin" valueType="num">
                                      <p:cBhvr>
                                        <p:cTn id="30" dur="500" fill="hold"/>
                                        <p:tgtEl>
                                          <p:spTgt spid="6"/>
                                        </p:tgtEl>
                                        <p:attrNameLst>
                                          <p:attrName>ppt_y</p:attrName>
                                        </p:attrNameLst>
                                      </p:cBhvr>
                                      <p:tavLst>
                                        <p:tav tm="0">
                                          <p:val>
                                            <p:strVal val="1+#ppt_h/2"/>
                                          </p:val>
                                        </p:tav>
                                        <p:tav tm="100000">
                                          <p:val>
                                            <p:strVal val="#ppt_y"/>
                                          </p:val>
                                        </p:tav>
                                      </p:tavLst>
                                    </p:anim>
                                  </p:childTnLst>
                                </p:cTn>
                              </p:par>
                              <p:par>
                                <p:cTn id="31" presetID="2" presetClass="entr" presetSubtype="4" fill="hold" grpId="1"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ppt_x</p:attrName>
                                        </p:attrNameLst>
                                      </p:cBhvr>
                                      <p:tavLst>
                                        <p:tav tm="0">
                                          <p:val>
                                            <p:strVal val="#ppt_x"/>
                                          </p:val>
                                        </p:tav>
                                        <p:tav tm="100000">
                                          <p:val>
                                            <p:strVal val="#ppt_x"/>
                                          </p:val>
                                        </p:tav>
                                      </p:tavLst>
                                    </p:anim>
                                    <p:anim calcmode="lin" valueType="num">
                                      <p:cBhvr>
                                        <p:cTn id="34" dur="500" fill="hold"/>
                                        <p:tgtEl>
                                          <p:spTgt spid="7"/>
                                        </p:tgtEl>
                                        <p:attrNameLst>
                                          <p:attrName>ppt_y</p:attrName>
                                        </p:attrNameLst>
                                      </p:cBhvr>
                                      <p:tavLst>
                                        <p:tav tm="0">
                                          <p:val>
                                            <p:strVal val="1+#ppt_h/2"/>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par>
                                <p:cTn id="40" presetID="22" presetClass="entr" presetSubtype="8" fill="hold" nodeType="withEffect">
                                  <p:stCondLst>
                                    <p:cond delay="180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par>
                                <p:cTn id="43" presetID="41" presetClass="entr" presetSubtype="0" fill="hold" grpId="0" nodeType="withEffect">
                                  <p:stCondLst>
                                    <p:cond delay="2000"/>
                                  </p:stCondLst>
                                  <p:iterate type="lt">
                                    <p:tmPct val="10000"/>
                                  </p:iterate>
                                  <p:childTnLst>
                                    <p:set>
                                      <p:cBhvr>
                                        <p:cTn id="44" dur="1" fill="hold">
                                          <p:stCondLst>
                                            <p:cond delay="0"/>
                                          </p:stCondLst>
                                        </p:cTn>
                                        <p:tgtEl>
                                          <p:spTgt spid="21"/>
                                        </p:tgtEl>
                                        <p:attrNameLst>
                                          <p:attrName>style.visibility</p:attrName>
                                        </p:attrNameLst>
                                      </p:cBhvr>
                                      <p:to>
                                        <p:strVal val="visible"/>
                                      </p:to>
                                    </p:set>
                                    <p:anim calcmode="lin" valueType="num">
                                      <p:cBhvr>
                                        <p:cTn id="45"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21"/>
                                        </p:tgtEl>
                                        <p:attrNameLst>
                                          <p:attrName>ppt_y</p:attrName>
                                        </p:attrNameLst>
                                      </p:cBhvr>
                                      <p:tavLst>
                                        <p:tav tm="0">
                                          <p:val>
                                            <p:strVal val="#ppt_y"/>
                                          </p:val>
                                        </p:tav>
                                        <p:tav tm="100000">
                                          <p:val>
                                            <p:strVal val="#ppt_y"/>
                                          </p:val>
                                        </p:tav>
                                      </p:tavLst>
                                    </p:anim>
                                    <p:anim calcmode="lin" valueType="num">
                                      <p:cBhvr>
                                        <p:cTn id="47"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21"/>
                                        </p:tgtEl>
                                      </p:cBhvr>
                                    </p:animEffect>
                                  </p:childTnLst>
                                </p:cTn>
                              </p:par>
                              <p:par>
                                <p:cTn id="50" presetID="22" presetClass="entr" presetSubtype="8" fill="hold" grpId="0" nodeType="withEffect">
                                  <p:stCondLst>
                                    <p:cond delay="2500"/>
                                  </p:stCondLst>
                                  <p:childTnLst>
                                    <p:set>
                                      <p:cBhvr>
                                        <p:cTn id="51" dur="1" fill="hold">
                                          <p:stCondLst>
                                            <p:cond delay="0"/>
                                          </p:stCondLst>
                                        </p:cTn>
                                        <p:tgtEl>
                                          <p:spTgt spid="24"/>
                                        </p:tgtEl>
                                        <p:attrNameLst>
                                          <p:attrName>style.visibility</p:attrName>
                                        </p:attrNameLst>
                                      </p:cBhvr>
                                      <p:to>
                                        <p:strVal val="visible"/>
                                      </p:to>
                                    </p:set>
                                    <p:animEffect transition="in" filter="wipe(left)">
                                      <p:cBhvr>
                                        <p:cTn id="52" dur="500"/>
                                        <p:tgtEl>
                                          <p:spTgt spid="24"/>
                                        </p:tgtEl>
                                      </p:cBhvr>
                                    </p:animEffect>
                                  </p:childTnLst>
                                </p:cTn>
                              </p:par>
                              <p:par>
                                <p:cTn id="53" presetID="22" presetClass="entr" presetSubtype="8" fill="hold" nodeType="withEffect">
                                  <p:stCondLst>
                                    <p:cond delay="270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500"/>
                                        <p:tgtEl>
                                          <p:spTgt spid="19"/>
                                        </p:tgtEl>
                                      </p:cBhvr>
                                    </p:animEffect>
                                  </p:childTnLst>
                                </p:cTn>
                              </p:par>
                              <p:par>
                                <p:cTn id="56" presetID="41" presetClass="entr" presetSubtype="0" fill="hold" grpId="0" nodeType="withEffect">
                                  <p:stCondLst>
                                    <p:cond delay="3000"/>
                                  </p:stCondLst>
                                  <p:iterate type="lt">
                                    <p:tmPct val="10000"/>
                                  </p:iterate>
                                  <p:childTnLst>
                                    <p:set>
                                      <p:cBhvr>
                                        <p:cTn id="57" dur="1" fill="hold">
                                          <p:stCondLst>
                                            <p:cond delay="0"/>
                                          </p:stCondLst>
                                        </p:cTn>
                                        <p:tgtEl>
                                          <p:spTgt spid="22"/>
                                        </p:tgtEl>
                                        <p:attrNameLst>
                                          <p:attrName>style.visibility</p:attrName>
                                        </p:attrNameLst>
                                      </p:cBhvr>
                                      <p:to>
                                        <p:strVal val="visible"/>
                                      </p:to>
                                    </p:set>
                                    <p:anim calcmode="lin" valueType="num">
                                      <p:cBhvr>
                                        <p:cTn id="58"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22"/>
                                        </p:tgtEl>
                                        <p:attrNameLst>
                                          <p:attrName>ppt_y</p:attrName>
                                        </p:attrNameLst>
                                      </p:cBhvr>
                                      <p:tavLst>
                                        <p:tav tm="0">
                                          <p:val>
                                            <p:strVal val="#ppt_y"/>
                                          </p:val>
                                        </p:tav>
                                        <p:tav tm="100000">
                                          <p:val>
                                            <p:strVal val="#ppt_y"/>
                                          </p:val>
                                        </p:tav>
                                      </p:tavLst>
                                    </p:anim>
                                    <p:anim calcmode="lin" valueType="num">
                                      <p:cBhvr>
                                        <p:cTn id="60"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22"/>
                                        </p:tgtEl>
                                      </p:cBhvr>
                                    </p:animEffect>
                                  </p:childTnLst>
                                </p:cTn>
                              </p:par>
                              <p:par>
                                <p:cTn id="63" presetID="22" presetClass="entr" presetSubtype="8" fill="hold" grpId="0" nodeType="withEffect">
                                  <p:stCondLst>
                                    <p:cond delay="3400"/>
                                  </p:stCondLst>
                                  <p:childTnLst>
                                    <p:set>
                                      <p:cBhvr>
                                        <p:cTn id="64" dur="1" fill="hold">
                                          <p:stCondLst>
                                            <p:cond delay="0"/>
                                          </p:stCondLst>
                                        </p:cTn>
                                        <p:tgtEl>
                                          <p:spTgt spid="25"/>
                                        </p:tgtEl>
                                        <p:attrNameLst>
                                          <p:attrName>style.visibility</p:attrName>
                                        </p:attrNameLst>
                                      </p:cBhvr>
                                      <p:to>
                                        <p:strVal val="visible"/>
                                      </p:to>
                                    </p:set>
                                    <p:animEffect transition="in" filter="wipe(left)">
                                      <p:cBhvr>
                                        <p:cTn id="65" dur="500"/>
                                        <p:tgtEl>
                                          <p:spTgt spid="25"/>
                                        </p:tgtEl>
                                      </p:cBhvr>
                                    </p:animEffect>
                                  </p:childTnLst>
                                </p:cTn>
                              </p:par>
                              <p:par>
                                <p:cTn id="66" presetID="22" presetClass="entr" presetSubtype="8" fill="hold" nodeType="withEffect">
                                  <p:stCondLst>
                                    <p:cond delay="3700"/>
                                  </p:stCondLst>
                                  <p:childTnLst>
                                    <p:set>
                                      <p:cBhvr>
                                        <p:cTn id="67" dur="1" fill="hold">
                                          <p:stCondLst>
                                            <p:cond delay="0"/>
                                          </p:stCondLst>
                                        </p:cTn>
                                        <p:tgtEl>
                                          <p:spTgt spid="20"/>
                                        </p:tgtEl>
                                        <p:attrNameLst>
                                          <p:attrName>style.visibility</p:attrName>
                                        </p:attrNameLst>
                                      </p:cBhvr>
                                      <p:to>
                                        <p:strVal val="visible"/>
                                      </p:to>
                                    </p:set>
                                    <p:animEffect transition="in" filter="wipe(left)">
                                      <p:cBhvr>
                                        <p:cTn id="68" dur="500"/>
                                        <p:tgtEl>
                                          <p:spTgt spid="20"/>
                                        </p:tgtEl>
                                      </p:cBhvr>
                                    </p:animEffect>
                                  </p:childTnLst>
                                </p:cTn>
                              </p:par>
                              <p:par>
                                <p:cTn id="69" presetID="41" presetClass="entr" presetSubtype="0" fill="hold" grpId="0" nodeType="withEffect">
                                  <p:stCondLst>
                                    <p:cond delay="4000"/>
                                  </p:stCondLst>
                                  <p:iterate type="lt">
                                    <p:tmPct val="10000"/>
                                  </p:iterate>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23"/>
                                        </p:tgtEl>
                                        <p:attrNameLst>
                                          <p:attrName>ppt_y</p:attrName>
                                        </p:attrNameLst>
                                      </p:cBhvr>
                                      <p:tavLst>
                                        <p:tav tm="0">
                                          <p:val>
                                            <p:strVal val="#ppt_y"/>
                                          </p:val>
                                        </p:tav>
                                        <p:tav tm="100000">
                                          <p:val>
                                            <p:strVal val="#ppt_y"/>
                                          </p:val>
                                        </p:tav>
                                      </p:tavLst>
                                    </p:anim>
                                    <p:anim calcmode="lin" valueType="num">
                                      <p:cBhvr>
                                        <p:cTn id="73"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23"/>
                                        </p:tgtEl>
                                      </p:cBhvr>
                                    </p:animEffect>
                                  </p:childTnLst>
                                </p:cTn>
                              </p:par>
                              <p:par>
                                <p:cTn id="76" presetID="22" presetClass="entr" presetSubtype="8" fill="hold" grpId="0" nodeType="withEffect">
                                  <p:stCondLst>
                                    <p:cond delay="4400"/>
                                  </p:stCondLst>
                                  <p:childTnLst>
                                    <p:set>
                                      <p:cBhvr>
                                        <p:cTn id="77" dur="1" fill="hold">
                                          <p:stCondLst>
                                            <p:cond delay="0"/>
                                          </p:stCondLst>
                                        </p:cTn>
                                        <p:tgtEl>
                                          <p:spTgt spid="26"/>
                                        </p:tgtEl>
                                        <p:attrNameLst>
                                          <p:attrName>style.visibility</p:attrName>
                                        </p:attrNameLst>
                                      </p:cBhvr>
                                      <p:to>
                                        <p:strVal val="visible"/>
                                      </p:to>
                                    </p:set>
                                    <p:animEffect transition="in" filter="wipe(left)">
                                      <p:cBhvr>
                                        <p:cTn id="7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21" grpId="0"/>
      <p:bldP spid="22" grpId="0"/>
      <p:bldP spid="23" grpId="0"/>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 name="等腰三角形 29"/>
          <p:cNvSpPr>
            <a:spLocks noChangeArrowheads="1"/>
          </p:cNvSpPr>
          <p:nvPr/>
        </p:nvSpPr>
        <p:spPr bwMode="auto">
          <a:xfrm rot="9233090">
            <a:off x="8358187" y="4995863"/>
            <a:ext cx="91679" cy="78581"/>
          </a:xfrm>
          <a:prstGeom prst="triangle">
            <a:avLst>
              <a:gd name="adj" fmla="val 50000"/>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en-US" sz="1013">
              <a:solidFill>
                <a:srgbClr val="197519"/>
              </a:solidFill>
              <a:cs typeface="+mn-ea"/>
              <a:sym typeface="+mn-lt"/>
            </a:endParaRPr>
          </a:p>
        </p:txBody>
      </p:sp>
      <p:sp>
        <p:nvSpPr>
          <p:cNvPr id="31" name="等腰三角形 30"/>
          <p:cNvSpPr>
            <a:spLocks noChangeArrowheads="1"/>
          </p:cNvSpPr>
          <p:nvPr/>
        </p:nvSpPr>
        <p:spPr bwMode="auto">
          <a:xfrm rot="-6030424">
            <a:off x="8177809" y="4976218"/>
            <a:ext cx="135731" cy="117872"/>
          </a:xfrm>
          <a:prstGeom prst="triangle">
            <a:avLst>
              <a:gd name="adj" fmla="val 50000"/>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en-US" sz="1013">
              <a:solidFill>
                <a:srgbClr val="197519"/>
              </a:solidFill>
              <a:cs typeface="+mn-ea"/>
              <a:sym typeface="+mn-lt"/>
            </a:endParaRPr>
          </a:p>
        </p:txBody>
      </p:sp>
      <p:sp>
        <p:nvSpPr>
          <p:cNvPr id="32" name="等腰三角形 31"/>
          <p:cNvSpPr>
            <a:spLocks noChangeArrowheads="1"/>
          </p:cNvSpPr>
          <p:nvPr/>
        </p:nvSpPr>
        <p:spPr bwMode="auto">
          <a:xfrm rot="-228606">
            <a:off x="8518922" y="4982767"/>
            <a:ext cx="90488" cy="78581"/>
          </a:xfrm>
          <a:prstGeom prst="triangle">
            <a:avLst>
              <a:gd name="adj" fmla="val 50000"/>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en-US" sz="1013">
              <a:solidFill>
                <a:srgbClr val="197519"/>
              </a:solidFill>
              <a:cs typeface="+mn-ea"/>
              <a:sym typeface="+mn-lt"/>
            </a:endParaRPr>
          </a:p>
        </p:txBody>
      </p:sp>
      <p:sp>
        <p:nvSpPr>
          <p:cNvPr id="33" name="等腰三角形 32"/>
          <p:cNvSpPr>
            <a:spLocks noChangeArrowheads="1"/>
          </p:cNvSpPr>
          <p:nvPr/>
        </p:nvSpPr>
        <p:spPr bwMode="auto">
          <a:xfrm rot="-3389783">
            <a:off x="8323660" y="4929188"/>
            <a:ext cx="44053" cy="36910"/>
          </a:xfrm>
          <a:prstGeom prst="triangle">
            <a:avLst>
              <a:gd name="adj" fmla="val 50000"/>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en-US" sz="1013">
              <a:solidFill>
                <a:srgbClr val="197519"/>
              </a:solidFill>
              <a:cs typeface="+mn-ea"/>
              <a:sym typeface="+mn-lt"/>
            </a:endParaRPr>
          </a:p>
        </p:txBody>
      </p:sp>
      <p:sp>
        <p:nvSpPr>
          <p:cNvPr id="38" name="等腰三角形 37"/>
          <p:cNvSpPr>
            <a:spLocks noChangeArrowheads="1"/>
          </p:cNvSpPr>
          <p:nvPr/>
        </p:nvSpPr>
        <p:spPr bwMode="auto">
          <a:xfrm rot="8748521">
            <a:off x="8465344" y="4993482"/>
            <a:ext cx="44054" cy="36910"/>
          </a:xfrm>
          <a:prstGeom prst="triangle">
            <a:avLst>
              <a:gd name="adj" fmla="val 50000"/>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en-US" sz="1013">
              <a:solidFill>
                <a:srgbClr val="197519"/>
              </a:solidFill>
              <a:cs typeface="+mn-ea"/>
              <a:sym typeface="+mn-lt"/>
            </a:endParaRPr>
          </a:p>
        </p:txBody>
      </p:sp>
      <p:sp>
        <p:nvSpPr>
          <p:cNvPr id="41" name="任意多边形 40"/>
          <p:cNvSpPr/>
          <p:nvPr/>
        </p:nvSpPr>
        <p:spPr>
          <a:xfrm>
            <a:off x="1157288" y="1345406"/>
            <a:ext cx="1914525" cy="3025379"/>
          </a:xfrm>
          <a:custGeom>
            <a:avLst/>
            <a:gdLst>
              <a:gd name="connsiteX0" fmla="*/ 0 w 2081770"/>
              <a:gd name="connsiteY0" fmla="*/ 0 h 3444647"/>
              <a:gd name="connsiteX1" fmla="*/ 2081770 w 2081770"/>
              <a:gd name="connsiteY1" fmla="*/ 0 h 3444647"/>
              <a:gd name="connsiteX2" fmla="*/ 2081770 w 2081770"/>
              <a:gd name="connsiteY2" fmla="*/ 3020507 h 3444647"/>
              <a:gd name="connsiteX3" fmla="*/ 2081769 w 2081770"/>
              <a:gd name="connsiteY3" fmla="*/ 3020507 h 3444647"/>
              <a:gd name="connsiteX4" fmla="*/ 1040904 w 2081770"/>
              <a:gd name="connsiteY4" fmla="*/ 3444647 h 3444647"/>
              <a:gd name="connsiteX5" fmla="*/ 38 w 2081770"/>
              <a:gd name="connsiteY5" fmla="*/ 3020507 h 3444647"/>
              <a:gd name="connsiteX6" fmla="*/ 0 w 2081770"/>
              <a:gd name="connsiteY6" fmla="*/ 3020507 h 344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1770" h="3444647">
                <a:moveTo>
                  <a:pt x="0" y="0"/>
                </a:moveTo>
                <a:lnTo>
                  <a:pt x="2081770" y="0"/>
                </a:lnTo>
                <a:lnTo>
                  <a:pt x="2081770" y="3020507"/>
                </a:lnTo>
                <a:lnTo>
                  <a:pt x="2081769" y="3020507"/>
                </a:lnTo>
                <a:lnTo>
                  <a:pt x="1040904" y="3444647"/>
                </a:lnTo>
                <a:lnTo>
                  <a:pt x="38" y="3020507"/>
                </a:lnTo>
                <a:lnTo>
                  <a:pt x="0" y="3020507"/>
                </a:lnTo>
                <a:close/>
              </a:path>
            </a:pathLst>
          </a:custGeom>
          <a:solidFill>
            <a:srgbClr val="1975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3" noProof="1">
              <a:cs typeface="+mn-ea"/>
              <a:sym typeface="+mn-lt"/>
            </a:endParaRPr>
          </a:p>
        </p:txBody>
      </p:sp>
      <p:sp>
        <p:nvSpPr>
          <p:cNvPr id="36" name="任意多边形 35"/>
          <p:cNvSpPr/>
          <p:nvPr/>
        </p:nvSpPr>
        <p:spPr>
          <a:xfrm>
            <a:off x="3612357" y="1345407"/>
            <a:ext cx="1916906" cy="3026569"/>
          </a:xfrm>
          <a:custGeom>
            <a:avLst/>
            <a:gdLst>
              <a:gd name="connsiteX0" fmla="*/ 3574 w 2556274"/>
              <a:gd name="connsiteY0" fmla="*/ 0 h 4035448"/>
              <a:gd name="connsiteX1" fmla="*/ 2556274 w 2556274"/>
              <a:gd name="connsiteY1" fmla="*/ 0 h 4035448"/>
              <a:gd name="connsiteX2" fmla="*/ 2556274 w 2556274"/>
              <a:gd name="connsiteY2" fmla="*/ 3537962 h 4035448"/>
              <a:gd name="connsiteX3" fmla="*/ 2550778 w 2556274"/>
              <a:gd name="connsiteY3" fmla="*/ 3537962 h 4035448"/>
              <a:gd name="connsiteX4" fmla="*/ 2550194 w 2556274"/>
              <a:gd name="connsiteY4" fmla="*/ 3538647 h 4035448"/>
              <a:gd name="connsiteX5" fmla="*/ 2556250 w 2556274"/>
              <a:gd name="connsiteY5" fmla="*/ 3538647 h 4035448"/>
              <a:gd name="connsiteX6" fmla="*/ 1279924 w 2556274"/>
              <a:gd name="connsiteY6" fmla="*/ 4035448 h 4035448"/>
              <a:gd name="connsiteX7" fmla="*/ 31869 w 2556274"/>
              <a:gd name="connsiteY7" fmla="*/ 3549651 h 4035448"/>
              <a:gd name="connsiteX8" fmla="*/ 28247 w 2556274"/>
              <a:gd name="connsiteY8" fmla="*/ 3549073 h 4035448"/>
              <a:gd name="connsiteX9" fmla="*/ 7579 w 2556274"/>
              <a:gd name="connsiteY9" fmla="*/ 3541806 h 4035448"/>
              <a:gd name="connsiteX10" fmla="*/ 5528 w 2556274"/>
              <a:gd name="connsiteY10" fmla="*/ 3539398 h 4035448"/>
              <a:gd name="connsiteX11" fmla="*/ 3598 w 2556274"/>
              <a:gd name="connsiteY11" fmla="*/ 3538647 h 4035448"/>
              <a:gd name="connsiteX12" fmla="*/ 4888 w 2556274"/>
              <a:gd name="connsiteY12" fmla="*/ 3538647 h 4035448"/>
              <a:gd name="connsiteX13" fmla="*/ 4305 w 2556274"/>
              <a:gd name="connsiteY13" fmla="*/ 3537962 h 4035448"/>
              <a:gd name="connsiteX14" fmla="*/ 3574 w 2556274"/>
              <a:gd name="connsiteY14" fmla="*/ 3537962 h 4035448"/>
              <a:gd name="connsiteX15" fmla="*/ 3574 w 2556274"/>
              <a:gd name="connsiteY15" fmla="*/ 3537104 h 4035448"/>
              <a:gd name="connsiteX16" fmla="*/ 0 w 2556274"/>
              <a:gd name="connsiteY16" fmla="*/ 3532908 h 4035448"/>
              <a:gd name="connsiteX17" fmla="*/ 3574 w 2556274"/>
              <a:gd name="connsiteY17" fmla="*/ 3528712 h 4035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56274" h="4035448">
                <a:moveTo>
                  <a:pt x="3574" y="0"/>
                </a:moveTo>
                <a:lnTo>
                  <a:pt x="2556274" y="0"/>
                </a:lnTo>
                <a:lnTo>
                  <a:pt x="2556274" y="3537962"/>
                </a:lnTo>
                <a:lnTo>
                  <a:pt x="2550778" y="3537962"/>
                </a:lnTo>
                <a:lnTo>
                  <a:pt x="2550194" y="3538647"/>
                </a:lnTo>
                <a:lnTo>
                  <a:pt x="2556250" y="3538647"/>
                </a:lnTo>
                <a:lnTo>
                  <a:pt x="1279924" y="4035448"/>
                </a:lnTo>
                <a:lnTo>
                  <a:pt x="31869" y="3549651"/>
                </a:lnTo>
                <a:lnTo>
                  <a:pt x="28247" y="3549073"/>
                </a:lnTo>
                <a:cubicBezTo>
                  <a:pt x="19521" y="3547004"/>
                  <a:pt x="12459" y="3544541"/>
                  <a:pt x="7579" y="3541806"/>
                </a:cubicBezTo>
                <a:lnTo>
                  <a:pt x="5528" y="3539398"/>
                </a:lnTo>
                <a:lnTo>
                  <a:pt x="3598" y="3538647"/>
                </a:lnTo>
                <a:lnTo>
                  <a:pt x="4888" y="3538647"/>
                </a:lnTo>
                <a:lnTo>
                  <a:pt x="4305" y="3537962"/>
                </a:lnTo>
                <a:lnTo>
                  <a:pt x="3574" y="3537962"/>
                </a:lnTo>
                <a:lnTo>
                  <a:pt x="3574" y="3537104"/>
                </a:lnTo>
                <a:lnTo>
                  <a:pt x="0" y="3532908"/>
                </a:lnTo>
                <a:lnTo>
                  <a:pt x="3574" y="3528712"/>
                </a:lnTo>
                <a:close/>
              </a:path>
            </a:pathLst>
          </a:custGeom>
          <a:solidFill>
            <a:srgbClr val="1975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3" noProof="1">
              <a:cs typeface="+mn-ea"/>
              <a:sym typeface="+mn-lt"/>
            </a:endParaRPr>
          </a:p>
        </p:txBody>
      </p:sp>
      <p:sp>
        <p:nvSpPr>
          <p:cNvPr id="43" name="任意多边形 42"/>
          <p:cNvSpPr/>
          <p:nvPr/>
        </p:nvSpPr>
        <p:spPr>
          <a:xfrm>
            <a:off x="6072188" y="1345406"/>
            <a:ext cx="1914525" cy="3025379"/>
          </a:xfrm>
          <a:custGeom>
            <a:avLst/>
            <a:gdLst>
              <a:gd name="connsiteX0" fmla="*/ 0 w 2081770"/>
              <a:gd name="connsiteY0" fmla="*/ 0 h 3444647"/>
              <a:gd name="connsiteX1" fmla="*/ 2081770 w 2081770"/>
              <a:gd name="connsiteY1" fmla="*/ 0 h 3444647"/>
              <a:gd name="connsiteX2" fmla="*/ 2081770 w 2081770"/>
              <a:gd name="connsiteY2" fmla="*/ 3020507 h 3444647"/>
              <a:gd name="connsiteX3" fmla="*/ 2081731 w 2081770"/>
              <a:gd name="connsiteY3" fmla="*/ 3020507 h 3444647"/>
              <a:gd name="connsiteX4" fmla="*/ 1040866 w 2081770"/>
              <a:gd name="connsiteY4" fmla="*/ 3444647 h 3444647"/>
              <a:gd name="connsiteX5" fmla="*/ 0 w 2081770"/>
              <a:gd name="connsiteY5" fmla="*/ 3020507 h 344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1770" h="3444647">
                <a:moveTo>
                  <a:pt x="0" y="0"/>
                </a:moveTo>
                <a:lnTo>
                  <a:pt x="2081770" y="0"/>
                </a:lnTo>
                <a:lnTo>
                  <a:pt x="2081770" y="3020507"/>
                </a:lnTo>
                <a:lnTo>
                  <a:pt x="2081731" y="3020507"/>
                </a:lnTo>
                <a:lnTo>
                  <a:pt x="1040866" y="3444647"/>
                </a:lnTo>
                <a:lnTo>
                  <a:pt x="0" y="3020507"/>
                </a:lnTo>
                <a:close/>
              </a:path>
            </a:pathLst>
          </a:custGeom>
          <a:solidFill>
            <a:srgbClr val="1975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3" noProof="1">
              <a:cs typeface="+mn-ea"/>
              <a:sym typeface="+mn-lt"/>
            </a:endParaRPr>
          </a:p>
        </p:txBody>
      </p:sp>
      <p:sp>
        <p:nvSpPr>
          <p:cNvPr id="44" name="Freeform 13"/>
          <p:cNvSpPr>
            <a:spLocks noEditPoints="1" noChangeArrowheads="1"/>
          </p:cNvSpPr>
          <p:nvPr/>
        </p:nvSpPr>
        <p:spPr bwMode="auto">
          <a:xfrm>
            <a:off x="4391025" y="1625204"/>
            <a:ext cx="361950" cy="291703"/>
          </a:xfrm>
          <a:custGeom>
            <a:avLst/>
            <a:gdLst>
              <a:gd name="T0" fmla="*/ 55 w 77"/>
              <a:gd name="T1" fmla="*/ 14 h 59"/>
              <a:gd name="T2" fmla="*/ 4 w 77"/>
              <a:gd name="T3" fmla="*/ 18 h 59"/>
              <a:gd name="T4" fmla="*/ 65 w 77"/>
              <a:gd name="T5" fmla="*/ 55 h 59"/>
              <a:gd name="T6" fmla="*/ 67 w 77"/>
              <a:gd name="T7" fmla="*/ 34 h 59"/>
              <a:gd name="T8" fmla="*/ 68 w 77"/>
              <a:gd name="T9" fmla="*/ 32 h 59"/>
              <a:gd name="T10" fmla="*/ 68 w 77"/>
              <a:gd name="T11" fmla="*/ 31 h 59"/>
              <a:gd name="T12" fmla="*/ 68 w 77"/>
              <a:gd name="T13" fmla="*/ 59 h 59"/>
              <a:gd name="T14" fmla="*/ 2 w 77"/>
              <a:gd name="T15" fmla="*/ 59 h 59"/>
              <a:gd name="T16" fmla="*/ 0 w 77"/>
              <a:gd name="T17" fmla="*/ 57 h 59"/>
              <a:gd name="T18" fmla="*/ 0 w 77"/>
              <a:gd name="T19" fmla="*/ 14 h 59"/>
              <a:gd name="T20" fmla="*/ 10 w 77"/>
              <a:gd name="T21" fmla="*/ 38 h 59"/>
              <a:gd name="T22" fmla="*/ 29 w 77"/>
              <a:gd name="T23" fmla="*/ 41 h 59"/>
              <a:gd name="T24" fmla="*/ 10 w 77"/>
              <a:gd name="T25" fmla="*/ 38 h 59"/>
              <a:gd name="T26" fmla="*/ 10 w 77"/>
              <a:gd name="T27" fmla="*/ 33 h 59"/>
              <a:gd name="T28" fmla="*/ 43 w 77"/>
              <a:gd name="T29" fmla="*/ 30 h 59"/>
              <a:gd name="T30" fmla="*/ 10 w 77"/>
              <a:gd name="T31" fmla="*/ 22 h 59"/>
              <a:gd name="T32" fmla="*/ 43 w 77"/>
              <a:gd name="T33" fmla="*/ 25 h 59"/>
              <a:gd name="T34" fmla="*/ 10 w 77"/>
              <a:gd name="T35" fmla="*/ 22 h 59"/>
              <a:gd name="T36" fmla="*/ 71 w 77"/>
              <a:gd name="T37" fmla="*/ 9 h 59"/>
              <a:gd name="T38" fmla="*/ 67 w 77"/>
              <a:gd name="T39" fmla="*/ 25 h 59"/>
              <a:gd name="T40" fmla="*/ 70 w 77"/>
              <a:gd name="T41" fmla="*/ 24 h 59"/>
              <a:gd name="T42" fmla="*/ 76 w 77"/>
              <a:gd name="T43" fmla="*/ 10 h 59"/>
              <a:gd name="T44" fmla="*/ 75 w 77"/>
              <a:gd name="T45" fmla="*/ 8 h 59"/>
              <a:gd name="T46" fmla="*/ 61 w 77"/>
              <a:gd name="T47" fmla="*/ 9 h 59"/>
              <a:gd name="T48" fmla="*/ 65 w 77"/>
              <a:gd name="T49" fmla="*/ 29 h 59"/>
              <a:gd name="T50" fmla="*/ 52 w 77"/>
              <a:gd name="T51" fmla="*/ 40 h 59"/>
              <a:gd name="T52" fmla="*/ 50 w 77"/>
              <a:gd name="T53" fmla="*/ 49 h 59"/>
              <a:gd name="T54" fmla="*/ 53 w 77"/>
              <a:gd name="T55" fmla="*/ 45 h 59"/>
              <a:gd name="T56" fmla="*/ 54 w 77"/>
              <a:gd name="T57" fmla="*/ 43 h 59"/>
              <a:gd name="T58" fmla="*/ 54 w 77"/>
              <a:gd name="T59" fmla="*/ 46 h 59"/>
              <a:gd name="T60" fmla="*/ 53 w 77"/>
              <a:gd name="T61" fmla="*/ 50 h 59"/>
              <a:gd name="T62" fmla="*/ 59 w 77"/>
              <a:gd name="T63" fmla="*/ 42 h 59"/>
              <a:gd name="T64" fmla="*/ 64 w 77"/>
              <a:gd name="T65" fmla="*/ 30 h 59"/>
              <a:gd name="T66" fmla="*/ 51 w 77"/>
              <a:gd name="T67" fmla="*/ 38 h 59"/>
              <a:gd name="T68" fmla="*/ 64 w 77"/>
              <a:gd name="T69" fmla="*/ 30 h 59"/>
              <a:gd name="T70" fmla="*/ 24 w 77"/>
              <a:gd name="T71" fmla="*/ 52 h 59"/>
              <a:gd name="T72" fmla="*/ 29 w 77"/>
              <a:gd name="T73" fmla="*/ 48 h 59"/>
              <a:gd name="T74" fmla="*/ 30 w 77"/>
              <a:gd name="T75" fmla="*/ 52 h 59"/>
              <a:gd name="T76" fmla="*/ 37 w 77"/>
              <a:gd name="T77" fmla="*/ 50 h 59"/>
              <a:gd name="T78" fmla="*/ 40 w 77"/>
              <a:gd name="T79" fmla="*/ 51 h 59"/>
              <a:gd name="T80" fmla="*/ 40 w 77"/>
              <a:gd name="T81" fmla="*/ 51 h 59"/>
              <a:gd name="T82" fmla="*/ 40 w 77"/>
              <a:gd name="T83" fmla="*/ 54 h 59"/>
              <a:gd name="T84" fmla="*/ 46 w 77"/>
              <a:gd name="T85" fmla="*/ 55 h 59"/>
              <a:gd name="T86" fmla="*/ 43 w 77"/>
              <a:gd name="T87" fmla="*/ 52 h 59"/>
              <a:gd name="T88" fmla="*/ 43 w 77"/>
              <a:gd name="T89" fmla="*/ 52 h 59"/>
              <a:gd name="T90" fmla="*/ 42 w 77"/>
              <a:gd name="T91" fmla="*/ 48 h 59"/>
              <a:gd name="T92" fmla="*/ 39 w 77"/>
              <a:gd name="T93" fmla="*/ 49 h 59"/>
              <a:gd name="T94" fmla="*/ 31 w 77"/>
              <a:gd name="T95" fmla="*/ 49 h 59"/>
              <a:gd name="T96" fmla="*/ 23 w 77"/>
              <a:gd name="T97" fmla="*/ 5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 h="59">
                <a:moveTo>
                  <a:pt x="2" y="14"/>
                </a:moveTo>
                <a:cubicBezTo>
                  <a:pt x="55" y="14"/>
                  <a:pt x="55" y="14"/>
                  <a:pt x="55" y="14"/>
                </a:cubicBezTo>
                <a:cubicBezTo>
                  <a:pt x="55" y="16"/>
                  <a:pt x="54" y="17"/>
                  <a:pt x="54" y="18"/>
                </a:cubicBezTo>
                <a:cubicBezTo>
                  <a:pt x="4" y="18"/>
                  <a:pt x="4" y="18"/>
                  <a:pt x="4" y="18"/>
                </a:cubicBezTo>
                <a:cubicBezTo>
                  <a:pt x="4" y="55"/>
                  <a:pt x="4" y="55"/>
                  <a:pt x="4" y="55"/>
                </a:cubicBezTo>
                <a:cubicBezTo>
                  <a:pt x="65" y="55"/>
                  <a:pt x="65" y="55"/>
                  <a:pt x="65" y="55"/>
                </a:cubicBezTo>
                <a:cubicBezTo>
                  <a:pt x="65" y="40"/>
                  <a:pt x="65" y="40"/>
                  <a:pt x="65" y="40"/>
                </a:cubicBezTo>
                <a:cubicBezTo>
                  <a:pt x="65" y="38"/>
                  <a:pt x="66" y="36"/>
                  <a:pt x="67" y="34"/>
                </a:cubicBezTo>
                <a:cubicBezTo>
                  <a:pt x="67" y="34"/>
                  <a:pt x="67" y="34"/>
                  <a:pt x="67" y="34"/>
                </a:cubicBezTo>
                <a:cubicBezTo>
                  <a:pt x="68" y="32"/>
                  <a:pt x="68" y="32"/>
                  <a:pt x="68" y="32"/>
                </a:cubicBezTo>
                <a:cubicBezTo>
                  <a:pt x="68" y="31"/>
                  <a:pt x="68" y="31"/>
                  <a:pt x="68" y="31"/>
                </a:cubicBezTo>
                <a:cubicBezTo>
                  <a:pt x="68" y="31"/>
                  <a:pt x="68" y="31"/>
                  <a:pt x="68" y="31"/>
                </a:cubicBezTo>
                <a:cubicBezTo>
                  <a:pt x="68" y="57"/>
                  <a:pt x="68" y="57"/>
                  <a:pt x="68" y="57"/>
                </a:cubicBezTo>
                <a:cubicBezTo>
                  <a:pt x="68" y="59"/>
                  <a:pt x="68" y="59"/>
                  <a:pt x="68" y="59"/>
                </a:cubicBezTo>
                <a:cubicBezTo>
                  <a:pt x="66" y="59"/>
                  <a:pt x="66" y="59"/>
                  <a:pt x="66" y="59"/>
                </a:cubicBezTo>
                <a:cubicBezTo>
                  <a:pt x="2" y="59"/>
                  <a:pt x="2" y="59"/>
                  <a:pt x="2" y="59"/>
                </a:cubicBezTo>
                <a:cubicBezTo>
                  <a:pt x="0" y="59"/>
                  <a:pt x="0" y="59"/>
                  <a:pt x="0" y="59"/>
                </a:cubicBezTo>
                <a:cubicBezTo>
                  <a:pt x="0" y="57"/>
                  <a:pt x="0" y="57"/>
                  <a:pt x="0" y="57"/>
                </a:cubicBezTo>
                <a:cubicBezTo>
                  <a:pt x="0" y="16"/>
                  <a:pt x="0" y="16"/>
                  <a:pt x="0" y="16"/>
                </a:cubicBezTo>
                <a:cubicBezTo>
                  <a:pt x="0" y="14"/>
                  <a:pt x="0" y="14"/>
                  <a:pt x="0" y="14"/>
                </a:cubicBezTo>
                <a:cubicBezTo>
                  <a:pt x="2" y="14"/>
                  <a:pt x="2" y="14"/>
                  <a:pt x="2" y="14"/>
                </a:cubicBezTo>
                <a:close/>
                <a:moveTo>
                  <a:pt x="10" y="38"/>
                </a:moveTo>
                <a:cubicBezTo>
                  <a:pt x="10" y="41"/>
                  <a:pt x="10" y="41"/>
                  <a:pt x="10" y="41"/>
                </a:cubicBezTo>
                <a:cubicBezTo>
                  <a:pt x="29" y="41"/>
                  <a:pt x="29" y="41"/>
                  <a:pt x="29" y="41"/>
                </a:cubicBezTo>
                <a:cubicBezTo>
                  <a:pt x="29" y="38"/>
                  <a:pt x="29" y="38"/>
                  <a:pt x="29" y="38"/>
                </a:cubicBezTo>
                <a:cubicBezTo>
                  <a:pt x="10" y="38"/>
                  <a:pt x="10" y="38"/>
                  <a:pt x="10" y="38"/>
                </a:cubicBezTo>
                <a:close/>
                <a:moveTo>
                  <a:pt x="10" y="30"/>
                </a:moveTo>
                <a:cubicBezTo>
                  <a:pt x="10" y="33"/>
                  <a:pt x="10" y="33"/>
                  <a:pt x="10" y="33"/>
                </a:cubicBezTo>
                <a:cubicBezTo>
                  <a:pt x="43" y="33"/>
                  <a:pt x="43" y="33"/>
                  <a:pt x="43" y="33"/>
                </a:cubicBezTo>
                <a:cubicBezTo>
                  <a:pt x="43" y="30"/>
                  <a:pt x="43" y="30"/>
                  <a:pt x="43" y="30"/>
                </a:cubicBezTo>
                <a:cubicBezTo>
                  <a:pt x="10" y="30"/>
                  <a:pt x="10" y="30"/>
                  <a:pt x="10" y="30"/>
                </a:cubicBezTo>
                <a:close/>
                <a:moveTo>
                  <a:pt x="10" y="22"/>
                </a:moveTo>
                <a:cubicBezTo>
                  <a:pt x="10" y="25"/>
                  <a:pt x="10" y="25"/>
                  <a:pt x="10" y="25"/>
                </a:cubicBezTo>
                <a:cubicBezTo>
                  <a:pt x="43" y="25"/>
                  <a:pt x="43" y="25"/>
                  <a:pt x="43" y="25"/>
                </a:cubicBezTo>
                <a:cubicBezTo>
                  <a:pt x="43" y="22"/>
                  <a:pt x="43" y="22"/>
                  <a:pt x="43" y="22"/>
                </a:cubicBezTo>
                <a:cubicBezTo>
                  <a:pt x="10" y="22"/>
                  <a:pt x="10" y="22"/>
                  <a:pt x="10" y="22"/>
                </a:cubicBezTo>
                <a:close/>
                <a:moveTo>
                  <a:pt x="70" y="12"/>
                </a:moveTo>
                <a:cubicBezTo>
                  <a:pt x="71" y="11"/>
                  <a:pt x="71" y="10"/>
                  <a:pt x="71" y="9"/>
                </a:cubicBezTo>
                <a:cubicBezTo>
                  <a:pt x="74" y="10"/>
                  <a:pt x="74" y="10"/>
                  <a:pt x="74" y="10"/>
                </a:cubicBezTo>
                <a:cubicBezTo>
                  <a:pt x="72" y="13"/>
                  <a:pt x="67" y="24"/>
                  <a:pt x="67" y="25"/>
                </a:cubicBezTo>
                <a:cubicBezTo>
                  <a:pt x="68" y="27"/>
                  <a:pt x="69" y="27"/>
                  <a:pt x="69" y="27"/>
                </a:cubicBezTo>
                <a:cubicBezTo>
                  <a:pt x="70" y="24"/>
                  <a:pt x="70" y="24"/>
                  <a:pt x="70" y="24"/>
                </a:cubicBezTo>
                <a:cubicBezTo>
                  <a:pt x="70" y="24"/>
                  <a:pt x="69" y="24"/>
                  <a:pt x="69" y="24"/>
                </a:cubicBezTo>
                <a:cubicBezTo>
                  <a:pt x="69" y="24"/>
                  <a:pt x="76" y="10"/>
                  <a:pt x="76" y="10"/>
                </a:cubicBezTo>
                <a:cubicBezTo>
                  <a:pt x="77" y="9"/>
                  <a:pt x="77" y="9"/>
                  <a:pt x="77" y="9"/>
                </a:cubicBezTo>
                <a:cubicBezTo>
                  <a:pt x="75" y="8"/>
                  <a:pt x="75" y="8"/>
                  <a:pt x="75" y="8"/>
                </a:cubicBezTo>
                <a:cubicBezTo>
                  <a:pt x="71" y="7"/>
                  <a:pt x="71" y="7"/>
                  <a:pt x="71" y="7"/>
                </a:cubicBezTo>
                <a:cubicBezTo>
                  <a:pt x="71" y="0"/>
                  <a:pt x="65" y="0"/>
                  <a:pt x="61" y="9"/>
                </a:cubicBezTo>
                <a:cubicBezTo>
                  <a:pt x="59" y="15"/>
                  <a:pt x="57" y="20"/>
                  <a:pt x="55" y="25"/>
                </a:cubicBezTo>
                <a:cubicBezTo>
                  <a:pt x="65" y="29"/>
                  <a:pt x="65" y="29"/>
                  <a:pt x="65" y="29"/>
                </a:cubicBezTo>
                <a:cubicBezTo>
                  <a:pt x="67" y="23"/>
                  <a:pt x="69" y="18"/>
                  <a:pt x="70" y="12"/>
                </a:cubicBezTo>
                <a:close/>
                <a:moveTo>
                  <a:pt x="52" y="40"/>
                </a:moveTo>
                <a:cubicBezTo>
                  <a:pt x="49" y="42"/>
                  <a:pt x="49" y="42"/>
                  <a:pt x="49" y="42"/>
                </a:cubicBezTo>
                <a:cubicBezTo>
                  <a:pt x="50" y="49"/>
                  <a:pt x="50" y="49"/>
                  <a:pt x="50" y="49"/>
                </a:cubicBezTo>
                <a:cubicBezTo>
                  <a:pt x="51" y="49"/>
                  <a:pt x="51" y="49"/>
                  <a:pt x="51" y="49"/>
                </a:cubicBezTo>
                <a:cubicBezTo>
                  <a:pt x="53" y="45"/>
                  <a:pt x="53" y="45"/>
                  <a:pt x="53" y="45"/>
                </a:cubicBezTo>
                <a:cubicBezTo>
                  <a:pt x="52" y="45"/>
                  <a:pt x="52" y="44"/>
                  <a:pt x="52" y="44"/>
                </a:cubicBezTo>
                <a:cubicBezTo>
                  <a:pt x="53" y="43"/>
                  <a:pt x="54" y="42"/>
                  <a:pt x="54" y="43"/>
                </a:cubicBezTo>
                <a:cubicBezTo>
                  <a:pt x="55" y="43"/>
                  <a:pt x="55" y="44"/>
                  <a:pt x="55" y="45"/>
                </a:cubicBezTo>
                <a:cubicBezTo>
                  <a:pt x="55" y="45"/>
                  <a:pt x="54" y="46"/>
                  <a:pt x="54" y="46"/>
                </a:cubicBezTo>
                <a:cubicBezTo>
                  <a:pt x="52" y="50"/>
                  <a:pt x="52" y="50"/>
                  <a:pt x="52" y="50"/>
                </a:cubicBezTo>
                <a:cubicBezTo>
                  <a:pt x="53" y="50"/>
                  <a:pt x="53" y="50"/>
                  <a:pt x="53" y="50"/>
                </a:cubicBezTo>
                <a:cubicBezTo>
                  <a:pt x="58" y="46"/>
                  <a:pt x="58" y="46"/>
                  <a:pt x="58" y="46"/>
                </a:cubicBezTo>
                <a:cubicBezTo>
                  <a:pt x="59" y="42"/>
                  <a:pt x="59" y="42"/>
                  <a:pt x="59" y="42"/>
                </a:cubicBezTo>
                <a:cubicBezTo>
                  <a:pt x="52" y="40"/>
                  <a:pt x="52" y="40"/>
                  <a:pt x="52" y="40"/>
                </a:cubicBezTo>
                <a:close/>
                <a:moveTo>
                  <a:pt x="64" y="30"/>
                </a:moveTo>
                <a:cubicBezTo>
                  <a:pt x="55" y="27"/>
                  <a:pt x="55" y="27"/>
                  <a:pt x="55" y="27"/>
                </a:cubicBezTo>
                <a:cubicBezTo>
                  <a:pt x="54" y="31"/>
                  <a:pt x="53" y="34"/>
                  <a:pt x="51" y="38"/>
                </a:cubicBezTo>
                <a:cubicBezTo>
                  <a:pt x="54" y="39"/>
                  <a:pt x="57" y="40"/>
                  <a:pt x="59" y="41"/>
                </a:cubicBezTo>
                <a:cubicBezTo>
                  <a:pt x="61" y="38"/>
                  <a:pt x="63" y="34"/>
                  <a:pt x="64" y="30"/>
                </a:cubicBezTo>
                <a:close/>
                <a:moveTo>
                  <a:pt x="23" y="50"/>
                </a:moveTo>
                <a:cubicBezTo>
                  <a:pt x="24" y="52"/>
                  <a:pt x="24" y="52"/>
                  <a:pt x="24" y="52"/>
                </a:cubicBezTo>
                <a:cubicBezTo>
                  <a:pt x="24" y="52"/>
                  <a:pt x="30" y="46"/>
                  <a:pt x="30" y="47"/>
                </a:cubicBezTo>
                <a:cubicBezTo>
                  <a:pt x="30" y="47"/>
                  <a:pt x="30" y="47"/>
                  <a:pt x="29" y="48"/>
                </a:cubicBezTo>
                <a:cubicBezTo>
                  <a:pt x="28" y="49"/>
                  <a:pt x="28" y="49"/>
                  <a:pt x="28" y="50"/>
                </a:cubicBezTo>
                <a:cubicBezTo>
                  <a:pt x="28" y="51"/>
                  <a:pt x="28" y="52"/>
                  <a:pt x="30" y="52"/>
                </a:cubicBezTo>
                <a:cubicBezTo>
                  <a:pt x="32" y="52"/>
                  <a:pt x="33" y="51"/>
                  <a:pt x="34" y="51"/>
                </a:cubicBezTo>
                <a:cubicBezTo>
                  <a:pt x="35" y="51"/>
                  <a:pt x="36" y="50"/>
                  <a:pt x="37" y="50"/>
                </a:cubicBezTo>
                <a:cubicBezTo>
                  <a:pt x="37" y="51"/>
                  <a:pt x="37" y="51"/>
                  <a:pt x="38" y="51"/>
                </a:cubicBezTo>
                <a:cubicBezTo>
                  <a:pt x="38" y="51"/>
                  <a:pt x="39" y="51"/>
                  <a:pt x="40" y="51"/>
                </a:cubicBezTo>
                <a:cubicBezTo>
                  <a:pt x="40" y="51"/>
                  <a:pt x="40" y="51"/>
                  <a:pt x="40" y="51"/>
                </a:cubicBezTo>
                <a:cubicBezTo>
                  <a:pt x="40" y="51"/>
                  <a:pt x="40" y="51"/>
                  <a:pt x="40" y="51"/>
                </a:cubicBezTo>
                <a:cubicBezTo>
                  <a:pt x="40" y="51"/>
                  <a:pt x="40" y="51"/>
                  <a:pt x="40" y="51"/>
                </a:cubicBezTo>
                <a:cubicBezTo>
                  <a:pt x="40" y="52"/>
                  <a:pt x="40" y="53"/>
                  <a:pt x="40" y="54"/>
                </a:cubicBezTo>
                <a:cubicBezTo>
                  <a:pt x="40" y="55"/>
                  <a:pt x="41" y="55"/>
                  <a:pt x="42" y="55"/>
                </a:cubicBezTo>
                <a:cubicBezTo>
                  <a:pt x="43" y="54"/>
                  <a:pt x="46" y="55"/>
                  <a:pt x="46" y="55"/>
                </a:cubicBezTo>
                <a:cubicBezTo>
                  <a:pt x="46" y="52"/>
                  <a:pt x="46" y="52"/>
                  <a:pt x="46" y="52"/>
                </a:cubicBezTo>
                <a:cubicBezTo>
                  <a:pt x="46" y="52"/>
                  <a:pt x="44" y="52"/>
                  <a:pt x="43" y="52"/>
                </a:cubicBezTo>
                <a:cubicBezTo>
                  <a:pt x="43" y="52"/>
                  <a:pt x="43" y="52"/>
                  <a:pt x="43" y="52"/>
                </a:cubicBezTo>
                <a:cubicBezTo>
                  <a:pt x="43" y="52"/>
                  <a:pt x="43" y="52"/>
                  <a:pt x="43" y="52"/>
                </a:cubicBezTo>
                <a:cubicBezTo>
                  <a:pt x="43" y="51"/>
                  <a:pt x="43" y="51"/>
                  <a:pt x="43" y="51"/>
                </a:cubicBezTo>
                <a:cubicBezTo>
                  <a:pt x="43" y="49"/>
                  <a:pt x="43" y="48"/>
                  <a:pt x="42" y="48"/>
                </a:cubicBezTo>
                <a:cubicBezTo>
                  <a:pt x="41" y="48"/>
                  <a:pt x="40" y="48"/>
                  <a:pt x="39" y="49"/>
                </a:cubicBezTo>
                <a:cubicBezTo>
                  <a:pt x="39" y="49"/>
                  <a:pt x="39" y="49"/>
                  <a:pt x="39" y="49"/>
                </a:cubicBezTo>
                <a:cubicBezTo>
                  <a:pt x="37" y="47"/>
                  <a:pt x="35" y="48"/>
                  <a:pt x="33" y="49"/>
                </a:cubicBezTo>
                <a:cubicBezTo>
                  <a:pt x="33" y="49"/>
                  <a:pt x="32" y="49"/>
                  <a:pt x="31" y="49"/>
                </a:cubicBezTo>
                <a:cubicBezTo>
                  <a:pt x="32" y="48"/>
                  <a:pt x="33" y="48"/>
                  <a:pt x="33" y="47"/>
                </a:cubicBezTo>
                <a:cubicBezTo>
                  <a:pt x="33" y="42"/>
                  <a:pt x="23" y="50"/>
                  <a:pt x="23" y="5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sp>
        <p:nvSpPr>
          <p:cNvPr id="52" name="Freeform 21"/>
          <p:cNvSpPr>
            <a:spLocks noEditPoints="1" noChangeArrowheads="1"/>
          </p:cNvSpPr>
          <p:nvPr/>
        </p:nvSpPr>
        <p:spPr bwMode="auto">
          <a:xfrm>
            <a:off x="6848475" y="1665685"/>
            <a:ext cx="361950" cy="291703"/>
          </a:xfrm>
          <a:custGeom>
            <a:avLst/>
            <a:gdLst>
              <a:gd name="T0" fmla="*/ 212 w 228"/>
              <a:gd name="T1" fmla="*/ 150 h 202"/>
              <a:gd name="T2" fmla="*/ 142 w 228"/>
              <a:gd name="T3" fmla="*/ 150 h 202"/>
              <a:gd name="T4" fmla="*/ 0 w 228"/>
              <a:gd name="T5" fmla="*/ 0 h 202"/>
              <a:gd name="T6" fmla="*/ 173 w 228"/>
              <a:gd name="T7" fmla="*/ 95 h 202"/>
              <a:gd name="T8" fmla="*/ 166 w 228"/>
              <a:gd name="T9" fmla="*/ 103 h 202"/>
              <a:gd name="T10" fmla="*/ 156 w 228"/>
              <a:gd name="T11" fmla="*/ 107 h 202"/>
              <a:gd name="T12" fmla="*/ 154 w 228"/>
              <a:gd name="T13" fmla="*/ 117 h 202"/>
              <a:gd name="T14" fmla="*/ 148 w 228"/>
              <a:gd name="T15" fmla="*/ 126 h 202"/>
              <a:gd name="T16" fmla="*/ 153 w 228"/>
              <a:gd name="T17" fmla="*/ 135 h 202"/>
              <a:gd name="T18" fmla="*/ 153 w 228"/>
              <a:gd name="T19" fmla="*/ 146 h 202"/>
              <a:gd name="T20" fmla="*/ 163 w 228"/>
              <a:gd name="T21" fmla="*/ 150 h 202"/>
              <a:gd name="T22" fmla="*/ 169 w 228"/>
              <a:gd name="T23" fmla="*/ 159 h 202"/>
              <a:gd name="T24" fmla="*/ 180 w 228"/>
              <a:gd name="T25" fmla="*/ 157 h 202"/>
              <a:gd name="T26" fmla="*/ 190 w 228"/>
              <a:gd name="T27" fmla="*/ 160 h 202"/>
              <a:gd name="T28" fmla="*/ 197 w 228"/>
              <a:gd name="T29" fmla="*/ 153 h 202"/>
              <a:gd name="T30" fmla="*/ 207 w 228"/>
              <a:gd name="T31" fmla="*/ 149 h 202"/>
              <a:gd name="T32" fmla="*/ 209 w 228"/>
              <a:gd name="T33" fmla="*/ 139 h 202"/>
              <a:gd name="T34" fmla="*/ 215 w 228"/>
              <a:gd name="T35" fmla="*/ 130 h 202"/>
              <a:gd name="T36" fmla="*/ 210 w 228"/>
              <a:gd name="T37" fmla="*/ 121 h 202"/>
              <a:gd name="T38" fmla="*/ 210 w 228"/>
              <a:gd name="T39" fmla="*/ 110 h 202"/>
              <a:gd name="T40" fmla="*/ 200 w 228"/>
              <a:gd name="T41" fmla="*/ 105 h 202"/>
              <a:gd name="T42" fmla="*/ 194 w 228"/>
              <a:gd name="T43" fmla="*/ 97 h 202"/>
              <a:gd name="T44" fmla="*/ 183 w 228"/>
              <a:gd name="T45" fmla="*/ 99 h 202"/>
              <a:gd name="T46" fmla="*/ 143 w 228"/>
              <a:gd name="T47" fmla="*/ 192 h 202"/>
              <a:gd name="T48" fmla="*/ 171 w 228"/>
              <a:gd name="T49" fmla="*/ 187 h 202"/>
              <a:gd name="T50" fmla="*/ 175 w 228"/>
              <a:gd name="T51" fmla="*/ 161 h 202"/>
              <a:gd name="T52" fmla="*/ 163 w 228"/>
              <a:gd name="T53" fmla="*/ 162 h 202"/>
              <a:gd name="T54" fmla="*/ 157 w 228"/>
              <a:gd name="T55" fmla="*/ 152 h 202"/>
              <a:gd name="T56" fmla="*/ 146 w 228"/>
              <a:gd name="T57" fmla="*/ 183 h 202"/>
              <a:gd name="T58" fmla="*/ 204 w 228"/>
              <a:gd name="T59" fmla="*/ 152 h 202"/>
              <a:gd name="T60" fmla="*/ 199 w 228"/>
              <a:gd name="T61" fmla="*/ 162 h 202"/>
              <a:gd name="T62" fmla="*/ 188 w 228"/>
              <a:gd name="T63" fmla="*/ 163 h 202"/>
              <a:gd name="T64" fmla="*/ 209 w 228"/>
              <a:gd name="T65" fmla="*/ 188 h 202"/>
              <a:gd name="T66" fmla="*/ 157 w 228"/>
              <a:gd name="T67" fmla="*/ 128 h 202"/>
              <a:gd name="T68" fmla="*/ 199 w 228"/>
              <a:gd name="T69" fmla="*/ 110 h 202"/>
              <a:gd name="T70" fmla="*/ 158 w 228"/>
              <a:gd name="T71" fmla="*/ 128 h 202"/>
              <a:gd name="T72" fmla="*/ 198 w 228"/>
              <a:gd name="T73" fmla="*/ 111 h 202"/>
              <a:gd name="T74" fmla="*/ 145 w 228"/>
              <a:gd name="T75" fmla="*/ 135 h 202"/>
              <a:gd name="T76" fmla="*/ 149 w 228"/>
              <a:gd name="T77" fmla="*/ 124 h 202"/>
              <a:gd name="T78" fmla="*/ 148 w 228"/>
              <a:gd name="T79" fmla="*/ 112 h 202"/>
              <a:gd name="T80" fmla="*/ 158 w 228"/>
              <a:gd name="T81" fmla="*/ 106 h 202"/>
              <a:gd name="T82" fmla="*/ 164 w 228"/>
              <a:gd name="T83" fmla="*/ 95 h 202"/>
              <a:gd name="T84" fmla="*/ 175 w 228"/>
              <a:gd name="T85" fmla="*/ 96 h 202"/>
              <a:gd name="T86" fmla="*/ 186 w 228"/>
              <a:gd name="T87" fmla="*/ 91 h 202"/>
              <a:gd name="T88" fmla="*/ 195 w 228"/>
              <a:gd name="T89" fmla="*/ 98 h 202"/>
              <a:gd name="T90" fmla="*/ 207 w 228"/>
              <a:gd name="T91" fmla="*/ 101 h 202"/>
              <a:gd name="T92" fmla="*/ 34 w 228"/>
              <a:gd name="T93" fmla="*/ 126 h 202"/>
              <a:gd name="T94" fmla="*/ 90 w 228"/>
              <a:gd name="T95" fmla="*/ 126 h 202"/>
              <a:gd name="T96" fmla="*/ 45 w 228"/>
              <a:gd name="T97" fmla="*/ 55 h 202"/>
              <a:gd name="T98" fmla="*/ 45 w 228"/>
              <a:gd name="T99" fmla="*/ 44 h 202"/>
              <a:gd name="T100" fmla="*/ 45 w 228"/>
              <a:gd name="T101" fmla="*/ 64 h 202"/>
              <a:gd name="T102" fmla="*/ 45 w 228"/>
              <a:gd name="T103" fmla="*/ 84 h 202"/>
              <a:gd name="T104" fmla="*/ 45 w 228"/>
              <a:gd name="T105" fmla="*/ 7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8" h="202">
                <a:moveTo>
                  <a:pt x="0" y="0"/>
                </a:moveTo>
                <a:cubicBezTo>
                  <a:pt x="228" y="0"/>
                  <a:pt x="228" y="0"/>
                  <a:pt x="228" y="0"/>
                </a:cubicBezTo>
                <a:cubicBezTo>
                  <a:pt x="228" y="160"/>
                  <a:pt x="228" y="160"/>
                  <a:pt x="228" y="160"/>
                </a:cubicBezTo>
                <a:cubicBezTo>
                  <a:pt x="215" y="160"/>
                  <a:pt x="215" y="160"/>
                  <a:pt x="215" y="160"/>
                </a:cubicBezTo>
                <a:cubicBezTo>
                  <a:pt x="212" y="150"/>
                  <a:pt x="212" y="150"/>
                  <a:pt x="212" y="150"/>
                </a:cubicBezTo>
                <a:cubicBezTo>
                  <a:pt x="219" y="150"/>
                  <a:pt x="219" y="150"/>
                  <a:pt x="219" y="150"/>
                </a:cubicBezTo>
                <a:cubicBezTo>
                  <a:pt x="219" y="11"/>
                  <a:pt x="219" y="11"/>
                  <a:pt x="219" y="11"/>
                </a:cubicBezTo>
                <a:cubicBezTo>
                  <a:pt x="11" y="11"/>
                  <a:pt x="11" y="11"/>
                  <a:pt x="11" y="11"/>
                </a:cubicBezTo>
                <a:cubicBezTo>
                  <a:pt x="11" y="150"/>
                  <a:pt x="11" y="150"/>
                  <a:pt x="11" y="150"/>
                </a:cubicBezTo>
                <a:cubicBezTo>
                  <a:pt x="142" y="150"/>
                  <a:pt x="142" y="150"/>
                  <a:pt x="142" y="150"/>
                </a:cubicBezTo>
                <a:cubicBezTo>
                  <a:pt x="156" y="150"/>
                  <a:pt x="156" y="150"/>
                  <a:pt x="156" y="150"/>
                </a:cubicBezTo>
                <a:cubicBezTo>
                  <a:pt x="152" y="160"/>
                  <a:pt x="152" y="160"/>
                  <a:pt x="152" y="160"/>
                </a:cubicBezTo>
                <a:cubicBezTo>
                  <a:pt x="142" y="160"/>
                  <a:pt x="142" y="160"/>
                  <a:pt x="142" y="160"/>
                </a:cubicBezTo>
                <a:cubicBezTo>
                  <a:pt x="0" y="160"/>
                  <a:pt x="0" y="160"/>
                  <a:pt x="0" y="160"/>
                </a:cubicBezTo>
                <a:cubicBezTo>
                  <a:pt x="0" y="0"/>
                  <a:pt x="0" y="0"/>
                  <a:pt x="0" y="0"/>
                </a:cubicBezTo>
                <a:close/>
                <a:moveTo>
                  <a:pt x="181" y="94"/>
                </a:moveTo>
                <a:cubicBezTo>
                  <a:pt x="180" y="99"/>
                  <a:pt x="180" y="99"/>
                  <a:pt x="180" y="99"/>
                </a:cubicBezTo>
                <a:cubicBezTo>
                  <a:pt x="177" y="95"/>
                  <a:pt x="177" y="95"/>
                  <a:pt x="177" y="95"/>
                </a:cubicBezTo>
                <a:cubicBezTo>
                  <a:pt x="176" y="99"/>
                  <a:pt x="176" y="99"/>
                  <a:pt x="176" y="99"/>
                </a:cubicBezTo>
                <a:cubicBezTo>
                  <a:pt x="173" y="95"/>
                  <a:pt x="173" y="95"/>
                  <a:pt x="173" y="95"/>
                </a:cubicBezTo>
                <a:cubicBezTo>
                  <a:pt x="172" y="100"/>
                  <a:pt x="172" y="100"/>
                  <a:pt x="172" y="100"/>
                </a:cubicBezTo>
                <a:cubicBezTo>
                  <a:pt x="169" y="97"/>
                  <a:pt x="169" y="97"/>
                  <a:pt x="169" y="97"/>
                </a:cubicBezTo>
                <a:cubicBezTo>
                  <a:pt x="169" y="101"/>
                  <a:pt x="169" y="101"/>
                  <a:pt x="169" y="101"/>
                </a:cubicBezTo>
                <a:cubicBezTo>
                  <a:pt x="165" y="99"/>
                  <a:pt x="165" y="99"/>
                  <a:pt x="165" y="99"/>
                </a:cubicBezTo>
                <a:cubicBezTo>
                  <a:pt x="166" y="103"/>
                  <a:pt x="166" y="103"/>
                  <a:pt x="166" y="103"/>
                </a:cubicBezTo>
                <a:cubicBezTo>
                  <a:pt x="162" y="101"/>
                  <a:pt x="162" y="101"/>
                  <a:pt x="162" y="101"/>
                </a:cubicBezTo>
                <a:cubicBezTo>
                  <a:pt x="163" y="105"/>
                  <a:pt x="163" y="105"/>
                  <a:pt x="163" y="105"/>
                </a:cubicBezTo>
                <a:cubicBezTo>
                  <a:pt x="159" y="103"/>
                  <a:pt x="159" y="103"/>
                  <a:pt x="159" y="103"/>
                </a:cubicBezTo>
                <a:cubicBezTo>
                  <a:pt x="160" y="108"/>
                  <a:pt x="160" y="108"/>
                  <a:pt x="160" y="108"/>
                </a:cubicBezTo>
                <a:cubicBezTo>
                  <a:pt x="156" y="107"/>
                  <a:pt x="156" y="107"/>
                  <a:pt x="156" y="107"/>
                </a:cubicBezTo>
                <a:cubicBezTo>
                  <a:pt x="158" y="111"/>
                  <a:pt x="158" y="111"/>
                  <a:pt x="158" y="111"/>
                </a:cubicBezTo>
                <a:cubicBezTo>
                  <a:pt x="153" y="110"/>
                  <a:pt x="153" y="110"/>
                  <a:pt x="153" y="110"/>
                </a:cubicBezTo>
                <a:cubicBezTo>
                  <a:pt x="156" y="114"/>
                  <a:pt x="156" y="114"/>
                  <a:pt x="156" y="114"/>
                </a:cubicBezTo>
                <a:cubicBezTo>
                  <a:pt x="151" y="114"/>
                  <a:pt x="151" y="114"/>
                  <a:pt x="151" y="114"/>
                </a:cubicBezTo>
                <a:cubicBezTo>
                  <a:pt x="154" y="117"/>
                  <a:pt x="154" y="117"/>
                  <a:pt x="154" y="117"/>
                </a:cubicBezTo>
                <a:cubicBezTo>
                  <a:pt x="150" y="117"/>
                  <a:pt x="150" y="117"/>
                  <a:pt x="150" y="117"/>
                </a:cubicBezTo>
                <a:cubicBezTo>
                  <a:pt x="153" y="121"/>
                  <a:pt x="153" y="121"/>
                  <a:pt x="153" y="121"/>
                </a:cubicBezTo>
                <a:cubicBezTo>
                  <a:pt x="149" y="122"/>
                  <a:pt x="149" y="122"/>
                  <a:pt x="149" y="122"/>
                </a:cubicBezTo>
                <a:cubicBezTo>
                  <a:pt x="152" y="124"/>
                  <a:pt x="152" y="124"/>
                  <a:pt x="152" y="124"/>
                </a:cubicBezTo>
                <a:cubicBezTo>
                  <a:pt x="148" y="126"/>
                  <a:pt x="148" y="126"/>
                  <a:pt x="148" y="126"/>
                </a:cubicBezTo>
                <a:cubicBezTo>
                  <a:pt x="152" y="128"/>
                  <a:pt x="152" y="128"/>
                  <a:pt x="152" y="128"/>
                </a:cubicBezTo>
                <a:cubicBezTo>
                  <a:pt x="148" y="130"/>
                  <a:pt x="148" y="130"/>
                  <a:pt x="148" y="130"/>
                </a:cubicBezTo>
                <a:cubicBezTo>
                  <a:pt x="152" y="131"/>
                  <a:pt x="152" y="131"/>
                  <a:pt x="152" y="131"/>
                </a:cubicBezTo>
                <a:cubicBezTo>
                  <a:pt x="149" y="134"/>
                  <a:pt x="149" y="134"/>
                  <a:pt x="149" y="134"/>
                </a:cubicBezTo>
                <a:cubicBezTo>
                  <a:pt x="153" y="135"/>
                  <a:pt x="153" y="135"/>
                  <a:pt x="153" y="135"/>
                </a:cubicBezTo>
                <a:cubicBezTo>
                  <a:pt x="150" y="138"/>
                  <a:pt x="150" y="138"/>
                  <a:pt x="150" y="138"/>
                </a:cubicBezTo>
                <a:cubicBezTo>
                  <a:pt x="154" y="139"/>
                  <a:pt x="154" y="139"/>
                  <a:pt x="154" y="139"/>
                </a:cubicBezTo>
                <a:cubicBezTo>
                  <a:pt x="151" y="142"/>
                  <a:pt x="151" y="142"/>
                  <a:pt x="151" y="142"/>
                </a:cubicBezTo>
                <a:cubicBezTo>
                  <a:pt x="156" y="142"/>
                  <a:pt x="156" y="142"/>
                  <a:pt x="156" y="142"/>
                </a:cubicBezTo>
                <a:cubicBezTo>
                  <a:pt x="153" y="146"/>
                  <a:pt x="153" y="146"/>
                  <a:pt x="153" y="146"/>
                </a:cubicBezTo>
                <a:cubicBezTo>
                  <a:pt x="158" y="145"/>
                  <a:pt x="158" y="145"/>
                  <a:pt x="158" y="145"/>
                </a:cubicBezTo>
                <a:cubicBezTo>
                  <a:pt x="156" y="149"/>
                  <a:pt x="156" y="149"/>
                  <a:pt x="156" y="149"/>
                </a:cubicBezTo>
                <a:cubicBezTo>
                  <a:pt x="160" y="148"/>
                  <a:pt x="160" y="148"/>
                  <a:pt x="160" y="148"/>
                </a:cubicBezTo>
                <a:cubicBezTo>
                  <a:pt x="159" y="152"/>
                  <a:pt x="159" y="152"/>
                  <a:pt x="159" y="152"/>
                </a:cubicBezTo>
                <a:cubicBezTo>
                  <a:pt x="163" y="150"/>
                  <a:pt x="163" y="150"/>
                  <a:pt x="163" y="150"/>
                </a:cubicBezTo>
                <a:cubicBezTo>
                  <a:pt x="162" y="155"/>
                  <a:pt x="162" y="155"/>
                  <a:pt x="162" y="155"/>
                </a:cubicBezTo>
                <a:cubicBezTo>
                  <a:pt x="166" y="153"/>
                  <a:pt x="166" y="153"/>
                  <a:pt x="166" y="153"/>
                </a:cubicBezTo>
                <a:cubicBezTo>
                  <a:pt x="165" y="157"/>
                  <a:pt x="165" y="157"/>
                  <a:pt x="165" y="157"/>
                </a:cubicBezTo>
                <a:cubicBezTo>
                  <a:pt x="169" y="154"/>
                  <a:pt x="169" y="154"/>
                  <a:pt x="169" y="154"/>
                </a:cubicBezTo>
                <a:cubicBezTo>
                  <a:pt x="169" y="159"/>
                  <a:pt x="169" y="159"/>
                  <a:pt x="169" y="159"/>
                </a:cubicBezTo>
                <a:cubicBezTo>
                  <a:pt x="172" y="156"/>
                  <a:pt x="172" y="156"/>
                  <a:pt x="172" y="156"/>
                </a:cubicBezTo>
                <a:cubicBezTo>
                  <a:pt x="173" y="160"/>
                  <a:pt x="173" y="160"/>
                  <a:pt x="173" y="160"/>
                </a:cubicBezTo>
                <a:cubicBezTo>
                  <a:pt x="176" y="157"/>
                  <a:pt x="176" y="157"/>
                  <a:pt x="176" y="157"/>
                </a:cubicBezTo>
                <a:cubicBezTo>
                  <a:pt x="177" y="161"/>
                  <a:pt x="177" y="161"/>
                  <a:pt x="177" y="161"/>
                </a:cubicBezTo>
                <a:cubicBezTo>
                  <a:pt x="180" y="157"/>
                  <a:pt x="180" y="157"/>
                  <a:pt x="180" y="157"/>
                </a:cubicBezTo>
                <a:cubicBezTo>
                  <a:pt x="181" y="161"/>
                  <a:pt x="181" y="161"/>
                  <a:pt x="181" y="161"/>
                </a:cubicBezTo>
                <a:cubicBezTo>
                  <a:pt x="183" y="157"/>
                  <a:pt x="183" y="157"/>
                  <a:pt x="183" y="157"/>
                </a:cubicBezTo>
                <a:cubicBezTo>
                  <a:pt x="186" y="161"/>
                  <a:pt x="186" y="161"/>
                  <a:pt x="186" y="161"/>
                </a:cubicBezTo>
                <a:cubicBezTo>
                  <a:pt x="187" y="157"/>
                  <a:pt x="187" y="157"/>
                  <a:pt x="187" y="157"/>
                </a:cubicBezTo>
                <a:cubicBezTo>
                  <a:pt x="190" y="160"/>
                  <a:pt x="190" y="160"/>
                  <a:pt x="190" y="160"/>
                </a:cubicBezTo>
                <a:cubicBezTo>
                  <a:pt x="190" y="156"/>
                  <a:pt x="190" y="156"/>
                  <a:pt x="190" y="156"/>
                </a:cubicBezTo>
                <a:cubicBezTo>
                  <a:pt x="194" y="159"/>
                  <a:pt x="194" y="159"/>
                  <a:pt x="194" y="159"/>
                </a:cubicBezTo>
                <a:cubicBezTo>
                  <a:pt x="194" y="154"/>
                  <a:pt x="194" y="154"/>
                  <a:pt x="194" y="154"/>
                </a:cubicBezTo>
                <a:cubicBezTo>
                  <a:pt x="197" y="157"/>
                  <a:pt x="197" y="157"/>
                  <a:pt x="197" y="157"/>
                </a:cubicBezTo>
                <a:cubicBezTo>
                  <a:pt x="197" y="153"/>
                  <a:pt x="197" y="153"/>
                  <a:pt x="197" y="153"/>
                </a:cubicBezTo>
                <a:cubicBezTo>
                  <a:pt x="201" y="155"/>
                  <a:pt x="201" y="155"/>
                  <a:pt x="201" y="155"/>
                </a:cubicBezTo>
                <a:cubicBezTo>
                  <a:pt x="200" y="150"/>
                  <a:pt x="200" y="150"/>
                  <a:pt x="200" y="150"/>
                </a:cubicBezTo>
                <a:cubicBezTo>
                  <a:pt x="204" y="152"/>
                  <a:pt x="204" y="152"/>
                  <a:pt x="204" y="152"/>
                </a:cubicBezTo>
                <a:cubicBezTo>
                  <a:pt x="203" y="148"/>
                  <a:pt x="203" y="148"/>
                  <a:pt x="203" y="148"/>
                </a:cubicBezTo>
                <a:cubicBezTo>
                  <a:pt x="207" y="149"/>
                  <a:pt x="207" y="149"/>
                  <a:pt x="207" y="149"/>
                </a:cubicBezTo>
                <a:cubicBezTo>
                  <a:pt x="205" y="145"/>
                  <a:pt x="205" y="145"/>
                  <a:pt x="205" y="145"/>
                </a:cubicBezTo>
                <a:cubicBezTo>
                  <a:pt x="210" y="146"/>
                  <a:pt x="210" y="146"/>
                  <a:pt x="210" y="146"/>
                </a:cubicBezTo>
                <a:cubicBezTo>
                  <a:pt x="207" y="142"/>
                  <a:pt x="207" y="142"/>
                  <a:pt x="207" y="142"/>
                </a:cubicBezTo>
                <a:cubicBezTo>
                  <a:pt x="212" y="142"/>
                  <a:pt x="212" y="142"/>
                  <a:pt x="212" y="142"/>
                </a:cubicBezTo>
                <a:cubicBezTo>
                  <a:pt x="209" y="139"/>
                  <a:pt x="209" y="139"/>
                  <a:pt x="209" y="139"/>
                </a:cubicBezTo>
                <a:cubicBezTo>
                  <a:pt x="213" y="138"/>
                  <a:pt x="213" y="138"/>
                  <a:pt x="213" y="138"/>
                </a:cubicBezTo>
                <a:cubicBezTo>
                  <a:pt x="210" y="135"/>
                  <a:pt x="210" y="135"/>
                  <a:pt x="210" y="135"/>
                </a:cubicBezTo>
                <a:cubicBezTo>
                  <a:pt x="214" y="134"/>
                  <a:pt x="214" y="134"/>
                  <a:pt x="214" y="134"/>
                </a:cubicBezTo>
                <a:cubicBezTo>
                  <a:pt x="211" y="131"/>
                  <a:pt x="211" y="131"/>
                  <a:pt x="211" y="131"/>
                </a:cubicBezTo>
                <a:cubicBezTo>
                  <a:pt x="215" y="130"/>
                  <a:pt x="215" y="130"/>
                  <a:pt x="215" y="130"/>
                </a:cubicBezTo>
                <a:cubicBezTo>
                  <a:pt x="211" y="128"/>
                  <a:pt x="211" y="128"/>
                  <a:pt x="211" y="128"/>
                </a:cubicBezTo>
                <a:cubicBezTo>
                  <a:pt x="215" y="126"/>
                  <a:pt x="215" y="126"/>
                  <a:pt x="215" y="126"/>
                </a:cubicBezTo>
                <a:cubicBezTo>
                  <a:pt x="211" y="124"/>
                  <a:pt x="211" y="124"/>
                  <a:pt x="211" y="124"/>
                </a:cubicBezTo>
                <a:cubicBezTo>
                  <a:pt x="214" y="122"/>
                  <a:pt x="214" y="122"/>
                  <a:pt x="214" y="122"/>
                </a:cubicBezTo>
                <a:cubicBezTo>
                  <a:pt x="210" y="121"/>
                  <a:pt x="210" y="121"/>
                  <a:pt x="210" y="121"/>
                </a:cubicBezTo>
                <a:cubicBezTo>
                  <a:pt x="213" y="117"/>
                  <a:pt x="213" y="117"/>
                  <a:pt x="213" y="117"/>
                </a:cubicBezTo>
                <a:cubicBezTo>
                  <a:pt x="209" y="117"/>
                  <a:pt x="209" y="117"/>
                  <a:pt x="209" y="117"/>
                </a:cubicBezTo>
                <a:cubicBezTo>
                  <a:pt x="212" y="114"/>
                  <a:pt x="212" y="114"/>
                  <a:pt x="212" y="114"/>
                </a:cubicBezTo>
                <a:cubicBezTo>
                  <a:pt x="207" y="114"/>
                  <a:pt x="207" y="114"/>
                  <a:pt x="207" y="114"/>
                </a:cubicBezTo>
                <a:cubicBezTo>
                  <a:pt x="210" y="110"/>
                  <a:pt x="210" y="110"/>
                  <a:pt x="210" y="110"/>
                </a:cubicBezTo>
                <a:cubicBezTo>
                  <a:pt x="205" y="111"/>
                  <a:pt x="205" y="111"/>
                  <a:pt x="205" y="111"/>
                </a:cubicBezTo>
                <a:cubicBezTo>
                  <a:pt x="207" y="107"/>
                  <a:pt x="207" y="107"/>
                  <a:pt x="207" y="107"/>
                </a:cubicBezTo>
                <a:cubicBezTo>
                  <a:pt x="203" y="108"/>
                  <a:pt x="203" y="108"/>
                  <a:pt x="203" y="108"/>
                </a:cubicBezTo>
                <a:cubicBezTo>
                  <a:pt x="204" y="103"/>
                  <a:pt x="204" y="103"/>
                  <a:pt x="204" y="103"/>
                </a:cubicBezTo>
                <a:cubicBezTo>
                  <a:pt x="200" y="105"/>
                  <a:pt x="200" y="105"/>
                  <a:pt x="200" y="105"/>
                </a:cubicBezTo>
                <a:cubicBezTo>
                  <a:pt x="201" y="101"/>
                  <a:pt x="201" y="101"/>
                  <a:pt x="201" y="101"/>
                </a:cubicBezTo>
                <a:cubicBezTo>
                  <a:pt x="197" y="103"/>
                  <a:pt x="197" y="103"/>
                  <a:pt x="197" y="103"/>
                </a:cubicBezTo>
                <a:cubicBezTo>
                  <a:pt x="197" y="99"/>
                  <a:pt x="197" y="99"/>
                  <a:pt x="197" y="99"/>
                </a:cubicBezTo>
                <a:cubicBezTo>
                  <a:pt x="194" y="101"/>
                  <a:pt x="194" y="101"/>
                  <a:pt x="194" y="101"/>
                </a:cubicBezTo>
                <a:cubicBezTo>
                  <a:pt x="194" y="97"/>
                  <a:pt x="194" y="97"/>
                  <a:pt x="194" y="97"/>
                </a:cubicBezTo>
                <a:cubicBezTo>
                  <a:pt x="190" y="100"/>
                  <a:pt x="190" y="100"/>
                  <a:pt x="190" y="100"/>
                </a:cubicBezTo>
                <a:cubicBezTo>
                  <a:pt x="190" y="95"/>
                  <a:pt x="190" y="95"/>
                  <a:pt x="190" y="95"/>
                </a:cubicBezTo>
                <a:cubicBezTo>
                  <a:pt x="187" y="99"/>
                  <a:pt x="187" y="99"/>
                  <a:pt x="187" y="99"/>
                </a:cubicBezTo>
                <a:cubicBezTo>
                  <a:pt x="186" y="95"/>
                  <a:pt x="186" y="95"/>
                  <a:pt x="186" y="95"/>
                </a:cubicBezTo>
                <a:cubicBezTo>
                  <a:pt x="183" y="99"/>
                  <a:pt x="183" y="99"/>
                  <a:pt x="183" y="99"/>
                </a:cubicBezTo>
                <a:cubicBezTo>
                  <a:pt x="181" y="94"/>
                  <a:pt x="181" y="94"/>
                  <a:pt x="181" y="94"/>
                </a:cubicBezTo>
                <a:close/>
                <a:moveTo>
                  <a:pt x="146" y="183"/>
                </a:moveTo>
                <a:cubicBezTo>
                  <a:pt x="145" y="183"/>
                  <a:pt x="145" y="184"/>
                  <a:pt x="145" y="184"/>
                </a:cubicBezTo>
                <a:cubicBezTo>
                  <a:pt x="145" y="184"/>
                  <a:pt x="145" y="184"/>
                  <a:pt x="145" y="184"/>
                </a:cubicBezTo>
                <a:cubicBezTo>
                  <a:pt x="143" y="192"/>
                  <a:pt x="143" y="192"/>
                  <a:pt x="143" y="192"/>
                </a:cubicBezTo>
                <a:cubicBezTo>
                  <a:pt x="158" y="190"/>
                  <a:pt x="158" y="190"/>
                  <a:pt x="158" y="190"/>
                </a:cubicBezTo>
                <a:cubicBezTo>
                  <a:pt x="166" y="202"/>
                  <a:pt x="166" y="202"/>
                  <a:pt x="166" y="202"/>
                </a:cubicBezTo>
                <a:cubicBezTo>
                  <a:pt x="171" y="188"/>
                  <a:pt x="171" y="188"/>
                  <a:pt x="171" y="188"/>
                </a:cubicBezTo>
                <a:cubicBezTo>
                  <a:pt x="171" y="188"/>
                  <a:pt x="171" y="188"/>
                  <a:pt x="171" y="188"/>
                </a:cubicBezTo>
                <a:cubicBezTo>
                  <a:pt x="171" y="187"/>
                  <a:pt x="171" y="187"/>
                  <a:pt x="171" y="187"/>
                </a:cubicBezTo>
                <a:cubicBezTo>
                  <a:pt x="171" y="187"/>
                  <a:pt x="171" y="187"/>
                  <a:pt x="171" y="187"/>
                </a:cubicBezTo>
                <a:cubicBezTo>
                  <a:pt x="179" y="163"/>
                  <a:pt x="179" y="163"/>
                  <a:pt x="179" y="163"/>
                </a:cubicBezTo>
                <a:cubicBezTo>
                  <a:pt x="179" y="162"/>
                  <a:pt x="179" y="162"/>
                  <a:pt x="179" y="162"/>
                </a:cubicBezTo>
                <a:cubicBezTo>
                  <a:pt x="176" y="166"/>
                  <a:pt x="176" y="166"/>
                  <a:pt x="176" y="166"/>
                </a:cubicBezTo>
                <a:cubicBezTo>
                  <a:pt x="175" y="161"/>
                  <a:pt x="175" y="161"/>
                  <a:pt x="175" y="161"/>
                </a:cubicBezTo>
                <a:cubicBezTo>
                  <a:pt x="172" y="165"/>
                  <a:pt x="172" y="165"/>
                  <a:pt x="172" y="165"/>
                </a:cubicBezTo>
                <a:cubicBezTo>
                  <a:pt x="171" y="160"/>
                  <a:pt x="171" y="160"/>
                  <a:pt x="171" y="160"/>
                </a:cubicBezTo>
                <a:cubicBezTo>
                  <a:pt x="167" y="164"/>
                  <a:pt x="167" y="164"/>
                  <a:pt x="167" y="164"/>
                </a:cubicBezTo>
                <a:cubicBezTo>
                  <a:pt x="167" y="159"/>
                  <a:pt x="167" y="159"/>
                  <a:pt x="167" y="159"/>
                </a:cubicBezTo>
                <a:cubicBezTo>
                  <a:pt x="163" y="162"/>
                  <a:pt x="163" y="162"/>
                  <a:pt x="163" y="162"/>
                </a:cubicBezTo>
                <a:cubicBezTo>
                  <a:pt x="163" y="157"/>
                  <a:pt x="163" y="157"/>
                  <a:pt x="163" y="157"/>
                </a:cubicBezTo>
                <a:cubicBezTo>
                  <a:pt x="159" y="159"/>
                  <a:pt x="159" y="159"/>
                  <a:pt x="159" y="159"/>
                </a:cubicBezTo>
                <a:cubicBezTo>
                  <a:pt x="160" y="154"/>
                  <a:pt x="160" y="154"/>
                  <a:pt x="160" y="154"/>
                </a:cubicBezTo>
                <a:cubicBezTo>
                  <a:pt x="155" y="156"/>
                  <a:pt x="155" y="156"/>
                  <a:pt x="155" y="156"/>
                </a:cubicBezTo>
                <a:cubicBezTo>
                  <a:pt x="157" y="152"/>
                  <a:pt x="157" y="152"/>
                  <a:pt x="157" y="152"/>
                </a:cubicBezTo>
                <a:cubicBezTo>
                  <a:pt x="157" y="152"/>
                  <a:pt x="157" y="152"/>
                  <a:pt x="157" y="152"/>
                </a:cubicBezTo>
                <a:cubicBezTo>
                  <a:pt x="148" y="177"/>
                  <a:pt x="148" y="177"/>
                  <a:pt x="148" y="177"/>
                </a:cubicBezTo>
                <a:cubicBezTo>
                  <a:pt x="148" y="177"/>
                  <a:pt x="148" y="177"/>
                  <a:pt x="148" y="178"/>
                </a:cubicBezTo>
                <a:cubicBezTo>
                  <a:pt x="148" y="178"/>
                  <a:pt x="148" y="178"/>
                  <a:pt x="148" y="178"/>
                </a:cubicBezTo>
                <a:cubicBezTo>
                  <a:pt x="146" y="183"/>
                  <a:pt x="146" y="183"/>
                  <a:pt x="146" y="183"/>
                </a:cubicBezTo>
                <a:cubicBezTo>
                  <a:pt x="146" y="183"/>
                  <a:pt x="146" y="183"/>
                  <a:pt x="146" y="183"/>
                </a:cubicBezTo>
                <a:close/>
                <a:moveTo>
                  <a:pt x="210" y="149"/>
                </a:moveTo>
                <a:cubicBezTo>
                  <a:pt x="207" y="148"/>
                  <a:pt x="207" y="148"/>
                  <a:pt x="207" y="148"/>
                </a:cubicBezTo>
                <a:cubicBezTo>
                  <a:pt x="209" y="153"/>
                  <a:pt x="209" y="153"/>
                  <a:pt x="209" y="153"/>
                </a:cubicBezTo>
                <a:cubicBezTo>
                  <a:pt x="204" y="152"/>
                  <a:pt x="204" y="152"/>
                  <a:pt x="204" y="152"/>
                </a:cubicBezTo>
                <a:cubicBezTo>
                  <a:pt x="206" y="156"/>
                  <a:pt x="206" y="156"/>
                  <a:pt x="206" y="156"/>
                </a:cubicBezTo>
                <a:cubicBezTo>
                  <a:pt x="201" y="154"/>
                  <a:pt x="201" y="154"/>
                  <a:pt x="201" y="154"/>
                </a:cubicBezTo>
                <a:cubicBezTo>
                  <a:pt x="202" y="159"/>
                  <a:pt x="202" y="159"/>
                  <a:pt x="202" y="159"/>
                </a:cubicBezTo>
                <a:cubicBezTo>
                  <a:pt x="198" y="157"/>
                  <a:pt x="198" y="157"/>
                  <a:pt x="198" y="157"/>
                </a:cubicBezTo>
                <a:cubicBezTo>
                  <a:pt x="199" y="162"/>
                  <a:pt x="199" y="162"/>
                  <a:pt x="199" y="162"/>
                </a:cubicBezTo>
                <a:cubicBezTo>
                  <a:pt x="195" y="159"/>
                  <a:pt x="195" y="159"/>
                  <a:pt x="195" y="159"/>
                </a:cubicBezTo>
                <a:cubicBezTo>
                  <a:pt x="194" y="164"/>
                  <a:pt x="194" y="164"/>
                  <a:pt x="194" y="164"/>
                </a:cubicBezTo>
                <a:cubicBezTo>
                  <a:pt x="191" y="160"/>
                  <a:pt x="191" y="160"/>
                  <a:pt x="191" y="160"/>
                </a:cubicBezTo>
                <a:cubicBezTo>
                  <a:pt x="190" y="165"/>
                  <a:pt x="190" y="165"/>
                  <a:pt x="190" y="165"/>
                </a:cubicBezTo>
                <a:cubicBezTo>
                  <a:pt x="188" y="163"/>
                  <a:pt x="188" y="163"/>
                  <a:pt x="188" y="163"/>
                </a:cubicBezTo>
                <a:cubicBezTo>
                  <a:pt x="195" y="183"/>
                  <a:pt x="195" y="183"/>
                  <a:pt x="195" y="183"/>
                </a:cubicBezTo>
                <a:cubicBezTo>
                  <a:pt x="195" y="183"/>
                  <a:pt x="195" y="183"/>
                  <a:pt x="195" y="183"/>
                </a:cubicBezTo>
                <a:cubicBezTo>
                  <a:pt x="196" y="184"/>
                  <a:pt x="196" y="184"/>
                  <a:pt x="196" y="184"/>
                </a:cubicBezTo>
                <a:cubicBezTo>
                  <a:pt x="201" y="200"/>
                  <a:pt x="201" y="200"/>
                  <a:pt x="201" y="200"/>
                </a:cubicBezTo>
                <a:cubicBezTo>
                  <a:pt x="209" y="188"/>
                  <a:pt x="209" y="188"/>
                  <a:pt x="209" y="188"/>
                </a:cubicBezTo>
                <a:cubicBezTo>
                  <a:pt x="224" y="190"/>
                  <a:pt x="224" y="190"/>
                  <a:pt x="224" y="190"/>
                </a:cubicBezTo>
                <a:cubicBezTo>
                  <a:pt x="210" y="149"/>
                  <a:pt x="210" y="149"/>
                  <a:pt x="210" y="149"/>
                </a:cubicBezTo>
                <a:close/>
                <a:moveTo>
                  <a:pt x="181" y="103"/>
                </a:moveTo>
                <a:cubicBezTo>
                  <a:pt x="175" y="103"/>
                  <a:pt x="168" y="106"/>
                  <a:pt x="164" y="110"/>
                </a:cubicBezTo>
                <a:cubicBezTo>
                  <a:pt x="159" y="115"/>
                  <a:pt x="157" y="121"/>
                  <a:pt x="157" y="128"/>
                </a:cubicBezTo>
                <a:cubicBezTo>
                  <a:pt x="157" y="135"/>
                  <a:pt x="159" y="141"/>
                  <a:pt x="164" y="145"/>
                </a:cubicBezTo>
                <a:cubicBezTo>
                  <a:pt x="168" y="150"/>
                  <a:pt x="175" y="153"/>
                  <a:pt x="181" y="153"/>
                </a:cubicBezTo>
                <a:cubicBezTo>
                  <a:pt x="188" y="153"/>
                  <a:pt x="194" y="150"/>
                  <a:pt x="199" y="145"/>
                </a:cubicBezTo>
                <a:cubicBezTo>
                  <a:pt x="203" y="141"/>
                  <a:pt x="206" y="135"/>
                  <a:pt x="206" y="128"/>
                </a:cubicBezTo>
                <a:cubicBezTo>
                  <a:pt x="206" y="121"/>
                  <a:pt x="203" y="115"/>
                  <a:pt x="199" y="110"/>
                </a:cubicBezTo>
                <a:cubicBezTo>
                  <a:pt x="194" y="106"/>
                  <a:pt x="188" y="103"/>
                  <a:pt x="181" y="103"/>
                </a:cubicBezTo>
                <a:close/>
                <a:moveTo>
                  <a:pt x="198" y="111"/>
                </a:moveTo>
                <a:cubicBezTo>
                  <a:pt x="194" y="107"/>
                  <a:pt x="188" y="104"/>
                  <a:pt x="181" y="104"/>
                </a:cubicBezTo>
                <a:cubicBezTo>
                  <a:pt x="175" y="104"/>
                  <a:pt x="169" y="107"/>
                  <a:pt x="165" y="111"/>
                </a:cubicBezTo>
                <a:cubicBezTo>
                  <a:pt x="161" y="115"/>
                  <a:pt x="158" y="121"/>
                  <a:pt x="158" y="128"/>
                </a:cubicBezTo>
                <a:cubicBezTo>
                  <a:pt x="158" y="134"/>
                  <a:pt x="161" y="140"/>
                  <a:pt x="165" y="144"/>
                </a:cubicBezTo>
                <a:cubicBezTo>
                  <a:pt x="169" y="149"/>
                  <a:pt x="175" y="151"/>
                  <a:pt x="181" y="151"/>
                </a:cubicBezTo>
                <a:cubicBezTo>
                  <a:pt x="188" y="151"/>
                  <a:pt x="194" y="149"/>
                  <a:pt x="198" y="144"/>
                </a:cubicBezTo>
                <a:cubicBezTo>
                  <a:pt x="202" y="140"/>
                  <a:pt x="205" y="134"/>
                  <a:pt x="205" y="128"/>
                </a:cubicBezTo>
                <a:cubicBezTo>
                  <a:pt x="205" y="121"/>
                  <a:pt x="202" y="115"/>
                  <a:pt x="198" y="111"/>
                </a:cubicBezTo>
                <a:close/>
                <a:moveTo>
                  <a:pt x="23" y="23"/>
                </a:moveTo>
                <a:cubicBezTo>
                  <a:pt x="23" y="138"/>
                  <a:pt x="23" y="138"/>
                  <a:pt x="23" y="138"/>
                </a:cubicBezTo>
                <a:cubicBezTo>
                  <a:pt x="148" y="138"/>
                  <a:pt x="148" y="138"/>
                  <a:pt x="148" y="138"/>
                </a:cubicBezTo>
                <a:cubicBezTo>
                  <a:pt x="150" y="136"/>
                  <a:pt x="150" y="136"/>
                  <a:pt x="150" y="136"/>
                </a:cubicBezTo>
                <a:cubicBezTo>
                  <a:pt x="145" y="135"/>
                  <a:pt x="145" y="135"/>
                  <a:pt x="145" y="135"/>
                </a:cubicBezTo>
                <a:cubicBezTo>
                  <a:pt x="149" y="132"/>
                  <a:pt x="149" y="132"/>
                  <a:pt x="149" y="132"/>
                </a:cubicBezTo>
                <a:cubicBezTo>
                  <a:pt x="145" y="130"/>
                  <a:pt x="145" y="130"/>
                  <a:pt x="145" y="130"/>
                </a:cubicBezTo>
                <a:cubicBezTo>
                  <a:pt x="149" y="128"/>
                  <a:pt x="149" y="128"/>
                  <a:pt x="149" y="128"/>
                </a:cubicBezTo>
                <a:cubicBezTo>
                  <a:pt x="145" y="125"/>
                  <a:pt x="145" y="125"/>
                  <a:pt x="145" y="125"/>
                </a:cubicBezTo>
                <a:cubicBezTo>
                  <a:pt x="149" y="124"/>
                  <a:pt x="149" y="124"/>
                  <a:pt x="149" y="124"/>
                </a:cubicBezTo>
                <a:cubicBezTo>
                  <a:pt x="145" y="121"/>
                  <a:pt x="145" y="121"/>
                  <a:pt x="145" y="121"/>
                </a:cubicBezTo>
                <a:cubicBezTo>
                  <a:pt x="150" y="120"/>
                  <a:pt x="150" y="120"/>
                  <a:pt x="150" y="120"/>
                </a:cubicBezTo>
                <a:cubicBezTo>
                  <a:pt x="146" y="116"/>
                  <a:pt x="146" y="116"/>
                  <a:pt x="146" y="116"/>
                </a:cubicBezTo>
                <a:cubicBezTo>
                  <a:pt x="151" y="116"/>
                  <a:pt x="151" y="116"/>
                  <a:pt x="151" y="116"/>
                </a:cubicBezTo>
                <a:cubicBezTo>
                  <a:pt x="148" y="112"/>
                  <a:pt x="148" y="112"/>
                  <a:pt x="148" y="112"/>
                </a:cubicBezTo>
                <a:cubicBezTo>
                  <a:pt x="153" y="112"/>
                  <a:pt x="153" y="112"/>
                  <a:pt x="153" y="112"/>
                </a:cubicBezTo>
                <a:cubicBezTo>
                  <a:pt x="150" y="108"/>
                  <a:pt x="150" y="108"/>
                  <a:pt x="150" y="108"/>
                </a:cubicBezTo>
                <a:cubicBezTo>
                  <a:pt x="155" y="109"/>
                  <a:pt x="155" y="109"/>
                  <a:pt x="155" y="109"/>
                </a:cubicBezTo>
                <a:cubicBezTo>
                  <a:pt x="153" y="104"/>
                  <a:pt x="153" y="104"/>
                  <a:pt x="153" y="104"/>
                </a:cubicBezTo>
                <a:cubicBezTo>
                  <a:pt x="158" y="106"/>
                  <a:pt x="158" y="106"/>
                  <a:pt x="158" y="106"/>
                </a:cubicBezTo>
                <a:cubicBezTo>
                  <a:pt x="156" y="101"/>
                  <a:pt x="156" y="101"/>
                  <a:pt x="156" y="101"/>
                </a:cubicBezTo>
                <a:cubicBezTo>
                  <a:pt x="161" y="103"/>
                  <a:pt x="161" y="103"/>
                  <a:pt x="161" y="103"/>
                </a:cubicBezTo>
                <a:cubicBezTo>
                  <a:pt x="160" y="98"/>
                  <a:pt x="160" y="98"/>
                  <a:pt x="160" y="98"/>
                </a:cubicBezTo>
                <a:cubicBezTo>
                  <a:pt x="164" y="100"/>
                  <a:pt x="164" y="100"/>
                  <a:pt x="164" y="100"/>
                </a:cubicBezTo>
                <a:cubicBezTo>
                  <a:pt x="164" y="95"/>
                  <a:pt x="164" y="95"/>
                  <a:pt x="164" y="95"/>
                </a:cubicBezTo>
                <a:cubicBezTo>
                  <a:pt x="168" y="98"/>
                  <a:pt x="168" y="98"/>
                  <a:pt x="168" y="98"/>
                </a:cubicBezTo>
                <a:cubicBezTo>
                  <a:pt x="168" y="93"/>
                  <a:pt x="168" y="93"/>
                  <a:pt x="168" y="93"/>
                </a:cubicBezTo>
                <a:cubicBezTo>
                  <a:pt x="171" y="97"/>
                  <a:pt x="171" y="97"/>
                  <a:pt x="171" y="97"/>
                </a:cubicBezTo>
                <a:cubicBezTo>
                  <a:pt x="172" y="92"/>
                  <a:pt x="172" y="92"/>
                  <a:pt x="172" y="92"/>
                </a:cubicBezTo>
                <a:cubicBezTo>
                  <a:pt x="175" y="96"/>
                  <a:pt x="175" y="96"/>
                  <a:pt x="175" y="96"/>
                </a:cubicBezTo>
                <a:cubicBezTo>
                  <a:pt x="177" y="91"/>
                  <a:pt x="177" y="91"/>
                  <a:pt x="177" y="91"/>
                </a:cubicBezTo>
                <a:cubicBezTo>
                  <a:pt x="179" y="95"/>
                  <a:pt x="179" y="95"/>
                  <a:pt x="179" y="95"/>
                </a:cubicBezTo>
                <a:cubicBezTo>
                  <a:pt x="181" y="91"/>
                  <a:pt x="181" y="91"/>
                  <a:pt x="181" y="91"/>
                </a:cubicBezTo>
                <a:cubicBezTo>
                  <a:pt x="183" y="95"/>
                  <a:pt x="183" y="95"/>
                  <a:pt x="183" y="95"/>
                </a:cubicBezTo>
                <a:cubicBezTo>
                  <a:pt x="186" y="91"/>
                  <a:pt x="186" y="91"/>
                  <a:pt x="186" y="91"/>
                </a:cubicBezTo>
                <a:cubicBezTo>
                  <a:pt x="187" y="96"/>
                  <a:pt x="187" y="96"/>
                  <a:pt x="187" y="96"/>
                </a:cubicBezTo>
                <a:cubicBezTo>
                  <a:pt x="191" y="92"/>
                  <a:pt x="191" y="92"/>
                  <a:pt x="191" y="92"/>
                </a:cubicBezTo>
                <a:cubicBezTo>
                  <a:pt x="191" y="97"/>
                  <a:pt x="191" y="97"/>
                  <a:pt x="191" y="97"/>
                </a:cubicBezTo>
                <a:cubicBezTo>
                  <a:pt x="195" y="93"/>
                  <a:pt x="195" y="93"/>
                  <a:pt x="195" y="93"/>
                </a:cubicBezTo>
                <a:cubicBezTo>
                  <a:pt x="195" y="98"/>
                  <a:pt x="195" y="98"/>
                  <a:pt x="195" y="98"/>
                </a:cubicBezTo>
                <a:cubicBezTo>
                  <a:pt x="199" y="95"/>
                  <a:pt x="199" y="95"/>
                  <a:pt x="199" y="95"/>
                </a:cubicBezTo>
                <a:cubicBezTo>
                  <a:pt x="199" y="100"/>
                  <a:pt x="199" y="100"/>
                  <a:pt x="199" y="100"/>
                </a:cubicBezTo>
                <a:cubicBezTo>
                  <a:pt x="203" y="98"/>
                  <a:pt x="203" y="98"/>
                  <a:pt x="203" y="98"/>
                </a:cubicBezTo>
                <a:cubicBezTo>
                  <a:pt x="202" y="103"/>
                  <a:pt x="202" y="103"/>
                  <a:pt x="202" y="103"/>
                </a:cubicBezTo>
                <a:cubicBezTo>
                  <a:pt x="207" y="101"/>
                  <a:pt x="207" y="101"/>
                  <a:pt x="207" y="101"/>
                </a:cubicBezTo>
                <a:cubicBezTo>
                  <a:pt x="205" y="106"/>
                  <a:pt x="205" y="106"/>
                  <a:pt x="205" y="106"/>
                </a:cubicBezTo>
                <a:cubicBezTo>
                  <a:pt x="207" y="105"/>
                  <a:pt x="207" y="105"/>
                  <a:pt x="207" y="105"/>
                </a:cubicBezTo>
                <a:cubicBezTo>
                  <a:pt x="207" y="23"/>
                  <a:pt x="207" y="23"/>
                  <a:pt x="207" y="23"/>
                </a:cubicBezTo>
                <a:cubicBezTo>
                  <a:pt x="23" y="23"/>
                  <a:pt x="23" y="23"/>
                  <a:pt x="23" y="23"/>
                </a:cubicBezTo>
                <a:close/>
                <a:moveTo>
                  <a:pt x="34" y="126"/>
                </a:moveTo>
                <a:cubicBezTo>
                  <a:pt x="34" y="130"/>
                  <a:pt x="34" y="130"/>
                  <a:pt x="34" y="130"/>
                </a:cubicBezTo>
                <a:cubicBezTo>
                  <a:pt x="69" y="130"/>
                  <a:pt x="69" y="130"/>
                  <a:pt x="69" y="130"/>
                </a:cubicBezTo>
                <a:cubicBezTo>
                  <a:pt x="69" y="126"/>
                  <a:pt x="69" y="126"/>
                  <a:pt x="69" y="126"/>
                </a:cubicBezTo>
                <a:cubicBezTo>
                  <a:pt x="34" y="126"/>
                  <a:pt x="34" y="126"/>
                  <a:pt x="34" y="126"/>
                </a:cubicBezTo>
                <a:close/>
                <a:moveTo>
                  <a:pt x="90" y="126"/>
                </a:moveTo>
                <a:cubicBezTo>
                  <a:pt x="90" y="130"/>
                  <a:pt x="90" y="130"/>
                  <a:pt x="90" y="130"/>
                </a:cubicBezTo>
                <a:cubicBezTo>
                  <a:pt x="125" y="130"/>
                  <a:pt x="125" y="130"/>
                  <a:pt x="125" y="130"/>
                </a:cubicBezTo>
                <a:cubicBezTo>
                  <a:pt x="125" y="126"/>
                  <a:pt x="125" y="126"/>
                  <a:pt x="125" y="126"/>
                </a:cubicBezTo>
                <a:cubicBezTo>
                  <a:pt x="90" y="126"/>
                  <a:pt x="90" y="126"/>
                  <a:pt x="90" y="126"/>
                </a:cubicBezTo>
                <a:close/>
                <a:moveTo>
                  <a:pt x="45" y="55"/>
                </a:moveTo>
                <a:cubicBezTo>
                  <a:pt x="45" y="58"/>
                  <a:pt x="45" y="58"/>
                  <a:pt x="45" y="58"/>
                </a:cubicBezTo>
                <a:cubicBezTo>
                  <a:pt x="185" y="58"/>
                  <a:pt x="185" y="58"/>
                  <a:pt x="185" y="58"/>
                </a:cubicBezTo>
                <a:cubicBezTo>
                  <a:pt x="185" y="55"/>
                  <a:pt x="185" y="55"/>
                  <a:pt x="185" y="55"/>
                </a:cubicBezTo>
                <a:cubicBezTo>
                  <a:pt x="45" y="55"/>
                  <a:pt x="45" y="55"/>
                  <a:pt x="45" y="55"/>
                </a:cubicBezTo>
                <a:close/>
                <a:moveTo>
                  <a:pt x="45" y="44"/>
                </a:moveTo>
                <a:cubicBezTo>
                  <a:pt x="45" y="48"/>
                  <a:pt x="45" y="48"/>
                  <a:pt x="45" y="48"/>
                </a:cubicBezTo>
                <a:cubicBezTo>
                  <a:pt x="185" y="48"/>
                  <a:pt x="185" y="48"/>
                  <a:pt x="185" y="48"/>
                </a:cubicBezTo>
                <a:cubicBezTo>
                  <a:pt x="185" y="44"/>
                  <a:pt x="185" y="44"/>
                  <a:pt x="185" y="44"/>
                </a:cubicBezTo>
                <a:cubicBezTo>
                  <a:pt x="45" y="44"/>
                  <a:pt x="45" y="44"/>
                  <a:pt x="45" y="44"/>
                </a:cubicBezTo>
                <a:close/>
                <a:moveTo>
                  <a:pt x="45" y="64"/>
                </a:moveTo>
                <a:cubicBezTo>
                  <a:pt x="45" y="68"/>
                  <a:pt x="45" y="68"/>
                  <a:pt x="45" y="68"/>
                </a:cubicBezTo>
                <a:cubicBezTo>
                  <a:pt x="185" y="68"/>
                  <a:pt x="185" y="68"/>
                  <a:pt x="185" y="68"/>
                </a:cubicBezTo>
                <a:cubicBezTo>
                  <a:pt x="185" y="64"/>
                  <a:pt x="185" y="64"/>
                  <a:pt x="185" y="64"/>
                </a:cubicBezTo>
                <a:cubicBezTo>
                  <a:pt x="45" y="64"/>
                  <a:pt x="45" y="64"/>
                  <a:pt x="45" y="64"/>
                </a:cubicBezTo>
                <a:close/>
                <a:moveTo>
                  <a:pt x="45" y="84"/>
                </a:moveTo>
                <a:cubicBezTo>
                  <a:pt x="45" y="88"/>
                  <a:pt x="45" y="88"/>
                  <a:pt x="45" y="88"/>
                </a:cubicBezTo>
                <a:cubicBezTo>
                  <a:pt x="156" y="88"/>
                  <a:pt x="156" y="88"/>
                  <a:pt x="156" y="88"/>
                </a:cubicBezTo>
                <a:cubicBezTo>
                  <a:pt x="156" y="84"/>
                  <a:pt x="156" y="84"/>
                  <a:pt x="156" y="84"/>
                </a:cubicBezTo>
                <a:cubicBezTo>
                  <a:pt x="45" y="84"/>
                  <a:pt x="45" y="84"/>
                  <a:pt x="45" y="84"/>
                </a:cubicBezTo>
                <a:close/>
                <a:moveTo>
                  <a:pt x="45" y="74"/>
                </a:moveTo>
                <a:cubicBezTo>
                  <a:pt x="45" y="78"/>
                  <a:pt x="45" y="78"/>
                  <a:pt x="45" y="78"/>
                </a:cubicBezTo>
                <a:cubicBezTo>
                  <a:pt x="156" y="78"/>
                  <a:pt x="156" y="78"/>
                  <a:pt x="156" y="78"/>
                </a:cubicBezTo>
                <a:cubicBezTo>
                  <a:pt x="156" y="74"/>
                  <a:pt x="156" y="74"/>
                  <a:pt x="156" y="74"/>
                </a:cubicBezTo>
                <a:lnTo>
                  <a:pt x="45" y="7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sp>
        <p:nvSpPr>
          <p:cNvPr id="11" name="Freeform 5"/>
          <p:cNvSpPr>
            <a:spLocks noEditPoints="1" noChangeArrowheads="1"/>
          </p:cNvSpPr>
          <p:nvPr/>
        </p:nvSpPr>
        <p:spPr bwMode="auto">
          <a:xfrm>
            <a:off x="1933575" y="1637110"/>
            <a:ext cx="361950" cy="291703"/>
          </a:xfrm>
          <a:custGeom>
            <a:avLst/>
            <a:gdLst>
              <a:gd name="T0" fmla="*/ 17 w 71"/>
              <a:gd name="T1" fmla="*/ 2 h 57"/>
              <a:gd name="T2" fmla="*/ 49 w 71"/>
              <a:gd name="T3" fmla="*/ 2 h 57"/>
              <a:gd name="T4" fmla="*/ 66 w 71"/>
              <a:gd name="T5" fmla="*/ 5 h 57"/>
              <a:gd name="T6" fmla="*/ 61 w 71"/>
              <a:gd name="T7" fmla="*/ 21 h 57"/>
              <a:gd name="T8" fmla="*/ 48 w 71"/>
              <a:gd name="T9" fmla="*/ 6 h 57"/>
              <a:gd name="T10" fmla="*/ 35 w 71"/>
              <a:gd name="T11" fmla="*/ 44 h 57"/>
              <a:gd name="T12" fmla="*/ 40 w 71"/>
              <a:gd name="T13" fmla="*/ 47 h 57"/>
              <a:gd name="T14" fmla="*/ 41 w 71"/>
              <a:gd name="T15" fmla="*/ 48 h 57"/>
              <a:gd name="T16" fmla="*/ 33 w 71"/>
              <a:gd name="T17" fmla="*/ 49 h 57"/>
              <a:gd name="T18" fmla="*/ 18 w 71"/>
              <a:gd name="T19" fmla="*/ 49 h 57"/>
              <a:gd name="T20" fmla="*/ 0 w 71"/>
              <a:gd name="T21" fmla="*/ 47 h 57"/>
              <a:gd name="T22" fmla="*/ 2 w 71"/>
              <a:gd name="T23" fmla="*/ 2 h 57"/>
              <a:gd name="T24" fmla="*/ 49 w 71"/>
              <a:gd name="T25" fmla="*/ 30 h 57"/>
              <a:gd name="T26" fmla="*/ 47 w 71"/>
              <a:gd name="T27" fmla="*/ 42 h 57"/>
              <a:gd name="T28" fmla="*/ 59 w 71"/>
              <a:gd name="T29" fmla="*/ 43 h 57"/>
              <a:gd name="T30" fmla="*/ 60 w 71"/>
              <a:gd name="T31" fmla="*/ 31 h 57"/>
              <a:gd name="T32" fmla="*/ 46 w 71"/>
              <a:gd name="T33" fmla="*/ 27 h 57"/>
              <a:gd name="T34" fmla="*/ 44 w 71"/>
              <a:gd name="T35" fmla="*/ 44 h 57"/>
              <a:gd name="T36" fmla="*/ 60 w 71"/>
              <a:gd name="T37" fmla="*/ 48 h 57"/>
              <a:gd name="T38" fmla="*/ 65 w 71"/>
              <a:gd name="T39" fmla="*/ 55 h 57"/>
              <a:gd name="T40" fmla="*/ 69 w 71"/>
              <a:gd name="T41" fmla="*/ 56 h 57"/>
              <a:gd name="T42" fmla="*/ 65 w 71"/>
              <a:gd name="T43" fmla="*/ 46 h 57"/>
              <a:gd name="T44" fmla="*/ 66 w 71"/>
              <a:gd name="T45" fmla="*/ 38 h 57"/>
              <a:gd name="T46" fmla="*/ 55 w 71"/>
              <a:gd name="T47" fmla="*/ 24 h 57"/>
              <a:gd name="T48" fmla="*/ 48 w 71"/>
              <a:gd name="T49" fmla="*/ 37 h 57"/>
              <a:gd name="T50" fmla="*/ 48 w 71"/>
              <a:gd name="T51" fmla="*/ 37 h 57"/>
              <a:gd name="T52" fmla="*/ 38 w 71"/>
              <a:gd name="T53" fmla="*/ 15 h 57"/>
              <a:gd name="T54" fmla="*/ 58 w 71"/>
              <a:gd name="T55" fmla="*/ 19 h 57"/>
              <a:gd name="T56" fmla="*/ 58 w 71"/>
              <a:gd name="T57" fmla="*/ 12 h 57"/>
              <a:gd name="T58" fmla="*/ 38 w 71"/>
              <a:gd name="T59" fmla="*/ 12 h 57"/>
              <a:gd name="T60" fmla="*/ 58 w 71"/>
              <a:gd name="T61" fmla="*/ 12 h 57"/>
              <a:gd name="T62" fmla="*/ 8 w 71"/>
              <a:gd name="T63" fmla="*/ 41 h 57"/>
              <a:gd name="T64" fmla="*/ 28 w 71"/>
              <a:gd name="T65" fmla="*/ 38 h 57"/>
              <a:gd name="T66" fmla="*/ 8 w 71"/>
              <a:gd name="T67" fmla="*/ 34 h 57"/>
              <a:gd name="T68" fmla="*/ 28 w 71"/>
              <a:gd name="T69" fmla="*/ 33 h 57"/>
              <a:gd name="T70" fmla="*/ 8 w 71"/>
              <a:gd name="T71" fmla="*/ 34 h 57"/>
              <a:gd name="T72" fmla="*/ 8 w 71"/>
              <a:gd name="T73" fmla="*/ 30 h 57"/>
              <a:gd name="T74" fmla="*/ 28 w 71"/>
              <a:gd name="T75" fmla="*/ 26 h 57"/>
              <a:gd name="T76" fmla="*/ 18 w 71"/>
              <a:gd name="T77" fmla="*/ 21 h 57"/>
              <a:gd name="T78" fmla="*/ 28 w 71"/>
              <a:gd name="T79" fmla="*/ 22 h 57"/>
              <a:gd name="T80" fmla="*/ 18 w 71"/>
              <a:gd name="T81" fmla="*/ 21 h 57"/>
              <a:gd name="T82" fmla="*/ 18 w 71"/>
              <a:gd name="T83" fmla="*/ 17 h 57"/>
              <a:gd name="T84" fmla="*/ 28 w 71"/>
              <a:gd name="T85" fmla="*/ 15 h 57"/>
              <a:gd name="T86" fmla="*/ 18 w 71"/>
              <a:gd name="T87" fmla="*/ 11 h 57"/>
              <a:gd name="T88" fmla="*/ 28 w 71"/>
              <a:gd name="T89" fmla="*/ 12 h 57"/>
              <a:gd name="T90" fmla="*/ 18 w 71"/>
              <a:gd name="T91" fmla="*/ 11 h 57"/>
              <a:gd name="T92" fmla="*/ 8 w 71"/>
              <a:gd name="T93" fmla="*/ 25 h 57"/>
              <a:gd name="T94" fmla="*/ 16 w 71"/>
              <a:gd name="T95" fmla="*/ 11 h 57"/>
              <a:gd name="T96" fmla="*/ 17 w 71"/>
              <a:gd name="T97" fmla="*/ 6 h 57"/>
              <a:gd name="T98" fmla="*/ 4 w 71"/>
              <a:gd name="T99" fmla="*/ 45 h 57"/>
              <a:gd name="T100" fmla="*/ 30 w 71"/>
              <a:gd name="T101" fmla="*/ 44 h 57"/>
              <a:gd name="T102" fmla="*/ 17 w 71"/>
              <a:gd name="T103" fmla="*/ 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 h="57">
                <a:moveTo>
                  <a:pt x="2" y="2"/>
                </a:moveTo>
                <a:cubicBezTo>
                  <a:pt x="7" y="3"/>
                  <a:pt x="12" y="2"/>
                  <a:pt x="17" y="2"/>
                </a:cubicBezTo>
                <a:cubicBezTo>
                  <a:pt x="23" y="1"/>
                  <a:pt x="29" y="0"/>
                  <a:pt x="33" y="2"/>
                </a:cubicBezTo>
                <a:cubicBezTo>
                  <a:pt x="37" y="0"/>
                  <a:pt x="43" y="1"/>
                  <a:pt x="49" y="2"/>
                </a:cubicBezTo>
                <a:cubicBezTo>
                  <a:pt x="54" y="2"/>
                  <a:pt x="59" y="3"/>
                  <a:pt x="63" y="2"/>
                </a:cubicBezTo>
                <a:cubicBezTo>
                  <a:pt x="66" y="5"/>
                  <a:pt x="66" y="5"/>
                  <a:pt x="66" y="5"/>
                </a:cubicBezTo>
                <a:cubicBezTo>
                  <a:pt x="66" y="24"/>
                  <a:pt x="66" y="24"/>
                  <a:pt x="66" y="24"/>
                </a:cubicBezTo>
                <a:cubicBezTo>
                  <a:pt x="64" y="23"/>
                  <a:pt x="63" y="22"/>
                  <a:pt x="61" y="21"/>
                </a:cubicBezTo>
                <a:cubicBezTo>
                  <a:pt x="61" y="7"/>
                  <a:pt x="61" y="7"/>
                  <a:pt x="61" y="7"/>
                </a:cubicBezTo>
                <a:cubicBezTo>
                  <a:pt x="57" y="7"/>
                  <a:pt x="52" y="7"/>
                  <a:pt x="48" y="6"/>
                </a:cubicBezTo>
                <a:cubicBezTo>
                  <a:pt x="43" y="6"/>
                  <a:pt x="38" y="5"/>
                  <a:pt x="35" y="6"/>
                </a:cubicBezTo>
                <a:cubicBezTo>
                  <a:pt x="35" y="44"/>
                  <a:pt x="35" y="44"/>
                  <a:pt x="35" y="44"/>
                </a:cubicBezTo>
                <a:cubicBezTo>
                  <a:pt x="36" y="44"/>
                  <a:pt x="37" y="44"/>
                  <a:pt x="38" y="44"/>
                </a:cubicBezTo>
                <a:cubicBezTo>
                  <a:pt x="39" y="45"/>
                  <a:pt x="40" y="46"/>
                  <a:pt x="40" y="47"/>
                </a:cubicBezTo>
                <a:cubicBezTo>
                  <a:pt x="41" y="48"/>
                  <a:pt x="41" y="48"/>
                  <a:pt x="42" y="48"/>
                </a:cubicBezTo>
                <a:cubicBezTo>
                  <a:pt x="41" y="48"/>
                  <a:pt x="41" y="48"/>
                  <a:pt x="41" y="48"/>
                </a:cubicBezTo>
                <a:cubicBezTo>
                  <a:pt x="38" y="48"/>
                  <a:pt x="35" y="48"/>
                  <a:pt x="34" y="49"/>
                </a:cubicBezTo>
                <a:cubicBezTo>
                  <a:pt x="33" y="49"/>
                  <a:pt x="33" y="49"/>
                  <a:pt x="33" y="49"/>
                </a:cubicBezTo>
                <a:cubicBezTo>
                  <a:pt x="31" y="49"/>
                  <a:pt x="31" y="49"/>
                  <a:pt x="31" y="49"/>
                </a:cubicBezTo>
                <a:cubicBezTo>
                  <a:pt x="29" y="48"/>
                  <a:pt x="24" y="48"/>
                  <a:pt x="18" y="49"/>
                </a:cubicBezTo>
                <a:cubicBezTo>
                  <a:pt x="13" y="50"/>
                  <a:pt x="7" y="50"/>
                  <a:pt x="2" y="50"/>
                </a:cubicBezTo>
                <a:cubicBezTo>
                  <a:pt x="0" y="47"/>
                  <a:pt x="0" y="47"/>
                  <a:pt x="0" y="47"/>
                </a:cubicBezTo>
                <a:cubicBezTo>
                  <a:pt x="0" y="5"/>
                  <a:pt x="0" y="5"/>
                  <a:pt x="0" y="5"/>
                </a:cubicBezTo>
                <a:cubicBezTo>
                  <a:pt x="2" y="2"/>
                  <a:pt x="2" y="2"/>
                  <a:pt x="2" y="2"/>
                </a:cubicBezTo>
                <a:close/>
                <a:moveTo>
                  <a:pt x="55" y="28"/>
                </a:moveTo>
                <a:cubicBezTo>
                  <a:pt x="53" y="28"/>
                  <a:pt x="50" y="28"/>
                  <a:pt x="49" y="30"/>
                </a:cubicBezTo>
                <a:cubicBezTo>
                  <a:pt x="47" y="31"/>
                  <a:pt x="46" y="33"/>
                  <a:pt x="45" y="36"/>
                </a:cubicBezTo>
                <a:cubicBezTo>
                  <a:pt x="45" y="38"/>
                  <a:pt x="46" y="40"/>
                  <a:pt x="47" y="42"/>
                </a:cubicBezTo>
                <a:cubicBezTo>
                  <a:pt x="49" y="44"/>
                  <a:pt x="51" y="45"/>
                  <a:pt x="53" y="45"/>
                </a:cubicBezTo>
                <a:cubicBezTo>
                  <a:pt x="55" y="45"/>
                  <a:pt x="57" y="45"/>
                  <a:pt x="59" y="43"/>
                </a:cubicBezTo>
                <a:cubicBezTo>
                  <a:pt x="61" y="42"/>
                  <a:pt x="62" y="40"/>
                  <a:pt x="62" y="38"/>
                </a:cubicBezTo>
                <a:cubicBezTo>
                  <a:pt x="62" y="35"/>
                  <a:pt x="62" y="33"/>
                  <a:pt x="60" y="31"/>
                </a:cubicBezTo>
                <a:cubicBezTo>
                  <a:pt x="59" y="30"/>
                  <a:pt x="57" y="28"/>
                  <a:pt x="55" y="28"/>
                </a:cubicBezTo>
                <a:close/>
                <a:moveTo>
                  <a:pt x="46" y="27"/>
                </a:moveTo>
                <a:cubicBezTo>
                  <a:pt x="43" y="29"/>
                  <a:pt x="41" y="32"/>
                  <a:pt x="41" y="35"/>
                </a:cubicBezTo>
                <a:cubicBezTo>
                  <a:pt x="41" y="38"/>
                  <a:pt x="42" y="42"/>
                  <a:pt x="44" y="44"/>
                </a:cubicBezTo>
                <a:cubicBezTo>
                  <a:pt x="46" y="47"/>
                  <a:pt x="49" y="49"/>
                  <a:pt x="52" y="49"/>
                </a:cubicBezTo>
                <a:cubicBezTo>
                  <a:pt x="55" y="50"/>
                  <a:pt x="57" y="49"/>
                  <a:pt x="60" y="48"/>
                </a:cubicBezTo>
                <a:cubicBezTo>
                  <a:pt x="60" y="49"/>
                  <a:pt x="60" y="49"/>
                  <a:pt x="61" y="50"/>
                </a:cubicBezTo>
                <a:cubicBezTo>
                  <a:pt x="65" y="55"/>
                  <a:pt x="65" y="55"/>
                  <a:pt x="65" y="55"/>
                </a:cubicBezTo>
                <a:cubicBezTo>
                  <a:pt x="66" y="57"/>
                  <a:pt x="68" y="57"/>
                  <a:pt x="69" y="56"/>
                </a:cubicBezTo>
                <a:cubicBezTo>
                  <a:pt x="69" y="56"/>
                  <a:pt x="69" y="56"/>
                  <a:pt x="69" y="56"/>
                </a:cubicBezTo>
                <a:cubicBezTo>
                  <a:pt x="70" y="55"/>
                  <a:pt x="71" y="53"/>
                  <a:pt x="70" y="52"/>
                </a:cubicBezTo>
                <a:cubicBezTo>
                  <a:pt x="65" y="46"/>
                  <a:pt x="65" y="46"/>
                  <a:pt x="65" y="46"/>
                </a:cubicBezTo>
                <a:cubicBezTo>
                  <a:pt x="65" y="46"/>
                  <a:pt x="64" y="45"/>
                  <a:pt x="63" y="45"/>
                </a:cubicBezTo>
                <a:cubicBezTo>
                  <a:pt x="65" y="43"/>
                  <a:pt x="66" y="41"/>
                  <a:pt x="66" y="38"/>
                </a:cubicBezTo>
                <a:cubicBezTo>
                  <a:pt x="67" y="35"/>
                  <a:pt x="66" y="32"/>
                  <a:pt x="64" y="29"/>
                </a:cubicBezTo>
                <a:cubicBezTo>
                  <a:pt x="62" y="26"/>
                  <a:pt x="59" y="24"/>
                  <a:pt x="55" y="24"/>
                </a:cubicBezTo>
                <a:cubicBezTo>
                  <a:pt x="52" y="24"/>
                  <a:pt x="49" y="24"/>
                  <a:pt x="46" y="27"/>
                </a:cubicBezTo>
                <a:close/>
                <a:moveTo>
                  <a:pt x="48" y="37"/>
                </a:moveTo>
                <a:cubicBezTo>
                  <a:pt x="49" y="34"/>
                  <a:pt x="53" y="32"/>
                  <a:pt x="57" y="31"/>
                </a:cubicBezTo>
                <a:cubicBezTo>
                  <a:pt x="53" y="28"/>
                  <a:pt x="47" y="32"/>
                  <a:pt x="48" y="37"/>
                </a:cubicBezTo>
                <a:close/>
                <a:moveTo>
                  <a:pt x="58" y="17"/>
                </a:moveTo>
                <a:cubicBezTo>
                  <a:pt x="54" y="17"/>
                  <a:pt x="42" y="15"/>
                  <a:pt x="38" y="15"/>
                </a:cubicBezTo>
                <a:cubicBezTo>
                  <a:pt x="38" y="16"/>
                  <a:pt x="38" y="17"/>
                  <a:pt x="38" y="17"/>
                </a:cubicBezTo>
                <a:cubicBezTo>
                  <a:pt x="42" y="17"/>
                  <a:pt x="55" y="19"/>
                  <a:pt x="58" y="19"/>
                </a:cubicBezTo>
                <a:cubicBezTo>
                  <a:pt x="58" y="19"/>
                  <a:pt x="58" y="18"/>
                  <a:pt x="58" y="17"/>
                </a:cubicBezTo>
                <a:close/>
                <a:moveTo>
                  <a:pt x="58" y="12"/>
                </a:moveTo>
                <a:cubicBezTo>
                  <a:pt x="54" y="12"/>
                  <a:pt x="42" y="10"/>
                  <a:pt x="38" y="10"/>
                </a:cubicBezTo>
                <a:cubicBezTo>
                  <a:pt x="38" y="11"/>
                  <a:pt x="38" y="11"/>
                  <a:pt x="38" y="12"/>
                </a:cubicBezTo>
                <a:cubicBezTo>
                  <a:pt x="42" y="12"/>
                  <a:pt x="55" y="14"/>
                  <a:pt x="58" y="14"/>
                </a:cubicBezTo>
                <a:cubicBezTo>
                  <a:pt x="58" y="13"/>
                  <a:pt x="58" y="12"/>
                  <a:pt x="58" y="12"/>
                </a:cubicBezTo>
                <a:close/>
                <a:moveTo>
                  <a:pt x="8" y="40"/>
                </a:moveTo>
                <a:cubicBezTo>
                  <a:pt x="8" y="40"/>
                  <a:pt x="8" y="41"/>
                  <a:pt x="8" y="41"/>
                </a:cubicBezTo>
                <a:cubicBezTo>
                  <a:pt x="12" y="42"/>
                  <a:pt x="24" y="39"/>
                  <a:pt x="28" y="39"/>
                </a:cubicBezTo>
                <a:cubicBezTo>
                  <a:pt x="28" y="39"/>
                  <a:pt x="28" y="38"/>
                  <a:pt x="28" y="38"/>
                </a:cubicBezTo>
                <a:cubicBezTo>
                  <a:pt x="25" y="37"/>
                  <a:pt x="13" y="40"/>
                  <a:pt x="8" y="40"/>
                </a:cubicBezTo>
                <a:close/>
                <a:moveTo>
                  <a:pt x="8" y="34"/>
                </a:moveTo>
                <a:cubicBezTo>
                  <a:pt x="8" y="34"/>
                  <a:pt x="8" y="35"/>
                  <a:pt x="8" y="35"/>
                </a:cubicBezTo>
                <a:cubicBezTo>
                  <a:pt x="12" y="36"/>
                  <a:pt x="24" y="33"/>
                  <a:pt x="28" y="33"/>
                </a:cubicBezTo>
                <a:cubicBezTo>
                  <a:pt x="28" y="33"/>
                  <a:pt x="28" y="32"/>
                  <a:pt x="28" y="32"/>
                </a:cubicBezTo>
                <a:cubicBezTo>
                  <a:pt x="25" y="31"/>
                  <a:pt x="13" y="34"/>
                  <a:pt x="8" y="34"/>
                </a:cubicBezTo>
                <a:close/>
                <a:moveTo>
                  <a:pt x="8" y="28"/>
                </a:moveTo>
                <a:cubicBezTo>
                  <a:pt x="8" y="29"/>
                  <a:pt x="8" y="29"/>
                  <a:pt x="8" y="30"/>
                </a:cubicBezTo>
                <a:cubicBezTo>
                  <a:pt x="12" y="30"/>
                  <a:pt x="24" y="28"/>
                  <a:pt x="28" y="28"/>
                </a:cubicBezTo>
                <a:cubicBezTo>
                  <a:pt x="28" y="27"/>
                  <a:pt x="28" y="27"/>
                  <a:pt x="28" y="26"/>
                </a:cubicBezTo>
                <a:cubicBezTo>
                  <a:pt x="25" y="26"/>
                  <a:pt x="13" y="28"/>
                  <a:pt x="8" y="28"/>
                </a:cubicBezTo>
                <a:close/>
                <a:moveTo>
                  <a:pt x="18" y="21"/>
                </a:moveTo>
                <a:cubicBezTo>
                  <a:pt x="18" y="21"/>
                  <a:pt x="18" y="22"/>
                  <a:pt x="18" y="22"/>
                </a:cubicBezTo>
                <a:cubicBezTo>
                  <a:pt x="20" y="22"/>
                  <a:pt x="24" y="21"/>
                  <a:pt x="28" y="22"/>
                </a:cubicBezTo>
                <a:cubicBezTo>
                  <a:pt x="28" y="21"/>
                  <a:pt x="28" y="20"/>
                  <a:pt x="28" y="20"/>
                </a:cubicBezTo>
                <a:cubicBezTo>
                  <a:pt x="25" y="20"/>
                  <a:pt x="21" y="20"/>
                  <a:pt x="18" y="21"/>
                </a:cubicBezTo>
                <a:close/>
                <a:moveTo>
                  <a:pt x="18" y="16"/>
                </a:moveTo>
                <a:cubicBezTo>
                  <a:pt x="18" y="16"/>
                  <a:pt x="18" y="17"/>
                  <a:pt x="18" y="17"/>
                </a:cubicBezTo>
                <a:cubicBezTo>
                  <a:pt x="20" y="17"/>
                  <a:pt x="24" y="16"/>
                  <a:pt x="28" y="16"/>
                </a:cubicBezTo>
                <a:cubicBezTo>
                  <a:pt x="28" y="16"/>
                  <a:pt x="28" y="15"/>
                  <a:pt x="28" y="15"/>
                </a:cubicBezTo>
                <a:cubicBezTo>
                  <a:pt x="25" y="14"/>
                  <a:pt x="21" y="15"/>
                  <a:pt x="18" y="16"/>
                </a:cubicBezTo>
                <a:close/>
                <a:moveTo>
                  <a:pt x="18" y="11"/>
                </a:moveTo>
                <a:cubicBezTo>
                  <a:pt x="18" y="12"/>
                  <a:pt x="18" y="13"/>
                  <a:pt x="18" y="13"/>
                </a:cubicBezTo>
                <a:cubicBezTo>
                  <a:pt x="20" y="13"/>
                  <a:pt x="24" y="12"/>
                  <a:pt x="28" y="12"/>
                </a:cubicBezTo>
                <a:cubicBezTo>
                  <a:pt x="28" y="12"/>
                  <a:pt x="28" y="11"/>
                  <a:pt x="28" y="10"/>
                </a:cubicBezTo>
                <a:cubicBezTo>
                  <a:pt x="25" y="10"/>
                  <a:pt x="21" y="11"/>
                  <a:pt x="18" y="11"/>
                </a:cubicBezTo>
                <a:close/>
                <a:moveTo>
                  <a:pt x="8" y="11"/>
                </a:moveTo>
                <a:cubicBezTo>
                  <a:pt x="8" y="25"/>
                  <a:pt x="8" y="25"/>
                  <a:pt x="8" y="25"/>
                </a:cubicBezTo>
                <a:cubicBezTo>
                  <a:pt x="16" y="24"/>
                  <a:pt x="16" y="24"/>
                  <a:pt x="16" y="24"/>
                </a:cubicBezTo>
                <a:cubicBezTo>
                  <a:pt x="16" y="11"/>
                  <a:pt x="16" y="11"/>
                  <a:pt x="16" y="11"/>
                </a:cubicBezTo>
                <a:cubicBezTo>
                  <a:pt x="8" y="11"/>
                  <a:pt x="8" y="11"/>
                  <a:pt x="8" y="11"/>
                </a:cubicBezTo>
                <a:close/>
                <a:moveTo>
                  <a:pt x="17" y="6"/>
                </a:moveTo>
                <a:cubicBezTo>
                  <a:pt x="13" y="7"/>
                  <a:pt x="9" y="7"/>
                  <a:pt x="4" y="7"/>
                </a:cubicBezTo>
                <a:cubicBezTo>
                  <a:pt x="4" y="45"/>
                  <a:pt x="4" y="45"/>
                  <a:pt x="4" y="45"/>
                </a:cubicBezTo>
                <a:cubicBezTo>
                  <a:pt x="9" y="45"/>
                  <a:pt x="13" y="45"/>
                  <a:pt x="17" y="44"/>
                </a:cubicBezTo>
                <a:cubicBezTo>
                  <a:pt x="22" y="44"/>
                  <a:pt x="27" y="43"/>
                  <a:pt x="30" y="44"/>
                </a:cubicBezTo>
                <a:cubicBezTo>
                  <a:pt x="30" y="6"/>
                  <a:pt x="30" y="6"/>
                  <a:pt x="30" y="6"/>
                </a:cubicBezTo>
                <a:cubicBezTo>
                  <a:pt x="28" y="5"/>
                  <a:pt x="23" y="6"/>
                  <a:pt x="17" y="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sp>
        <p:nvSpPr>
          <p:cNvPr id="55" name="矩形 54"/>
          <p:cNvSpPr>
            <a:spLocks noChangeArrowheads="1"/>
          </p:cNvSpPr>
          <p:nvPr/>
        </p:nvSpPr>
        <p:spPr bwMode="auto">
          <a:xfrm>
            <a:off x="1271588" y="2336007"/>
            <a:ext cx="1685925" cy="852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5000"/>
              </a:lnSpc>
            </a:pPr>
            <a:r>
              <a:rPr lang="en-US" altLang="zh-CN" sz="1013" dirty="0">
                <a:solidFill>
                  <a:schemeClr val="bg1"/>
                </a:solidFill>
                <a:cs typeface="+mn-ea"/>
                <a:sym typeface="+mn-lt"/>
              </a:rPr>
              <a:t>Click here to add content, content to match the title. Click here to add content, content to match the title. </a:t>
            </a:r>
            <a:endParaRPr lang="zh-CN" altLang="en-US" sz="1013" dirty="0">
              <a:solidFill>
                <a:schemeClr val="bg1"/>
              </a:solidFill>
              <a:cs typeface="+mn-ea"/>
              <a:sym typeface="+mn-lt"/>
            </a:endParaRPr>
          </a:p>
        </p:txBody>
      </p:sp>
      <p:sp>
        <p:nvSpPr>
          <p:cNvPr id="2" name="矩形 1"/>
          <p:cNvSpPr>
            <a:spLocks noChangeArrowheads="1"/>
          </p:cNvSpPr>
          <p:nvPr/>
        </p:nvSpPr>
        <p:spPr bwMode="auto">
          <a:xfrm>
            <a:off x="1271588" y="2015729"/>
            <a:ext cx="161218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1500" b="1" dirty="0">
                <a:solidFill>
                  <a:schemeClr val="bg1"/>
                </a:solidFill>
                <a:cs typeface="+mn-ea"/>
                <a:sym typeface="+mn-lt"/>
              </a:rPr>
              <a:t>Add title text</a:t>
            </a:r>
            <a:endParaRPr lang="zh-CN" altLang="en-US" sz="1500" b="1" dirty="0">
              <a:solidFill>
                <a:schemeClr val="bg1"/>
              </a:solidFill>
              <a:cs typeface="+mn-ea"/>
              <a:sym typeface="+mn-lt"/>
            </a:endParaRPr>
          </a:p>
        </p:txBody>
      </p:sp>
      <p:sp>
        <p:nvSpPr>
          <p:cNvPr id="21" name="矩形 20"/>
          <p:cNvSpPr>
            <a:spLocks noChangeArrowheads="1"/>
          </p:cNvSpPr>
          <p:nvPr/>
        </p:nvSpPr>
        <p:spPr bwMode="auto">
          <a:xfrm>
            <a:off x="3727847" y="2336007"/>
            <a:ext cx="1685925" cy="852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5000"/>
              </a:lnSpc>
            </a:pPr>
            <a:r>
              <a:rPr lang="en-US" altLang="zh-CN" sz="1013" dirty="0">
                <a:solidFill>
                  <a:schemeClr val="bg1"/>
                </a:solidFill>
                <a:cs typeface="+mn-ea"/>
                <a:sym typeface="+mn-lt"/>
              </a:rPr>
              <a:t>Click here to add content, content to match the title. Click here to add content, content to match the title. </a:t>
            </a:r>
            <a:endParaRPr lang="zh-CN" altLang="en-US" sz="1013" dirty="0">
              <a:solidFill>
                <a:schemeClr val="bg1"/>
              </a:solidFill>
              <a:cs typeface="+mn-ea"/>
              <a:sym typeface="+mn-lt"/>
            </a:endParaRPr>
          </a:p>
        </p:txBody>
      </p:sp>
      <p:sp>
        <p:nvSpPr>
          <p:cNvPr id="22" name="矩形 21"/>
          <p:cNvSpPr>
            <a:spLocks noChangeArrowheads="1"/>
          </p:cNvSpPr>
          <p:nvPr/>
        </p:nvSpPr>
        <p:spPr bwMode="auto">
          <a:xfrm>
            <a:off x="3727847" y="2015729"/>
            <a:ext cx="161218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1500" b="1" dirty="0">
                <a:solidFill>
                  <a:schemeClr val="bg1"/>
                </a:solidFill>
                <a:cs typeface="+mn-ea"/>
                <a:sym typeface="+mn-lt"/>
              </a:rPr>
              <a:t>Add title text</a:t>
            </a:r>
            <a:endParaRPr lang="zh-CN" altLang="en-US" sz="1500" b="1" dirty="0">
              <a:solidFill>
                <a:schemeClr val="bg1"/>
              </a:solidFill>
              <a:cs typeface="+mn-ea"/>
              <a:sym typeface="+mn-lt"/>
            </a:endParaRPr>
          </a:p>
        </p:txBody>
      </p:sp>
      <p:sp>
        <p:nvSpPr>
          <p:cNvPr id="24" name="矩形 23"/>
          <p:cNvSpPr>
            <a:spLocks noChangeArrowheads="1"/>
          </p:cNvSpPr>
          <p:nvPr/>
        </p:nvSpPr>
        <p:spPr bwMode="auto">
          <a:xfrm>
            <a:off x="6186488" y="2336007"/>
            <a:ext cx="1685925" cy="852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5000"/>
              </a:lnSpc>
            </a:pPr>
            <a:r>
              <a:rPr lang="en-US" altLang="zh-CN" sz="1013" dirty="0">
                <a:solidFill>
                  <a:schemeClr val="bg1"/>
                </a:solidFill>
                <a:cs typeface="+mn-ea"/>
                <a:sym typeface="+mn-lt"/>
              </a:rPr>
              <a:t>Click here to add content, content to match the title. Click here to add content, content to match the title. </a:t>
            </a:r>
            <a:endParaRPr lang="zh-CN" altLang="en-US" sz="1013" dirty="0">
              <a:solidFill>
                <a:schemeClr val="bg1"/>
              </a:solidFill>
              <a:cs typeface="+mn-ea"/>
              <a:sym typeface="+mn-lt"/>
            </a:endParaRPr>
          </a:p>
        </p:txBody>
      </p:sp>
      <p:sp>
        <p:nvSpPr>
          <p:cNvPr id="27" name="矩形 26"/>
          <p:cNvSpPr>
            <a:spLocks noChangeArrowheads="1"/>
          </p:cNvSpPr>
          <p:nvPr/>
        </p:nvSpPr>
        <p:spPr bwMode="auto">
          <a:xfrm>
            <a:off x="6186488" y="2015729"/>
            <a:ext cx="161218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1500" b="1" dirty="0">
                <a:solidFill>
                  <a:schemeClr val="bg1"/>
                </a:solidFill>
                <a:cs typeface="+mn-ea"/>
                <a:sym typeface="+mn-lt"/>
              </a:rPr>
              <a:t>Add title text</a:t>
            </a:r>
            <a:endParaRPr lang="zh-CN" altLang="en-US" sz="1500" b="1" dirty="0">
              <a:solidFill>
                <a:schemeClr val="bg1"/>
              </a:solidFill>
              <a:cs typeface="+mn-ea"/>
              <a:sym typeface="+mn-lt"/>
            </a:endParaRPr>
          </a:p>
        </p:txBody>
      </p:sp>
      <p:sp>
        <p:nvSpPr>
          <p:cNvPr id="29" name="文本框 28"/>
          <p:cNvSpPr txBox="1">
            <a:spLocks noChangeArrowheads="1"/>
          </p:cNvSpPr>
          <p:nvPr/>
        </p:nvSpPr>
        <p:spPr bwMode="auto">
          <a:xfrm>
            <a:off x="8523685" y="4893469"/>
            <a:ext cx="463153"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125">
                <a:solidFill>
                  <a:srgbClr val="197519"/>
                </a:solidFill>
                <a:cs typeface="+mn-ea"/>
                <a:sym typeface="+mn-lt"/>
              </a:rPr>
              <a:t>08</a:t>
            </a:r>
            <a:endParaRPr lang="zh-CN" altLang="en-US" sz="1125">
              <a:solidFill>
                <a:srgbClr val="197519"/>
              </a:solidFill>
              <a:cs typeface="+mn-ea"/>
              <a:sym typeface="+mn-lt"/>
            </a:endParaRPr>
          </a:p>
        </p:txBody>
      </p:sp>
    </p:spTree>
    <p:extLst>
      <p:ext uri="{BB962C8B-B14F-4D97-AF65-F5344CB8AC3E}">
        <p14:creationId xmlns:p14="http://schemas.microsoft.com/office/powerpoint/2010/main" val="1260951680"/>
      </p:ext>
    </p:ext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grpId="0" nodeType="withEffect">
                                  <p:stCondLst>
                                    <p:cond delay="0"/>
                                  </p:stCondLst>
                                  <p:childTnLst>
                                    <p:animRot by="21600000">
                                      <p:cBhvr>
                                        <p:cTn id="6" dur="2000" fill="hold"/>
                                        <p:tgtEl>
                                          <p:spTgt spid="30"/>
                                        </p:tgtEl>
                                        <p:attrNameLst>
                                          <p:attrName>r</p:attrName>
                                        </p:attrNameLst>
                                      </p:cBhvr>
                                    </p:animRot>
                                  </p:childTnLst>
                                </p:cTn>
                              </p:par>
                              <p:par>
                                <p:cTn id="7" presetID="8" presetClass="emph" presetSubtype="0" fill="hold" grpId="0" nodeType="withEffect">
                                  <p:stCondLst>
                                    <p:cond delay="0"/>
                                  </p:stCondLst>
                                  <p:childTnLst>
                                    <p:animRot by="21600000">
                                      <p:cBhvr>
                                        <p:cTn id="8" dur="2000" fill="hold"/>
                                        <p:tgtEl>
                                          <p:spTgt spid="31"/>
                                        </p:tgtEl>
                                        <p:attrNameLst>
                                          <p:attrName>r</p:attrName>
                                        </p:attrNameLst>
                                      </p:cBhvr>
                                    </p:animRot>
                                  </p:childTnLst>
                                </p:cTn>
                              </p:par>
                              <p:par>
                                <p:cTn id="9" presetID="8" presetClass="emph" presetSubtype="0" fill="hold" grpId="0" nodeType="withEffect">
                                  <p:stCondLst>
                                    <p:cond delay="0"/>
                                  </p:stCondLst>
                                  <p:childTnLst>
                                    <p:animRot by="21600000">
                                      <p:cBhvr>
                                        <p:cTn id="10" dur="2000" fill="hold"/>
                                        <p:tgtEl>
                                          <p:spTgt spid="32"/>
                                        </p:tgtEl>
                                        <p:attrNameLst>
                                          <p:attrName>r</p:attrName>
                                        </p:attrNameLst>
                                      </p:cBhvr>
                                    </p:animRot>
                                  </p:childTnLst>
                                </p:cTn>
                              </p:par>
                              <p:par>
                                <p:cTn id="11" presetID="8" presetClass="emph" presetSubtype="0" fill="hold" grpId="0" nodeType="withEffect">
                                  <p:stCondLst>
                                    <p:cond delay="0"/>
                                  </p:stCondLst>
                                  <p:childTnLst>
                                    <p:animRot by="21600000">
                                      <p:cBhvr>
                                        <p:cTn id="12" dur="2000" fill="hold"/>
                                        <p:tgtEl>
                                          <p:spTgt spid="33"/>
                                        </p:tgtEl>
                                        <p:attrNameLst>
                                          <p:attrName>r</p:attrName>
                                        </p:attrNameLst>
                                      </p:cBhvr>
                                    </p:animRot>
                                  </p:childTnLst>
                                </p:cTn>
                              </p:par>
                              <p:par>
                                <p:cTn id="13" presetID="8" presetClass="emph" presetSubtype="0" fill="hold" grpId="0" nodeType="withEffect">
                                  <p:stCondLst>
                                    <p:cond delay="0"/>
                                  </p:stCondLst>
                                  <p:childTnLst>
                                    <p:animRot by="21600000">
                                      <p:cBhvr>
                                        <p:cTn id="14" dur="2000" fill="hold"/>
                                        <p:tgtEl>
                                          <p:spTgt spid="38"/>
                                        </p:tgtEl>
                                        <p:attrNameLst>
                                          <p:attrName>r</p:attrName>
                                        </p:attrNameLst>
                                      </p:cBhvr>
                                    </p:animRot>
                                  </p:childTnLst>
                                </p:cTn>
                              </p:par>
                              <p:par>
                                <p:cTn id="15" presetID="2" presetClass="entr" presetSubtype="4" fill="hold" grpId="1"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ppt_x</p:attrName>
                                        </p:attrNameLst>
                                      </p:cBhvr>
                                      <p:tavLst>
                                        <p:tav tm="0">
                                          <p:val>
                                            <p:strVal val="#ppt_x"/>
                                          </p:val>
                                        </p:tav>
                                        <p:tav tm="100000">
                                          <p:val>
                                            <p:strVal val="#ppt_x"/>
                                          </p:val>
                                        </p:tav>
                                      </p:tavLst>
                                    </p:anim>
                                    <p:anim calcmode="lin" valueType="num">
                                      <p:cBhvr>
                                        <p:cTn id="18" dur="500" fill="hold"/>
                                        <p:tgtEl>
                                          <p:spTgt spid="30"/>
                                        </p:tgtEl>
                                        <p:attrNameLst>
                                          <p:attrName>ppt_y</p:attrName>
                                        </p:attrNameLst>
                                      </p:cBhvr>
                                      <p:tavLst>
                                        <p:tav tm="0">
                                          <p:val>
                                            <p:strVal val="1+#ppt_h/2"/>
                                          </p:val>
                                        </p:tav>
                                        <p:tav tm="100000">
                                          <p:val>
                                            <p:strVal val="#ppt_y"/>
                                          </p:val>
                                        </p:tav>
                                      </p:tavLst>
                                    </p:anim>
                                  </p:childTnLst>
                                </p:cTn>
                              </p:par>
                              <p:par>
                                <p:cTn id="19" presetID="2" presetClass="entr" presetSubtype="4" fill="hold" grpId="1"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ppt_x</p:attrName>
                                        </p:attrNameLst>
                                      </p:cBhvr>
                                      <p:tavLst>
                                        <p:tav tm="0">
                                          <p:val>
                                            <p:strVal val="#ppt_x"/>
                                          </p:val>
                                        </p:tav>
                                        <p:tav tm="100000">
                                          <p:val>
                                            <p:strVal val="#ppt_x"/>
                                          </p:val>
                                        </p:tav>
                                      </p:tavLst>
                                    </p:anim>
                                    <p:anim calcmode="lin" valueType="num">
                                      <p:cBhvr>
                                        <p:cTn id="22" dur="500" fill="hold"/>
                                        <p:tgtEl>
                                          <p:spTgt spid="31"/>
                                        </p:tgtEl>
                                        <p:attrNameLst>
                                          <p:attrName>ppt_y</p:attrName>
                                        </p:attrNameLst>
                                      </p:cBhvr>
                                      <p:tavLst>
                                        <p:tav tm="0">
                                          <p:val>
                                            <p:strVal val="1+#ppt_h/2"/>
                                          </p:val>
                                        </p:tav>
                                        <p:tav tm="100000">
                                          <p:val>
                                            <p:strVal val="#ppt_y"/>
                                          </p:val>
                                        </p:tav>
                                      </p:tavLst>
                                    </p:anim>
                                  </p:childTnLst>
                                </p:cTn>
                              </p:par>
                              <p:par>
                                <p:cTn id="23" presetID="2" presetClass="entr" presetSubtype="4" fill="hold" grpId="1"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ppt_x</p:attrName>
                                        </p:attrNameLst>
                                      </p:cBhvr>
                                      <p:tavLst>
                                        <p:tav tm="0">
                                          <p:val>
                                            <p:strVal val="#ppt_x"/>
                                          </p:val>
                                        </p:tav>
                                        <p:tav tm="100000">
                                          <p:val>
                                            <p:strVal val="#ppt_x"/>
                                          </p:val>
                                        </p:tav>
                                      </p:tavLst>
                                    </p:anim>
                                    <p:anim calcmode="lin" valueType="num">
                                      <p:cBhvr>
                                        <p:cTn id="26" dur="500" fill="hold"/>
                                        <p:tgtEl>
                                          <p:spTgt spid="32"/>
                                        </p:tgtEl>
                                        <p:attrNameLst>
                                          <p:attrName>ppt_y</p:attrName>
                                        </p:attrNameLst>
                                      </p:cBhvr>
                                      <p:tavLst>
                                        <p:tav tm="0">
                                          <p:val>
                                            <p:strVal val="1+#ppt_h/2"/>
                                          </p:val>
                                        </p:tav>
                                        <p:tav tm="100000">
                                          <p:val>
                                            <p:strVal val="#ppt_y"/>
                                          </p:val>
                                        </p:tav>
                                      </p:tavLst>
                                    </p:anim>
                                  </p:childTnLst>
                                </p:cTn>
                              </p:par>
                              <p:par>
                                <p:cTn id="27" presetID="2" presetClass="entr" presetSubtype="4" fill="hold" grpId="1"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ppt_x</p:attrName>
                                        </p:attrNameLst>
                                      </p:cBhvr>
                                      <p:tavLst>
                                        <p:tav tm="0">
                                          <p:val>
                                            <p:strVal val="#ppt_x"/>
                                          </p:val>
                                        </p:tav>
                                        <p:tav tm="100000">
                                          <p:val>
                                            <p:strVal val="#ppt_x"/>
                                          </p:val>
                                        </p:tav>
                                      </p:tavLst>
                                    </p:anim>
                                    <p:anim calcmode="lin" valueType="num">
                                      <p:cBhvr>
                                        <p:cTn id="30" dur="500" fill="hold"/>
                                        <p:tgtEl>
                                          <p:spTgt spid="33"/>
                                        </p:tgtEl>
                                        <p:attrNameLst>
                                          <p:attrName>ppt_y</p:attrName>
                                        </p:attrNameLst>
                                      </p:cBhvr>
                                      <p:tavLst>
                                        <p:tav tm="0">
                                          <p:val>
                                            <p:strVal val="1+#ppt_h/2"/>
                                          </p:val>
                                        </p:tav>
                                        <p:tav tm="100000">
                                          <p:val>
                                            <p:strVal val="#ppt_y"/>
                                          </p:val>
                                        </p:tav>
                                      </p:tavLst>
                                    </p:anim>
                                  </p:childTnLst>
                                </p:cTn>
                              </p:par>
                              <p:par>
                                <p:cTn id="31" presetID="2" presetClass="entr" presetSubtype="4" fill="hold" grpId="1" nodeType="with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ppt_x</p:attrName>
                                        </p:attrNameLst>
                                      </p:cBhvr>
                                      <p:tavLst>
                                        <p:tav tm="0">
                                          <p:val>
                                            <p:strVal val="#ppt_x"/>
                                          </p:val>
                                        </p:tav>
                                        <p:tav tm="100000">
                                          <p:val>
                                            <p:strVal val="#ppt_x"/>
                                          </p:val>
                                        </p:tav>
                                      </p:tavLst>
                                    </p:anim>
                                    <p:anim calcmode="lin" valueType="num">
                                      <p:cBhvr>
                                        <p:cTn id="34" dur="500" fill="hold"/>
                                        <p:tgtEl>
                                          <p:spTgt spid="38"/>
                                        </p:tgtEl>
                                        <p:attrNameLst>
                                          <p:attrName>ppt_y</p:attrName>
                                        </p:attrNameLst>
                                      </p:cBhvr>
                                      <p:tavLst>
                                        <p:tav tm="0">
                                          <p:val>
                                            <p:strVal val="1+#ppt_h/2"/>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000"/>
                                        <p:tgtEl>
                                          <p:spTgt spid="29"/>
                                        </p:tgtEl>
                                      </p:cBhvr>
                                    </p:animEffect>
                                    <p:anim calcmode="lin" valueType="num">
                                      <p:cBhvr>
                                        <p:cTn id="38" dur="1000" fill="hold"/>
                                        <p:tgtEl>
                                          <p:spTgt spid="29"/>
                                        </p:tgtEl>
                                        <p:attrNameLst>
                                          <p:attrName>ppt_x</p:attrName>
                                        </p:attrNameLst>
                                      </p:cBhvr>
                                      <p:tavLst>
                                        <p:tav tm="0">
                                          <p:val>
                                            <p:strVal val="#ppt_x"/>
                                          </p:val>
                                        </p:tav>
                                        <p:tav tm="100000">
                                          <p:val>
                                            <p:strVal val="#ppt_x"/>
                                          </p:val>
                                        </p:tav>
                                      </p:tavLst>
                                    </p:anim>
                                    <p:anim calcmode="lin" valueType="num">
                                      <p:cBhvr>
                                        <p:cTn id="39" dur="1000" fill="hold"/>
                                        <p:tgtEl>
                                          <p:spTgt spid="29"/>
                                        </p:tgtEl>
                                        <p:attrNameLst>
                                          <p:attrName>ppt_y</p:attrName>
                                        </p:attrNameLst>
                                      </p:cBhvr>
                                      <p:tavLst>
                                        <p:tav tm="0">
                                          <p:val>
                                            <p:strVal val="#ppt_y+.1"/>
                                          </p:val>
                                        </p:tav>
                                        <p:tav tm="100000">
                                          <p:val>
                                            <p:strVal val="#ppt_y"/>
                                          </p:val>
                                        </p:tav>
                                      </p:tavLst>
                                    </p:anim>
                                  </p:childTnLst>
                                </p:cTn>
                              </p:par>
                              <p:par>
                                <p:cTn id="40" presetID="2" presetClass="entr" presetSubtype="1"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ppt_x</p:attrName>
                                        </p:attrNameLst>
                                      </p:cBhvr>
                                      <p:tavLst>
                                        <p:tav tm="0">
                                          <p:val>
                                            <p:strVal val="#ppt_x"/>
                                          </p:val>
                                        </p:tav>
                                        <p:tav tm="100000">
                                          <p:val>
                                            <p:strVal val="#ppt_x"/>
                                          </p:val>
                                        </p:tav>
                                      </p:tavLst>
                                    </p:anim>
                                    <p:anim calcmode="lin" valueType="num">
                                      <p:cBhvr>
                                        <p:cTn id="43" dur="500" fill="hold"/>
                                        <p:tgtEl>
                                          <p:spTgt spid="41"/>
                                        </p:tgtEl>
                                        <p:attrNameLst>
                                          <p:attrName>ppt_y</p:attrName>
                                        </p:attrNameLst>
                                      </p:cBhvr>
                                      <p:tavLst>
                                        <p:tav tm="0">
                                          <p:val>
                                            <p:strVal val="0-#ppt_h/2"/>
                                          </p:val>
                                        </p:tav>
                                        <p:tav tm="100000">
                                          <p:val>
                                            <p:strVal val="#ppt_y"/>
                                          </p:val>
                                        </p:tav>
                                      </p:tavLst>
                                    </p:anim>
                                  </p:childTnLst>
                                </p:cTn>
                              </p:par>
                              <p:par>
                                <p:cTn id="44" presetID="53" presetClass="entr" presetSubtype="16" fill="hold" grpId="0" nodeType="withEffect">
                                  <p:stCondLst>
                                    <p:cond delay="500"/>
                                  </p:stCondLst>
                                  <p:childTnLst>
                                    <p:set>
                                      <p:cBhvr>
                                        <p:cTn id="45" dur="1" fill="hold">
                                          <p:stCondLst>
                                            <p:cond delay="0"/>
                                          </p:stCondLst>
                                        </p:cTn>
                                        <p:tgtEl>
                                          <p:spTgt spid="44"/>
                                        </p:tgtEl>
                                        <p:attrNameLst>
                                          <p:attrName>style.visibility</p:attrName>
                                        </p:attrNameLst>
                                      </p:cBhvr>
                                      <p:to>
                                        <p:strVal val="visible"/>
                                      </p:to>
                                    </p:set>
                                    <p:anim calcmode="lin" valueType="num">
                                      <p:cBhvr>
                                        <p:cTn id="46" dur="500" fill="hold"/>
                                        <p:tgtEl>
                                          <p:spTgt spid="44"/>
                                        </p:tgtEl>
                                        <p:attrNameLst>
                                          <p:attrName>ppt_w</p:attrName>
                                        </p:attrNameLst>
                                      </p:cBhvr>
                                      <p:tavLst>
                                        <p:tav tm="0">
                                          <p:val>
                                            <p:fltVal val="0"/>
                                          </p:val>
                                        </p:tav>
                                        <p:tav tm="100000">
                                          <p:val>
                                            <p:strVal val="#ppt_w"/>
                                          </p:val>
                                        </p:tav>
                                      </p:tavLst>
                                    </p:anim>
                                    <p:anim calcmode="lin" valueType="num">
                                      <p:cBhvr>
                                        <p:cTn id="47" dur="500" fill="hold"/>
                                        <p:tgtEl>
                                          <p:spTgt spid="44"/>
                                        </p:tgtEl>
                                        <p:attrNameLst>
                                          <p:attrName>ppt_h</p:attrName>
                                        </p:attrNameLst>
                                      </p:cBhvr>
                                      <p:tavLst>
                                        <p:tav tm="0">
                                          <p:val>
                                            <p:fltVal val="0"/>
                                          </p:val>
                                        </p:tav>
                                        <p:tav tm="100000">
                                          <p:val>
                                            <p:strVal val="#ppt_h"/>
                                          </p:val>
                                        </p:tav>
                                      </p:tavLst>
                                    </p:anim>
                                    <p:animEffect transition="in" filter="fade">
                                      <p:cBhvr>
                                        <p:cTn id="48" dur="500"/>
                                        <p:tgtEl>
                                          <p:spTgt spid="44"/>
                                        </p:tgtEl>
                                      </p:cBhvr>
                                    </p:animEffect>
                                  </p:childTnLst>
                                </p:cTn>
                              </p:par>
                              <p:par>
                                <p:cTn id="49" presetID="10" presetClass="entr" presetSubtype="0" fill="hold" grpId="0" nodeType="withEffect">
                                  <p:stCondLst>
                                    <p:cond delay="900"/>
                                  </p:stCondLst>
                                  <p:iterate type="lt">
                                    <p:tmPct val="10000"/>
                                  </p:iterate>
                                  <p:childTnLst>
                                    <p:set>
                                      <p:cBhvr>
                                        <p:cTn id="50" dur="1" fill="hold">
                                          <p:stCondLst>
                                            <p:cond delay="0"/>
                                          </p:stCondLst>
                                        </p:cTn>
                                        <p:tgtEl>
                                          <p:spTgt spid="2"/>
                                        </p:tgtEl>
                                        <p:attrNameLst>
                                          <p:attrName>style.visibility</p:attrName>
                                        </p:attrNameLst>
                                      </p:cBhvr>
                                      <p:to>
                                        <p:strVal val="visible"/>
                                      </p:to>
                                    </p:set>
                                    <p:animEffect transition="in" filter="fade">
                                      <p:cBhvr>
                                        <p:cTn id="51" dur="500"/>
                                        <p:tgtEl>
                                          <p:spTgt spid="2"/>
                                        </p:tgtEl>
                                      </p:cBhvr>
                                    </p:animEffect>
                                  </p:childTnLst>
                                </p:cTn>
                              </p:par>
                              <p:par>
                                <p:cTn id="52" presetID="22" presetClass="entr" presetSubtype="1" fill="hold" grpId="0" nodeType="withEffect">
                                  <p:stCondLst>
                                    <p:cond delay="1500"/>
                                  </p:stCondLst>
                                  <p:childTnLst>
                                    <p:set>
                                      <p:cBhvr>
                                        <p:cTn id="53" dur="1" fill="hold">
                                          <p:stCondLst>
                                            <p:cond delay="0"/>
                                          </p:stCondLst>
                                        </p:cTn>
                                        <p:tgtEl>
                                          <p:spTgt spid="55"/>
                                        </p:tgtEl>
                                        <p:attrNameLst>
                                          <p:attrName>style.visibility</p:attrName>
                                        </p:attrNameLst>
                                      </p:cBhvr>
                                      <p:to>
                                        <p:strVal val="visible"/>
                                      </p:to>
                                    </p:set>
                                    <p:animEffect transition="in" filter="wipe(up)">
                                      <p:cBhvr>
                                        <p:cTn id="54" dur="500"/>
                                        <p:tgtEl>
                                          <p:spTgt spid="55"/>
                                        </p:tgtEl>
                                      </p:cBhvr>
                                    </p:animEffect>
                                  </p:childTnLst>
                                </p:cTn>
                              </p:par>
                              <p:par>
                                <p:cTn id="55" presetID="2" presetClass="entr" presetSubtype="1"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p:cTn id="57" dur="500" fill="hold"/>
                                        <p:tgtEl>
                                          <p:spTgt spid="36"/>
                                        </p:tgtEl>
                                        <p:attrNameLst>
                                          <p:attrName>ppt_x</p:attrName>
                                        </p:attrNameLst>
                                      </p:cBhvr>
                                      <p:tavLst>
                                        <p:tav tm="0">
                                          <p:val>
                                            <p:strVal val="#ppt_x"/>
                                          </p:val>
                                        </p:tav>
                                        <p:tav tm="100000">
                                          <p:val>
                                            <p:strVal val="#ppt_x"/>
                                          </p:val>
                                        </p:tav>
                                      </p:tavLst>
                                    </p:anim>
                                    <p:anim calcmode="lin" valueType="num">
                                      <p:cBhvr>
                                        <p:cTn id="58" dur="500" fill="hold"/>
                                        <p:tgtEl>
                                          <p:spTgt spid="36"/>
                                        </p:tgtEl>
                                        <p:attrNameLst>
                                          <p:attrName>ppt_y</p:attrName>
                                        </p:attrNameLst>
                                      </p:cBhvr>
                                      <p:tavLst>
                                        <p:tav tm="0">
                                          <p:val>
                                            <p:strVal val="0-#ppt_h/2"/>
                                          </p:val>
                                        </p:tav>
                                        <p:tav tm="100000">
                                          <p:val>
                                            <p:strVal val="#ppt_y"/>
                                          </p:val>
                                        </p:tav>
                                      </p:tavLst>
                                    </p:anim>
                                  </p:childTnLst>
                                </p:cTn>
                              </p:par>
                              <p:par>
                                <p:cTn id="59" presetID="53" presetClass="entr" presetSubtype="16" fill="hold" grpId="0" nodeType="withEffect">
                                  <p:stCondLst>
                                    <p:cond delay="500"/>
                                  </p:stCondLst>
                                  <p:childTnLst>
                                    <p:set>
                                      <p:cBhvr>
                                        <p:cTn id="60" dur="1" fill="hold">
                                          <p:stCondLst>
                                            <p:cond delay="0"/>
                                          </p:stCondLst>
                                        </p:cTn>
                                        <p:tgtEl>
                                          <p:spTgt spid="52"/>
                                        </p:tgtEl>
                                        <p:attrNameLst>
                                          <p:attrName>style.visibility</p:attrName>
                                        </p:attrNameLst>
                                      </p:cBhvr>
                                      <p:to>
                                        <p:strVal val="visible"/>
                                      </p:to>
                                    </p:set>
                                    <p:anim calcmode="lin" valueType="num">
                                      <p:cBhvr>
                                        <p:cTn id="61" dur="500" fill="hold"/>
                                        <p:tgtEl>
                                          <p:spTgt spid="52"/>
                                        </p:tgtEl>
                                        <p:attrNameLst>
                                          <p:attrName>ppt_w</p:attrName>
                                        </p:attrNameLst>
                                      </p:cBhvr>
                                      <p:tavLst>
                                        <p:tav tm="0">
                                          <p:val>
                                            <p:fltVal val="0"/>
                                          </p:val>
                                        </p:tav>
                                        <p:tav tm="100000">
                                          <p:val>
                                            <p:strVal val="#ppt_w"/>
                                          </p:val>
                                        </p:tav>
                                      </p:tavLst>
                                    </p:anim>
                                    <p:anim calcmode="lin" valueType="num">
                                      <p:cBhvr>
                                        <p:cTn id="62" dur="500" fill="hold"/>
                                        <p:tgtEl>
                                          <p:spTgt spid="52"/>
                                        </p:tgtEl>
                                        <p:attrNameLst>
                                          <p:attrName>ppt_h</p:attrName>
                                        </p:attrNameLst>
                                      </p:cBhvr>
                                      <p:tavLst>
                                        <p:tav tm="0">
                                          <p:val>
                                            <p:fltVal val="0"/>
                                          </p:val>
                                        </p:tav>
                                        <p:tav tm="100000">
                                          <p:val>
                                            <p:strVal val="#ppt_h"/>
                                          </p:val>
                                        </p:tav>
                                      </p:tavLst>
                                    </p:anim>
                                    <p:animEffect transition="in" filter="fade">
                                      <p:cBhvr>
                                        <p:cTn id="63" dur="500"/>
                                        <p:tgtEl>
                                          <p:spTgt spid="52"/>
                                        </p:tgtEl>
                                      </p:cBhvr>
                                    </p:animEffect>
                                  </p:childTnLst>
                                </p:cTn>
                              </p:par>
                              <p:par>
                                <p:cTn id="64" presetID="10" presetClass="entr" presetSubtype="0" fill="hold" grpId="0" nodeType="withEffect">
                                  <p:stCondLst>
                                    <p:cond delay="1000"/>
                                  </p:stCondLst>
                                  <p:iterate type="lt">
                                    <p:tmPct val="10000"/>
                                  </p:iterate>
                                  <p:childTnLst>
                                    <p:set>
                                      <p:cBhvr>
                                        <p:cTn id="65" dur="1" fill="hold">
                                          <p:stCondLst>
                                            <p:cond delay="0"/>
                                          </p:stCondLst>
                                        </p:cTn>
                                        <p:tgtEl>
                                          <p:spTgt spid="22"/>
                                        </p:tgtEl>
                                        <p:attrNameLst>
                                          <p:attrName>style.visibility</p:attrName>
                                        </p:attrNameLst>
                                      </p:cBhvr>
                                      <p:to>
                                        <p:strVal val="visible"/>
                                      </p:to>
                                    </p:set>
                                    <p:animEffect transition="in" filter="fade">
                                      <p:cBhvr>
                                        <p:cTn id="66" dur="500"/>
                                        <p:tgtEl>
                                          <p:spTgt spid="22"/>
                                        </p:tgtEl>
                                      </p:cBhvr>
                                    </p:animEffect>
                                  </p:childTnLst>
                                </p:cTn>
                              </p:par>
                              <p:par>
                                <p:cTn id="67" presetID="22" presetClass="entr" presetSubtype="1" fill="hold" grpId="0" nodeType="withEffect">
                                  <p:stCondLst>
                                    <p:cond delay="1600"/>
                                  </p:stCondLst>
                                  <p:childTnLst>
                                    <p:set>
                                      <p:cBhvr>
                                        <p:cTn id="68" dur="1" fill="hold">
                                          <p:stCondLst>
                                            <p:cond delay="0"/>
                                          </p:stCondLst>
                                        </p:cTn>
                                        <p:tgtEl>
                                          <p:spTgt spid="21"/>
                                        </p:tgtEl>
                                        <p:attrNameLst>
                                          <p:attrName>style.visibility</p:attrName>
                                        </p:attrNameLst>
                                      </p:cBhvr>
                                      <p:to>
                                        <p:strVal val="visible"/>
                                      </p:to>
                                    </p:set>
                                    <p:animEffect transition="in" filter="wipe(up)">
                                      <p:cBhvr>
                                        <p:cTn id="69" dur="500"/>
                                        <p:tgtEl>
                                          <p:spTgt spid="21"/>
                                        </p:tgtEl>
                                      </p:cBhvr>
                                    </p:animEffect>
                                  </p:childTnLst>
                                </p:cTn>
                              </p:par>
                              <p:par>
                                <p:cTn id="70" presetID="2" presetClass="entr" presetSubtype="1" fill="hold" grpId="0" nodeType="with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ppt_x</p:attrName>
                                        </p:attrNameLst>
                                      </p:cBhvr>
                                      <p:tavLst>
                                        <p:tav tm="0">
                                          <p:val>
                                            <p:strVal val="#ppt_x"/>
                                          </p:val>
                                        </p:tav>
                                        <p:tav tm="100000">
                                          <p:val>
                                            <p:strVal val="#ppt_x"/>
                                          </p:val>
                                        </p:tav>
                                      </p:tavLst>
                                    </p:anim>
                                    <p:anim calcmode="lin" valueType="num">
                                      <p:cBhvr>
                                        <p:cTn id="73" dur="500" fill="hold"/>
                                        <p:tgtEl>
                                          <p:spTgt spid="43"/>
                                        </p:tgtEl>
                                        <p:attrNameLst>
                                          <p:attrName>ppt_y</p:attrName>
                                        </p:attrNameLst>
                                      </p:cBhvr>
                                      <p:tavLst>
                                        <p:tav tm="0">
                                          <p:val>
                                            <p:strVal val="0-#ppt_h/2"/>
                                          </p:val>
                                        </p:tav>
                                        <p:tav tm="100000">
                                          <p:val>
                                            <p:strVal val="#ppt_y"/>
                                          </p:val>
                                        </p:tav>
                                      </p:tavLst>
                                    </p:anim>
                                  </p:childTnLst>
                                </p:cTn>
                              </p:par>
                              <p:par>
                                <p:cTn id="74" presetID="53" presetClass="entr" presetSubtype="16" fill="hold" grpId="0" nodeType="withEffect">
                                  <p:stCondLst>
                                    <p:cond delay="500"/>
                                  </p:stCondLst>
                                  <p:childTnLst>
                                    <p:set>
                                      <p:cBhvr>
                                        <p:cTn id="75" dur="1" fill="hold">
                                          <p:stCondLst>
                                            <p:cond delay="0"/>
                                          </p:stCondLst>
                                        </p:cTn>
                                        <p:tgtEl>
                                          <p:spTgt spid="11"/>
                                        </p:tgtEl>
                                        <p:attrNameLst>
                                          <p:attrName>style.visibility</p:attrName>
                                        </p:attrNameLst>
                                      </p:cBhvr>
                                      <p:to>
                                        <p:strVal val="visible"/>
                                      </p:to>
                                    </p:set>
                                    <p:anim calcmode="lin" valueType="num">
                                      <p:cBhvr>
                                        <p:cTn id="76" dur="500" fill="hold"/>
                                        <p:tgtEl>
                                          <p:spTgt spid="11"/>
                                        </p:tgtEl>
                                        <p:attrNameLst>
                                          <p:attrName>ppt_w</p:attrName>
                                        </p:attrNameLst>
                                      </p:cBhvr>
                                      <p:tavLst>
                                        <p:tav tm="0">
                                          <p:val>
                                            <p:fltVal val="0"/>
                                          </p:val>
                                        </p:tav>
                                        <p:tav tm="100000">
                                          <p:val>
                                            <p:strVal val="#ppt_w"/>
                                          </p:val>
                                        </p:tav>
                                      </p:tavLst>
                                    </p:anim>
                                    <p:anim calcmode="lin" valueType="num">
                                      <p:cBhvr>
                                        <p:cTn id="77" dur="500" fill="hold"/>
                                        <p:tgtEl>
                                          <p:spTgt spid="11"/>
                                        </p:tgtEl>
                                        <p:attrNameLst>
                                          <p:attrName>ppt_h</p:attrName>
                                        </p:attrNameLst>
                                      </p:cBhvr>
                                      <p:tavLst>
                                        <p:tav tm="0">
                                          <p:val>
                                            <p:fltVal val="0"/>
                                          </p:val>
                                        </p:tav>
                                        <p:tav tm="100000">
                                          <p:val>
                                            <p:strVal val="#ppt_h"/>
                                          </p:val>
                                        </p:tav>
                                      </p:tavLst>
                                    </p:anim>
                                    <p:animEffect transition="in" filter="fade">
                                      <p:cBhvr>
                                        <p:cTn id="78" dur="500"/>
                                        <p:tgtEl>
                                          <p:spTgt spid="11"/>
                                        </p:tgtEl>
                                      </p:cBhvr>
                                    </p:animEffect>
                                  </p:childTnLst>
                                </p:cTn>
                              </p:par>
                              <p:par>
                                <p:cTn id="79" presetID="10" presetClass="entr" presetSubtype="0" fill="hold" grpId="0" nodeType="withEffect">
                                  <p:stCondLst>
                                    <p:cond delay="1000"/>
                                  </p:stCondLst>
                                  <p:iterate type="lt">
                                    <p:tmPct val="10000"/>
                                  </p:iterate>
                                  <p:childTnLst>
                                    <p:set>
                                      <p:cBhvr>
                                        <p:cTn id="80" dur="1" fill="hold">
                                          <p:stCondLst>
                                            <p:cond delay="0"/>
                                          </p:stCondLst>
                                        </p:cTn>
                                        <p:tgtEl>
                                          <p:spTgt spid="27"/>
                                        </p:tgtEl>
                                        <p:attrNameLst>
                                          <p:attrName>style.visibility</p:attrName>
                                        </p:attrNameLst>
                                      </p:cBhvr>
                                      <p:to>
                                        <p:strVal val="visible"/>
                                      </p:to>
                                    </p:set>
                                    <p:animEffect transition="in" filter="fade">
                                      <p:cBhvr>
                                        <p:cTn id="81" dur="500"/>
                                        <p:tgtEl>
                                          <p:spTgt spid="27"/>
                                        </p:tgtEl>
                                      </p:cBhvr>
                                    </p:animEffect>
                                  </p:childTnLst>
                                </p:cTn>
                              </p:par>
                              <p:par>
                                <p:cTn id="82" presetID="22" presetClass="entr" presetSubtype="1" fill="hold" grpId="0" nodeType="withEffect">
                                  <p:stCondLst>
                                    <p:cond delay="1600"/>
                                  </p:stCondLst>
                                  <p:childTnLst>
                                    <p:set>
                                      <p:cBhvr>
                                        <p:cTn id="83" dur="1" fill="hold">
                                          <p:stCondLst>
                                            <p:cond delay="0"/>
                                          </p:stCondLst>
                                        </p:cTn>
                                        <p:tgtEl>
                                          <p:spTgt spid="24"/>
                                        </p:tgtEl>
                                        <p:attrNameLst>
                                          <p:attrName>style.visibility</p:attrName>
                                        </p:attrNameLst>
                                      </p:cBhvr>
                                      <p:to>
                                        <p:strVal val="visible"/>
                                      </p:to>
                                    </p:set>
                                    <p:animEffect transition="in" filter="wipe(up)">
                                      <p:cBhvr>
                                        <p:cTn id="8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1" grpId="0" animBg="1"/>
      <p:bldP spid="31" grpId="1" animBg="1"/>
      <p:bldP spid="32" grpId="0" animBg="1"/>
      <p:bldP spid="32" grpId="1" animBg="1"/>
      <p:bldP spid="33" grpId="0" animBg="1"/>
      <p:bldP spid="33" grpId="1" animBg="1"/>
      <p:bldP spid="38" grpId="0" animBg="1"/>
      <p:bldP spid="38" grpId="1" animBg="1"/>
      <p:bldP spid="41" grpId="0" animBg="1"/>
      <p:bldP spid="36" grpId="0" animBg="1"/>
      <p:bldP spid="43" grpId="0" animBg="1"/>
      <p:bldP spid="44" grpId="0" animBg="1"/>
      <p:bldP spid="52" grpId="0" animBg="1"/>
      <p:bldP spid="11" grpId="0" animBg="1"/>
      <p:bldP spid="55" grpId="0"/>
      <p:bldP spid="2" grpId="0"/>
      <p:bldP spid="21" grpId="0"/>
      <p:bldP spid="22" grpId="0"/>
      <p:bldP spid="24" grpId="0"/>
      <p:bldP spid="27"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a:grpSpLocks/>
          </p:cNvGrpSpPr>
          <p:nvPr/>
        </p:nvGrpSpPr>
        <p:grpSpPr bwMode="auto">
          <a:xfrm>
            <a:off x="992982" y="1602582"/>
            <a:ext cx="1599010" cy="2405568"/>
            <a:chOff x="1323393" y="2137434"/>
            <a:chExt cx="2133293" cy="3206758"/>
          </a:xfrm>
        </p:grpSpPr>
        <p:sp>
          <p:nvSpPr>
            <p:cNvPr id="29" name="Shape 4113@|5FFC:192|FBC:16777215|LFC:16777215|LBC:16777215"/>
            <p:cNvSpPr/>
            <p:nvPr/>
          </p:nvSpPr>
          <p:spPr>
            <a:xfrm>
              <a:off x="1323393" y="2137434"/>
              <a:ext cx="1983978" cy="2028404"/>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rgbClr val="315B2F"/>
            </a:solidFill>
            <a:ln w="12700">
              <a:miter lim="400000"/>
            </a:ln>
          </p:spPr>
          <p:txBody>
            <a:bodyPr lIns="28573" tIns="28573" rIns="28573" bIns="28573" anchor="ctr"/>
            <a:lstStyle/>
            <a:p>
              <a:pPr defTabSz="457132">
                <a:defRPr sz="3200">
                  <a:solidFill>
                    <a:srgbClr val="FFFFFF"/>
                  </a:solidFill>
                  <a:latin typeface="Helvetica Light"/>
                  <a:ea typeface="Helvetica Light"/>
                  <a:cs typeface="Helvetica Light"/>
                  <a:sym typeface="Helvetica Light"/>
                </a:defRPr>
              </a:pPr>
              <a:endParaRPr sz="1200" kern="0">
                <a:solidFill>
                  <a:srgbClr val="FFFFFF"/>
                </a:solidFill>
                <a:cs typeface="+mn-ea"/>
                <a:sym typeface="+mn-lt"/>
              </a:endParaRPr>
            </a:p>
          </p:txBody>
        </p:sp>
        <p:sp>
          <p:nvSpPr>
            <p:cNvPr id="31768" name="TextBox 24@|17FFC:16777215|FBC:16777215|LFC:16777215|LBC:16777215"/>
            <p:cNvSpPr txBox="1">
              <a:spLocks noChangeArrowheads="1"/>
            </p:cNvSpPr>
            <p:nvPr/>
          </p:nvSpPr>
          <p:spPr bwMode="auto">
            <a:xfrm>
              <a:off x="1787221" y="2692944"/>
              <a:ext cx="1057911" cy="415412"/>
            </a:xfrm>
            <a:prstGeom prst="rect">
              <a:avLst/>
            </a:prstGeom>
            <a:noFill/>
            <a:ln w="9525">
              <a:noFill/>
              <a:miter lim="800000"/>
              <a:headEnd/>
              <a:tailEnd/>
            </a:ln>
          </p:spPr>
          <p:txBody>
            <a:bodyPr lIns="0" tIns="0" rIns="0" bIns="0">
              <a:spAutoFit/>
            </a:bodyPr>
            <a:lstStyle/>
            <a:p>
              <a:pPr algn="ctr" defTabSz="456010"/>
              <a:r>
                <a:rPr lang="en-GB" altLang="zh-CN" sz="2025" b="1">
                  <a:solidFill>
                    <a:srgbClr val="FFFFFF"/>
                  </a:solidFill>
                  <a:cs typeface="+mn-ea"/>
                  <a:sym typeface="+mn-lt"/>
                </a:rPr>
                <a:t>1</a:t>
              </a:r>
            </a:p>
          </p:txBody>
        </p:sp>
        <p:sp>
          <p:nvSpPr>
            <p:cNvPr id="36" name="TextBox 13@|17FFC:16777215|FBC:16777215|LFC:16777215|LBC:16777215"/>
            <p:cNvSpPr txBox="1"/>
            <p:nvPr/>
          </p:nvSpPr>
          <p:spPr>
            <a:xfrm>
              <a:off x="1323393" y="4503905"/>
              <a:ext cx="2117407" cy="307712"/>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2613">
                <a:spcBef>
                  <a:spcPct val="20000"/>
                </a:spcBef>
                <a:defRPr/>
              </a:pPr>
              <a:r>
                <a:rPr lang="en-US" altLang="zh-CN" sz="1500" b="1" dirty="0">
                  <a:cs typeface="+mn-ea"/>
                  <a:sym typeface="+mn-lt"/>
                </a:rPr>
                <a:t>Add title text</a:t>
              </a:r>
              <a:endParaRPr lang="en-US" sz="1500" b="1" dirty="0">
                <a:cs typeface="+mn-ea"/>
                <a:sym typeface="+mn-lt"/>
              </a:endParaRPr>
            </a:p>
          </p:txBody>
        </p:sp>
        <p:sp>
          <p:nvSpPr>
            <p:cNvPr id="37" name="TextBox 13@|17FFC:16777215|FBC:16777215|LFC:16777215|LBC:16777215"/>
            <p:cNvSpPr txBox="1"/>
            <p:nvPr/>
          </p:nvSpPr>
          <p:spPr>
            <a:xfrm>
              <a:off x="1323393" y="4913395"/>
              <a:ext cx="2133293" cy="430797"/>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613">
                <a:spcBef>
                  <a:spcPct val="20000"/>
                </a:spcBef>
                <a:defRPr/>
              </a:pPr>
              <a:r>
                <a:rPr lang="en-US" altLang="zh-CN" sz="1050" dirty="0">
                  <a:cs typeface="+mn-ea"/>
                  <a:sym typeface="+mn-lt"/>
                </a:rPr>
                <a:t>Click here to add content, content to match the title. </a:t>
              </a:r>
            </a:p>
          </p:txBody>
        </p:sp>
      </p:grpSp>
      <p:grpSp>
        <p:nvGrpSpPr>
          <p:cNvPr id="3" name="组合 2"/>
          <p:cNvGrpSpPr>
            <a:grpSpLocks/>
          </p:cNvGrpSpPr>
          <p:nvPr/>
        </p:nvGrpSpPr>
        <p:grpSpPr bwMode="auto">
          <a:xfrm>
            <a:off x="2999185" y="1602582"/>
            <a:ext cx="1600200" cy="2405568"/>
            <a:chOff x="3998637" y="2137434"/>
            <a:chExt cx="2133293" cy="3206758"/>
          </a:xfrm>
        </p:grpSpPr>
        <p:sp>
          <p:nvSpPr>
            <p:cNvPr id="28" name="Shape 4096@|5FFC:681197|FBC:16777215|LFC:16777215|LBC:16777215"/>
            <p:cNvSpPr/>
            <p:nvPr/>
          </p:nvSpPr>
          <p:spPr>
            <a:xfrm>
              <a:off x="3998637" y="2137434"/>
              <a:ext cx="1984089" cy="2028404"/>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rgbClr val="5AAB31"/>
            </a:solidFill>
            <a:ln w="12700">
              <a:miter lim="400000"/>
            </a:ln>
          </p:spPr>
          <p:txBody>
            <a:bodyPr lIns="28573" tIns="28573" rIns="28573" bIns="28573" anchor="ctr"/>
            <a:lstStyle/>
            <a:p>
              <a:pPr defTabSz="457132">
                <a:defRPr sz="3200">
                  <a:solidFill>
                    <a:srgbClr val="FFFFFF"/>
                  </a:solidFill>
                  <a:latin typeface="Helvetica Light"/>
                  <a:ea typeface="Helvetica Light"/>
                  <a:cs typeface="Helvetica Light"/>
                  <a:sym typeface="Helvetica Light"/>
                </a:defRPr>
              </a:pPr>
              <a:endParaRPr sz="1200" kern="0">
                <a:solidFill>
                  <a:srgbClr val="FFFFFF"/>
                </a:solidFill>
                <a:cs typeface="+mn-ea"/>
                <a:sym typeface="+mn-lt"/>
              </a:endParaRPr>
            </a:p>
          </p:txBody>
        </p:sp>
        <p:sp>
          <p:nvSpPr>
            <p:cNvPr id="33" name="TextBox 25@|17FFC:16777215|FBC:16777215|LFC:16777215|LBC:16777215"/>
            <p:cNvSpPr txBox="1"/>
            <p:nvPr/>
          </p:nvSpPr>
          <p:spPr>
            <a:xfrm>
              <a:off x="4462120" y="2692944"/>
              <a:ext cx="1057123" cy="430627"/>
            </a:xfrm>
            <a:prstGeom prst="rect">
              <a:avLst/>
            </a:prstGeom>
            <a:noFill/>
          </p:spPr>
          <p:txBody>
            <a:bodyPr lIns="0" tIns="0" rIns="0" bIns="0">
              <a:spAutoFit/>
            </a:bodyPr>
            <a:lstStyle/>
            <a:p>
              <a:pPr algn="ctr" defTabSz="457132">
                <a:defRPr/>
              </a:pPr>
              <a:r>
                <a:rPr lang="en-US" sz="2099" b="1" dirty="0">
                  <a:solidFill>
                    <a:prstClr val="white"/>
                  </a:solidFill>
                  <a:cs typeface="+mn-ea"/>
                  <a:sym typeface="+mn-lt"/>
                </a:rPr>
                <a:t>2</a:t>
              </a:r>
              <a:endParaRPr lang="en-GB" sz="2099" b="1" dirty="0">
                <a:solidFill>
                  <a:prstClr val="white"/>
                </a:solidFill>
                <a:cs typeface="+mn-ea"/>
                <a:sym typeface="+mn-lt"/>
              </a:endParaRPr>
            </a:p>
          </p:txBody>
        </p:sp>
        <p:sp>
          <p:nvSpPr>
            <p:cNvPr id="38" name="TextBox 13@|17FFC:16777215|FBC:16777215|LFC:16777215|LBC:16777215"/>
            <p:cNvSpPr txBox="1"/>
            <p:nvPr/>
          </p:nvSpPr>
          <p:spPr>
            <a:xfrm>
              <a:off x="3998637" y="4503905"/>
              <a:ext cx="2117421" cy="307712"/>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2613">
                <a:spcBef>
                  <a:spcPct val="20000"/>
                </a:spcBef>
                <a:defRPr/>
              </a:pPr>
              <a:r>
                <a:rPr lang="en-US" altLang="zh-CN" sz="1500" b="1" dirty="0">
                  <a:cs typeface="+mn-ea"/>
                  <a:sym typeface="+mn-lt"/>
                </a:rPr>
                <a:t>Add title text</a:t>
              </a:r>
              <a:endParaRPr lang="en-US" sz="1500" b="1" dirty="0">
                <a:cs typeface="+mn-ea"/>
                <a:sym typeface="+mn-lt"/>
              </a:endParaRPr>
            </a:p>
          </p:txBody>
        </p:sp>
        <p:sp>
          <p:nvSpPr>
            <p:cNvPr id="39" name="TextBox 13@|17FFC:16777215|FBC:16777215|LFC:16777215|LBC:16777215"/>
            <p:cNvSpPr txBox="1"/>
            <p:nvPr/>
          </p:nvSpPr>
          <p:spPr>
            <a:xfrm>
              <a:off x="3998637" y="4913395"/>
              <a:ext cx="2133293" cy="430797"/>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613">
                <a:spcBef>
                  <a:spcPct val="20000"/>
                </a:spcBef>
                <a:defRPr/>
              </a:pPr>
              <a:r>
                <a:rPr lang="en-US" altLang="zh-CN" sz="1050" dirty="0">
                  <a:cs typeface="+mn-ea"/>
                  <a:sym typeface="+mn-lt"/>
                </a:rPr>
                <a:t>Click here to add content, content to match the title. </a:t>
              </a:r>
            </a:p>
          </p:txBody>
        </p:sp>
      </p:grpSp>
      <p:grpSp>
        <p:nvGrpSpPr>
          <p:cNvPr id="4" name="组合 3"/>
          <p:cNvGrpSpPr>
            <a:grpSpLocks/>
          </p:cNvGrpSpPr>
          <p:nvPr/>
        </p:nvGrpSpPr>
        <p:grpSpPr bwMode="auto">
          <a:xfrm>
            <a:off x="4967288" y="1602582"/>
            <a:ext cx="1600200" cy="2405568"/>
            <a:chOff x="6623734" y="2137434"/>
            <a:chExt cx="2133293" cy="3206758"/>
          </a:xfrm>
        </p:grpSpPr>
        <p:sp>
          <p:nvSpPr>
            <p:cNvPr id="31" name="Shape 4115@|5FFC:192|FBC:16777215|LFC:16777215|LBC:16777215"/>
            <p:cNvSpPr/>
            <p:nvPr/>
          </p:nvSpPr>
          <p:spPr>
            <a:xfrm>
              <a:off x="6623734" y="2137434"/>
              <a:ext cx="1984089" cy="2028404"/>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rgbClr val="315B2F"/>
            </a:solidFill>
            <a:ln w="12700">
              <a:miter lim="400000"/>
            </a:ln>
          </p:spPr>
          <p:txBody>
            <a:bodyPr lIns="28573" tIns="28573" rIns="28573" bIns="28573" anchor="ctr"/>
            <a:lstStyle/>
            <a:p>
              <a:pPr defTabSz="457132">
                <a:defRPr sz="3200">
                  <a:solidFill>
                    <a:srgbClr val="FFFFFF"/>
                  </a:solidFill>
                  <a:latin typeface="Helvetica Light"/>
                  <a:ea typeface="Helvetica Light"/>
                  <a:cs typeface="Helvetica Light"/>
                  <a:sym typeface="Helvetica Light"/>
                </a:defRPr>
              </a:pPr>
              <a:endParaRPr sz="1200" kern="0">
                <a:solidFill>
                  <a:srgbClr val="FFFFFF"/>
                </a:solidFill>
                <a:cs typeface="+mn-ea"/>
                <a:sym typeface="+mn-lt"/>
              </a:endParaRPr>
            </a:p>
          </p:txBody>
        </p:sp>
        <p:sp>
          <p:nvSpPr>
            <p:cNvPr id="34" name="TextBox 26@|17FFC:16777215|FBC:16777215|LFC:16777215|LBC:16777215"/>
            <p:cNvSpPr txBox="1"/>
            <p:nvPr/>
          </p:nvSpPr>
          <p:spPr>
            <a:xfrm>
              <a:off x="7077694" y="2692944"/>
              <a:ext cx="1057123" cy="430627"/>
            </a:xfrm>
            <a:prstGeom prst="rect">
              <a:avLst/>
            </a:prstGeom>
            <a:noFill/>
          </p:spPr>
          <p:txBody>
            <a:bodyPr lIns="0" tIns="0" rIns="0" bIns="0">
              <a:spAutoFit/>
            </a:bodyPr>
            <a:lstStyle/>
            <a:p>
              <a:pPr algn="ctr" defTabSz="457132">
                <a:defRPr/>
              </a:pPr>
              <a:r>
                <a:rPr lang="en-US" sz="2099" b="1" dirty="0">
                  <a:solidFill>
                    <a:prstClr val="white"/>
                  </a:solidFill>
                  <a:cs typeface="+mn-ea"/>
                  <a:sym typeface="+mn-lt"/>
                </a:rPr>
                <a:t>3</a:t>
              </a:r>
              <a:endParaRPr lang="en-GB" sz="2099" b="1" dirty="0">
                <a:solidFill>
                  <a:prstClr val="white"/>
                </a:solidFill>
                <a:cs typeface="+mn-ea"/>
                <a:sym typeface="+mn-lt"/>
              </a:endParaRPr>
            </a:p>
          </p:txBody>
        </p:sp>
        <p:sp>
          <p:nvSpPr>
            <p:cNvPr id="40" name="TextBox 13@|17FFC:16777215|FBC:16777215|LFC:16777215|LBC:16777215"/>
            <p:cNvSpPr txBox="1"/>
            <p:nvPr/>
          </p:nvSpPr>
          <p:spPr>
            <a:xfrm>
              <a:off x="6623734" y="4503905"/>
              <a:ext cx="2117421" cy="307712"/>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2613">
                <a:spcBef>
                  <a:spcPct val="20000"/>
                </a:spcBef>
                <a:defRPr/>
              </a:pPr>
              <a:r>
                <a:rPr lang="en-US" altLang="zh-CN" sz="1500" b="1" dirty="0">
                  <a:cs typeface="+mn-ea"/>
                  <a:sym typeface="+mn-lt"/>
                </a:rPr>
                <a:t>Add title text</a:t>
              </a:r>
              <a:endParaRPr lang="en-US" sz="1500" b="1" dirty="0">
                <a:cs typeface="+mn-ea"/>
                <a:sym typeface="+mn-lt"/>
              </a:endParaRPr>
            </a:p>
          </p:txBody>
        </p:sp>
        <p:sp>
          <p:nvSpPr>
            <p:cNvPr id="41" name="TextBox 13@|17FFC:16777215|FBC:16777215|LFC:16777215|LBC:16777215"/>
            <p:cNvSpPr txBox="1"/>
            <p:nvPr/>
          </p:nvSpPr>
          <p:spPr>
            <a:xfrm>
              <a:off x="6623734" y="4913395"/>
              <a:ext cx="2133293" cy="430797"/>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613">
                <a:spcBef>
                  <a:spcPct val="20000"/>
                </a:spcBef>
                <a:defRPr/>
              </a:pPr>
              <a:r>
                <a:rPr lang="en-US" altLang="zh-CN" sz="1050" dirty="0">
                  <a:cs typeface="+mn-ea"/>
                  <a:sym typeface="+mn-lt"/>
                </a:rPr>
                <a:t>Click here to add content, content to match the title. </a:t>
              </a:r>
            </a:p>
          </p:txBody>
        </p:sp>
      </p:grpSp>
      <p:grpSp>
        <p:nvGrpSpPr>
          <p:cNvPr id="5" name="组合 4"/>
          <p:cNvGrpSpPr>
            <a:grpSpLocks/>
          </p:cNvGrpSpPr>
          <p:nvPr/>
        </p:nvGrpSpPr>
        <p:grpSpPr bwMode="auto">
          <a:xfrm>
            <a:off x="6960394" y="1602582"/>
            <a:ext cx="1615679" cy="2405568"/>
            <a:chOff x="9280675" y="2137434"/>
            <a:chExt cx="2153580" cy="3206758"/>
          </a:xfrm>
        </p:grpSpPr>
        <p:sp>
          <p:nvSpPr>
            <p:cNvPr id="30" name="Shape 4114@|5FFC:681197|FBC:16777215|LFC:16777215|LBC:16777215"/>
            <p:cNvSpPr/>
            <p:nvPr/>
          </p:nvSpPr>
          <p:spPr>
            <a:xfrm>
              <a:off x="9280675" y="2137434"/>
              <a:ext cx="1983769" cy="2028404"/>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rgbClr val="5AAB31"/>
            </a:solidFill>
            <a:ln w="12700">
              <a:miter lim="400000"/>
            </a:ln>
          </p:spPr>
          <p:txBody>
            <a:bodyPr lIns="28573" tIns="28573" rIns="28573" bIns="28573" anchor="ctr"/>
            <a:lstStyle/>
            <a:p>
              <a:pPr defTabSz="457132">
                <a:defRPr sz="3200">
                  <a:solidFill>
                    <a:srgbClr val="FFFFFF"/>
                  </a:solidFill>
                  <a:latin typeface="Helvetica Light"/>
                  <a:ea typeface="Helvetica Light"/>
                  <a:cs typeface="Helvetica Light"/>
                  <a:sym typeface="Helvetica Light"/>
                </a:defRPr>
              </a:pPr>
              <a:endParaRPr sz="1200" kern="0">
                <a:solidFill>
                  <a:srgbClr val="FFFFFF"/>
                </a:solidFill>
                <a:cs typeface="+mn-ea"/>
                <a:sym typeface="+mn-lt"/>
              </a:endParaRPr>
            </a:p>
          </p:txBody>
        </p:sp>
        <p:sp>
          <p:nvSpPr>
            <p:cNvPr id="31756" name="TextBox 27@|17FFC:16777215|FBC:16777215|LFC:16777215|LBC:16777215"/>
            <p:cNvSpPr txBox="1">
              <a:spLocks noChangeArrowheads="1"/>
            </p:cNvSpPr>
            <p:nvPr/>
          </p:nvSpPr>
          <p:spPr bwMode="auto">
            <a:xfrm>
              <a:off x="9753606" y="2692944"/>
              <a:ext cx="1056951" cy="415412"/>
            </a:xfrm>
            <a:prstGeom prst="rect">
              <a:avLst/>
            </a:prstGeom>
            <a:noFill/>
            <a:ln w="9525">
              <a:noFill/>
              <a:miter lim="800000"/>
              <a:headEnd/>
              <a:tailEnd/>
            </a:ln>
          </p:spPr>
          <p:txBody>
            <a:bodyPr lIns="0" tIns="0" rIns="0" bIns="0">
              <a:spAutoFit/>
            </a:bodyPr>
            <a:lstStyle/>
            <a:p>
              <a:pPr algn="ctr" defTabSz="456010"/>
              <a:r>
                <a:rPr lang="en-GB" altLang="zh-CN" sz="2025" b="1">
                  <a:solidFill>
                    <a:srgbClr val="FFFFFF"/>
                  </a:solidFill>
                  <a:cs typeface="+mn-ea"/>
                  <a:sym typeface="+mn-lt"/>
                </a:rPr>
                <a:t>4</a:t>
              </a:r>
            </a:p>
          </p:txBody>
        </p:sp>
        <p:sp>
          <p:nvSpPr>
            <p:cNvPr id="42" name="TextBox 13@|17FFC:16777215|FBC:16777215|LFC:16777215|LBC:16777215"/>
            <p:cNvSpPr txBox="1"/>
            <p:nvPr/>
          </p:nvSpPr>
          <p:spPr>
            <a:xfrm>
              <a:off x="9301307" y="4503905"/>
              <a:ext cx="2117078" cy="307712"/>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2613">
                <a:spcBef>
                  <a:spcPct val="20000"/>
                </a:spcBef>
                <a:defRPr/>
              </a:pPr>
              <a:r>
                <a:rPr lang="en-US" altLang="zh-CN" sz="1500" b="1" dirty="0">
                  <a:cs typeface="+mn-ea"/>
                  <a:sym typeface="+mn-lt"/>
                </a:rPr>
                <a:t>Add title text</a:t>
              </a:r>
              <a:endParaRPr lang="en-US" sz="1500" b="1" dirty="0">
                <a:cs typeface="+mn-ea"/>
                <a:sym typeface="+mn-lt"/>
              </a:endParaRPr>
            </a:p>
          </p:txBody>
        </p:sp>
        <p:sp>
          <p:nvSpPr>
            <p:cNvPr id="43" name="TextBox 13@|17FFC:16777215|FBC:16777215|LFC:16777215|LBC:16777215"/>
            <p:cNvSpPr txBox="1"/>
            <p:nvPr/>
          </p:nvSpPr>
          <p:spPr>
            <a:xfrm>
              <a:off x="9301307" y="4913395"/>
              <a:ext cx="2132948" cy="430797"/>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613">
                <a:spcBef>
                  <a:spcPct val="20000"/>
                </a:spcBef>
                <a:defRPr/>
              </a:pPr>
              <a:r>
                <a:rPr lang="en-US" altLang="zh-CN" sz="1050" dirty="0">
                  <a:cs typeface="+mn-ea"/>
                  <a:sym typeface="+mn-lt"/>
                </a:rPr>
                <a:t>Click here to add content, content to match the title. </a:t>
              </a:r>
            </a:p>
          </p:txBody>
        </p:sp>
      </p:grpSp>
      <p:sp>
        <p:nvSpPr>
          <p:cNvPr id="7" name="TextBox 4">
            <a:extLst>
              <a:ext uri="{FF2B5EF4-FFF2-40B4-BE49-F238E27FC236}">
                <a16:creationId xmlns:a16="http://schemas.microsoft.com/office/drawing/2014/main" id="{D5599416-A665-AB69-B464-5DFE89C2CEAD}"/>
              </a:ext>
            </a:extLst>
          </p:cNvPr>
          <p:cNvSpPr txBox="1"/>
          <p:nvPr/>
        </p:nvSpPr>
        <p:spPr>
          <a:xfrm>
            <a:off x="1066453" y="4949514"/>
            <a:ext cx="1440159" cy="118430"/>
          </a:xfrm>
          <a:prstGeom prst="rect">
            <a:avLst/>
          </a:prstGeom>
          <a:noFill/>
        </p:spPr>
        <p:txBody>
          <a:bodyPr wrap="square" rtlCol="0">
            <a:spAutoFit/>
          </a:bodyPr>
          <a:lstStyle/>
          <a:p>
            <a:pPr defTabSz="914400">
              <a:lnSpc>
                <a:spcPct val="200000"/>
              </a:lnSpc>
            </a:pPr>
            <a:r>
              <a:rPr lang="zh-CN" altLang="en-US" sz="100" dirty="0">
                <a:solidFill>
                  <a:schemeClr val="accent6">
                    <a:lumMod val="50000"/>
                  </a:schemeClr>
                </a:solidFill>
                <a:latin typeface="微软雅黑" panose="020B0503020204020204" pitchFamily="34" charset="-122"/>
              </a:rPr>
              <a:t>行业</a:t>
            </a:r>
            <a:r>
              <a:rPr lang="en-US" altLang="zh-CN" sz="100" dirty="0">
                <a:solidFill>
                  <a:schemeClr val="accent6">
                    <a:lumMod val="50000"/>
                  </a:schemeClr>
                </a:solidFill>
                <a:latin typeface="微软雅黑" panose="020B0503020204020204" pitchFamily="34" charset="-122"/>
              </a:rPr>
              <a:t>PPT</a:t>
            </a:r>
            <a:r>
              <a:rPr lang="zh-CN" altLang="en-US" sz="100" dirty="0">
                <a:solidFill>
                  <a:schemeClr val="accent6">
                    <a:lumMod val="50000"/>
                  </a:schemeClr>
                </a:solidFill>
                <a:latin typeface="微软雅黑" panose="020B0503020204020204" pitchFamily="34" charset="-122"/>
              </a:rPr>
              <a:t>模板</a:t>
            </a:r>
            <a:r>
              <a:rPr lang="en-US" altLang="zh-CN" sz="100" dirty="0">
                <a:solidFill>
                  <a:schemeClr val="accent6">
                    <a:lumMod val="50000"/>
                  </a:schemeClr>
                </a:solidFill>
                <a:latin typeface="微软雅黑" panose="020B0503020204020204" pitchFamily="34" charset="-122"/>
              </a:rPr>
              <a:t>http://www.1ppt.com/hangye/</a:t>
            </a:r>
          </a:p>
        </p:txBody>
      </p:sp>
    </p:spTree>
    <p:extLst>
      <p:ext uri="{BB962C8B-B14F-4D97-AF65-F5344CB8AC3E}">
        <p14:creationId xmlns:p14="http://schemas.microsoft.com/office/powerpoint/2010/main" val="3401597136"/>
      </p:ext>
    </p:ext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anim calcmode="lin" valueType="num">
                                      <p:cBhvr>
                                        <p:cTn id="15" dur="500" fill="hold"/>
                                        <p:tgtEl>
                                          <p:spTgt spid="3"/>
                                        </p:tgtEl>
                                        <p:attrNameLst>
                                          <p:attrName>ppt_x</p:attrName>
                                        </p:attrNameLst>
                                      </p:cBhvr>
                                      <p:tavLst>
                                        <p:tav tm="0">
                                          <p:val>
                                            <p:strVal val="#ppt_x"/>
                                          </p:val>
                                        </p:tav>
                                        <p:tav tm="100000">
                                          <p:val>
                                            <p:strVal val="#ppt_x"/>
                                          </p:val>
                                        </p:tav>
                                      </p:tavLst>
                                    </p:anim>
                                    <p:anim calcmode="lin" valueType="num">
                                      <p:cBhvr>
                                        <p:cTn id="16"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anim calcmode="lin" valueType="num">
                                      <p:cBhvr>
                                        <p:cTn id="22" dur="500" fill="hold"/>
                                        <p:tgtEl>
                                          <p:spTgt spid="4"/>
                                        </p:tgtEl>
                                        <p:attrNameLst>
                                          <p:attrName>ppt_x</p:attrName>
                                        </p:attrNameLst>
                                      </p:cBhvr>
                                      <p:tavLst>
                                        <p:tav tm="0">
                                          <p:val>
                                            <p:strVal val="#ppt_x"/>
                                          </p:val>
                                        </p:tav>
                                        <p:tav tm="100000">
                                          <p:val>
                                            <p:strVal val="#ppt_x"/>
                                          </p:val>
                                        </p:tav>
                                      </p:tavLst>
                                    </p:anim>
                                    <p:anim calcmode="lin" valueType="num">
                                      <p:cBhvr>
                                        <p:cTn id="23"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anim calcmode="lin" valueType="num">
                                      <p:cBhvr>
                                        <p:cTn id="29" dur="500" fill="hold"/>
                                        <p:tgtEl>
                                          <p:spTgt spid="5"/>
                                        </p:tgtEl>
                                        <p:attrNameLst>
                                          <p:attrName>ppt_x</p:attrName>
                                        </p:attrNameLst>
                                      </p:cBhvr>
                                      <p:tavLst>
                                        <p:tav tm="0">
                                          <p:val>
                                            <p:strVal val="#ppt_x"/>
                                          </p:val>
                                        </p:tav>
                                        <p:tav tm="100000">
                                          <p:val>
                                            <p:strVal val="#ppt_x"/>
                                          </p:val>
                                        </p:tav>
                                      </p:tavLst>
                                    </p:anim>
                                    <p:anim calcmode="lin" valueType="num">
                                      <p:cBhvr>
                                        <p:cTn id="30"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29@|5FFC:192|FBC:16777215|LFC:16777215|LBC:16777215"/>
          <p:cNvSpPr/>
          <p:nvPr/>
        </p:nvSpPr>
        <p:spPr>
          <a:xfrm>
            <a:off x="1679972" y="1300162"/>
            <a:ext cx="881063" cy="881063"/>
          </a:xfrm>
          <a:custGeom>
            <a:avLst/>
            <a:gdLst>
              <a:gd name="connsiteX0" fmla="*/ 0 w 1260455"/>
              <a:gd name="connsiteY0" fmla="*/ 630228 h 1260455"/>
              <a:gd name="connsiteX1" fmla="*/ 630228 w 1260455"/>
              <a:gd name="connsiteY1" fmla="*/ 0 h 1260455"/>
              <a:gd name="connsiteX2" fmla="*/ 1260456 w 1260455"/>
              <a:gd name="connsiteY2" fmla="*/ 630228 h 1260455"/>
              <a:gd name="connsiteX3" fmla="*/ 630228 w 1260455"/>
              <a:gd name="connsiteY3" fmla="*/ 1260456 h 1260455"/>
              <a:gd name="connsiteX4" fmla="*/ 0 w 1260455"/>
              <a:gd name="connsiteY4" fmla="*/ 630228 h 1260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455" h="1260455">
                <a:moveTo>
                  <a:pt x="0" y="630228"/>
                </a:moveTo>
                <a:cubicBezTo>
                  <a:pt x="0" y="282163"/>
                  <a:pt x="282163" y="0"/>
                  <a:pt x="630228" y="0"/>
                </a:cubicBezTo>
                <a:cubicBezTo>
                  <a:pt x="978293" y="0"/>
                  <a:pt x="1260456" y="282163"/>
                  <a:pt x="1260456" y="630228"/>
                </a:cubicBezTo>
                <a:cubicBezTo>
                  <a:pt x="1260456" y="978293"/>
                  <a:pt x="978293" y="1260456"/>
                  <a:pt x="630228" y="1260456"/>
                </a:cubicBezTo>
                <a:cubicBezTo>
                  <a:pt x="282163" y="1260456"/>
                  <a:pt x="0" y="978293"/>
                  <a:pt x="0" y="630228"/>
                </a:cubicBezTo>
                <a:close/>
              </a:path>
            </a:pathLst>
          </a:custGeom>
          <a:solidFill>
            <a:srgbClr val="315B2F"/>
          </a:solidFill>
          <a:ln w="38100" cap="flat" cmpd="sng" algn="ctr">
            <a:noFill/>
            <a:prstDash val="solid"/>
          </a:ln>
          <a:effectLst/>
        </p:spPr>
        <p:txBody>
          <a:bodyPr lIns="161302" tIns="161302" rIns="161302" bIns="161302" spcCol="1270" anchor="ctr"/>
          <a:lstStyle/>
          <a:p>
            <a:pPr algn="ctr" defTabSz="800100">
              <a:lnSpc>
                <a:spcPct val="90000"/>
              </a:lnSpc>
              <a:spcAft>
                <a:spcPct val="35000"/>
              </a:spcAft>
              <a:defRPr/>
            </a:pPr>
            <a:r>
              <a:rPr lang="en-US" altLang="zh-CN" sz="1800" b="1" kern="0" dirty="0">
                <a:solidFill>
                  <a:srgbClr val="FFFFFF"/>
                </a:solidFill>
                <a:cs typeface="+mn-ea"/>
                <a:sym typeface="+mn-lt"/>
              </a:rPr>
              <a:t>Title </a:t>
            </a:r>
            <a:endParaRPr lang="zh-CN" altLang="en-US" sz="1800" b="1" kern="0" dirty="0">
              <a:solidFill>
                <a:srgbClr val="FFFFFF"/>
              </a:solidFill>
              <a:cs typeface="+mn-ea"/>
              <a:sym typeface="+mn-lt"/>
            </a:endParaRPr>
          </a:p>
        </p:txBody>
      </p:sp>
      <p:sp>
        <p:nvSpPr>
          <p:cNvPr id="31" name="Freeform 30@|5FFC:192|FBC:16777215|LFC:16777215|LBC:16777215"/>
          <p:cNvSpPr/>
          <p:nvPr/>
        </p:nvSpPr>
        <p:spPr>
          <a:xfrm>
            <a:off x="2686051" y="1520429"/>
            <a:ext cx="440531" cy="440531"/>
          </a:xfrm>
          <a:custGeom>
            <a:avLst/>
            <a:gdLst>
              <a:gd name="connsiteX0" fmla="*/ 96902 w 731063"/>
              <a:gd name="connsiteY0" fmla="*/ 150599 h 731063"/>
              <a:gd name="connsiteX1" fmla="*/ 634161 w 731063"/>
              <a:gd name="connsiteY1" fmla="*/ 150599 h 731063"/>
              <a:gd name="connsiteX2" fmla="*/ 634161 w 731063"/>
              <a:gd name="connsiteY2" fmla="*/ 322545 h 731063"/>
              <a:gd name="connsiteX3" fmla="*/ 96902 w 731063"/>
              <a:gd name="connsiteY3" fmla="*/ 322545 h 731063"/>
              <a:gd name="connsiteX4" fmla="*/ 96902 w 731063"/>
              <a:gd name="connsiteY4" fmla="*/ 150599 h 731063"/>
              <a:gd name="connsiteX5" fmla="*/ 96902 w 731063"/>
              <a:gd name="connsiteY5" fmla="*/ 408518 h 731063"/>
              <a:gd name="connsiteX6" fmla="*/ 634161 w 731063"/>
              <a:gd name="connsiteY6" fmla="*/ 408518 h 731063"/>
              <a:gd name="connsiteX7" fmla="*/ 634161 w 731063"/>
              <a:gd name="connsiteY7" fmla="*/ 580464 h 731063"/>
              <a:gd name="connsiteX8" fmla="*/ 96902 w 731063"/>
              <a:gd name="connsiteY8" fmla="*/ 580464 h 731063"/>
              <a:gd name="connsiteX9" fmla="*/ 96902 w 731063"/>
              <a:gd name="connsiteY9" fmla="*/ 408518 h 731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1063" h="731063">
                <a:moveTo>
                  <a:pt x="96902" y="150599"/>
                </a:moveTo>
                <a:lnTo>
                  <a:pt x="634161" y="150599"/>
                </a:lnTo>
                <a:lnTo>
                  <a:pt x="634161" y="322545"/>
                </a:lnTo>
                <a:lnTo>
                  <a:pt x="96902" y="322545"/>
                </a:lnTo>
                <a:lnTo>
                  <a:pt x="96902" y="150599"/>
                </a:lnTo>
                <a:close/>
                <a:moveTo>
                  <a:pt x="96902" y="408518"/>
                </a:moveTo>
                <a:lnTo>
                  <a:pt x="634161" y="408518"/>
                </a:lnTo>
                <a:lnTo>
                  <a:pt x="634161" y="580464"/>
                </a:lnTo>
                <a:lnTo>
                  <a:pt x="96902" y="580464"/>
                </a:lnTo>
                <a:lnTo>
                  <a:pt x="96902" y="408518"/>
                </a:lnTo>
                <a:close/>
              </a:path>
            </a:pathLst>
          </a:custGeom>
          <a:solidFill>
            <a:srgbClr val="315B2F"/>
          </a:solidFill>
          <a:ln w="9525" cap="flat" cmpd="sng" algn="ctr">
            <a:noFill/>
            <a:prstDash val="solid"/>
          </a:ln>
          <a:effectLst/>
        </p:spPr>
        <p:txBody>
          <a:bodyPr lIns="72677" tIns="112949" rIns="72677" bIns="112949" spcCol="1270" anchor="ctr"/>
          <a:lstStyle/>
          <a:p>
            <a:pPr algn="ctr" defTabSz="1066800">
              <a:lnSpc>
                <a:spcPct val="90000"/>
              </a:lnSpc>
              <a:spcAft>
                <a:spcPct val="35000"/>
              </a:spcAft>
              <a:defRPr/>
            </a:pPr>
            <a:endParaRPr lang="zh-CN" altLang="en-US" sz="2400" kern="0">
              <a:solidFill>
                <a:prstClr val="black"/>
              </a:solidFill>
              <a:cs typeface="+mn-ea"/>
              <a:sym typeface="+mn-lt"/>
            </a:endParaRPr>
          </a:p>
        </p:txBody>
      </p:sp>
      <p:sp>
        <p:nvSpPr>
          <p:cNvPr id="32" name="Freeform 31@|5FFC:681197|FBC:16777215|LFC:16777215|LBC:16777215"/>
          <p:cNvSpPr/>
          <p:nvPr/>
        </p:nvSpPr>
        <p:spPr>
          <a:xfrm>
            <a:off x="3352800" y="1300162"/>
            <a:ext cx="881063" cy="881063"/>
          </a:xfrm>
          <a:custGeom>
            <a:avLst/>
            <a:gdLst>
              <a:gd name="connsiteX0" fmla="*/ 0 w 1260455"/>
              <a:gd name="connsiteY0" fmla="*/ 630228 h 1260455"/>
              <a:gd name="connsiteX1" fmla="*/ 630228 w 1260455"/>
              <a:gd name="connsiteY1" fmla="*/ 0 h 1260455"/>
              <a:gd name="connsiteX2" fmla="*/ 1260456 w 1260455"/>
              <a:gd name="connsiteY2" fmla="*/ 630228 h 1260455"/>
              <a:gd name="connsiteX3" fmla="*/ 630228 w 1260455"/>
              <a:gd name="connsiteY3" fmla="*/ 1260456 h 1260455"/>
              <a:gd name="connsiteX4" fmla="*/ 0 w 1260455"/>
              <a:gd name="connsiteY4" fmla="*/ 630228 h 1260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455" h="1260455">
                <a:moveTo>
                  <a:pt x="0" y="630228"/>
                </a:moveTo>
                <a:cubicBezTo>
                  <a:pt x="0" y="282163"/>
                  <a:pt x="282163" y="0"/>
                  <a:pt x="630228" y="0"/>
                </a:cubicBezTo>
                <a:cubicBezTo>
                  <a:pt x="978293" y="0"/>
                  <a:pt x="1260456" y="282163"/>
                  <a:pt x="1260456" y="630228"/>
                </a:cubicBezTo>
                <a:cubicBezTo>
                  <a:pt x="1260456" y="978293"/>
                  <a:pt x="978293" y="1260456"/>
                  <a:pt x="630228" y="1260456"/>
                </a:cubicBezTo>
                <a:cubicBezTo>
                  <a:pt x="282163" y="1260456"/>
                  <a:pt x="0" y="978293"/>
                  <a:pt x="0" y="630228"/>
                </a:cubicBezTo>
                <a:close/>
              </a:path>
            </a:pathLst>
          </a:custGeom>
          <a:solidFill>
            <a:srgbClr val="5AAB31"/>
          </a:solidFill>
          <a:ln w="38100" cap="flat" cmpd="sng" algn="ctr">
            <a:noFill/>
            <a:prstDash val="solid"/>
          </a:ln>
          <a:effectLst/>
        </p:spPr>
        <p:txBody>
          <a:bodyPr lIns="161302" tIns="161302" rIns="161302" bIns="161302" spcCol="1270" anchor="ctr"/>
          <a:lstStyle/>
          <a:p>
            <a:pPr algn="ctr" defTabSz="800100">
              <a:lnSpc>
                <a:spcPct val="90000"/>
              </a:lnSpc>
              <a:spcAft>
                <a:spcPct val="35000"/>
              </a:spcAft>
              <a:defRPr/>
            </a:pPr>
            <a:r>
              <a:rPr lang="en-US" altLang="zh-CN" sz="1800" b="1" kern="0" dirty="0">
                <a:solidFill>
                  <a:srgbClr val="FFFFFF"/>
                </a:solidFill>
                <a:cs typeface="+mn-ea"/>
                <a:sym typeface="+mn-lt"/>
              </a:rPr>
              <a:t>Title </a:t>
            </a:r>
            <a:endParaRPr lang="zh-CN" altLang="en-US" sz="1800" b="1" kern="0" dirty="0">
              <a:solidFill>
                <a:srgbClr val="FFFFFF"/>
              </a:solidFill>
              <a:cs typeface="+mn-ea"/>
              <a:sym typeface="+mn-lt"/>
            </a:endParaRPr>
          </a:p>
        </p:txBody>
      </p:sp>
      <p:sp>
        <p:nvSpPr>
          <p:cNvPr id="33" name="Freeform 32@|5FFC:192|FBC:16777215|LFC:16777215|LBC:16777215"/>
          <p:cNvSpPr/>
          <p:nvPr/>
        </p:nvSpPr>
        <p:spPr>
          <a:xfrm>
            <a:off x="4438651" y="1520429"/>
            <a:ext cx="440531" cy="440531"/>
          </a:xfrm>
          <a:custGeom>
            <a:avLst/>
            <a:gdLst>
              <a:gd name="connsiteX0" fmla="*/ 114791 w 731063"/>
              <a:gd name="connsiteY0" fmla="*/ 236375 h 731063"/>
              <a:gd name="connsiteX1" fmla="*/ 236375 w 731063"/>
              <a:gd name="connsiteY1" fmla="*/ 114791 h 731063"/>
              <a:gd name="connsiteX2" fmla="*/ 365532 w 731063"/>
              <a:gd name="connsiteY2" fmla="*/ 243947 h 731063"/>
              <a:gd name="connsiteX3" fmla="*/ 494688 w 731063"/>
              <a:gd name="connsiteY3" fmla="*/ 114791 h 731063"/>
              <a:gd name="connsiteX4" fmla="*/ 616272 w 731063"/>
              <a:gd name="connsiteY4" fmla="*/ 236375 h 731063"/>
              <a:gd name="connsiteX5" fmla="*/ 487116 w 731063"/>
              <a:gd name="connsiteY5" fmla="*/ 365532 h 731063"/>
              <a:gd name="connsiteX6" fmla="*/ 616272 w 731063"/>
              <a:gd name="connsiteY6" fmla="*/ 494688 h 731063"/>
              <a:gd name="connsiteX7" fmla="*/ 494688 w 731063"/>
              <a:gd name="connsiteY7" fmla="*/ 616272 h 731063"/>
              <a:gd name="connsiteX8" fmla="*/ 365532 w 731063"/>
              <a:gd name="connsiteY8" fmla="*/ 487116 h 731063"/>
              <a:gd name="connsiteX9" fmla="*/ 236375 w 731063"/>
              <a:gd name="connsiteY9" fmla="*/ 616272 h 731063"/>
              <a:gd name="connsiteX10" fmla="*/ 114791 w 731063"/>
              <a:gd name="connsiteY10" fmla="*/ 494688 h 731063"/>
              <a:gd name="connsiteX11" fmla="*/ 243947 w 731063"/>
              <a:gd name="connsiteY11" fmla="*/ 365532 h 731063"/>
              <a:gd name="connsiteX12" fmla="*/ 114791 w 731063"/>
              <a:gd name="connsiteY12" fmla="*/ 236375 h 731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1063" h="731063">
                <a:moveTo>
                  <a:pt x="114791" y="236375"/>
                </a:moveTo>
                <a:lnTo>
                  <a:pt x="236375" y="114791"/>
                </a:lnTo>
                <a:lnTo>
                  <a:pt x="365532" y="243947"/>
                </a:lnTo>
                <a:lnTo>
                  <a:pt x="494688" y="114791"/>
                </a:lnTo>
                <a:lnTo>
                  <a:pt x="616272" y="236375"/>
                </a:lnTo>
                <a:lnTo>
                  <a:pt x="487116" y="365532"/>
                </a:lnTo>
                <a:lnTo>
                  <a:pt x="616272" y="494688"/>
                </a:lnTo>
                <a:lnTo>
                  <a:pt x="494688" y="616272"/>
                </a:lnTo>
                <a:lnTo>
                  <a:pt x="365532" y="487116"/>
                </a:lnTo>
                <a:lnTo>
                  <a:pt x="236375" y="616272"/>
                </a:lnTo>
                <a:lnTo>
                  <a:pt x="114791" y="494688"/>
                </a:lnTo>
                <a:lnTo>
                  <a:pt x="243947" y="365532"/>
                </a:lnTo>
                <a:lnTo>
                  <a:pt x="114791" y="236375"/>
                </a:lnTo>
                <a:close/>
              </a:path>
            </a:pathLst>
          </a:custGeom>
          <a:solidFill>
            <a:srgbClr val="315B2F"/>
          </a:solidFill>
          <a:ln w="9525" cap="flat" cmpd="sng" algn="ctr">
            <a:noFill/>
            <a:prstDash val="solid"/>
          </a:ln>
          <a:effectLst/>
        </p:spPr>
        <p:txBody>
          <a:bodyPr lIns="86093" tIns="86093" rIns="86093" bIns="86093" spcCol="1270" anchor="ctr"/>
          <a:lstStyle/>
          <a:p>
            <a:pPr algn="ctr" defTabSz="1266825">
              <a:lnSpc>
                <a:spcPct val="90000"/>
              </a:lnSpc>
              <a:spcAft>
                <a:spcPct val="35000"/>
              </a:spcAft>
              <a:defRPr/>
            </a:pPr>
            <a:endParaRPr lang="zh-CN" altLang="en-US" sz="2850" kern="0">
              <a:solidFill>
                <a:srgbClr val="FFFFFF"/>
              </a:solidFill>
              <a:cs typeface="+mn-ea"/>
              <a:sym typeface="+mn-lt"/>
            </a:endParaRPr>
          </a:p>
        </p:txBody>
      </p:sp>
      <p:sp>
        <p:nvSpPr>
          <p:cNvPr id="34" name="Freeform 33@|5FFC:681197|FBC:16777215|LFC:16777215|LBC:16777215"/>
          <p:cNvSpPr/>
          <p:nvPr/>
        </p:nvSpPr>
        <p:spPr>
          <a:xfrm>
            <a:off x="5116116" y="1300162"/>
            <a:ext cx="881063" cy="881063"/>
          </a:xfrm>
          <a:custGeom>
            <a:avLst/>
            <a:gdLst>
              <a:gd name="connsiteX0" fmla="*/ 0 w 1260455"/>
              <a:gd name="connsiteY0" fmla="*/ 630228 h 1260455"/>
              <a:gd name="connsiteX1" fmla="*/ 630228 w 1260455"/>
              <a:gd name="connsiteY1" fmla="*/ 0 h 1260455"/>
              <a:gd name="connsiteX2" fmla="*/ 1260456 w 1260455"/>
              <a:gd name="connsiteY2" fmla="*/ 630228 h 1260455"/>
              <a:gd name="connsiteX3" fmla="*/ 630228 w 1260455"/>
              <a:gd name="connsiteY3" fmla="*/ 1260456 h 1260455"/>
              <a:gd name="connsiteX4" fmla="*/ 0 w 1260455"/>
              <a:gd name="connsiteY4" fmla="*/ 630228 h 1260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455" h="1260455">
                <a:moveTo>
                  <a:pt x="0" y="630228"/>
                </a:moveTo>
                <a:cubicBezTo>
                  <a:pt x="0" y="282163"/>
                  <a:pt x="282163" y="0"/>
                  <a:pt x="630228" y="0"/>
                </a:cubicBezTo>
                <a:cubicBezTo>
                  <a:pt x="978293" y="0"/>
                  <a:pt x="1260456" y="282163"/>
                  <a:pt x="1260456" y="630228"/>
                </a:cubicBezTo>
                <a:cubicBezTo>
                  <a:pt x="1260456" y="978293"/>
                  <a:pt x="978293" y="1260456"/>
                  <a:pt x="630228" y="1260456"/>
                </a:cubicBezTo>
                <a:cubicBezTo>
                  <a:pt x="282163" y="1260456"/>
                  <a:pt x="0" y="978293"/>
                  <a:pt x="0" y="630228"/>
                </a:cubicBezTo>
                <a:close/>
              </a:path>
            </a:pathLst>
          </a:custGeom>
          <a:solidFill>
            <a:srgbClr val="5AAB31"/>
          </a:solidFill>
          <a:ln w="38100" cap="flat" cmpd="sng" algn="ctr">
            <a:noFill/>
            <a:prstDash val="solid"/>
          </a:ln>
          <a:effectLst/>
        </p:spPr>
        <p:txBody>
          <a:bodyPr lIns="161302" tIns="161302" rIns="161302" bIns="161302" spcCol="1270" anchor="ctr"/>
          <a:lstStyle/>
          <a:p>
            <a:pPr algn="ctr" defTabSz="800100">
              <a:lnSpc>
                <a:spcPct val="90000"/>
              </a:lnSpc>
              <a:spcAft>
                <a:spcPct val="35000"/>
              </a:spcAft>
              <a:defRPr/>
            </a:pPr>
            <a:r>
              <a:rPr lang="en-US" altLang="zh-CN" sz="1800" b="1" kern="0" dirty="0">
                <a:solidFill>
                  <a:srgbClr val="FFFFFF"/>
                </a:solidFill>
                <a:cs typeface="+mn-ea"/>
                <a:sym typeface="+mn-lt"/>
              </a:rPr>
              <a:t>Title </a:t>
            </a:r>
            <a:endParaRPr lang="zh-CN" altLang="en-US" sz="1800" b="1" kern="0" dirty="0">
              <a:solidFill>
                <a:srgbClr val="FFFFFF"/>
              </a:solidFill>
              <a:cs typeface="+mn-ea"/>
              <a:sym typeface="+mn-lt"/>
            </a:endParaRPr>
          </a:p>
        </p:txBody>
      </p:sp>
      <p:sp>
        <p:nvSpPr>
          <p:cNvPr id="35" name="Freeform 34@|5FFC:192|FBC:16777215|LFC:16777215|LBC:16777215"/>
          <p:cNvSpPr/>
          <p:nvPr/>
        </p:nvSpPr>
        <p:spPr>
          <a:xfrm>
            <a:off x="6169819" y="1520429"/>
            <a:ext cx="440531" cy="440531"/>
          </a:xfrm>
          <a:custGeom>
            <a:avLst/>
            <a:gdLst>
              <a:gd name="connsiteX0" fmla="*/ 114791 w 731063"/>
              <a:gd name="connsiteY0" fmla="*/ 236375 h 731063"/>
              <a:gd name="connsiteX1" fmla="*/ 236375 w 731063"/>
              <a:gd name="connsiteY1" fmla="*/ 114791 h 731063"/>
              <a:gd name="connsiteX2" fmla="*/ 365532 w 731063"/>
              <a:gd name="connsiteY2" fmla="*/ 243947 h 731063"/>
              <a:gd name="connsiteX3" fmla="*/ 494688 w 731063"/>
              <a:gd name="connsiteY3" fmla="*/ 114791 h 731063"/>
              <a:gd name="connsiteX4" fmla="*/ 616272 w 731063"/>
              <a:gd name="connsiteY4" fmla="*/ 236375 h 731063"/>
              <a:gd name="connsiteX5" fmla="*/ 487116 w 731063"/>
              <a:gd name="connsiteY5" fmla="*/ 365532 h 731063"/>
              <a:gd name="connsiteX6" fmla="*/ 616272 w 731063"/>
              <a:gd name="connsiteY6" fmla="*/ 494688 h 731063"/>
              <a:gd name="connsiteX7" fmla="*/ 494688 w 731063"/>
              <a:gd name="connsiteY7" fmla="*/ 616272 h 731063"/>
              <a:gd name="connsiteX8" fmla="*/ 365532 w 731063"/>
              <a:gd name="connsiteY8" fmla="*/ 487116 h 731063"/>
              <a:gd name="connsiteX9" fmla="*/ 236375 w 731063"/>
              <a:gd name="connsiteY9" fmla="*/ 616272 h 731063"/>
              <a:gd name="connsiteX10" fmla="*/ 114791 w 731063"/>
              <a:gd name="connsiteY10" fmla="*/ 494688 h 731063"/>
              <a:gd name="connsiteX11" fmla="*/ 243947 w 731063"/>
              <a:gd name="connsiteY11" fmla="*/ 365532 h 731063"/>
              <a:gd name="connsiteX12" fmla="*/ 114791 w 731063"/>
              <a:gd name="connsiteY12" fmla="*/ 236375 h 731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1063" h="731063">
                <a:moveTo>
                  <a:pt x="114791" y="236375"/>
                </a:moveTo>
                <a:lnTo>
                  <a:pt x="236375" y="114791"/>
                </a:lnTo>
                <a:lnTo>
                  <a:pt x="365532" y="243947"/>
                </a:lnTo>
                <a:lnTo>
                  <a:pt x="494688" y="114791"/>
                </a:lnTo>
                <a:lnTo>
                  <a:pt x="616272" y="236375"/>
                </a:lnTo>
                <a:lnTo>
                  <a:pt x="487116" y="365532"/>
                </a:lnTo>
                <a:lnTo>
                  <a:pt x="616272" y="494688"/>
                </a:lnTo>
                <a:lnTo>
                  <a:pt x="494688" y="616272"/>
                </a:lnTo>
                <a:lnTo>
                  <a:pt x="365532" y="487116"/>
                </a:lnTo>
                <a:lnTo>
                  <a:pt x="236375" y="616272"/>
                </a:lnTo>
                <a:lnTo>
                  <a:pt x="114791" y="494688"/>
                </a:lnTo>
                <a:lnTo>
                  <a:pt x="243947" y="365532"/>
                </a:lnTo>
                <a:lnTo>
                  <a:pt x="114791" y="236375"/>
                </a:lnTo>
                <a:close/>
              </a:path>
            </a:pathLst>
          </a:custGeom>
          <a:solidFill>
            <a:srgbClr val="315B2F"/>
          </a:solidFill>
          <a:ln w="9525" cap="flat" cmpd="sng" algn="ctr">
            <a:noFill/>
            <a:prstDash val="solid"/>
          </a:ln>
          <a:effectLst/>
        </p:spPr>
        <p:txBody>
          <a:bodyPr lIns="86093" tIns="86093" rIns="86093" bIns="86093" spcCol="1270" anchor="ctr"/>
          <a:lstStyle/>
          <a:p>
            <a:pPr algn="ctr" defTabSz="1266825">
              <a:lnSpc>
                <a:spcPct val="90000"/>
              </a:lnSpc>
              <a:spcAft>
                <a:spcPct val="35000"/>
              </a:spcAft>
              <a:defRPr/>
            </a:pPr>
            <a:endParaRPr lang="zh-CN" altLang="en-US" sz="2850" kern="0">
              <a:solidFill>
                <a:srgbClr val="FFFFFF"/>
              </a:solidFill>
              <a:cs typeface="+mn-ea"/>
              <a:sym typeface="+mn-lt"/>
            </a:endParaRPr>
          </a:p>
        </p:txBody>
      </p:sp>
      <p:sp>
        <p:nvSpPr>
          <p:cNvPr id="36" name="Freeform 35@|5FFC:681197|FBC:16777215|LFC:16777215|LBC:16777215"/>
          <p:cNvSpPr/>
          <p:nvPr/>
        </p:nvSpPr>
        <p:spPr>
          <a:xfrm>
            <a:off x="6821091" y="1300162"/>
            <a:ext cx="881063" cy="881063"/>
          </a:xfrm>
          <a:custGeom>
            <a:avLst/>
            <a:gdLst>
              <a:gd name="connsiteX0" fmla="*/ 0 w 1260455"/>
              <a:gd name="connsiteY0" fmla="*/ 630228 h 1260455"/>
              <a:gd name="connsiteX1" fmla="*/ 630228 w 1260455"/>
              <a:gd name="connsiteY1" fmla="*/ 0 h 1260455"/>
              <a:gd name="connsiteX2" fmla="*/ 1260456 w 1260455"/>
              <a:gd name="connsiteY2" fmla="*/ 630228 h 1260455"/>
              <a:gd name="connsiteX3" fmla="*/ 630228 w 1260455"/>
              <a:gd name="connsiteY3" fmla="*/ 1260456 h 1260455"/>
              <a:gd name="connsiteX4" fmla="*/ 0 w 1260455"/>
              <a:gd name="connsiteY4" fmla="*/ 630228 h 1260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455" h="1260455">
                <a:moveTo>
                  <a:pt x="0" y="630228"/>
                </a:moveTo>
                <a:cubicBezTo>
                  <a:pt x="0" y="282163"/>
                  <a:pt x="282163" y="0"/>
                  <a:pt x="630228" y="0"/>
                </a:cubicBezTo>
                <a:cubicBezTo>
                  <a:pt x="978293" y="0"/>
                  <a:pt x="1260456" y="282163"/>
                  <a:pt x="1260456" y="630228"/>
                </a:cubicBezTo>
                <a:cubicBezTo>
                  <a:pt x="1260456" y="978293"/>
                  <a:pt x="978293" y="1260456"/>
                  <a:pt x="630228" y="1260456"/>
                </a:cubicBezTo>
                <a:cubicBezTo>
                  <a:pt x="282163" y="1260456"/>
                  <a:pt x="0" y="978293"/>
                  <a:pt x="0" y="630228"/>
                </a:cubicBezTo>
                <a:close/>
              </a:path>
            </a:pathLst>
          </a:custGeom>
          <a:solidFill>
            <a:srgbClr val="5AAB31"/>
          </a:solidFill>
          <a:ln w="38100" cap="flat" cmpd="sng" algn="ctr">
            <a:noFill/>
            <a:prstDash val="solid"/>
          </a:ln>
          <a:effectLst/>
        </p:spPr>
        <p:txBody>
          <a:bodyPr lIns="161302" tIns="161302" rIns="161302" bIns="161302" spcCol="1270" anchor="ctr"/>
          <a:lstStyle/>
          <a:p>
            <a:pPr algn="ctr" defTabSz="800100">
              <a:lnSpc>
                <a:spcPct val="90000"/>
              </a:lnSpc>
              <a:spcAft>
                <a:spcPct val="35000"/>
              </a:spcAft>
              <a:defRPr/>
            </a:pPr>
            <a:r>
              <a:rPr lang="en-US" altLang="zh-CN" sz="1800" b="1" kern="0" dirty="0">
                <a:solidFill>
                  <a:srgbClr val="FFFFFF"/>
                </a:solidFill>
                <a:cs typeface="+mn-ea"/>
                <a:sym typeface="+mn-lt"/>
              </a:rPr>
              <a:t>Title </a:t>
            </a:r>
            <a:endParaRPr lang="zh-CN" altLang="en-US" sz="1800" b="1" kern="0" dirty="0">
              <a:solidFill>
                <a:srgbClr val="FFFFFF"/>
              </a:solidFill>
              <a:cs typeface="+mn-ea"/>
              <a:sym typeface="+mn-lt"/>
            </a:endParaRPr>
          </a:p>
        </p:txBody>
      </p:sp>
      <p:sp>
        <p:nvSpPr>
          <p:cNvPr id="38" name="Down Arrow 37@|1FFC:192|FBC:16777215|LFC:16777215|LBC:16777215"/>
          <p:cNvSpPr/>
          <p:nvPr/>
        </p:nvSpPr>
        <p:spPr bwMode="auto">
          <a:xfrm>
            <a:off x="1930004" y="2352675"/>
            <a:ext cx="382190" cy="381000"/>
          </a:xfrm>
          <a:prstGeom prst="downArrow">
            <a:avLst/>
          </a:prstGeom>
          <a:solidFill>
            <a:srgbClr val="315B2F"/>
          </a:solidFill>
          <a:ln w="38100" cap="flat" cmpd="sng" algn="ctr">
            <a:noFill/>
            <a:prstDash val="solid"/>
          </a:ln>
          <a:effectLst/>
        </p:spPr>
        <p:txBody>
          <a:bodyPr lIns="161302" tIns="161302" rIns="161302" bIns="161302" spcCol="1270" anchor="ctr"/>
          <a:lstStyle/>
          <a:p>
            <a:pPr algn="ctr" defTabSz="800100">
              <a:lnSpc>
                <a:spcPct val="90000"/>
              </a:lnSpc>
              <a:spcAft>
                <a:spcPct val="35000"/>
              </a:spcAft>
              <a:defRPr/>
            </a:pPr>
            <a:endParaRPr lang="zh-CN" altLang="en-US" sz="1800" b="1" kern="0">
              <a:solidFill>
                <a:srgbClr val="FFFFFF"/>
              </a:solidFill>
              <a:cs typeface="+mn-ea"/>
              <a:sym typeface="+mn-lt"/>
            </a:endParaRPr>
          </a:p>
        </p:txBody>
      </p:sp>
      <p:sp>
        <p:nvSpPr>
          <p:cNvPr id="26634" name="TextBox 52@|17FFC:3289814|FBC:16777215|LFC:16777215|LBC:16777215"/>
          <p:cNvSpPr txBox="1">
            <a:spLocks noChangeArrowheads="1"/>
          </p:cNvSpPr>
          <p:nvPr/>
        </p:nvSpPr>
        <p:spPr bwMode="auto">
          <a:xfrm>
            <a:off x="1387079" y="2881313"/>
            <a:ext cx="1468040" cy="1092994"/>
          </a:xfrm>
          <a:prstGeom prst="rect">
            <a:avLst/>
          </a:prstGeom>
          <a:solidFill>
            <a:srgbClr val="315B2F"/>
          </a:solidFill>
          <a:ln w="38100" algn="ctr">
            <a:noFill/>
            <a:miter lim="800000"/>
            <a:headEnd/>
            <a:tailEnd/>
          </a:ln>
        </p:spPr>
        <p:txBody>
          <a:bodyPr lIns="161302" tIns="161302" rIns="161302" bIns="161302" anchor="ctr"/>
          <a:lstStyle/>
          <a:p>
            <a:pPr algn="ctr" defTabSz="800100">
              <a:lnSpc>
                <a:spcPct val="90000"/>
              </a:lnSpc>
              <a:spcAft>
                <a:spcPct val="35000"/>
              </a:spcAft>
            </a:pPr>
            <a:endParaRPr lang="zh-CN" altLang="en-US" sz="1800" b="1">
              <a:solidFill>
                <a:srgbClr val="FFFFFF"/>
              </a:solidFill>
              <a:cs typeface="+mn-ea"/>
              <a:sym typeface="+mn-lt"/>
            </a:endParaRPr>
          </a:p>
        </p:txBody>
      </p:sp>
      <p:sp>
        <p:nvSpPr>
          <p:cNvPr id="50" name="TextBox 13@|17FFC:16777215|FBC:16777215|LFC:16777215|LBC:16777215"/>
          <p:cNvSpPr txBox="1"/>
          <p:nvPr/>
        </p:nvSpPr>
        <p:spPr>
          <a:xfrm>
            <a:off x="1531144" y="2995613"/>
            <a:ext cx="1221581" cy="230832"/>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613">
              <a:spcBef>
                <a:spcPct val="20000"/>
              </a:spcBef>
              <a:defRPr/>
            </a:pPr>
            <a:r>
              <a:rPr lang="en-US" altLang="zh-CN" sz="1500" b="1" dirty="0">
                <a:solidFill>
                  <a:schemeClr val="bg1"/>
                </a:solidFill>
                <a:cs typeface="+mn-ea"/>
                <a:sym typeface="+mn-lt"/>
              </a:rPr>
              <a:t>Add title text</a:t>
            </a:r>
            <a:endParaRPr lang="en-US" sz="1500" b="1" dirty="0">
              <a:solidFill>
                <a:schemeClr val="bg1"/>
              </a:solidFill>
              <a:cs typeface="+mn-ea"/>
              <a:sym typeface="+mn-lt"/>
            </a:endParaRPr>
          </a:p>
        </p:txBody>
      </p:sp>
      <p:sp>
        <p:nvSpPr>
          <p:cNvPr id="51" name="TextBox 13@|17FFC:16777215|FBC:16777215|LFC:16777215|LBC:16777215"/>
          <p:cNvSpPr txBox="1"/>
          <p:nvPr/>
        </p:nvSpPr>
        <p:spPr>
          <a:xfrm>
            <a:off x="1521619" y="3302794"/>
            <a:ext cx="1221581" cy="484748"/>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613">
              <a:spcBef>
                <a:spcPct val="20000"/>
              </a:spcBef>
              <a:defRPr/>
            </a:pPr>
            <a:r>
              <a:rPr lang="en-US" altLang="zh-CN" sz="1050" dirty="0">
                <a:solidFill>
                  <a:schemeClr val="bg1"/>
                </a:solidFill>
                <a:cs typeface="+mn-ea"/>
                <a:sym typeface="+mn-lt"/>
              </a:rPr>
              <a:t>Click here to add content, content to match the title. </a:t>
            </a:r>
          </a:p>
        </p:txBody>
      </p:sp>
      <p:sp>
        <p:nvSpPr>
          <p:cNvPr id="41" name="Down Arrow 40@|1FFC:192|FBC:16777215|LFC:16777215|LBC:16777215"/>
          <p:cNvSpPr/>
          <p:nvPr/>
        </p:nvSpPr>
        <p:spPr bwMode="auto">
          <a:xfrm>
            <a:off x="3602831" y="2336006"/>
            <a:ext cx="382191" cy="381000"/>
          </a:xfrm>
          <a:prstGeom prst="downArrow">
            <a:avLst/>
          </a:prstGeom>
          <a:solidFill>
            <a:srgbClr val="315B2F"/>
          </a:solidFill>
          <a:ln w="38100" cap="flat" cmpd="sng" algn="ctr">
            <a:noFill/>
            <a:prstDash val="solid"/>
          </a:ln>
          <a:effectLst/>
        </p:spPr>
        <p:txBody>
          <a:bodyPr lIns="161302" tIns="161302" rIns="161302" bIns="161302" spcCol="1270" anchor="ctr"/>
          <a:lstStyle/>
          <a:p>
            <a:pPr algn="ctr" defTabSz="800100">
              <a:lnSpc>
                <a:spcPct val="90000"/>
              </a:lnSpc>
              <a:spcAft>
                <a:spcPct val="35000"/>
              </a:spcAft>
              <a:defRPr/>
            </a:pPr>
            <a:endParaRPr lang="zh-CN" altLang="en-US" sz="1800" b="1" kern="0">
              <a:solidFill>
                <a:srgbClr val="FFFFFF"/>
              </a:solidFill>
              <a:cs typeface="+mn-ea"/>
              <a:sym typeface="+mn-lt"/>
            </a:endParaRPr>
          </a:p>
        </p:txBody>
      </p:sp>
      <p:sp>
        <p:nvSpPr>
          <p:cNvPr id="26638" name="TextBox 55@|17FFC:7355919|FBC:16777215|LFC:16777215|LBC:16777215"/>
          <p:cNvSpPr txBox="1">
            <a:spLocks noChangeArrowheads="1"/>
          </p:cNvSpPr>
          <p:nvPr/>
        </p:nvSpPr>
        <p:spPr bwMode="auto">
          <a:xfrm>
            <a:off x="3036094" y="2881313"/>
            <a:ext cx="1469231" cy="1092994"/>
          </a:xfrm>
          <a:prstGeom prst="rect">
            <a:avLst/>
          </a:prstGeom>
          <a:solidFill>
            <a:srgbClr val="5AAB31"/>
          </a:solidFill>
          <a:ln w="38100" algn="ctr">
            <a:noFill/>
            <a:miter lim="800000"/>
            <a:headEnd/>
            <a:tailEnd/>
          </a:ln>
        </p:spPr>
        <p:txBody>
          <a:bodyPr lIns="161302" tIns="161302" rIns="161302" bIns="161302" anchor="ctr"/>
          <a:lstStyle/>
          <a:p>
            <a:pPr algn="ctr" defTabSz="800100">
              <a:lnSpc>
                <a:spcPct val="90000"/>
              </a:lnSpc>
              <a:spcAft>
                <a:spcPct val="35000"/>
              </a:spcAft>
            </a:pPr>
            <a:endParaRPr lang="zh-CN" altLang="en-US" sz="1800" b="1">
              <a:solidFill>
                <a:srgbClr val="FFFFFF"/>
              </a:solidFill>
              <a:cs typeface="+mn-ea"/>
              <a:sym typeface="+mn-lt"/>
            </a:endParaRPr>
          </a:p>
        </p:txBody>
      </p:sp>
      <p:sp>
        <p:nvSpPr>
          <p:cNvPr id="52" name="TextBox 13@|17FFC:16777215|FBC:16777215|LFC:16777215|LBC:16777215"/>
          <p:cNvSpPr txBox="1"/>
          <p:nvPr/>
        </p:nvSpPr>
        <p:spPr>
          <a:xfrm>
            <a:off x="3149204" y="2995613"/>
            <a:ext cx="1220390" cy="230832"/>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613">
              <a:spcBef>
                <a:spcPct val="20000"/>
              </a:spcBef>
              <a:defRPr/>
            </a:pPr>
            <a:r>
              <a:rPr lang="en-US" altLang="zh-CN" sz="1500" b="1" dirty="0">
                <a:solidFill>
                  <a:schemeClr val="bg1"/>
                </a:solidFill>
                <a:cs typeface="+mn-ea"/>
                <a:sym typeface="+mn-lt"/>
              </a:rPr>
              <a:t>Add title text</a:t>
            </a:r>
            <a:endParaRPr lang="en-US" sz="1500" b="1" dirty="0">
              <a:solidFill>
                <a:schemeClr val="bg1"/>
              </a:solidFill>
              <a:cs typeface="+mn-ea"/>
              <a:sym typeface="+mn-lt"/>
            </a:endParaRPr>
          </a:p>
        </p:txBody>
      </p:sp>
      <p:sp>
        <p:nvSpPr>
          <p:cNvPr id="53" name="TextBox 13@|17FFC:16777215|FBC:16777215|LFC:16777215|LBC:16777215"/>
          <p:cNvSpPr txBox="1"/>
          <p:nvPr/>
        </p:nvSpPr>
        <p:spPr>
          <a:xfrm>
            <a:off x="3139679" y="3302794"/>
            <a:ext cx="1220390" cy="484748"/>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613">
              <a:spcBef>
                <a:spcPct val="20000"/>
              </a:spcBef>
              <a:defRPr/>
            </a:pPr>
            <a:r>
              <a:rPr lang="en-US" altLang="zh-CN" sz="1050" dirty="0">
                <a:solidFill>
                  <a:schemeClr val="bg1"/>
                </a:solidFill>
                <a:cs typeface="+mn-ea"/>
                <a:sym typeface="+mn-lt"/>
              </a:rPr>
              <a:t>Click here to add content, content to match the title. </a:t>
            </a:r>
          </a:p>
        </p:txBody>
      </p:sp>
      <p:sp>
        <p:nvSpPr>
          <p:cNvPr id="44" name="Down Arrow 43@|1FFC:192|FBC:16777215|LFC:16777215|LBC:16777215"/>
          <p:cNvSpPr/>
          <p:nvPr/>
        </p:nvSpPr>
        <p:spPr bwMode="auto">
          <a:xfrm>
            <a:off x="5364956" y="2359819"/>
            <a:ext cx="382191" cy="381000"/>
          </a:xfrm>
          <a:prstGeom prst="downArrow">
            <a:avLst/>
          </a:prstGeom>
          <a:solidFill>
            <a:srgbClr val="315B2F"/>
          </a:solidFill>
          <a:ln w="38100" cap="flat" cmpd="sng" algn="ctr">
            <a:noFill/>
            <a:prstDash val="solid"/>
          </a:ln>
          <a:effectLst/>
        </p:spPr>
        <p:txBody>
          <a:bodyPr lIns="161302" tIns="161302" rIns="161302" bIns="161302" spcCol="1270" anchor="ctr"/>
          <a:lstStyle/>
          <a:p>
            <a:pPr algn="ctr" defTabSz="800100">
              <a:lnSpc>
                <a:spcPct val="90000"/>
              </a:lnSpc>
              <a:spcAft>
                <a:spcPct val="35000"/>
              </a:spcAft>
              <a:defRPr/>
            </a:pPr>
            <a:endParaRPr lang="zh-CN" altLang="en-US" sz="1800" b="1" kern="0">
              <a:solidFill>
                <a:srgbClr val="FFFFFF"/>
              </a:solidFill>
              <a:cs typeface="+mn-ea"/>
              <a:sym typeface="+mn-lt"/>
            </a:endParaRPr>
          </a:p>
        </p:txBody>
      </p:sp>
      <p:sp>
        <p:nvSpPr>
          <p:cNvPr id="26642" name="TextBox 58@|17FFC:7355919|FBC:16777215|LFC:16777215|LBC:16777215"/>
          <p:cNvSpPr txBox="1">
            <a:spLocks noChangeArrowheads="1"/>
          </p:cNvSpPr>
          <p:nvPr/>
        </p:nvSpPr>
        <p:spPr bwMode="auto">
          <a:xfrm>
            <a:off x="4799410" y="2881313"/>
            <a:ext cx="1468040" cy="1092994"/>
          </a:xfrm>
          <a:prstGeom prst="rect">
            <a:avLst/>
          </a:prstGeom>
          <a:solidFill>
            <a:srgbClr val="5AAB31"/>
          </a:solidFill>
          <a:ln w="38100" algn="ctr">
            <a:noFill/>
            <a:miter lim="800000"/>
            <a:headEnd/>
            <a:tailEnd/>
          </a:ln>
        </p:spPr>
        <p:txBody>
          <a:bodyPr lIns="161302" tIns="161302" rIns="161302" bIns="161302" anchor="ctr"/>
          <a:lstStyle/>
          <a:p>
            <a:pPr algn="ctr" defTabSz="800100">
              <a:lnSpc>
                <a:spcPct val="90000"/>
              </a:lnSpc>
              <a:spcAft>
                <a:spcPct val="35000"/>
              </a:spcAft>
            </a:pPr>
            <a:endParaRPr lang="zh-CN" altLang="en-US" sz="1800" b="1">
              <a:solidFill>
                <a:srgbClr val="FFFFFF"/>
              </a:solidFill>
              <a:cs typeface="+mn-ea"/>
              <a:sym typeface="+mn-lt"/>
            </a:endParaRPr>
          </a:p>
        </p:txBody>
      </p:sp>
      <p:sp>
        <p:nvSpPr>
          <p:cNvPr id="54" name="TextBox 13@|17FFC:16777215|FBC:16777215|LFC:16777215|LBC:16777215"/>
          <p:cNvSpPr txBox="1"/>
          <p:nvPr/>
        </p:nvSpPr>
        <p:spPr>
          <a:xfrm>
            <a:off x="4949429" y="2995613"/>
            <a:ext cx="1220390" cy="230832"/>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613">
              <a:spcBef>
                <a:spcPct val="20000"/>
              </a:spcBef>
              <a:defRPr/>
            </a:pPr>
            <a:r>
              <a:rPr lang="en-US" altLang="zh-CN" sz="1500" b="1" dirty="0">
                <a:solidFill>
                  <a:schemeClr val="bg1"/>
                </a:solidFill>
                <a:cs typeface="+mn-ea"/>
                <a:sym typeface="+mn-lt"/>
              </a:rPr>
              <a:t>Add title text</a:t>
            </a:r>
            <a:endParaRPr lang="en-US" sz="1500" b="1" dirty="0">
              <a:solidFill>
                <a:schemeClr val="bg1"/>
              </a:solidFill>
              <a:cs typeface="+mn-ea"/>
              <a:sym typeface="+mn-lt"/>
            </a:endParaRPr>
          </a:p>
        </p:txBody>
      </p:sp>
      <p:sp>
        <p:nvSpPr>
          <p:cNvPr id="55" name="TextBox 13@|17FFC:16777215|FBC:16777215|LFC:16777215|LBC:16777215"/>
          <p:cNvSpPr txBox="1"/>
          <p:nvPr/>
        </p:nvSpPr>
        <p:spPr>
          <a:xfrm>
            <a:off x="4939904" y="3302794"/>
            <a:ext cx="1220390" cy="484748"/>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613">
              <a:spcBef>
                <a:spcPct val="20000"/>
              </a:spcBef>
              <a:defRPr/>
            </a:pPr>
            <a:r>
              <a:rPr lang="en-US" altLang="zh-CN" sz="1050" dirty="0">
                <a:solidFill>
                  <a:schemeClr val="bg1"/>
                </a:solidFill>
                <a:cs typeface="+mn-ea"/>
                <a:sym typeface="+mn-lt"/>
              </a:rPr>
              <a:t>Click here to add content, content to match the title. </a:t>
            </a:r>
          </a:p>
        </p:txBody>
      </p:sp>
      <p:sp>
        <p:nvSpPr>
          <p:cNvPr id="47" name="Down Arrow 46@|1FFC:192|FBC:16777215|LFC:16777215|LBC:16777215"/>
          <p:cNvSpPr/>
          <p:nvPr/>
        </p:nvSpPr>
        <p:spPr bwMode="auto">
          <a:xfrm>
            <a:off x="7069931" y="2359819"/>
            <a:ext cx="382191" cy="381000"/>
          </a:xfrm>
          <a:prstGeom prst="downArrow">
            <a:avLst/>
          </a:prstGeom>
          <a:solidFill>
            <a:srgbClr val="315B2F"/>
          </a:solidFill>
          <a:ln w="38100" cap="flat" cmpd="sng" algn="ctr">
            <a:noFill/>
            <a:prstDash val="solid"/>
          </a:ln>
          <a:effectLst/>
        </p:spPr>
        <p:txBody>
          <a:bodyPr lIns="161302" tIns="161302" rIns="161302" bIns="161302" spcCol="1270" anchor="ctr"/>
          <a:lstStyle/>
          <a:p>
            <a:pPr algn="ctr" defTabSz="800100">
              <a:lnSpc>
                <a:spcPct val="90000"/>
              </a:lnSpc>
              <a:spcAft>
                <a:spcPct val="35000"/>
              </a:spcAft>
              <a:defRPr/>
            </a:pPr>
            <a:endParaRPr lang="zh-CN" altLang="en-US" sz="1800" b="1" kern="0">
              <a:solidFill>
                <a:srgbClr val="FFFFFF"/>
              </a:solidFill>
              <a:cs typeface="+mn-ea"/>
              <a:sym typeface="+mn-lt"/>
            </a:endParaRPr>
          </a:p>
        </p:txBody>
      </p:sp>
      <p:sp>
        <p:nvSpPr>
          <p:cNvPr id="26646" name="TextBox 61@|17FFC:7355919|FBC:16777215|LFC:16777215|LBC:16777215"/>
          <p:cNvSpPr txBox="1">
            <a:spLocks noChangeArrowheads="1"/>
          </p:cNvSpPr>
          <p:nvPr/>
        </p:nvSpPr>
        <p:spPr bwMode="auto">
          <a:xfrm>
            <a:off x="6504385" y="2881313"/>
            <a:ext cx="1468040" cy="1092994"/>
          </a:xfrm>
          <a:prstGeom prst="rect">
            <a:avLst/>
          </a:prstGeom>
          <a:solidFill>
            <a:srgbClr val="5AAB31"/>
          </a:solidFill>
          <a:ln w="38100" algn="ctr">
            <a:noFill/>
            <a:miter lim="800000"/>
            <a:headEnd/>
            <a:tailEnd/>
          </a:ln>
        </p:spPr>
        <p:txBody>
          <a:bodyPr lIns="161302" tIns="161302" rIns="161302" bIns="161302" anchor="ctr"/>
          <a:lstStyle/>
          <a:p>
            <a:pPr algn="ctr" defTabSz="800100">
              <a:lnSpc>
                <a:spcPct val="90000"/>
              </a:lnSpc>
              <a:spcAft>
                <a:spcPct val="35000"/>
              </a:spcAft>
            </a:pPr>
            <a:endParaRPr lang="zh-CN" altLang="en-US" sz="1800" b="1">
              <a:solidFill>
                <a:srgbClr val="FFFFFF"/>
              </a:solidFill>
              <a:cs typeface="+mn-ea"/>
              <a:sym typeface="+mn-lt"/>
            </a:endParaRPr>
          </a:p>
        </p:txBody>
      </p:sp>
      <p:sp>
        <p:nvSpPr>
          <p:cNvPr id="56" name="TextBox 13@|17FFC:16777215|FBC:16777215|LFC:16777215|LBC:16777215"/>
          <p:cNvSpPr txBox="1"/>
          <p:nvPr/>
        </p:nvSpPr>
        <p:spPr>
          <a:xfrm>
            <a:off x="6610351" y="2995613"/>
            <a:ext cx="1221581" cy="230832"/>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613">
              <a:spcBef>
                <a:spcPct val="20000"/>
              </a:spcBef>
              <a:defRPr/>
            </a:pPr>
            <a:r>
              <a:rPr lang="en-US" altLang="zh-CN" sz="1500" b="1" dirty="0">
                <a:solidFill>
                  <a:schemeClr val="bg1"/>
                </a:solidFill>
                <a:cs typeface="+mn-ea"/>
                <a:sym typeface="+mn-lt"/>
              </a:rPr>
              <a:t>Add title text</a:t>
            </a:r>
            <a:endParaRPr lang="en-US" sz="1500" b="1" dirty="0">
              <a:solidFill>
                <a:schemeClr val="bg1"/>
              </a:solidFill>
              <a:cs typeface="+mn-ea"/>
              <a:sym typeface="+mn-lt"/>
            </a:endParaRPr>
          </a:p>
        </p:txBody>
      </p:sp>
      <p:sp>
        <p:nvSpPr>
          <p:cNvPr id="57" name="TextBox 13@|17FFC:16777215|FBC:16777215|LFC:16777215|LBC:16777215"/>
          <p:cNvSpPr txBox="1"/>
          <p:nvPr/>
        </p:nvSpPr>
        <p:spPr>
          <a:xfrm>
            <a:off x="6600826" y="3302794"/>
            <a:ext cx="1221581" cy="484748"/>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613">
              <a:spcBef>
                <a:spcPct val="20000"/>
              </a:spcBef>
              <a:defRPr/>
            </a:pPr>
            <a:r>
              <a:rPr lang="en-US" altLang="zh-CN" sz="1050" dirty="0">
                <a:solidFill>
                  <a:schemeClr val="bg1"/>
                </a:solidFill>
                <a:cs typeface="+mn-ea"/>
                <a:sym typeface="+mn-lt"/>
              </a:rPr>
              <a:t>Click here to add content, content to match the title. </a:t>
            </a:r>
          </a:p>
        </p:txBody>
      </p:sp>
    </p:spTree>
    <p:extLst>
      <p:ext uri="{BB962C8B-B14F-4D97-AF65-F5344CB8AC3E}">
        <p14:creationId xmlns:p14="http://schemas.microsoft.com/office/powerpoint/2010/main" val="3447235800"/>
      </p:ext>
    </p:extLst>
  </p:cSld>
  <p:clrMapOvr>
    <a:masterClrMapping/>
  </p:clrMapOvr>
  <p:transition spd="slow" advClick="0" advTm="0">
    <p:comb/>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0"/>
            <a:ext cx="9144000" cy="5245100"/>
            <a:chOff x="0" y="0"/>
            <a:chExt cx="9144000" cy="524510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33206"/>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898018"/>
              <a:ext cx="9144000" cy="2347082"/>
            </a:xfrm>
            <a:prstGeom prst="rect">
              <a:avLst/>
            </a:prstGeom>
          </p:spPr>
        </p:pic>
        <p:grpSp>
          <p:nvGrpSpPr>
            <p:cNvPr id="7" name="组合 6"/>
            <p:cNvGrpSpPr/>
            <p:nvPr/>
          </p:nvGrpSpPr>
          <p:grpSpPr>
            <a:xfrm>
              <a:off x="2432867" y="3647569"/>
              <a:ext cx="3706677" cy="1453387"/>
              <a:chOff x="1402352" y="3057873"/>
              <a:chExt cx="5586276" cy="2190377"/>
            </a:xfrm>
          </p:grpSpPr>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2352" y="3057873"/>
                <a:ext cx="1500505" cy="2190377"/>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45238" y="3057873"/>
                <a:ext cx="1500505" cy="2190377"/>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8123" y="3057873"/>
                <a:ext cx="1500505" cy="2190377"/>
              </a:xfrm>
              <a:prstGeom prst="rect">
                <a:avLst/>
              </a:prstGeom>
            </p:spPr>
          </p:pic>
        </p:grpSp>
      </p:grpSp>
      <p:grpSp>
        <p:nvGrpSpPr>
          <p:cNvPr id="15" name="组合 14"/>
          <p:cNvGrpSpPr/>
          <p:nvPr/>
        </p:nvGrpSpPr>
        <p:grpSpPr>
          <a:xfrm>
            <a:off x="2276747" y="609008"/>
            <a:ext cx="4339953" cy="723275"/>
            <a:chOff x="2987824" y="1300427"/>
            <a:chExt cx="5184576" cy="723276"/>
          </a:xfrm>
        </p:grpSpPr>
        <p:sp>
          <p:nvSpPr>
            <p:cNvPr id="16" name="TextBox 70"/>
            <p:cNvSpPr txBox="1"/>
            <p:nvPr/>
          </p:nvSpPr>
          <p:spPr>
            <a:xfrm>
              <a:off x="3625305" y="1407864"/>
              <a:ext cx="4547095" cy="461666"/>
            </a:xfrm>
            <a:prstGeom prst="rect">
              <a:avLst/>
            </a:prstGeom>
            <a:ln>
              <a:solidFill>
                <a:srgbClr val="08A81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ltLang="zh-CN" sz="2400" b="0" dirty="0">
                  <a:solidFill>
                    <a:schemeClr val="tx1"/>
                  </a:solidFill>
                  <a:cs typeface="+mn-ea"/>
                  <a:sym typeface="+mn-lt"/>
                </a:rPr>
                <a:t>Add chapter title text</a:t>
              </a:r>
              <a:endParaRPr lang="zh-CN" altLang="en-US" sz="2400" b="0" dirty="0">
                <a:solidFill>
                  <a:schemeClr val="tx1"/>
                </a:solidFill>
                <a:cs typeface="+mn-ea"/>
                <a:sym typeface="+mn-lt"/>
              </a:endParaRPr>
            </a:p>
          </p:txBody>
        </p:sp>
        <p:grpSp>
          <p:nvGrpSpPr>
            <p:cNvPr id="17" name="组合 16"/>
            <p:cNvGrpSpPr/>
            <p:nvPr/>
          </p:nvGrpSpPr>
          <p:grpSpPr>
            <a:xfrm>
              <a:off x="2987824" y="1300427"/>
              <a:ext cx="864096" cy="723276"/>
              <a:chOff x="2165941" y="1632858"/>
              <a:chExt cx="864096" cy="723276"/>
            </a:xfrm>
          </p:grpSpPr>
          <p:sp>
            <p:nvSpPr>
              <p:cNvPr id="18" name="五边形 17"/>
              <p:cNvSpPr/>
              <p:nvPr/>
            </p:nvSpPr>
            <p:spPr>
              <a:xfrm>
                <a:off x="2165941" y="1740295"/>
                <a:ext cx="864096" cy="461665"/>
              </a:xfrm>
              <a:prstGeom prst="homePlate">
                <a:avLst/>
              </a:prstGeom>
              <a:solidFill>
                <a:srgbClr val="08A810"/>
              </a:solidFill>
              <a:ln>
                <a:solidFill>
                  <a:srgbClr val="08A8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cs typeface="+mn-ea"/>
                  <a:sym typeface="+mn-lt"/>
                </a:endParaRPr>
              </a:p>
            </p:txBody>
          </p:sp>
          <p:sp>
            <p:nvSpPr>
              <p:cNvPr id="19" name="TextBox 73"/>
              <p:cNvSpPr txBox="1"/>
              <p:nvPr/>
            </p:nvSpPr>
            <p:spPr>
              <a:xfrm>
                <a:off x="2216421" y="1632858"/>
                <a:ext cx="569129" cy="723276"/>
              </a:xfrm>
              <a:prstGeom prst="rect">
                <a:avLst/>
              </a:prstGeom>
              <a:noFill/>
            </p:spPr>
            <p:txBody>
              <a:bodyPr wrap="none" rtlCol="0">
                <a:spAutoFit/>
              </a:bodyPr>
              <a:lstStyle/>
              <a:p>
                <a:r>
                  <a:rPr lang="en-US" altLang="zh-CN" sz="4100" b="0" dirty="0">
                    <a:solidFill>
                      <a:schemeClr val="bg1"/>
                    </a:solidFill>
                    <a:cs typeface="+mn-ea"/>
                    <a:sym typeface="+mn-lt"/>
                  </a:rPr>
                  <a:t>1</a:t>
                </a:r>
                <a:endParaRPr lang="zh-CN" altLang="en-US" sz="4100" b="0" dirty="0">
                  <a:solidFill>
                    <a:schemeClr val="bg1"/>
                  </a:solidFill>
                  <a:cs typeface="+mn-ea"/>
                  <a:sym typeface="+mn-lt"/>
                </a:endParaRPr>
              </a:p>
            </p:txBody>
          </p:sp>
        </p:grpSp>
      </p:grpSp>
      <p:grpSp>
        <p:nvGrpSpPr>
          <p:cNvPr id="20" name="组合 19"/>
          <p:cNvGrpSpPr/>
          <p:nvPr/>
        </p:nvGrpSpPr>
        <p:grpSpPr>
          <a:xfrm>
            <a:off x="2276747" y="1354489"/>
            <a:ext cx="4339953" cy="723275"/>
            <a:chOff x="2987824" y="2045907"/>
            <a:chExt cx="5184576" cy="723276"/>
          </a:xfrm>
        </p:grpSpPr>
        <p:sp>
          <p:nvSpPr>
            <p:cNvPr id="21" name="TextBox 75"/>
            <p:cNvSpPr txBox="1"/>
            <p:nvPr/>
          </p:nvSpPr>
          <p:spPr>
            <a:xfrm>
              <a:off x="3625305" y="2147553"/>
              <a:ext cx="4547095" cy="461666"/>
            </a:xfrm>
            <a:prstGeom prst="rect">
              <a:avLst/>
            </a:prstGeom>
            <a:ln>
              <a:solidFill>
                <a:srgbClr val="08A810"/>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algn="ctr">
                <a:defRPr sz="2400" b="1">
                  <a:solidFill>
                    <a:srgbClr val="0070C0"/>
                  </a:solidFill>
                  <a:latin typeface="微软雅黑" pitchFamily="34" charset="-122"/>
                  <a:ea typeface="微软雅黑" pitchFamily="34"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altLang="zh-CN" b="0" dirty="0">
                  <a:solidFill>
                    <a:schemeClr val="tx1"/>
                  </a:solidFill>
                  <a:latin typeface="+mn-lt"/>
                  <a:ea typeface="+mn-ea"/>
                  <a:cs typeface="+mn-ea"/>
                  <a:sym typeface="+mn-lt"/>
                </a:rPr>
                <a:t>Add chapter title text</a:t>
              </a:r>
              <a:endParaRPr lang="zh-CN" altLang="en-US" b="0" dirty="0">
                <a:solidFill>
                  <a:schemeClr val="tx1"/>
                </a:solidFill>
                <a:latin typeface="+mn-lt"/>
                <a:ea typeface="+mn-ea"/>
                <a:cs typeface="+mn-ea"/>
                <a:sym typeface="+mn-lt"/>
              </a:endParaRPr>
            </a:p>
          </p:txBody>
        </p:sp>
        <p:grpSp>
          <p:nvGrpSpPr>
            <p:cNvPr id="22" name="组合 21"/>
            <p:cNvGrpSpPr/>
            <p:nvPr/>
          </p:nvGrpSpPr>
          <p:grpSpPr>
            <a:xfrm>
              <a:off x="2987824" y="2045907"/>
              <a:ext cx="864096" cy="723276"/>
              <a:chOff x="2165941" y="2378338"/>
              <a:chExt cx="864096" cy="723276"/>
            </a:xfrm>
          </p:grpSpPr>
          <p:sp>
            <p:nvSpPr>
              <p:cNvPr id="23" name="五边形 22"/>
              <p:cNvSpPr/>
              <p:nvPr/>
            </p:nvSpPr>
            <p:spPr>
              <a:xfrm>
                <a:off x="2165941" y="2479984"/>
                <a:ext cx="864096" cy="461665"/>
              </a:xfrm>
              <a:prstGeom prst="homePlate">
                <a:avLst/>
              </a:prstGeom>
              <a:solidFill>
                <a:srgbClr val="08A810"/>
              </a:solidFill>
              <a:ln>
                <a:solidFill>
                  <a:srgbClr val="08A8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solidFill>
                    <a:schemeClr val="tx1"/>
                  </a:solidFill>
                  <a:cs typeface="+mn-ea"/>
                  <a:sym typeface="+mn-lt"/>
                </a:endParaRPr>
              </a:p>
            </p:txBody>
          </p:sp>
          <p:sp>
            <p:nvSpPr>
              <p:cNvPr id="24" name="TextBox 78"/>
              <p:cNvSpPr txBox="1"/>
              <p:nvPr/>
            </p:nvSpPr>
            <p:spPr>
              <a:xfrm>
                <a:off x="2216421" y="2378338"/>
                <a:ext cx="569129" cy="723276"/>
              </a:xfrm>
              <a:prstGeom prst="rect">
                <a:avLst/>
              </a:prstGeom>
              <a:noFill/>
            </p:spPr>
            <p:txBody>
              <a:bodyPr wrap="none" rtlCol="0">
                <a:spAutoFit/>
              </a:bodyPr>
              <a:lstStyle/>
              <a:p>
                <a:r>
                  <a:rPr lang="en-US" altLang="zh-CN" sz="4100" b="0" dirty="0">
                    <a:solidFill>
                      <a:schemeClr val="bg1"/>
                    </a:solidFill>
                    <a:cs typeface="+mn-ea"/>
                    <a:sym typeface="+mn-lt"/>
                  </a:rPr>
                  <a:t>2</a:t>
                </a:r>
                <a:endParaRPr lang="zh-CN" altLang="en-US" sz="4100" b="0" dirty="0">
                  <a:solidFill>
                    <a:schemeClr val="bg1"/>
                  </a:solidFill>
                  <a:cs typeface="+mn-ea"/>
                  <a:sym typeface="+mn-lt"/>
                </a:endParaRPr>
              </a:p>
            </p:txBody>
          </p:sp>
        </p:grpSp>
      </p:grpSp>
      <p:grpSp>
        <p:nvGrpSpPr>
          <p:cNvPr id="25" name="组合 24"/>
          <p:cNvGrpSpPr/>
          <p:nvPr/>
        </p:nvGrpSpPr>
        <p:grpSpPr>
          <a:xfrm>
            <a:off x="2276747" y="2092322"/>
            <a:ext cx="4339953" cy="723275"/>
            <a:chOff x="2987824" y="2783740"/>
            <a:chExt cx="4339952" cy="723276"/>
          </a:xfrm>
        </p:grpSpPr>
        <p:sp>
          <p:nvSpPr>
            <p:cNvPr id="26" name="TextBox 80"/>
            <p:cNvSpPr txBox="1"/>
            <p:nvPr/>
          </p:nvSpPr>
          <p:spPr>
            <a:xfrm>
              <a:off x="3625305" y="2887242"/>
              <a:ext cx="3702471" cy="461666"/>
            </a:xfrm>
            <a:prstGeom prst="rect">
              <a:avLst/>
            </a:prstGeom>
            <a:ln>
              <a:solidFill>
                <a:srgbClr val="08A810"/>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algn="ctr">
                <a:defRPr sz="2400" b="1">
                  <a:solidFill>
                    <a:srgbClr val="0070C0"/>
                  </a:solidFill>
                  <a:latin typeface="微软雅黑" pitchFamily="34" charset="-122"/>
                  <a:ea typeface="微软雅黑" pitchFamily="34"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altLang="zh-CN" b="0" dirty="0">
                  <a:solidFill>
                    <a:schemeClr val="tx1"/>
                  </a:solidFill>
                  <a:latin typeface="+mn-lt"/>
                  <a:ea typeface="+mn-ea"/>
                  <a:cs typeface="+mn-ea"/>
                  <a:sym typeface="+mn-lt"/>
                </a:rPr>
                <a:t>Add chapter title text</a:t>
              </a:r>
              <a:endParaRPr lang="zh-CN" altLang="en-US" b="0" dirty="0">
                <a:solidFill>
                  <a:schemeClr val="tx1"/>
                </a:solidFill>
                <a:latin typeface="+mn-lt"/>
                <a:ea typeface="+mn-ea"/>
                <a:cs typeface="+mn-ea"/>
                <a:sym typeface="+mn-lt"/>
              </a:endParaRPr>
            </a:p>
          </p:txBody>
        </p:sp>
        <p:grpSp>
          <p:nvGrpSpPr>
            <p:cNvPr id="27" name="组合 26"/>
            <p:cNvGrpSpPr/>
            <p:nvPr/>
          </p:nvGrpSpPr>
          <p:grpSpPr>
            <a:xfrm>
              <a:off x="2987824" y="2783740"/>
              <a:ext cx="864096" cy="723276"/>
              <a:chOff x="2165941" y="3116171"/>
              <a:chExt cx="864096" cy="723276"/>
            </a:xfrm>
          </p:grpSpPr>
          <p:sp>
            <p:nvSpPr>
              <p:cNvPr id="28" name="五边形 27"/>
              <p:cNvSpPr/>
              <p:nvPr/>
            </p:nvSpPr>
            <p:spPr>
              <a:xfrm>
                <a:off x="2165941" y="3219673"/>
                <a:ext cx="864096" cy="461665"/>
              </a:xfrm>
              <a:prstGeom prst="homePlate">
                <a:avLst/>
              </a:prstGeom>
              <a:solidFill>
                <a:srgbClr val="08A810"/>
              </a:solidFill>
              <a:ln>
                <a:solidFill>
                  <a:srgbClr val="08A8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solidFill>
                    <a:schemeClr val="tx1"/>
                  </a:solidFill>
                  <a:cs typeface="+mn-ea"/>
                  <a:sym typeface="+mn-lt"/>
                </a:endParaRPr>
              </a:p>
            </p:txBody>
          </p:sp>
          <p:sp>
            <p:nvSpPr>
              <p:cNvPr id="29" name="TextBox 83"/>
              <p:cNvSpPr txBox="1"/>
              <p:nvPr/>
            </p:nvSpPr>
            <p:spPr>
              <a:xfrm>
                <a:off x="2216421" y="3116171"/>
                <a:ext cx="476412" cy="723276"/>
              </a:xfrm>
              <a:prstGeom prst="rect">
                <a:avLst/>
              </a:prstGeom>
              <a:noFill/>
            </p:spPr>
            <p:txBody>
              <a:bodyPr wrap="none" rtlCol="0">
                <a:spAutoFit/>
              </a:bodyPr>
              <a:lstStyle/>
              <a:p>
                <a:r>
                  <a:rPr lang="en-US" altLang="zh-CN" sz="4100" b="0" dirty="0">
                    <a:solidFill>
                      <a:schemeClr val="bg1"/>
                    </a:solidFill>
                    <a:cs typeface="+mn-ea"/>
                    <a:sym typeface="+mn-lt"/>
                  </a:rPr>
                  <a:t>3</a:t>
                </a:r>
                <a:endParaRPr lang="zh-CN" altLang="en-US" sz="4100" b="0" dirty="0">
                  <a:solidFill>
                    <a:schemeClr val="bg1"/>
                  </a:solidFill>
                  <a:cs typeface="+mn-ea"/>
                  <a:sym typeface="+mn-lt"/>
                </a:endParaRPr>
              </a:p>
            </p:txBody>
          </p:sp>
        </p:grpSp>
      </p:grpSp>
      <p:grpSp>
        <p:nvGrpSpPr>
          <p:cNvPr id="30" name="组合 29"/>
          <p:cNvGrpSpPr/>
          <p:nvPr/>
        </p:nvGrpSpPr>
        <p:grpSpPr>
          <a:xfrm>
            <a:off x="2276747" y="2812400"/>
            <a:ext cx="4339953" cy="723275"/>
            <a:chOff x="2987824" y="3503820"/>
            <a:chExt cx="4339952" cy="723276"/>
          </a:xfrm>
        </p:grpSpPr>
        <p:sp>
          <p:nvSpPr>
            <p:cNvPr id="31" name="TextBox 85"/>
            <p:cNvSpPr txBox="1"/>
            <p:nvPr/>
          </p:nvSpPr>
          <p:spPr>
            <a:xfrm>
              <a:off x="3625305" y="3626931"/>
              <a:ext cx="3702471" cy="461666"/>
            </a:xfrm>
            <a:prstGeom prst="rect">
              <a:avLst/>
            </a:prstGeom>
            <a:ln>
              <a:solidFill>
                <a:srgbClr val="08A810"/>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algn="ctr">
                <a:defRPr sz="2400" b="1">
                  <a:solidFill>
                    <a:srgbClr val="0070C0"/>
                  </a:solidFill>
                  <a:latin typeface="微软雅黑" pitchFamily="34" charset="-122"/>
                  <a:ea typeface="微软雅黑" pitchFamily="34"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altLang="zh-CN" b="0" dirty="0">
                  <a:solidFill>
                    <a:schemeClr val="tx1"/>
                  </a:solidFill>
                  <a:latin typeface="+mn-lt"/>
                  <a:ea typeface="+mn-ea"/>
                  <a:cs typeface="+mn-ea"/>
                  <a:sym typeface="+mn-lt"/>
                </a:rPr>
                <a:t>Add chapter title text</a:t>
              </a:r>
              <a:endParaRPr lang="zh-CN" altLang="en-US" b="0" dirty="0">
                <a:solidFill>
                  <a:schemeClr val="tx1"/>
                </a:solidFill>
                <a:latin typeface="+mn-lt"/>
                <a:ea typeface="+mn-ea"/>
                <a:cs typeface="+mn-ea"/>
                <a:sym typeface="+mn-lt"/>
              </a:endParaRPr>
            </a:p>
          </p:txBody>
        </p:sp>
        <p:grpSp>
          <p:nvGrpSpPr>
            <p:cNvPr id="32" name="组合 31"/>
            <p:cNvGrpSpPr/>
            <p:nvPr/>
          </p:nvGrpSpPr>
          <p:grpSpPr>
            <a:xfrm>
              <a:off x="2987824" y="3503820"/>
              <a:ext cx="864096" cy="723276"/>
              <a:chOff x="2165941" y="3836251"/>
              <a:chExt cx="864096" cy="723276"/>
            </a:xfrm>
          </p:grpSpPr>
          <p:sp>
            <p:nvSpPr>
              <p:cNvPr id="33" name="五边形 32"/>
              <p:cNvSpPr/>
              <p:nvPr/>
            </p:nvSpPr>
            <p:spPr>
              <a:xfrm>
                <a:off x="2165941" y="3959362"/>
                <a:ext cx="864096" cy="461665"/>
              </a:xfrm>
              <a:prstGeom prst="homePlate">
                <a:avLst/>
              </a:prstGeom>
              <a:solidFill>
                <a:srgbClr val="08A810"/>
              </a:solidFill>
              <a:ln>
                <a:solidFill>
                  <a:srgbClr val="08A8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solidFill>
                    <a:schemeClr val="tx1"/>
                  </a:solidFill>
                  <a:cs typeface="+mn-ea"/>
                  <a:sym typeface="+mn-lt"/>
                </a:endParaRPr>
              </a:p>
            </p:txBody>
          </p:sp>
          <p:sp>
            <p:nvSpPr>
              <p:cNvPr id="34" name="TextBox 88"/>
              <p:cNvSpPr txBox="1"/>
              <p:nvPr/>
            </p:nvSpPr>
            <p:spPr>
              <a:xfrm>
                <a:off x="2216421" y="3836251"/>
                <a:ext cx="476412" cy="723276"/>
              </a:xfrm>
              <a:prstGeom prst="rect">
                <a:avLst/>
              </a:prstGeom>
              <a:noFill/>
            </p:spPr>
            <p:txBody>
              <a:bodyPr wrap="none" rtlCol="0">
                <a:spAutoFit/>
              </a:bodyPr>
              <a:lstStyle/>
              <a:p>
                <a:r>
                  <a:rPr lang="en-US" altLang="zh-CN" sz="4100" b="0" dirty="0">
                    <a:solidFill>
                      <a:schemeClr val="bg1"/>
                    </a:solidFill>
                    <a:cs typeface="+mn-ea"/>
                    <a:sym typeface="+mn-lt"/>
                  </a:rPr>
                  <a:t>4</a:t>
                </a:r>
                <a:endParaRPr lang="zh-CN" altLang="en-US" sz="4100" b="0" dirty="0">
                  <a:solidFill>
                    <a:schemeClr val="bg1"/>
                  </a:solidFill>
                  <a:cs typeface="+mn-ea"/>
                  <a:sym typeface="+mn-lt"/>
                </a:endParaRPr>
              </a:p>
            </p:txBody>
          </p:sp>
        </p:grpSp>
      </p:grpSp>
    </p:spTree>
    <p:extLst>
      <p:ext uri="{BB962C8B-B14F-4D97-AF65-F5344CB8AC3E}">
        <p14:creationId xmlns:p14="http://schemas.microsoft.com/office/powerpoint/2010/main" val="1034472840"/>
      </p:ext>
    </p:ext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75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 name="等腰三角形 31"/>
          <p:cNvSpPr>
            <a:spLocks noChangeArrowheads="1"/>
          </p:cNvSpPr>
          <p:nvPr/>
        </p:nvSpPr>
        <p:spPr bwMode="auto">
          <a:xfrm rot="9233090">
            <a:off x="8364141" y="4995863"/>
            <a:ext cx="90488" cy="78581"/>
          </a:xfrm>
          <a:prstGeom prst="triangle">
            <a:avLst>
              <a:gd name="adj" fmla="val 50000"/>
            </a:avLst>
          </a:prstGeom>
          <a:solidFill>
            <a:srgbClr val="5EA45A"/>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en-US" sz="1013">
              <a:solidFill>
                <a:srgbClr val="FFC20F"/>
              </a:solidFill>
              <a:cs typeface="+mn-ea"/>
              <a:sym typeface="+mn-lt"/>
            </a:endParaRPr>
          </a:p>
        </p:txBody>
      </p:sp>
      <p:sp>
        <p:nvSpPr>
          <p:cNvPr id="33" name="等腰三角形 32"/>
          <p:cNvSpPr>
            <a:spLocks noChangeArrowheads="1"/>
          </p:cNvSpPr>
          <p:nvPr/>
        </p:nvSpPr>
        <p:spPr bwMode="auto">
          <a:xfrm rot="-6030424">
            <a:off x="8182571" y="4976218"/>
            <a:ext cx="135731" cy="117872"/>
          </a:xfrm>
          <a:prstGeom prst="triangle">
            <a:avLst>
              <a:gd name="adj" fmla="val 50000"/>
            </a:avLst>
          </a:prstGeom>
          <a:solidFill>
            <a:srgbClr val="30903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en-US" sz="1013">
              <a:solidFill>
                <a:srgbClr val="FFC20F"/>
              </a:solidFill>
              <a:cs typeface="+mn-ea"/>
              <a:sym typeface="+mn-lt"/>
            </a:endParaRPr>
          </a:p>
        </p:txBody>
      </p:sp>
      <p:sp>
        <p:nvSpPr>
          <p:cNvPr id="34" name="等腰三角形 33"/>
          <p:cNvSpPr>
            <a:spLocks noChangeArrowheads="1"/>
          </p:cNvSpPr>
          <p:nvPr/>
        </p:nvSpPr>
        <p:spPr bwMode="auto">
          <a:xfrm rot="-228606">
            <a:off x="8523685" y="4982767"/>
            <a:ext cx="91678" cy="78581"/>
          </a:xfrm>
          <a:prstGeom prst="triangle">
            <a:avLst>
              <a:gd name="adj" fmla="val 50000"/>
            </a:avLst>
          </a:prstGeom>
          <a:solidFill>
            <a:srgbClr val="2B7E2A"/>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en-US" sz="1013">
              <a:solidFill>
                <a:srgbClr val="FFC20F"/>
              </a:solidFill>
              <a:cs typeface="+mn-ea"/>
              <a:sym typeface="+mn-lt"/>
            </a:endParaRPr>
          </a:p>
        </p:txBody>
      </p:sp>
      <p:sp>
        <p:nvSpPr>
          <p:cNvPr id="40" name="等腰三角形 39"/>
          <p:cNvSpPr>
            <a:spLocks noChangeArrowheads="1"/>
          </p:cNvSpPr>
          <p:nvPr/>
        </p:nvSpPr>
        <p:spPr bwMode="auto">
          <a:xfrm rot="-3389783">
            <a:off x="8329017" y="4928593"/>
            <a:ext cx="44053" cy="38100"/>
          </a:xfrm>
          <a:prstGeom prst="triangle">
            <a:avLst>
              <a:gd name="adj" fmla="val 50000"/>
            </a:avLst>
          </a:prstGeom>
          <a:solidFill>
            <a:srgbClr val="5EA45A"/>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en-US" sz="1013">
              <a:solidFill>
                <a:srgbClr val="FFC20F"/>
              </a:solidFill>
              <a:cs typeface="+mn-ea"/>
              <a:sym typeface="+mn-lt"/>
            </a:endParaRPr>
          </a:p>
        </p:txBody>
      </p:sp>
      <p:sp>
        <p:nvSpPr>
          <p:cNvPr id="41" name="等腰三角形 40"/>
          <p:cNvSpPr>
            <a:spLocks noChangeArrowheads="1"/>
          </p:cNvSpPr>
          <p:nvPr/>
        </p:nvSpPr>
        <p:spPr bwMode="auto">
          <a:xfrm rot="8748521">
            <a:off x="8471298" y="4993482"/>
            <a:ext cx="44053" cy="36910"/>
          </a:xfrm>
          <a:prstGeom prst="triangle">
            <a:avLst>
              <a:gd name="adj" fmla="val 50000"/>
            </a:avLst>
          </a:prstGeom>
          <a:solidFill>
            <a:srgbClr val="55955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en-US" sz="1013">
              <a:solidFill>
                <a:srgbClr val="FFC20F"/>
              </a:solidFill>
              <a:cs typeface="+mn-ea"/>
              <a:sym typeface="+mn-lt"/>
            </a:endParaRPr>
          </a:p>
        </p:txBody>
      </p:sp>
      <p:sp>
        <p:nvSpPr>
          <p:cNvPr id="10" name="椭圆 9"/>
          <p:cNvSpPr/>
          <p:nvPr/>
        </p:nvSpPr>
        <p:spPr>
          <a:xfrm>
            <a:off x="3103960" y="1408510"/>
            <a:ext cx="1714500" cy="1714500"/>
          </a:xfrm>
          <a:prstGeom prst="ellipse">
            <a:avLst/>
          </a:prstGeom>
          <a:solidFill>
            <a:srgbClr val="197519">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3" noProof="1">
              <a:cs typeface="+mn-ea"/>
              <a:sym typeface="+mn-lt"/>
            </a:endParaRPr>
          </a:p>
        </p:txBody>
      </p:sp>
      <p:sp>
        <p:nvSpPr>
          <p:cNvPr id="23" name="Freeform 5"/>
          <p:cNvSpPr>
            <a:spLocks noEditPoints="1" noChangeArrowheads="1"/>
          </p:cNvSpPr>
          <p:nvPr/>
        </p:nvSpPr>
        <p:spPr bwMode="auto">
          <a:xfrm>
            <a:off x="3358753" y="1659732"/>
            <a:ext cx="909638" cy="831056"/>
          </a:xfrm>
          <a:custGeom>
            <a:avLst/>
            <a:gdLst>
              <a:gd name="T0" fmla="*/ 4 w 66"/>
              <a:gd name="T1" fmla="*/ 17 h 60"/>
              <a:gd name="T2" fmla="*/ 28 w 66"/>
              <a:gd name="T3" fmla="*/ 15 h 60"/>
              <a:gd name="T4" fmla="*/ 32 w 66"/>
              <a:gd name="T5" fmla="*/ 3 h 60"/>
              <a:gd name="T6" fmla="*/ 63 w 66"/>
              <a:gd name="T7" fmla="*/ 3 h 60"/>
              <a:gd name="T8" fmla="*/ 51 w 66"/>
              <a:gd name="T9" fmla="*/ 60 h 60"/>
              <a:gd name="T10" fmla="*/ 38 w 66"/>
              <a:gd name="T11" fmla="*/ 8 h 60"/>
              <a:gd name="T12" fmla="*/ 28 w 66"/>
              <a:gd name="T13" fmla="*/ 60 h 60"/>
              <a:gd name="T14" fmla="*/ 20 w 66"/>
              <a:gd name="T15" fmla="*/ 20 h 60"/>
              <a:gd name="T16" fmla="*/ 6 w 66"/>
              <a:gd name="T17" fmla="*/ 60 h 60"/>
              <a:gd name="T18" fmla="*/ 44 w 66"/>
              <a:gd name="T19" fmla="*/ 20 h 60"/>
              <a:gd name="T20" fmla="*/ 45 w 66"/>
              <a:gd name="T21" fmla="*/ 16 h 60"/>
              <a:gd name="T22" fmla="*/ 45 w 66"/>
              <a:gd name="T23" fmla="*/ 13 h 60"/>
              <a:gd name="T24" fmla="*/ 44 w 66"/>
              <a:gd name="T25" fmla="*/ 9 h 60"/>
              <a:gd name="T26" fmla="*/ 46 w 66"/>
              <a:gd name="T27" fmla="*/ 27 h 60"/>
              <a:gd name="T28" fmla="*/ 44 w 66"/>
              <a:gd name="T29" fmla="*/ 30 h 60"/>
              <a:gd name="T30" fmla="*/ 46 w 66"/>
              <a:gd name="T31" fmla="*/ 30 h 60"/>
              <a:gd name="T32" fmla="*/ 44 w 66"/>
              <a:gd name="T33" fmla="*/ 41 h 60"/>
              <a:gd name="T34" fmla="*/ 45 w 66"/>
              <a:gd name="T35" fmla="*/ 37 h 60"/>
              <a:gd name="T36" fmla="*/ 41 w 66"/>
              <a:gd name="T37" fmla="*/ 21 h 60"/>
              <a:gd name="T38" fmla="*/ 39 w 66"/>
              <a:gd name="T39" fmla="*/ 17 h 60"/>
              <a:gd name="T40" fmla="*/ 42 w 66"/>
              <a:gd name="T41" fmla="*/ 13 h 60"/>
              <a:gd name="T42" fmla="*/ 39 w 66"/>
              <a:gd name="T43" fmla="*/ 24 h 60"/>
              <a:gd name="T44" fmla="*/ 42 w 66"/>
              <a:gd name="T45" fmla="*/ 23 h 60"/>
              <a:gd name="T46" fmla="*/ 39 w 66"/>
              <a:gd name="T47" fmla="*/ 35 h 60"/>
              <a:gd name="T48" fmla="*/ 41 w 66"/>
              <a:gd name="T49" fmla="*/ 31 h 60"/>
              <a:gd name="T50" fmla="*/ 41 w 66"/>
              <a:gd name="T51" fmla="*/ 41 h 60"/>
              <a:gd name="T52" fmla="*/ 39 w 66"/>
              <a:gd name="T53" fmla="*/ 38 h 60"/>
              <a:gd name="T54" fmla="*/ 46 w 66"/>
              <a:gd name="T55" fmla="*/ 48 h 60"/>
              <a:gd name="T56" fmla="*/ 39 w 66"/>
              <a:gd name="T57" fmla="*/ 45 h 60"/>
              <a:gd name="T58" fmla="*/ 42 w 66"/>
              <a:gd name="T59" fmla="*/ 44 h 60"/>
              <a:gd name="T60" fmla="*/ 11 w 66"/>
              <a:gd name="T61" fmla="*/ 34 h 60"/>
              <a:gd name="T62" fmla="*/ 12 w 66"/>
              <a:gd name="T63" fmla="*/ 30 h 60"/>
              <a:gd name="T64" fmla="*/ 17 w 66"/>
              <a:gd name="T65" fmla="*/ 33 h 60"/>
              <a:gd name="T66" fmla="*/ 15 w 66"/>
              <a:gd name="T67" fmla="*/ 30 h 60"/>
              <a:gd name="T68" fmla="*/ 18 w 66"/>
              <a:gd name="T69" fmla="*/ 26 h 60"/>
              <a:gd name="T70" fmla="*/ 15 w 66"/>
              <a:gd name="T71" fmla="*/ 37 h 60"/>
              <a:gd name="T72" fmla="*/ 18 w 66"/>
              <a:gd name="T73" fmla="*/ 36 h 60"/>
              <a:gd name="T74" fmla="*/ 15 w 66"/>
              <a:gd name="T75" fmla="*/ 48 h 60"/>
              <a:gd name="T76" fmla="*/ 17 w 66"/>
              <a:gd name="T77" fmla="*/ 44 h 60"/>
              <a:gd name="T78" fmla="*/ 17 w 66"/>
              <a:gd name="T79" fmla="*/ 55 h 60"/>
              <a:gd name="T80" fmla="*/ 15 w 66"/>
              <a:gd name="T81" fmla="*/ 51 h 60"/>
              <a:gd name="T82" fmla="*/ 13 w 66"/>
              <a:gd name="T83" fmla="*/ 27 h 60"/>
              <a:gd name="T84" fmla="*/ 11 w 66"/>
              <a:gd name="T85" fmla="*/ 37 h 60"/>
              <a:gd name="T86" fmla="*/ 13 w 66"/>
              <a:gd name="T87" fmla="*/ 37 h 60"/>
              <a:gd name="T88" fmla="*/ 11 w 66"/>
              <a:gd name="T89" fmla="*/ 48 h 60"/>
              <a:gd name="T90" fmla="*/ 12 w 66"/>
              <a:gd name="T91" fmla="*/ 44 h 60"/>
              <a:gd name="T92" fmla="*/ 12 w 66"/>
              <a:gd name="T93" fmla="*/ 55 h 60"/>
              <a:gd name="T94" fmla="*/ 11 w 66"/>
              <a:gd name="T95"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6" h="60">
                <a:moveTo>
                  <a:pt x="0" y="55"/>
                </a:moveTo>
                <a:cubicBezTo>
                  <a:pt x="4" y="55"/>
                  <a:pt x="4" y="55"/>
                  <a:pt x="4" y="55"/>
                </a:cubicBezTo>
                <a:cubicBezTo>
                  <a:pt x="4" y="19"/>
                  <a:pt x="4" y="19"/>
                  <a:pt x="4" y="19"/>
                </a:cubicBezTo>
                <a:cubicBezTo>
                  <a:pt x="4" y="17"/>
                  <a:pt x="4" y="17"/>
                  <a:pt x="4" y="17"/>
                </a:cubicBezTo>
                <a:cubicBezTo>
                  <a:pt x="6" y="16"/>
                  <a:pt x="6" y="16"/>
                  <a:pt x="6" y="16"/>
                </a:cubicBezTo>
                <a:cubicBezTo>
                  <a:pt x="22" y="14"/>
                  <a:pt x="22" y="14"/>
                  <a:pt x="22" y="14"/>
                </a:cubicBezTo>
                <a:cubicBezTo>
                  <a:pt x="25" y="14"/>
                  <a:pt x="25" y="14"/>
                  <a:pt x="25" y="14"/>
                </a:cubicBezTo>
                <a:cubicBezTo>
                  <a:pt x="28" y="15"/>
                  <a:pt x="28" y="15"/>
                  <a:pt x="28" y="15"/>
                </a:cubicBezTo>
                <a:cubicBezTo>
                  <a:pt x="31" y="37"/>
                  <a:pt x="31" y="37"/>
                  <a:pt x="31" y="37"/>
                </a:cubicBezTo>
                <a:cubicBezTo>
                  <a:pt x="32" y="38"/>
                  <a:pt x="32" y="38"/>
                  <a:pt x="32" y="38"/>
                </a:cubicBezTo>
                <a:cubicBezTo>
                  <a:pt x="32" y="5"/>
                  <a:pt x="32" y="5"/>
                  <a:pt x="32" y="5"/>
                </a:cubicBezTo>
                <a:cubicBezTo>
                  <a:pt x="32" y="3"/>
                  <a:pt x="32" y="3"/>
                  <a:pt x="32" y="3"/>
                </a:cubicBezTo>
                <a:cubicBezTo>
                  <a:pt x="35" y="3"/>
                  <a:pt x="35" y="3"/>
                  <a:pt x="35" y="3"/>
                </a:cubicBezTo>
                <a:cubicBezTo>
                  <a:pt x="51" y="0"/>
                  <a:pt x="51" y="0"/>
                  <a:pt x="51" y="0"/>
                </a:cubicBezTo>
                <a:cubicBezTo>
                  <a:pt x="54" y="0"/>
                  <a:pt x="54" y="0"/>
                  <a:pt x="54" y="0"/>
                </a:cubicBezTo>
                <a:cubicBezTo>
                  <a:pt x="63" y="3"/>
                  <a:pt x="63" y="3"/>
                  <a:pt x="63" y="3"/>
                </a:cubicBezTo>
                <a:cubicBezTo>
                  <a:pt x="63" y="55"/>
                  <a:pt x="63" y="55"/>
                  <a:pt x="63" y="55"/>
                </a:cubicBezTo>
                <a:cubicBezTo>
                  <a:pt x="66" y="55"/>
                  <a:pt x="66" y="55"/>
                  <a:pt x="66" y="55"/>
                </a:cubicBezTo>
                <a:cubicBezTo>
                  <a:pt x="66" y="60"/>
                  <a:pt x="66" y="60"/>
                  <a:pt x="66" y="60"/>
                </a:cubicBezTo>
                <a:cubicBezTo>
                  <a:pt x="51" y="60"/>
                  <a:pt x="51" y="60"/>
                  <a:pt x="51" y="60"/>
                </a:cubicBezTo>
                <a:cubicBezTo>
                  <a:pt x="49" y="60"/>
                  <a:pt x="49" y="60"/>
                  <a:pt x="49" y="60"/>
                </a:cubicBezTo>
                <a:cubicBezTo>
                  <a:pt x="49" y="57"/>
                  <a:pt x="49" y="57"/>
                  <a:pt x="49" y="57"/>
                </a:cubicBezTo>
                <a:cubicBezTo>
                  <a:pt x="49" y="6"/>
                  <a:pt x="49" y="6"/>
                  <a:pt x="49" y="6"/>
                </a:cubicBezTo>
                <a:cubicBezTo>
                  <a:pt x="38" y="8"/>
                  <a:pt x="38" y="8"/>
                  <a:pt x="38" y="8"/>
                </a:cubicBezTo>
                <a:cubicBezTo>
                  <a:pt x="38" y="57"/>
                  <a:pt x="38" y="57"/>
                  <a:pt x="38" y="57"/>
                </a:cubicBezTo>
                <a:cubicBezTo>
                  <a:pt x="38" y="60"/>
                  <a:pt x="38" y="60"/>
                  <a:pt x="38" y="60"/>
                </a:cubicBezTo>
                <a:cubicBezTo>
                  <a:pt x="37" y="60"/>
                  <a:pt x="37" y="60"/>
                  <a:pt x="37" y="60"/>
                </a:cubicBezTo>
                <a:cubicBezTo>
                  <a:pt x="28" y="60"/>
                  <a:pt x="28" y="60"/>
                  <a:pt x="28" y="60"/>
                </a:cubicBezTo>
                <a:cubicBezTo>
                  <a:pt x="23" y="60"/>
                  <a:pt x="23" y="60"/>
                  <a:pt x="23" y="60"/>
                </a:cubicBezTo>
                <a:cubicBezTo>
                  <a:pt x="20" y="60"/>
                  <a:pt x="20" y="60"/>
                  <a:pt x="20" y="60"/>
                </a:cubicBezTo>
                <a:cubicBezTo>
                  <a:pt x="20" y="57"/>
                  <a:pt x="20" y="57"/>
                  <a:pt x="20" y="57"/>
                </a:cubicBezTo>
                <a:cubicBezTo>
                  <a:pt x="20" y="20"/>
                  <a:pt x="20" y="20"/>
                  <a:pt x="20" y="20"/>
                </a:cubicBezTo>
                <a:cubicBezTo>
                  <a:pt x="9" y="21"/>
                  <a:pt x="9" y="21"/>
                  <a:pt x="9" y="21"/>
                </a:cubicBezTo>
                <a:cubicBezTo>
                  <a:pt x="9" y="57"/>
                  <a:pt x="9" y="57"/>
                  <a:pt x="9" y="57"/>
                </a:cubicBezTo>
                <a:cubicBezTo>
                  <a:pt x="9" y="60"/>
                  <a:pt x="9" y="60"/>
                  <a:pt x="9" y="60"/>
                </a:cubicBezTo>
                <a:cubicBezTo>
                  <a:pt x="6" y="60"/>
                  <a:pt x="6" y="60"/>
                  <a:pt x="6" y="60"/>
                </a:cubicBezTo>
                <a:cubicBezTo>
                  <a:pt x="0" y="60"/>
                  <a:pt x="0" y="60"/>
                  <a:pt x="0" y="60"/>
                </a:cubicBezTo>
                <a:cubicBezTo>
                  <a:pt x="0" y="55"/>
                  <a:pt x="0" y="55"/>
                  <a:pt x="0" y="55"/>
                </a:cubicBezTo>
                <a:close/>
                <a:moveTo>
                  <a:pt x="44" y="16"/>
                </a:moveTo>
                <a:cubicBezTo>
                  <a:pt x="44" y="18"/>
                  <a:pt x="44" y="19"/>
                  <a:pt x="44" y="20"/>
                </a:cubicBezTo>
                <a:cubicBezTo>
                  <a:pt x="44" y="20"/>
                  <a:pt x="45" y="20"/>
                  <a:pt x="45" y="20"/>
                </a:cubicBezTo>
                <a:cubicBezTo>
                  <a:pt x="46" y="20"/>
                  <a:pt x="46" y="20"/>
                  <a:pt x="46" y="20"/>
                </a:cubicBezTo>
                <a:cubicBezTo>
                  <a:pt x="46" y="19"/>
                  <a:pt x="46" y="17"/>
                  <a:pt x="46" y="16"/>
                </a:cubicBezTo>
                <a:cubicBezTo>
                  <a:pt x="46" y="16"/>
                  <a:pt x="46" y="16"/>
                  <a:pt x="45" y="16"/>
                </a:cubicBezTo>
                <a:cubicBezTo>
                  <a:pt x="45" y="16"/>
                  <a:pt x="44" y="16"/>
                  <a:pt x="44" y="16"/>
                </a:cubicBezTo>
                <a:close/>
                <a:moveTo>
                  <a:pt x="44" y="9"/>
                </a:moveTo>
                <a:cubicBezTo>
                  <a:pt x="44" y="11"/>
                  <a:pt x="44" y="12"/>
                  <a:pt x="44" y="13"/>
                </a:cubicBezTo>
                <a:cubicBezTo>
                  <a:pt x="44" y="13"/>
                  <a:pt x="45" y="13"/>
                  <a:pt x="45" y="13"/>
                </a:cubicBezTo>
                <a:cubicBezTo>
                  <a:pt x="46" y="13"/>
                  <a:pt x="46" y="13"/>
                  <a:pt x="46" y="13"/>
                </a:cubicBezTo>
                <a:cubicBezTo>
                  <a:pt x="46" y="12"/>
                  <a:pt x="46" y="10"/>
                  <a:pt x="46" y="9"/>
                </a:cubicBezTo>
                <a:cubicBezTo>
                  <a:pt x="46" y="9"/>
                  <a:pt x="46" y="9"/>
                  <a:pt x="45" y="9"/>
                </a:cubicBezTo>
                <a:cubicBezTo>
                  <a:pt x="45" y="9"/>
                  <a:pt x="44" y="9"/>
                  <a:pt x="44" y="9"/>
                </a:cubicBezTo>
                <a:close/>
                <a:moveTo>
                  <a:pt x="44" y="23"/>
                </a:moveTo>
                <a:cubicBezTo>
                  <a:pt x="44" y="25"/>
                  <a:pt x="44" y="26"/>
                  <a:pt x="44" y="27"/>
                </a:cubicBezTo>
                <a:cubicBezTo>
                  <a:pt x="44" y="27"/>
                  <a:pt x="45" y="27"/>
                  <a:pt x="45" y="27"/>
                </a:cubicBezTo>
                <a:cubicBezTo>
                  <a:pt x="46" y="27"/>
                  <a:pt x="46" y="27"/>
                  <a:pt x="46" y="27"/>
                </a:cubicBezTo>
                <a:cubicBezTo>
                  <a:pt x="46" y="26"/>
                  <a:pt x="46" y="24"/>
                  <a:pt x="46" y="23"/>
                </a:cubicBezTo>
                <a:cubicBezTo>
                  <a:pt x="46" y="23"/>
                  <a:pt x="46" y="23"/>
                  <a:pt x="45" y="23"/>
                </a:cubicBezTo>
                <a:cubicBezTo>
                  <a:pt x="45" y="23"/>
                  <a:pt x="44" y="23"/>
                  <a:pt x="44" y="23"/>
                </a:cubicBezTo>
                <a:close/>
                <a:moveTo>
                  <a:pt x="44" y="30"/>
                </a:moveTo>
                <a:cubicBezTo>
                  <a:pt x="44" y="32"/>
                  <a:pt x="44" y="33"/>
                  <a:pt x="44" y="34"/>
                </a:cubicBezTo>
                <a:cubicBezTo>
                  <a:pt x="44" y="34"/>
                  <a:pt x="45" y="34"/>
                  <a:pt x="45" y="34"/>
                </a:cubicBezTo>
                <a:cubicBezTo>
                  <a:pt x="46" y="34"/>
                  <a:pt x="46" y="34"/>
                  <a:pt x="46" y="34"/>
                </a:cubicBezTo>
                <a:cubicBezTo>
                  <a:pt x="46" y="33"/>
                  <a:pt x="46" y="32"/>
                  <a:pt x="46" y="30"/>
                </a:cubicBezTo>
                <a:cubicBezTo>
                  <a:pt x="46" y="30"/>
                  <a:pt x="46" y="30"/>
                  <a:pt x="45" y="30"/>
                </a:cubicBezTo>
                <a:cubicBezTo>
                  <a:pt x="45" y="30"/>
                  <a:pt x="44" y="30"/>
                  <a:pt x="44" y="30"/>
                </a:cubicBezTo>
                <a:close/>
                <a:moveTo>
                  <a:pt x="44" y="37"/>
                </a:moveTo>
                <a:cubicBezTo>
                  <a:pt x="44" y="39"/>
                  <a:pt x="44" y="40"/>
                  <a:pt x="44" y="41"/>
                </a:cubicBezTo>
                <a:cubicBezTo>
                  <a:pt x="44" y="41"/>
                  <a:pt x="45" y="41"/>
                  <a:pt x="45" y="41"/>
                </a:cubicBezTo>
                <a:cubicBezTo>
                  <a:pt x="46" y="41"/>
                  <a:pt x="46" y="41"/>
                  <a:pt x="46" y="41"/>
                </a:cubicBezTo>
                <a:cubicBezTo>
                  <a:pt x="46" y="40"/>
                  <a:pt x="46" y="39"/>
                  <a:pt x="46" y="37"/>
                </a:cubicBezTo>
                <a:cubicBezTo>
                  <a:pt x="46" y="37"/>
                  <a:pt x="46" y="37"/>
                  <a:pt x="45" y="37"/>
                </a:cubicBezTo>
                <a:cubicBezTo>
                  <a:pt x="45" y="37"/>
                  <a:pt x="44" y="37"/>
                  <a:pt x="44" y="37"/>
                </a:cubicBezTo>
                <a:close/>
                <a:moveTo>
                  <a:pt x="39" y="17"/>
                </a:moveTo>
                <a:cubicBezTo>
                  <a:pt x="39" y="18"/>
                  <a:pt x="39" y="19"/>
                  <a:pt x="39" y="21"/>
                </a:cubicBezTo>
                <a:cubicBezTo>
                  <a:pt x="40" y="21"/>
                  <a:pt x="40" y="21"/>
                  <a:pt x="41" y="21"/>
                </a:cubicBezTo>
                <a:cubicBezTo>
                  <a:pt x="41" y="21"/>
                  <a:pt x="41" y="21"/>
                  <a:pt x="42" y="20"/>
                </a:cubicBezTo>
                <a:cubicBezTo>
                  <a:pt x="42" y="19"/>
                  <a:pt x="42" y="18"/>
                  <a:pt x="42" y="17"/>
                </a:cubicBezTo>
                <a:cubicBezTo>
                  <a:pt x="41" y="17"/>
                  <a:pt x="41" y="17"/>
                  <a:pt x="41" y="17"/>
                </a:cubicBezTo>
                <a:cubicBezTo>
                  <a:pt x="40" y="17"/>
                  <a:pt x="40" y="17"/>
                  <a:pt x="39" y="17"/>
                </a:cubicBezTo>
                <a:close/>
                <a:moveTo>
                  <a:pt x="39" y="10"/>
                </a:moveTo>
                <a:cubicBezTo>
                  <a:pt x="39" y="11"/>
                  <a:pt x="39" y="12"/>
                  <a:pt x="39" y="14"/>
                </a:cubicBezTo>
                <a:cubicBezTo>
                  <a:pt x="40" y="14"/>
                  <a:pt x="40" y="14"/>
                  <a:pt x="41" y="14"/>
                </a:cubicBezTo>
                <a:cubicBezTo>
                  <a:pt x="41" y="14"/>
                  <a:pt x="41" y="14"/>
                  <a:pt x="42" y="13"/>
                </a:cubicBezTo>
                <a:cubicBezTo>
                  <a:pt x="42" y="12"/>
                  <a:pt x="42" y="11"/>
                  <a:pt x="42" y="10"/>
                </a:cubicBezTo>
                <a:cubicBezTo>
                  <a:pt x="41" y="10"/>
                  <a:pt x="41" y="10"/>
                  <a:pt x="41" y="10"/>
                </a:cubicBezTo>
                <a:cubicBezTo>
                  <a:pt x="40" y="10"/>
                  <a:pt x="40" y="10"/>
                  <a:pt x="39" y="10"/>
                </a:cubicBezTo>
                <a:close/>
                <a:moveTo>
                  <a:pt x="39" y="24"/>
                </a:moveTo>
                <a:cubicBezTo>
                  <a:pt x="39" y="25"/>
                  <a:pt x="39" y="26"/>
                  <a:pt x="39" y="28"/>
                </a:cubicBezTo>
                <a:cubicBezTo>
                  <a:pt x="40" y="28"/>
                  <a:pt x="40" y="28"/>
                  <a:pt x="41" y="28"/>
                </a:cubicBezTo>
                <a:cubicBezTo>
                  <a:pt x="41" y="27"/>
                  <a:pt x="41" y="27"/>
                  <a:pt x="42" y="27"/>
                </a:cubicBezTo>
                <a:cubicBezTo>
                  <a:pt x="42" y="26"/>
                  <a:pt x="42" y="25"/>
                  <a:pt x="42" y="23"/>
                </a:cubicBezTo>
                <a:cubicBezTo>
                  <a:pt x="41" y="24"/>
                  <a:pt x="41" y="24"/>
                  <a:pt x="41" y="24"/>
                </a:cubicBezTo>
                <a:cubicBezTo>
                  <a:pt x="40" y="24"/>
                  <a:pt x="40" y="24"/>
                  <a:pt x="39" y="24"/>
                </a:cubicBezTo>
                <a:close/>
                <a:moveTo>
                  <a:pt x="39" y="31"/>
                </a:moveTo>
                <a:cubicBezTo>
                  <a:pt x="39" y="32"/>
                  <a:pt x="39" y="33"/>
                  <a:pt x="39" y="35"/>
                </a:cubicBezTo>
                <a:cubicBezTo>
                  <a:pt x="40" y="35"/>
                  <a:pt x="40" y="34"/>
                  <a:pt x="41" y="34"/>
                </a:cubicBezTo>
                <a:cubicBezTo>
                  <a:pt x="41" y="34"/>
                  <a:pt x="41" y="34"/>
                  <a:pt x="42" y="34"/>
                </a:cubicBezTo>
                <a:cubicBezTo>
                  <a:pt x="42" y="33"/>
                  <a:pt x="42" y="32"/>
                  <a:pt x="42" y="30"/>
                </a:cubicBezTo>
                <a:cubicBezTo>
                  <a:pt x="41" y="30"/>
                  <a:pt x="41" y="30"/>
                  <a:pt x="41" y="31"/>
                </a:cubicBezTo>
                <a:cubicBezTo>
                  <a:pt x="40" y="31"/>
                  <a:pt x="40" y="31"/>
                  <a:pt x="39" y="31"/>
                </a:cubicBezTo>
                <a:close/>
                <a:moveTo>
                  <a:pt x="39" y="38"/>
                </a:moveTo>
                <a:cubicBezTo>
                  <a:pt x="39" y="39"/>
                  <a:pt x="39" y="40"/>
                  <a:pt x="39" y="41"/>
                </a:cubicBezTo>
                <a:cubicBezTo>
                  <a:pt x="40" y="41"/>
                  <a:pt x="40" y="41"/>
                  <a:pt x="41" y="41"/>
                </a:cubicBezTo>
                <a:cubicBezTo>
                  <a:pt x="41" y="41"/>
                  <a:pt x="41" y="41"/>
                  <a:pt x="42" y="41"/>
                </a:cubicBezTo>
                <a:cubicBezTo>
                  <a:pt x="42" y="40"/>
                  <a:pt x="42" y="39"/>
                  <a:pt x="42" y="37"/>
                </a:cubicBezTo>
                <a:cubicBezTo>
                  <a:pt x="41" y="37"/>
                  <a:pt x="41" y="37"/>
                  <a:pt x="41" y="37"/>
                </a:cubicBezTo>
                <a:cubicBezTo>
                  <a:pt x="40" y="37"/>
                  <a:pt x="40" y="37"/>
                  <a:pt x="39" y="38"/>
                </a:cubicBezTo>
                <a:close/>
                <a:moveTo>
                  <a:pt x="44" y="44"/>
                </a:moveTo>
                <a:cubicBezTo>
                  <a:pt x="44" y="46"/>
                  <a:pt x="44" y="47"/>
                  <a:pt x="44" y="48"/>
                </a:cubicBezTo>
                <a:cubicBezTo>
                  <a:pt x="44" y="48"/>
                  <a:pt x="45" y="48"/>
                  <a:pt x="45" y="48"/>
                </a:cubicBezTo>
                <a:cubicBezTo>
                  <a:pt x="46" y="48"/>
                  <a:pt x="46" y="48"/>
                  <a:pt x="46" y="48"/>
                </a:cubicBezTo>
                <a:cubicBezTo>
                  <a:pt x="46" y="47"/>
                  <a:pt x="46" y="46"/>
                  <a:pt x="46" y="44"/>
                </a:cubicBezTo>
                <a:cubicBezTo>
                  <a:pt x="46" y="44"/>
                  <a:pt x="46" y="44"/>
                  <a:pt x="45" y="44"/>
                </a:cubicBezTo>
                <a:cubicBezTo>
                  <a:pt x="45" y="44"/>
                  <a:pt x="44" y="44"/>
                  <a:pt x="44" y="44"/>
                </a:cubicBezTo>
                <a:close/>
                <a:moveTo>
                  <a:pt x="39" y="45"/>
                </a:moveTo>
                <a:cubicBezTo>
                  <a:pt x="39" y="46"/>
                  <a:pt x="39" y="47"/>
                  <a:pt x="39" y="48"/>
                </a:cubicBezTo>
                <a:cubicBezTo>
                  <a:pt x="40" y="48"/>
                  <a:pt x="40" y="48"/>
                  <a:pt x="41" y="48"/>
                </a:cubicBezTo>
                <a:cubicBezTo>
                  <a:pt x="41" y="48"/>
                  <a:pt x="41" y="48"/>
                  <a:pt x="42" y="48"/>
                </a:cubicBezTo>
                <a:cubicBezTo>
                  <a:pt x="42" y="47"/>
                  <a:pt x="42" y="46"/>
                  <a:pt x="42" y="44"/>
                </a:cubicBezTo>
                <a:cubicBezTo>
                  <a:pt x="41" y="44"/>
                  <a:pt x="41" y="44"/>
                  <a:pt x="41" y="44"/>
                </a:cubicBezTo>
                <a:cubicBezTo>
                  <a:pt x="40" y="44"/>
                  <a:pt x="40" y="44"/>
                  <a:pt x="39" y="45"/>
                </a:cubicBezTo>
                <a:close/>
                <a:moveTo>
                  <a:pt x="11" y="30"/>
                </a:moveTo>
                <a:cubicBezTo>
                  <a:pt x="11" y="31"/>
                  <a:pt x="11" y="33"/>
                  <a:pt x="11" y="34"/>
                </a:cubicBezTo>
                <a:cubicBezTo>
                  <a:pt x="11" y="34"/>
                  <a:pt x="12" y="34"/>
                  <a:pt x="12" y="34"/>
                </a:cubicBezTo>
                <a:cubicBezTo>
                  <a:pt x="12" y="34"/>
                  <a:pt x="13" y="34"/>
                  <a:pt x="13" y="34"/>
                </a:cubicBezTo>
                <a:cubicBezTo>
                  <a:pt x="13" y="32"/>
                  <a:pt x="13" y="31"/>
                  <a:pt x="13" y="30"/>
                </a:cubicBezTo>
                <a:cubicBezTo>
                  <a:pt x="13" y="30"/>
                  <a:pt x="12" y="30"/>
                  <a:pt x="12" y="30"/>
                </a:cubicBezTo>
                <a:cubicBezTo>
                  <a:pt x="12" y="30"/>
                  <a:pt x="11" y="30"/>
                  <a:pt x="11" y="30"/>
                </a:cubicBezTo>
                <a:close/>
                <a:moveTo>
                  <a:pt x="15" y="30"/>
                </a:moveTo>
                <a:cubicBezTo>
                  <a:pt x="15" y="31"/>
                  <a:pt x="15" y="32"/>
                  <a:pt x="15" y="34"/>
                </a:cubicBezTo>
                <a:cubicBezTo>
                  <a:pt x="16" y="34"/>
                  <a:pt x="16" y="34"/>
                  <a:pt x="17" y="33"/>
                </a:cubicBezTo>
                <a:cubicBezTo>
                  <a:pt x="17" y="33"/>
                  <a:pt x="17" y="33"/>
                  <a:pt x="18" y="33"/>
                </a:cubicBezTo>
                <a:cubicBezTo>
                  <a:pt x="18" y="32"/>
                  <a:pt x="18" y="31"/>
                  <a:pt x="18" y="29"/>
                </a:cubicBezTo>
                <a:cubicBezTo>
                  <a:pt x="17" y="29"/>
                  <a:pt x="17" y="29"/>
                  <a:pt x="17" y="29"/>
                </a:cubicBezTo>
                <a:cubicBezTo>
                  <a:pt x="16" y="30"/>
                  <a:pt x="16" y="30"/>
                  <a:pt x="15" y="30"/>
                </a:cubicBezTo>
                <a:close/>
                <a:moveTo>
                  <a:pt x="15" y="23"/>
                </a:moveTo>
                <a:cubicBezTo>
                  <a:pt x="15" y="24"/>
                  <a:pt x="15" y="25"/>
                  <a:pt x="15" y="27"/>
                </a:cubicBezTo>
                <a:cubicBezTo>
                  <a:pt x="16" y="27"/>
                  <a:pt x="16" y="26"/>
                  <a:pt x="17" y="26"/>
                </a:cubicBezTo>
                <a:cubicBezTo>
                  <a:pt x="17" y="26"/>
                  <a:pt x="17" y="26"/>
                  <a:pt x="18" y="26"/>
                </a:cubicBezTo>
                <a:cubicBezTo>
                  <a:pt x="18" y="25"/>
                  <a:pt x="18" y="24"/>
                  <a:pt x="18" y="22"/>
                </a:cubicBezTo>
                <a:cubicBezTo>
                  <a:pt x="17" y="22"/>
                  <a:pt x="17" y="22"/>
                  <a:pt x="17" y="22"/>
                </a:cubicBezTo>
                <a:cubicBezTo>
                  <a:pt x="16" y="22"/>
                  <a:pt x="16" y="22"/>
                  <a:pt x="15" y="23"/>
                </a:cubicBezTo>
                <a:close/>
                <a:moveTo>
                  <a:pt x="15" y="37"/>
                </a:moveTo>
                <a:cubicBezTo>
                  <a:pt x="15" y="38"/>
                  <a:pt x="15" y="39"/>
                  <a:pt x="15" y="41"/>
                </a:cubicBezTo>
                <a:cubicBezTo>
                  <a:pt x="16" y="41"/>
                  <a:pt x="16" y="41"/>
                  <a:pt x="17" y="41"/>
                </a:cubicBezTo>
                <a:cubicBezTo>
                  <a:pt x="17" y="41"/>
                  <a:pt x="17" y="41"/>
                  <a:pt x="18" y="40"/>
                </a:cubicBezTo>
                <a:cubicBezTo>
                  <a:pt x="18" y="39"/>
                  <a:pt x="18" y="38"/>
                  <a:pt x="18" y="36"/>
                </a:cubicBezTo>
                <a:cubicBezTo>
                  <a:pt x="17" y="36"/>
                  <a:pt x="17" y="37"/>
                  <a:pt x="17" y="37"/>
                </a:cubicBezTo>
                <a:cubicBezTo>
                  <a:pt x="16" y="37"/>
                  <a:pt x="16" y="37"/>
                  <a:pt x="15" y="37"/>
                </a:cubicBezTo>
                <a:close/>
                <a:moveTo>
                  <a:pt x="15" y="44"/>
                </a:moveTo>
                <a:cubicBezTo>
                  <a:pt x="15" y="45"/>
                  <a:pt x="15" y="46"/>
                  <a:pt x="15" y="48"/>
                </a:cubicBezTo>
                <a:cubicBezTo>
                  <a:pt x="16" y="48"/>
                  <a:pt x="16" y="48"/>
                  <a:pt x="17" y="48"/>
                </a:cubicBezTo>
                <a:cubicBezTo>
                  <a:pt x="17" y="48"/>
                  <a:pt x="17" y="48"/>
                  <a:pt x="18" y="48"/>
                </a:cubicBezTo>
                <a:cubicBezTo>
                  <a:pt x="18" y="46"/>
                  <a:pt x="18" y="45"/>
                  <a:pt x="18" y="44"/>
                </a:cubicBezTo>
                <a:cubicBezTo>
                  <a:pt x="17" y="44"/>
                  <a:pt x="17" y="44"/>
                  <a:pt x="17" y="44"/>
                </a:cubicBezTo>
                <a:cubicBezTo>
                  <a:pt x="16" y="44"/>
                  <a:pt x="16" y="44"/>
                  <a:pt x="15" y="44"/>
                </a:cubicBezTo>
                <a:close/>
                <a:moveTo>
                  <a:pt x="15" y="51"/>
                </a:moveTo>
                <a:cubicBezTo>
                  <a:pt x="15" y="52"/>
                  <a:pt x="15" y="53"/>
                  <a:pt x="15" y="55"/>
                </a:cubicBezTo>
                <a:cubicBezTo>
                  <a:pt x="16" y="55"/>
                  <a:pt x="16" y="55"/>
                  <a:pt x="17" y="55"/>
                </a:cubicBezTo>
                <a:cubicBezTo>
                  <a:pt x="17" y="55"/>
                  <a:pt x="17" y="55"/>
                  <a:pt x="18" y="55"/>
                </a:cubicBezTo>
                <a:cubicBezTo>
                  <a:pt x="18" y="53"/>
                  <a:pt x="18" y="52"/>
                  <a:pt x="18" y="51"/>
                </a:cubicBezTo>
                <a:cubicBezTo>
                  <a:pt x="17" y="51"/>
                  <a:pt x="17" y="51"/>
                  <a:pt x="17" y="51"/>
                </a:cubicBezTo>
                <a:cubicBezTo>
                  <a:pt x="16" y="51"/>
                  <a:pt x="16" y="51"/>
                  <a:pt x="15" y="51"/>
                </a:cubicBezTo>
                <a:close/>
                <a:moveTo>
                  <a:pt x="11" y="23"/>
                </a:moveTo>
                <a:cubicBezTo>
                  <a:pt x="11" y="24"/>
                  <a:pt x="11" y="26"/>
                  <a:pt x="11" y="27"/>
                </a:cubicBezTo>
                <a:cubicBezTo>
                  <a:pt x="11" y="27"/>
                  <a:pt x="12" y="27"/>
                  <a:pt x="12" y="27"/>
                </a:cubicBezTo>
                <a:cubicBezTo>
                  <a:pt x="12" y="27"/>
                  <a:pt x="13" y="27"/>
                  <a:pt x="13" y="27"/>
                </a:cubicBezTo>
                <a:cubicBezTo>
                  <a:pt x="13" y="25"/>
                  <a:pt x="13" y="24"/>
                  <a:pt x="13" y="23"/>
                </a:cubicBezTo>
                <a:cubicBezTo>
                  <a:pt x="13" y="23"/>
                  <a:pt x="12" y="23"/>
                  <a:pt x="12" y="23"/>
                </a:cubicBezTo>
                <a:cubicBezTo>
                  <a:pt x="12" y="23"/>
                  <a:pt x="11" y="23"/>
                  <a:pt x="11" y="23"/>
                </a:cubicBezTo>
                <a:close/>
                <a:moveTo>
                  <a:pt x="11" y="37"/>
                </a:moveTo>
                <a:cubicBezTo>
                  <a:pt x="11" y="38"/>
                  <a:pt x="11" y="40"/>
                  <a:pt x="11" y="41"/>
                </a:cubicBezTo>
                <a:cubicBezTo>
                  <a:pt x="11" y="41"/>
                  <a:pt x="12" y="41"/>
                  <a:pt x="12" y="41"/>
                </a:cubicBezTo>
                <a:cubicBezTo>
                  <a:pt x="12" y="41"/>
                  <a:pt x="13" y="41"/>
                  <a:pt x="13" y="41"/>
                </a:cubicBezTo>
                <a:cubicBezTo>
                  <a:pt x="13" y="39"/>
                  <a:pt x="13" y="38"/>
                  <a:pt x="13" y="37"/>
                </a:cubicBezTo>
                <a:cubicBezTo>
                  <a:pt x="13" y="37"/>
                  <a:pt x="12" y="37"/>
                  <a:pt x="12" y="37"/>
                </a:cubicBezTo>
                <a:cubicBezTo>
                  <a:pt x="12" y="37"/>
                  <a:pt x="11" y="37"/>
                  <a:pt x="11" y="37"/>
                </a:cubicBezTo>
                <a:close/>
                <a:moveTo>
                  <a:pt x="11" y="44"/>
                </a:moveTo>
                <a:cubicBezTo>
                  <a:pt x="11" y="45"/>
                  <a:pt x="11" y="46"/>
                  <a:pt x="11" y="48"/>
                </a:cubicBezTo>
                <a:cubicBezTo>
                  <a:pt x="11" y="48"/>
                  <a:pt x="12" y="48"/>
                  <a:pt x="12" y="48"/>
                </a:cubicBezTo>
                <a:cubicBezTo>
                  <a:pt x="12" y="48"/>
                  <a:pt x="13" y="48"/>
                  <a:pt x="13" y="48"/>
                </a:cubicBezTo>
                <a:cubicBezTo>
                  <a:pt x="13" y="46"/>
                  <a:pt x="13" y="45"/>
                  <a:pt x="13" y="44"/>
                </a:cubicBezTo>
                <a:cubicBezTo>
                  <a:pt x="13" y="44"/>
                  <a:pt x="12" y="44"/>
                  <a:pt x="12" y="44"/>
                </a:cubicBezTo>
                <a:cubicBezTo>
                  <a:pt x="12" y="44"/>
                  <a:pt x="11" y="44"/>
                  <a:pt x="11" y="44"/>
                </a:cubicBezTo>
                <a:close/>
                <a:moveTo>
                  <a:pt x="11" y="51"/>
                </a:moveTo>
                <a:cubicBezTo>
                  <a:pt x="11" y="52"/>
                  <a:pt x="11" y="53"/>
                  <a:pt x="11" y="55"/>
                </a:cubicBezTo>
                <a:cubicBezTo>
                  <a:pt x="11" y="55"/>
                  <a:pt x="12" y="55"/>
                  <a:pt x="12" y="55"/>
                </a:cubicBezTo>
                <a:cubicBezTo>
                  <a:pt x="12" y="55"/>
                  <a:pt x="13" y="55"/>
                  <a:pt x="13" y="55"/>
                </a:cubicBezTo>
                <a:cubicBezTo>
                  <a:pt x="13" y="53"/>
                  <a:pt x="13" y="52"/>
                  <a:pt x="13" y="51"/>
                </a:cubicBezTo>
                <a:cubicBezTo>
                  <a:pt x="13" y="51"/>
                  <a:pt x="12" y="51"/>
                  <a:pt x="12" y="51"/>
                </a:cubicBezTo>
                <a:cubicBezTo>
                  <a:pt x="12" y="51"/>
                  <a:pt x="11" y="51"/>
                  <a:pt x="11" y="5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sp>
        <p:nvSpPr>
          <p:cNvPr id="12" name="椭圆 11"/>
          <p:cNvSpPr/>
          <p:nvPr/>
        </p:nvSpPr>
        <p:spPr>
          <a:xfrm>
            <a:off x="3103960" y="2594372"/>
            <a:ext cx="1714500" cy="1714500"/>
          </a:xfrm>
          <a:prstGeom prst="ellipse">
            <a:avLst/>
          </a:prstGeom>
          <a:solidFill>
            <a:srgbClr val="197519">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3" noProof="1">
              <a:cs typeface="+mn-ea"/>
              <a:sym typeface="+mn-lt"/>
            </a:endParaRPr>
          </a:p>
        </p:txBody>
      </p:sp>
      <p:sp>
        <p:nvSpPr>
          <p:cNvPr id="27" name="Freeform 9"/>
          <p:cNvSpPr>
            <a:spLocks noEditPoints="1" noChangeArrowheads="1"/>
          </p:cNvSpPr>
          <p:nvPr/>
        </p:nvSpPr>
        <p:spPr bwMode="auto">
          <a:xfrm>
            <a:off x="3387328" y="3238500"/>
            <a:ext cx="852488" cy="604838"/>
          </a:xfrm>
          <a:custGeom>
            <a:avLst/>
            <a:gdLst>
              <a:gd name="T0" fmla="*/ 46 w 206"/>
              <a:gd name="T1" fmla="*/ 131 h 146"/>
              <a:gd name="T2" fmla="*/ 46 w 206"/>
              <a:gd name="T3" fmla="*/ 8 h 146"/>
              <a:gd name="T4" fmla="*/ 9 w 206"/>
              <a:gd name="T5" fmla="*/ 8 h 146"/>
              <a:gd name="T6" fmla="*/ 9 w 206"/>
              <a:gd name="T7" fmla="*/ 131 h 146"/>
              <a:gd name="T8" fmla="*/ 0 w 206"/>
              <a:gd name="T9" fmla="*/ 131 h 146"/>
              <a:gd name="T10" fmla="*/ 0 w 206"/>
              <a:gd name="T11" fmla="*/ 146 h 146"/>
              <a:gd name="T12" fmla="*/ 206 w 206"/>
              <a:gd name="T13" fmla="*/ 146 h 146"/>
              <a:gd name="T14" fmla="*/ 206 w 206"/>
              <a:gd name="T15" fmla="*/ 131 h 146"/>
              <a:gd name="T16" fmla="*/ 198 w 206"/>
              <a:gd name="T17" fmla="*/ 131 h 146"/>
              <a:gd name="T18" fmla="*/ 198 w 206"/>
              <a:gd name="T19" fmla="*/ 60 h 146"/>
              <a:gd name="T20" fmla="*/ 161 w 206"/>
              <a:gd name="T21" fmla="*/ 60 h 146"/>
              <a:gd name="T22" fmla="*/ 161 w 206"/>
              <a:gd name="T23" fmla="*/ 131 h 146"/>
              <a:gd name="T24" fmla="*/ 147 w 206"/>
              <a:gd name="T25" fmla="*/ 131 h 146"/>
              <a:gd name="T26" fmla="*/ 147 w 206"/>
              <a:gd name="T27" fmla="*/ 87 h 146"/>
              <a:gd name="T28" fmla="*/ 110 w 206"/>
              <a:gd name="T29" fmla="*/ 87 h 146"/>
              <a:gd name="T30" fmla="*/ 110 w 206"/>
              <a:gd name="T31" fmla="*/ 131 h 146"/>
              <a:gd name="T32" fmla="*/ 98 w 206"/>
              <a:gd name="T33" fmla="*/ 131 h 146"/>
              <a:gd name="T34" fmla="*/ 98 w 206"/>
              <a:gd name="T35" fmla="*/ 40 h 146"/>
              <a:gd name="T36" fmla="*/ 61 w 206"/>
              <a:gd name="T37" fmla="*/ 40 h 146"/>
              <a:gd name="T38" fmla="*/ 61 w 206"/>
              <a:gd name="T39" fmla="*/ 131 h 146"/>
              <a:gd name="T40" fmla="*/ 46 w 206"/>
              <a:gd name="T41" fmla="*/ 131 h 146"/>
              <a:gd name="T42" fmla="*/ 46 w 206"/>
              <a:gd name="T43" fmla="*/ 131 h 146"/>
              <a:gd name="T44" fmla="*/ 110 w 206"/>
              <a:gd name="T45" fmla="*/ 35 h 146"/>
              <a:gd name="T46" fmla="*/ 110 w 206"/>
              <a:gd name="T47" fmla="*/ 13 h 146"/>
              <a:gd name="T48" fmla="*/ 149 w 206"/>
              <a:gd name="T49" fmla="*/ 13 h 146"/>
              <a:gd name="T50" fmla="*/ 149 w 206"/>
              <a:gd name="T51" fmla="*/ 0 h 146"/>
              <a:gd name="T52" fmla="*/ 186 w 206"/>
              <a:gd name="T53" fmla="*/ 23 h 146"/>
              <a:gd name="T54" fmla="*/ 149 w 206"/>
              <a:gd name="T55" fmla="*/ 47 h 146"/>
              <a:gd name="T56" fmla="*/ 149 w 206"/>
              <a:gd name="T57" fmla="*/ 35 h 146"/>
              <a:gd name="T58" fmla="*/ 110 w 206"/>
              <a:gd name="T59" fmla="*/ 3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6" h="146">
                <a:moveTo>
                  <a:pt x="46" y="131"/>
                </a:moveTo>
                <a:lnTo>
                  <a:pt x="46" y="8"/>
                </a:lnTo>
                <a:lnTo>
                  <a:pt x="9" y="8"/>
                </a:lnTo>
                <a:lnTo>
                  <a:pt x="9" y="131"/>
                </a:lnTo>
                <a:lnTo>
                  <a:pt x="0" y="131"/>
                </a:lnTo>
                <a:lnTo>
                  <a:pt x="0" y="146"/>
                </a:lnTo>
                <a:lnTo>
                  <a:pt x="206" y="146"/>
                </a:lnTo>
                <a:lnTo>
                  <a:pt x="206" y="131"/>
                </a:lnTo>
                <a:lnTo>
                  <a:pt x="198" y="131"/>
                </a:lnTo>
                <a:lnTo>
                  <a:pt x="198" y="60"/>
                </a:lnTo>
                <a:lnTo>
                  <a:pt x="161" y="60"/>
                </a:lnTo>
                <a:lnTo>
                  <a:pt x="161" y="131"/>
                </a:lnTo>
                <a:lnTo>
                  <a:pt x="147" y="131"/>
                </a:lnTo>
                <a:lnTo>
                  <a:pt x="147" y="87"/>
                </a:lnTo>
                <a:lnTo>
                  <a:pt x="110" y="87"/>
                </a:lnTo>
                <a:lnTo>
                  <a:pt x="110" y="131"/>
                </a:lnTo>
                <a:lnTo>
                  <a:pt x="98" y="131"/>
                </a:lnTo>
                <a:lnTo>
                  <a:pt x="98" y="40"/>
                </a:lnTo>
                <a:lnTo>
                  <a:pt x="61" y="40"/>
                </a:lnTo>
                <a:lnTo>
                  <a:pt x="61" y="131"/>
                </a:lnTo>
                <a:lnTo>
                  <a:pt x="46" y="131"/>
                </a:lnTo>
                <a:close/>
                <a:moveTo>
                  <a:pt x="110" y="35"/>
                </a:moveTo>
                <a:lnTo>
                  <a:pt x="110" y="13"/>
                </a:lnTo>
                <a:lnTo>
                  <a:pt x="149" y="13"/>
                </a:lnTo>
                <a:lnTo>
                  <a:pt x="149" y="0"/>
                </a:lnTo>
                <a:lnTo>
                  <a:pt x="186" y="23"/>
                </a:lnTo>
                <a:lnTo>
                  <a:pt x="149" y="47"/>
                </a:lnTo>
                <a:lnTo>
                  <a:pt x="149" y="35"/>
                </a:lnTo>
                <a:lnTo>
                  <a:pt x="110" y="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sp>
        <p:nvSpPr>
          <p:cNvPr id="11" name="椭圆 10"/>
          <p:cNvSpPr/>
          <p:nvPr/>
        </p:nvSpPr>
        <p:spPr>
          <a:xfrm>
            <a:off x="4332685" y="1408510"/>
            <a:ext cx="1714500" cy="1714500"/>
          </a:xfrm>
          <a:prstGeom prst="ellipse">
            <a:avLst/>
          </a:prstGeom>
          <a:solidFill>
            <a:srgbClr val="197519">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3" noProof="1">
              <a:cs typeface="+mn-ea"/>
              <a:sym typeface="+mn-lt"/>
            </a:endParaRPr>
          </a:p>
        </p:txBody>
      </p:sp>
      <p:sp>
        <p:nvSpPr>
          <p:cNvPr id="31" name="Freeform 13"/>
          <p:cNvSpPr>
            <a:spLocks noEditPoints="1" noChangeArrowheads="1"/>
          </p:cNvSpPr>
          <p:nvPr/>
        </p:nvSpPr>
        <p:spPr bwMode="auto">
          <a:xfrm>
            <a:off x="4949428" y="1662113"/>
            <a:ext cx="727472" cy="827485"/>
          </a:xfrm>
          <a:custGeom>
            <a:avLst/>
            <a:gdLst>
              <a:gd name="T0" fmla="*/ 14 w 71"/>
              <a:gd name="T1" fmla="*/ 4 h 81"/>
              <a:gd name="T2" fmla="*/ 6 w 71"/>
              <a:gd name="T3" fmla="*/ 13 h 81"/>
              <a:gd name="T4" fmla="*/ 14 w 71"/>
              <a:gd name="T5" fmla="*/ 22 h 81"/>
              <a:gd name="T6" fmla="*/ 23 w 71"/>
              <a:gd name="T7" fmla="*/ 13 h 81"/>
              <a:gd name="T8" fmla="*/ 14 w 71"/>
              <a:gd name="T9" fmla="*/ 4 h 81"/>
              <a:gd name="T10" fmla="*/ 40 w 71"/>
              <a:gd name="T11" fmla="*/ 23 h 81"/>
              <a:gd name="T12" fmla="*/ 41 w 71"/>
              <a:gd name="T13" fmla="*/ 30 h 81"/>
              <a:gd name="T14" fmla="*/ 45 w 71"/>
              <a:gd name="T15" fmla="*/ 31 h 81"/>
              <a:gd name="T16" fmla="*/ 48 w 71"/>
              <a:gd name="T17" fmla="*/ 25 h 81"/>
              <a:gd name="T18" fmla="*/ 40 w 71"/>
              <a:gd name="T19" fmla="*/ 23 h 81"/>
              <a:gd name="T20" fmla="*/ 53 w 71"/>
              <a:gd name="T21" fmla="*/ 26 h 81"/>
              <a:gd name="T22" fmla="*/ 48 w 71"/>
              <a:gd name="T23" fmla="*/ 35 h 81"/>
              <a:gd name="T24" fmla="*/ 48 w 71"/>
              <a:gd name="T25" fmla="*/ 37 h 81"/>
              <a:gd name="T26" fmla="*/ 46 w 71"/>
              <a:gd name="T27" fmla="*/ 36 h 81"/>
              <a:gd name="T28" fmla="*/ 42 w 71"/>
              <a:gd name="T29" fmla="*/ 35 h 81"/>
              <a:gd name="T30" fmla="*/ 31 w 71"/>
              <a:gd name="T31" fmla="*/ 43 h 81"/>
              <a:gd name="T32" fmla="*/ 24 w 71"/>
              <a:gd name="T33" fmla="*/ 36 h 81"/>
              <a:gd name="T34" fmla="*/ 24 w 71"/>
              <a:gd name="T35" fmla="*/ 51 h 81"/>
              <a:gd name="T36" fmla="*/ 25 w 71"/>
              <a:gd name="T37" fmla="*/ 81 h 81"/>
              <a:gd name="T38" fmla="*/ 18 w 71"/>
              <a:gd name="T39" fmla="*/ 81 h 81"/>
              <a:gd name="T40" fmla="*/ 16 w 71"/>
              <a:gd name="T41" fmla="*/ 55 h 81"/>
              <a:gd name="T42" fmla="*/ 13 w 71"/>
              <a:gd name="T43" fmla="*/ 55 h 81"/>
              <a:gd name="T44" fmla="*/ 12 w 71"/>
              <a:gd name="T45" fmla="*/ 81 h 81"/>
              <a:gd name="T46" fmla="*/ 4 w 71"/>
              <a:gd name="T47" fmla="*/ 81 h 81"/>
              <a:gd name="T48" fmla="*/ 5 w 71"/>
              <a:gd name="T49" fmla="*/ 51 h 81"/>
              <a:gd name="T50" fmla="*/ 0 w 71"/>
              <a:gd name="T51" fmla="*/ 46 h 81"/>
              <a:gd name="T52" fmla="*/ 4 w 71"/>
              <a:gd name="T53" fmla="*/ 24 h 81"/>
              <a:gd name="T54" fmla="*/ 25 w 71"/>
              <a:gd name="T55" fmla="*/ 24 h 81"/>
              <a:gd name="T56" fmla="*/ 32 w 71"/>
              <a:gd name="T57" fmla="*/ 34 h 81"/>
              <a:gd name="T58" fmla="*/ 37 w 71"/>
              <a:gd name="T59" fmla="*/ 33 h 81"/>
              <a:gd name="T60" fmla="*/ 37 w 71"/>
              <a:gd name="T61" fmla="*/ 33 h 81"/>
              <a:gd name="T62" fmla="*/ 35 w 71"/>
              <a:gd name="T63" fmla="*/ 22 h 81"/>
              <a:gd name="T64" fmla="*/ 28 w 71"/>
              <a:gd name="T65" fmla="*/ 20 h 81"/>
              <a:gd name="T66" fmla="*/ 28 w 71"/>
              <a:gd name="T67" fmla="*/ 10 h 81"/>
              <a:gd name="T68" fmla="*/ 71 w 71"/>
              <a:gd name="T69" fmla="*/ 0 h 81"/>
              <a:gd name="T70" fmla="*/ 71 w 71"/>
              <a:gd name="T71" fmla="*/ 30 h 81"/>
              <a:gd name="T72" fmla="*/ 53 w 71"/>
              <a:gd name="T73" fmla="*/ 26 h 81"/>
              <a:gd name="T74" fmla="*/ 31 w 71"/>
              <a:gd name="T75" fmla="*/ 12 h 81"/>
              <a:gd name="T76" fmla="*/ 31 w 71"/>
              <a:gd name="T77" fmla="*/ 14 h 81"/>
              <a:gd name="T78" fmla="*/ 67 w 71"/>
              <a:gd name="T79" fmla="*/ 12 h 81"/>
              <a:gd name="T80" fmla="*/ 67 w 71"/>
              <a:gd name="T81" fmla="*/ 5 h 81"/>
              <a:gd name="T82" fmla="*/ 31 w 71"/>
              <a:gd name="T83" fmla="*/ 1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1" h="81">
                <a:moveTo>
                  <a:pt x="14" y="4"/>
                </a:moveTo>
                <a:cubicBezTo>
                  <a:pt x="10" y="4"/>
                  <a:pt x="6" y="8"/>
                  <a:pt x="6" y="13"/>
                </a:cubicBezTo>
                <a:cubicBezTo>
                  <a:pt x="6" y="18"/>
                  <a:pt x="10" y="22"/>
                  <a:pt x="14" y="22"/>
                </a:cubicBezTo>
                <a:cubicBezTo>
                  <a:pt x="19" y="22"/>
                  <a:pt x="23" y="18"/>
                  <a:pt x="23" y="13"/>
                </a:cubicBezTo>
                <a:cubicBezTo>
                  <a:pt x="23" y="8"/>
                  <a:pt x="19" y="4"/>
                  <a:pt x="14" y="4"/>
                </a:cubicBezTo>
                <a:close/>
                <a:moveTo>
                  <a:pt x="40" y="23"/>
                </a:moveTo>
                <a:cubicBezTo>
                  <a:pt x="41" y="30"/>
                  <a:pt x="41" y="30"/>
                  <a:pt x="41" y="30"/>
                </a:cubicBezTo>
                <a:cubicBezTo>
                  <a:pt x="45" y="31"/>
                  <a:pt x="45" y="31"/>
                  <a:pt x="45" y="31"/>
                </a:cubicBezTo>
                <a:cubicBezTo>
                  <a:pt x="48" y="25"/>
                  <a:pt x="48" y="25"/>
                  <a:pt x="48" y="25"/>
                </a:cubicBezTo>
                <a:cubicBezTo>
                  <a:pt x="40" y="23"/>
                  <a:pt x="40" y="23"/>
                  <a:pt x="40" y="23"/>
                </a:cubicBezTo>
                <a:close/>
                <a:moveTo>
                  <a:pt x="53" y="26"/>
                </a:moveTo>
                <a:cubicBezTo>
                  <a:pt x="48" y="35"/>
                  <a:pt x="48" y="35"/>
                  <a:pt x="48" y="35"/>
                </a:cubicBezTo>
                <a:cubicBezTo>
                  <a:pt x="48" y="37"/>
                  <a:pt x="48" y="37"/>
                  <a:pt x="48" y="37"/>
                </a:cubicBezTo>
                <a:cubicBezTo>
                  <a:pt x="46" y="36"/>
                  <a:pt x="46" y="36"/>
                  <a:pt x="46" y="36"/>
                </a:cubicBezTo>
                <a:cubicBezTo>
                  <a:pt x="42" y="35"/>
                  <a:pt x="42" y="35"/>
                  <a:pt x="42" y="35"/>
                </a:cubicBezTo>
                <a:cubicBezTo>
                  <a:pt x="31" y="43"/>
                  <a:pt x="31" y="43"/>
                  <a:pt x="31" y="43"/>
                </a:cubicBezTo>
                <a:cubicBezTo>
                  <a:pt x="24" y="36"/>
                  <a:pt x="24" y="36"/>
                  <a:pt x="24" y="36"/>
                </a:cubicBezTo>
                <a:cubicBezTo>
                  <a:pt x="24" y="51"/>
                  <a:pt x="24" y="51"/>
                  <a:pt x="24" y="51"/>
                </a:cubicBezTo>
                <a:cubicBezTo>
                  <a:pt x="25" y="81"/>
                  <a:pt x="25" y="81"/>
                  <a:pt x="25" y="81"/>
                </a:cubicBezTo>
                <a:cubicBezTo>
                  <a:pt x="18" y="81"/>
                  <a:pt x="18" y="81"/>
                  <a:pt x="18" y="81"/>
                </a:cubicBezTo>
                <a:cubicBezTo>
                  <a:pt x="16" y="55"/>
                  <a:pt x="16" y="55"/>
                  <a:pt x="16" y="55"/>
                </a:cubicBezTo>
                <a:cubicBezTo>
                  <a:pt x="13" y="55"/>
                  <a:pt x="13" y="55"/>
                  <a:pt x="13" y="55"/>
                </a:cubicBezTo>
                <a:cubicBezTo>
                  <a:pt x="12" y="81"/>
                  <a:pt x="12" y="81"/>
                  <a:pt x="12" y="81"/>
                </a:cubicBezTo>
                <a:cubicBezTo>
                  <a:pt x="4" y="81"/>
                  <a:pt x="4" y="81"/>
                  <a:pt x="4" y="81"/>
                </a:cubicBezTo>
                <a:cubicBezTo>
                  <a:pt x="5" y="51"/>
                  <a:pt x="5" y="51"/>
                  <a:pt x="5" y="51"/>
                </a:cubicBezTo>
                <a:cubicBezTo>
                  <a:pt x="4" y="49"/>
                  <a:pt x="2" y="48"/>
                  <a:pt x="0" y="46"/>
                </a:cubicBezTo>
                <a:cubicBezTo>
                  <a:pt x="4" y="24"/>
                  <a:pt x="4" y="24"/>
                  <a:pt x="4" y="24"/>
                </a:cubicBezTo>
                <a:cubicBezTo>
                  <a:pt x="27" y="24"/>
                  <a:pt x="2" y="24"/>
                  <a:pt x="25" y="24"/>
                </a:cubicBezTo>
                <a:cubicBezTo>
                  <a:pt x="32" y="34"/>
                  <a:pt x="32" y="34"/>
                  <a:pt x="32" y="34"/>
                </a:cubicBezTo>
                <a:cubicBezTo>
                  <a:pt x="37" y="33"/>
                  <a:pt x="37" y="33"/>
                  <a:pt x="37" y="33"/>
                </a:cubicBezTo>
                <a:cubicBezTo>
                  <a:pt x="37" y="33"/>
                  <a:pt x="37" y="33"/>
                  <a:pt x="37" y="33"/>
                </a:cubicBezTo>
                <a:cubicBezTo>
                  <a:pt x="35" y="22"/>
                  <a:pt x="35" y="22"/>
                  <a:pt x="35" y="22"/>
                </a:cubicBezTo>
                <a:cubicBezTo>
                  <a:pt x="28" y="20"/>
                  <a:pt x="28" y="20"/>
                  <a:pt x="28" y="20"/>
                </a:cubicBezTo>
                <a:cubicBezTo>
                  <a:pt x="28" y="10"/>
                  <a:pt x="28" y="10"/>
                  <a:pt x="28" y="10"/>
                </a:cubicBezTo>
                <a:cubicBezTo>
                  <a:pt x="71" y="0"/>
                  <a:pt x="71" y="0"/>
                  <a:pt x="71" y="0"/>
                </a:cubicBezTo>
                <a:cubicBezTo>
                  <a:pt x="71" y="30"/>
                  <a:pt x="71" y="30"/>
                  <a:pt x="71" y="30"/>
                </a:cubicBezTo>
                <a:cubicBezTo>
                  <a:pt x="53" y="26"/>
                  <a:pt x="53" y="26"/>
                  <a:pt x="53" y="26"/>
                </a:cubicBezTo>
                <a:close/>
                <a:moveTo>
                  <a:pt x="31" y="12"/>
                </a:moveTo>
                <a:cubicBezTo>
                  <a:pt x="31" y="14"/>
                  <a:pt x="31" y="14"/>
                  <a:pt x="31" y="14"/>
                </a:cubicBezTo>
                <a:cubicBezTo>
                  <a:pt x="67" y="12"/>
                  <a:pt x="67" y="12"/>
                  <a:pt x="67" y="12"/>
                </a:cubicBezTo>
                <a:cubicBezTo>
                  <a:pt x="67" y="5"/>
                  <a:pt x="67" y="5"/>
                  <a:pt x="67" y="5"/>
                </a:cubicBezTo>
                <a:lnTo>
                  <a:pt x="31" y="1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sp>
        <p:nvSpPr>
          <p:cNvPr id="13" name="椭圆 12"/>
          <p:cNvSpPr/>
          <p:nvPr/>
        </p:nvSpPr>
        <p:spPr>
          <a:xfrm>
            <a:off x="4332685" y="2594372"/>
            <a:ext cx="1714500" cy="1714500"/>
          </a:xfrm>
          <a:prstGeom prst="ellipse">
            <a:avLst/>
          </a:prstGeom>
          <a:solidFill>
            <a:srgbClr val="197519">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3" noProof="1">
              <a:cs typeface="+mn-ea"/>
              <a:sym typeface="+mn-lt"/>
            </a:endParaRPr>
          </a:p>
        </p:txBody>
      </p:sp>
      <p:sp>
        <p:nvSpPr>
          <p:cNvPr id="35" name="Freeform 17"/>
          <p:cNvSpPr>
            <a:spLocks noEditPoints="1" noChangeArrowheads="1"/>
          </p:cNvSpPr>
          <p:nvPr/>
        </p:nvSpPr>
        <p:spPr bwMode="auto">
          <a:xfrm>
            <a:off x="4950619" y="3230167"/>
            <a:ext cx="725091" cy="621506"/>
          </a:xfrm>
          <a:custGeom>
            <a:avLst/>
            <a:gdLst>
              <a:gd name="T0" fmla="*/ 7 w 81"/>
              <a:gd name="T1" fmla="*/ 9 h 69"/>
              <a:gd name="T2" fmla="*/ 34 w 81"/>
              <a:gd name="T3" fmla="*/ 9 h 69"/>
              <a:gd name="T4" fmla="*/ 15 w 81"/>
              <a:gd name="T5" fmla="*/ 17 h 69"/>
              <a:gd name="T6" fmla="*/ 8 w 81"/>
              <a:gd name="T7" fmla="*/ 17 h 69"/>
              <a:gd name="T8" fmla="*/ 8 w 81"/>
              <a:gd name="T9" fmla="*/ 51 h 69"/>
              <a:gd name="T10" fmla="*/ 56 w 81"/>
              <a:gd name="T11" fmla="*/ 51 h 69"/>
              <a:gd name="T12" fmla="*/ 56 w 81"/>
              <a:gd name="T13" fmla="*/ 41 h 69"/>
              <a:gd name="T14" fmla="*/ 65 w 81"/>
              <a:gd name="T15" fmla="*/ 38 h 69"/>
              <a:gd name="T16" fmla="*/ 65 w 81"/>
              <a:gd name="T17" fmla="*/ 52 h 69"/>
              <a:gd name="T18" fmla="*/ 58 w 81"/>
              <a:gd name="T19" fmla="*/ 60 h 69"/>
              <a:gd name="T20" fmla="*/ 42 w 81"/>
              <a:gd name="T21" fmla="*/ 60 h 69"/>
              <a:gd name="T22" fmla="*/ 42 w 81"/>
              <a:gd name="T23" fmla="*/ 65 h 69"/>
              <a:gd name="T24" fmla="*/ 56 w 81"/>
              <a:gd name="T25" fmla="*/ 65 h 69"/>
              <a:gd name="T26" fmla="*/ 56 w 81"/>
              <a:gd name="T27" fmla="*/ 69 h 69"/>
              <a:gd name="T28" fmla="*/ 10 w 81"/>
              <a:gd name="T29" fmla="*/ 69 h 69"/>
              <a:gd name="T30" fmla="*/ 10 w 81"/>
              <a:gd name="T31" fmla="*/ 65 h 69"/>
              <a:gd name="T32" fmla="*/ 24 w 81"/>
              <a:gd name="T33" fmla="*/ 65 h 69"/>
              <a:gd name="T34" fmla="*/ 24 w 81"/>
              <a:gd name="T35" fmla="*/ 60 h 69"/>
              <a:gd name="T36" fmla="*/ 7 w 81"/>
              <a:gd name="T37" fmla="*/ 60 h 69"/>
              <a:gd name="T38" fmla="*/ 0 w 81"/>
              <a:gd name="T39" fmla="*/ 52 h 69"/>
              <a:gd name="T40" fmla="*/ 0 w 81"/>
              <a:gd name="T41" fmla="*/ 17 h 69"/>
              <a:gd name="T42" fmla="*/ 7 w 81"/>
              <a:gd name="T43" fmla="*/ 9 h 69"/>
              <a:gd name="T44" fmla="*/ 69 w 81"/>
              <a:gd name="T45" fmla="*/ 0 h 69"/>
              <a:gd name="T46" fmla="*/ 29 w 81"/>
              <a:gd name="T47" fmla="*/ 14 h 69"/>
              <a:gd name="T48" fmla="*/ 49 w 81"/>
              <a:gd name="T49" fmla="*/ 18 h 69"/>
              <a:gd name="T50" fmla="*/ 49 w 81"/>
              <a:gd name="T51" fmla="*/ 18 h 69"/>
              <a:gd name="T52" fmla="*/ 54 w 81"/>
              <a:gd name="T53" fmla="*/ 19 h 69"/>
              <a:gd name="T54" fmla="*/ 54 w 81"/>
              <a:gd name="T55" fmla="*/ 19 h 69"/>
              <a:gd name="T56" fmla="*/ 69 w 81"/>
              <a:gd name="T57" fmla="*/ 0 h 69"/>
              <a:gd name="T58" fmla="*/ 72 w 81"/>
              <a:gd name="T59" fmla="*/ 1 h 69"/>
              <a:gd name="T60" fmla="*/ 56 w 81"/>
              <a:gd name="T61" fmla="*/ 21 h 69"/>
              <a:gd name="T62" fmla="*/ 54 w 81"/>
              <a:gd name="T63" fmla="*/ 22 h 69"/>
              <a:gd name="T64" fmla="*/ 28 w 81"/>
              <a:gd name="T65" fmla="*/ 17 h 69"/>
              <a:gd name="T66" fmla="*/ 28 w 81"/>
              <a:gd name="T67" fmla="*/ 19 h 69"/>
              <a:gd name="T68" fmla="*/ 36 w 81"/>
              <a:gd name="T69" fmla="*/ 40 h 69"/>
              <a:gd name="T70" fmla="*/ 37 w 81"/>
              <a:gd name="T71" fmla="*/ 42 h 69"/>
              <a:gd name="T72" fmla="*/ 43 w 81"/>
              <a:gd name="T73" fmla="*/ 29 h 69"/>
              <a:gd name="T74" fmla="*/ 45 w 81"/>
              <a:gd name="T75" fmla="*/ 29 h 69"/>
              <a:gd name="T76" fmla="*/ 45 w 81"/>
              <a:gd name="T77" fmla="*/ 29 h 69"/>
              <a:gd name="T78" fmla="*/ 46 w 81"/>
              <a:gd name="T79" fmla="*/ 31 h 69"/>
              <a:gd name="T80" fmla="*/ 40 w 81"/>
              <a:gd name="T81" fmla="*/ 43 h 69"/>
              <a:gd name="T82" fmla="*/ 42 w 81"/>
              <a:gd name="T83" fmla="*/ 43 h 69"/>
              <a:gd name="T84" fmla="*/ 78 w 81"/>
              <a:gd name="T85" fmla="*/ 29 h 69"/>
              <a:gd name="T86" fmla="*/ 79 w 81"/>
              <a:gd name="T87" fmla="*/ 29 h 69"/>
              <a:gd name="T88" fmla="*/ 66 w 81"/>
              <a:gd name="T89" fmla="*/ 23 h 69"/>
              <a:gd name="T90" fmla="*/ 66 w 81"/>
              <a:gd name="T91" fmla="*/ 21 h 69"/>
              <a:gd name="T92" fmla="*/ 66 w 81"/>
              <a:gd name="T93" fmla="*/ 21 h 69"/>
              <a:gd name="T94" fmla="*/ 68 w 81"/>
              <a:gd name="T95" fmla="*/ 20 h 69"/>
              <a:gd name="T96" fmla="*/ 81 w 81"/>
              <a:gd name="T97" fmla="*/ 26 h 69"/>
              <a:gd name="T98" fmla="*/ 81 w 81"/>
              <a:gd name="T99" fmla="*/ 23 h 69"/>
              <a:gd name="T100" fmla="*/ 73 w 81"/>
              <a:gd name="T101" fmla="*/ 3 h 69"/>
              <a:gd name="T102" fmla="*/ 72 w 81"/>
              <a:gd name="T103" fmla="*/ 1 h 69"/>
              <a:gd name="T104" fmla="*/ 56 w 81"/>
              <a:gd name="T105" fmla="*/ 55 h 69"/>
              <a:gd name="T106" fmla="*/ 54 w 81"/>
              <a:gd name="T107" fmla="*/ 57 h 69"/>
              <a:gd name="T108" fmla="*/ 56 w 81"/>
              <a:gd name="T109" fmla="*/ 59 h 69"/>
              <a:gd name="T110" fmla="*/ 58 w 81"/>
              <a:gd name="T111" fmla="*/ 57 h 69"/>
              <a:gd name="T112" fmla="*/ 56 w 81"/>
              <a:gd name="T113" fmla="*/ 5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1" h="69">
                <a:moveTo>
                  <a:pt x="7" y="9"/>
                </a:moveTo>
                <a:cubicBezTo>
                  <a:pt x="34" y="9"/>
                  <a:pt x="34" y="9"/>
                  <a:pt x="34" y="9"/>
                </a:cubicBezTo>
                <a:cubicBezTo>
                  <a:pt x="15" y="17"/>
                  <a:pt x="15" y="17"/>
                  <a:pt x="15" y="17"/>
                </a:cubicBezTo>
                <a:cubicBezTo>
                  <a:pt x="8" y="17"/>
                  <a:pt x="8" y="17"/>
                  <a:pt x="8" y="17"/>
                </a:cubicBezTo>
                <a:cubicBezTo>
                  <a:pt x="8" y="51"/>
                  <a:pt x="8" y="51"/>
                  <a:pt x="8" y="51"/>
                </a:cubicBezTo>
                <a:cubicBezTo>
                  <a:pt x="56" y="51"/>
                  <a:pt x="56" y="51"/>
                  <a:pt x="56" y="51"/>
                </a:cubicBezTo>
                <a:cubicBezTo>
                  <a:pt x="56" y="41"/>
                  <a:pt x="56" y="41"/>
                  <a:pt x="56" y="41"/>
                </a:cubicBezTo>
                <a:cubicBezTo>
                  <a:pt x="65" y="38"/>
                  <a:pt x="65" y="38"/>
                  <a:pt x="65" y="38"/>
                </a:cubicBezTo>
                <a:cubicBezTo>
                  <a:pt x="65" y="52"/>
                  <a:pt x="65" y="52"/>
                  <a:pt x="65" y="52"/>
                </a:cubicBezTo>
                <a:cubicBezTo>
                  <a:pt x="65" y="56"/>
                  <a:pt x="62" y="60"/>
                  <a:pt x="58" y="60"/>
                </a:cubicBezTo>
                <a:cubicBezTo>
                  <a:pt x="42" y="60"/>
                  <a:pt x="42" y="60"/>
                  <a:pt x="42" y="60"/>
                </a:cubicBezTo>
                <a:cubicBezTo>
                  <a:pt x="42" y="65"/>
                  <a:pt x="42" y="65"/>
                  <a:pt x="42" y="65"/>
                </a:cubicBezTo>
                <a:cubicBezTo>
                  <a:pt x="56" y="65"/>
                  <a:pt x="56" y="65"/>
                  <a:pt x="56" y="65"/>
                </a:cubicBezTo>
                <a:cubicBezTo>
                  <a:pt x="56" y="69"/>
                  <a:pt x="56" y="69"/>
                  <a:pt x="56" y="69"/>
                </a:cubicBezTo>
                <a:cubicBezTo>
                  <a:pt x="10" y="69"/>
                  <a:pt x="10" y="69"/>
                  <a:pt x="10" y="69"/>
                </a:cubicBezTo>
                <a:cubicBezTo>
                  <a:pt x="10" y="65"/>
                  <a:pt x="10" y="65"/>
                  <a:pt x="10" y="65"/>
                </a:cubicBezTo>
                <a:cubicBezTo>
                  <a:pt x="24" y="65"/>
                  <a:pt x="24" y="65"/>
                  <a:pt x="24" y="65"/>
                </a:cubicBezTo>
                <a:cubicBezTo>
                  <a:pt x="24" y="60"/>
                  <a:pt x="24" y="60"/>
                  <a:pt x="24" y="60"/>
                </a:cubicBezTo>
                <a:cubicBezTo>
                  <a:pt x="7" y="60"/>
                  <a:pt x="7" y="60"/>
                  <a:pt x="7" y="60"/>
                </a:cubicBezTo>
                <a:cubicBezTo>
                  <a:pt x="3" y="60"/>
                  <a:pt x="0" y="56"/>
                  <a:pt x="0" y="52"/>
                </a:cubicBezTo>
                <a:cubicBezTo>
                  <a:pt x="0" y="17"/>
                  <a:pt x="0" y="17"/>
                  <a:pt x="0" y="17"/>
                </a:cubicBezTo>
                <a:cubicBezTo>
                  <a:pt x="0" y="13"/>
                  <a:pt x="3" y="9"/>
                  <a:pt x="7" y="9"/>
                </a:cubicBezTo>
                <a:close/>
                <a:moveTo>
                  <a:pt x="69" y="0"/>
                </a:moveTo>
                <a:cubicBezTo>
                  <a:pt x="29" y="14"/>
                  <a:pt x="29" y="14"/>
                  <a:pt x="29" y="14"/>
                </a:cubicBezTo>
                <a:cubicBezTo>
                  <a:pt x="49" y="18"/>
                  <a:pt x="49" y="18"/>
                  <a:pt x="49" y="18"/>
                </a:cubicBezTo>
                <a:cubicBezTo>
                  <a:pt x="49" y="18"/>
                  <a:pt x="49" y="18"/>
                  <a:pt x="49" y="18"/>
                </a:cubicBezTo>
                <a:cubicBezTo>
                  <a:pt x="54" y="19"/>
                  <a:pt x="54" y="19"/>
                  <a:pt x="54" y="19"/>
                </a:cubicBezTo>
                <a:cubicBezTo>
                  <a:pt x="54" y="19"/>
                  <a:pt x="54" y="19"/>
                  <a:pt x="54" y="19"/>
                </a:cubicBezTo>
                <a:cubicBezTo>
                  <a:pt x="69" y="0"/>
                  <a:pt x="69" y="0"/>
                  <a:pt x="69" y="0"/>
                </a:cubicBezTo>
                <a:close/>
                <a:moveTo>
                  <a:pt x="72" y="1"/>
                </a:moveTo>
                <a:cubicBezTo>
                  <a:pt x="67" y="8"/>
                  <a:pt x="61" y="14"/>
                  <a:pt x="56" y="21"/>
                </a:cubicBezTo>
                <a:cubicBezTo>
                  <a:pt x="55" y="21"/>
                  <a:pt x="54" y="22"/>
                  <a:pt x="54" y="22"/>
                </a:cubicBezTo>
                <a:cubicBezTo>
                  <a:pt x="28" y="17"/>
                  <a:pt x="28" y="17"/>
                  <a:pt x="28" y="17"/>
                </a:cubicBezTo>
                <a:cubicBezTo>
                  <a:pt x="28" y="18"/>
                  <a:pt x="28" y="19"/>
                  <a:pt x="28" y="19"/>
                </a:cubicBezTo>
                <a:cubicBezTo>
                  <a:pt x="36" y="40"/>
                  <a:pt x="36" y="40"/>
                  <a:pt x="36" y="40"/>
                </a:cubicBezTo>
                <a:cubicBezTo>
                  <a:pt x="36" y="41"/>
                  <a:pt x="37" y="41"/>
                  <a:pt x="37" y="42"/>
                </a:cubicBezTo>
                <a:cubicBezTo>
                  <a:pt x="43" y="29"/>
                  <a:pt x="43" y="29"/>
                  <a:pt x="43" y="29"/>
                </a:cubicBezTo>
                <a:cubicBezTo>
                  <a:pt x="43" y="29"/>
                  <a:pt x="44" y="28"/>
                  <a:pt x="45" y="29"/>
                </a:cubicBezTo>
                <a:cubicBezTo>
                  <a:pt x="45" y="29"/>
                  <a:pt x="45" y="29"/>
                  <a:pt x="45" y="29"/>
                </a:cubicBezTo>
                <a:cubicBezTo>
                  <a:pt x="46" y="29"/>
                  <a:pt x="46" y="30"/>
                  <a:pt x="46" y="31"/>
                </a:cubicBezTo>
                <a:cubicBezTo>
                  <a:pt x="40" y="43"/>
                  <a:pt x="40" y="43"/>
                  <a:pt x="40" y="43"/>
                </a:cubicBezTo>
                <a:cubicBezTo>
                  <a:pt x="41" y="43"/>
                  <a:pt x="41" y="43"/>
                  <a:pt x="42" y="43"/>
                </a:cubicBezTo>
                <a:cubicBezTo>
                  <a:pt x="78" y="29"/>
                  <a:pt x="78" y="29"/>
                  <a:pt x="78" y="29"/>
                </a:cubicBezTo>
                <a:cubicBezTo>
                  <a:pt x="79" y="29"/>
                  <a:pt x="79" y="29"/>
                  <a:pt x="79" y="29"/>
                </a:cubicBezTo>
                <a:cubicBezTo>
                  <a:pt x="66" y="23"/>
                  <a:pt x="66" y="23"/>
                  <a:pt x="66" y="23"/>
                </a:cubicBezTo>
                <a:cubicBezTo>
                  <a:pt x="66" y="22"/>
                  <a:pt x="65" y="21"/>
                  <a:pt x="66" y="21"/>
                </a:cubicBezTo>
                <a:cubicBezTo>
                  <a:pt x="66" y="21"/>
                  <a:pt x="66" y="21"/>
                  <a:pt x="66" y="21"/>
                </a:cubicBezTo>
                <a:cubicBezTo>
                  <a:pt x="66" y="20"/>
                  <a:pt x="67" y="20"/>
                  <a:pt x="68" y="20"/>
                </a:cubicBezTo>
                <a:cubicBezTo>
                  <a:pt x="81" y="26"/>
                  <a:pt x="81" y="26"/>
                  <a:pt x="81" y="26"/>
                </a:cubicBezTo>
                <a:cubicBezTo>
                  <a:pt x="81" y="25"/>
                  <a:pt x="81" y="24"/>
                  <a:pt x="81" y="23"/>
                </a:cubicBezTo>
                <a:cubicBezTo>
                  <a:pt x="73" y="3"/>
                  <a:pt x="73" y="3"/>
                  <a:pt x="73" y="3"/>
                </a:cubicBezTo>
                <a:cubicBezTo>
                  <a:pt x="73" y="2"/>
                  <a:pt x="73" y="1"/>
                  <a:pt x="72" y="1"/>
                </a:cubicBezTo>
                <a:close/>
                <a:moveTo>
                  <a:pt x="56" y="55"/>
                </a:moveTo>
                <a:cubicBezTo>
                  <a:pt x="55" y="55"/>
                  <a:pt x="54" y="56"/>
                  <a:pt x="54" y="57"/>
                </a:cubicBezTo>
                <a:cubicBezTo>
                  <a:pt x="54" y="58"/>
                  <a:pt x="55" y="59"/>
                  <a:pt x="56" y="59"/>
                </a:cubicBezTo>
                <a:cubicBezTo>
                  <a:pt x="57" y="59"/>
                  <a:pt x="58" y="58"/>
                  <a:pt x="58" y="57"/>
                </a:cubicBezTo>
                <a:cubicBezTo>
                  <a:pt x="58" y="56"/>
                  <a:pt x="57" y="55"/>
                  <a:pt x="56" y="5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sp>
        <p:nvSpPr>
          <p:cNvPr id="42" name="矩形 41"/>
          <p:cNvSpPr>
            <a:spLocks noChangeArrowheads="1"/>
          </p:cNvSpPr>
          <p:nvPr/>
        </p:nvSpPr>
        <p:spPr bwMode="auto">
          <a:xfrm>
            <a:off x="496492" y="1409701"/>
            <a:ext cx="2393156" cy="92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微软雅黑" pitchFamily="34" charset="-122"/>
                <a:ea typeface="微软雅黑" pitchFamily="34" charset="-122"/>
              </a:defRPr>
            </a:lvl1pPr>
            <a:lvl2pPr>
              <a:defRPr>
                <a:solidFill>
                  <a:schemeClr val="tx1"/>
                </a:solidFill>
                <a:latin typeface="微软雅黑" pitchFamily="34" charset="-122"/>
                <a:ea typeface="微软雅黑" pitchFamily="34" charset="-122"/>
              </a:defRPr>
            </a:lvl2pPr>
            <a:lvl3pPr>
              <a:defRPr>
                <a:solidFill>
                  <a:schemeClr val="tx1"/>
                </a:solidFill>
                <a:latin typeface="微软雅黑" pitchFamily="34" charset="-122"/>
                <a:ea typeface="微软雅黑" pitchFamily="34" charset="-122"/>
              </a:defRPr>
            </a:lvl3pPr>
            <a:lvl4pPr>
              <a:defRPr>
                <a:solidFill>
                  <a:schemeClr val="tx1"/>
                </a:solidFill>
                <a:latin typeface="微软雅黑" pitchFamily="34" charset="-122"/>
                <a:ea typeface="微软雅黑" pitchFamily="34" charset="-122"/>
              </a:defRPr>
            </a:lvl4pPr>
            <a:lvl5pPr>
              <a:defRPr>
                <a:solidFill>
                  <a:schemeClr val="tx1"/>
                </a:solidFill>
                <a:latin typeface="微软雅黑" pitchFamily="34" charset="-122"/>
                <a:ea typeface="微软雅黑" pitchFamily="34" charset="-122"/>
              </a:defRPr>
            </a:lvl5pPr>
            <a:lvl6pPr fontAlgn="base">
              <a:spcBef>
                <a:spcPct val="0"/>
              </a:spcBef>
              <a:spcAft>
                <a:spcPct val="0"/>
              </a:spcAft>
              <a:defRPr>
                <a:solidFill>
                  <a:schemeClr val="tx1"/>
                </a:solidFill>
                <a:latin typeface="微软雅黑" pitchFamily="34" charset="-122"/>
                <a:ea typeface="微软雅黑" pitchFamily="34" charset="-122"/>
              </a:defRPr>
            </a:lvl6pPr>
            <a:lvl7pPr fontAlgn="base">
              <a:spcBef>
                <a:spcPct val="0"/>
              </a:spcBef>
              <a:spcAft>
                <a:spcPct val="0"/>
              </a:spcAft>
              <a:defRPr>
                <a:solidFill>
                  <a:schemeClr val="tx1"/>
                </a:solidFill>
                <a:latin typeface="微软雅黑" pitchFamily="34" charset="-122"/>
                <a:ea typeface="微软雅黑" pitchFamily="34" charset="-122"/>
              </a:defRPr>
            </a:lvl7pPr>
            <a:lvl8pPr fontAlgn="base">
              <a:spcBef>
                <a:spcPct val="0"/>
              </a:spcBef>
              <a:spcAft>
                <a:spcPct val="0"/>
              </a:spcAft>
              <a:defRPr>
                <a:solidFill>
                  <a:schemeClr val="tx1"/>
                </a:solidFill>
                <a:latin typeface="微软雅黑" pitchFamily="34" charset="-122"/>
                <a:ea typeface="微软雅黑" pitchFamily="34" charset="-122"/>
              </a:defRPr>
            </a:lvl8pPr>
            <a:lvl9pPr fontAlgn="base">
              <a:spcBef>
                <a:spcPct val="0"/>
              </a:spcBef>
              <a:spcAft>
                <a:spcPct val="0"/>
              </a:spcAft>
              <a:defRPr>
                <a:solidFill>
                  <a:schemeClr val="tx1"/>
                </a:solidFill>
                <a:latin typeface="微软雅黑" pitchFamily="34" charset="-122"/>
                <a:ea typeface="微软雅黑" pitchFamily="34" charset="-122"/>
              </a:defRPr>
            </a:lvl9pPr>
          </a:lstStyle>
          <a:p>
            <a:pPr algn="r">
              <a:lnSpc>
                <a:spcPct val="125000"/>
              </a:lnSpc>
            </a:pPr>
            <a:r>
              <a:rPr lang="en-US" altLang="zh-CN" sz="1500" dirty="0">
                <a:solidFill>
                  <a:srgbClr val="262626"/>
                </a:solidFill>
                <a:latin typeface="+mn-lt"/>
                <a:ea typeface="+mn-ea"/>
                <a:cs typeface="+mn-ea"/>
                <a:sym typeface="+mn-lt"/>
              </a:rPr>
              <a:t>Click here to add content, content to match the title. </a:t>
            </a:r>
            <a:endParaRPr lang="zh-CN" altLang="en-US" sz="1500" dirty="0">
              <a:solidFill>
                <a:srgbClr val="262626"/>
              </a:solidFill>
              <a:latin typeface="+mn-lt"/>
              <a:ea typeface="+mn-ea"/>
              <a:cs typeface="+mn-ea"/>
              <a:sym typeface="+mn-lt"/>
            </a:endParaRPr>
          </a:p>
        </p:txBody>
      </p:sp>
      <p:sp>
        <p:nvSpPr>
          <p:cNvPr id="26" name="文本框 25"/>
          <p:cNvSpPr txBox="1">
            <a:spLocks noChangeArrowheads="1"/>
          </p:cNvSpPr>
          <p:nvPr/>
        </p:nvSpPr>
        <p:spPr bwMode="auto">
          <a:xfrm>
            <a:off x="8523685" y="4893469"/>
            <a:ext cx="463153"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125">
                <a:solidFill>
                  <a:srgbClr val="197519"/>
                </a:solidFill>
                <a:cs typeface="+mn-ea"/>
                <a:sym typeface="+mn-lt"/>
              </a:rPr>
              <a:t>19</a:t>
            </a:r>
            <a:endParaRPr lang="zh-CN" altLang="en-US" sz="1125">
              <a:solidFill>
                <a:srgbClr val="197519"/>
              </a:solidFill>
              <a:cs typeface="+mn-ea"/>
              <a:sym typeface="+mn-lt"/>
            </a:endParaRPr>
          </a:p>
        </p:txBody>
      </p:sp>
      <p:sp>
        <p:nvSpPr>
          <p:cNvPr id="3" name="矩形 2"/>
          <p:cNvSpPr>
            <a:spLocks noChangeArrowheads="1"/>
          </p:cNvSpPr>
          <p:nvPr/>
        </p:nvSpPr>
        <p:spPr bwMode="auto">
          <a:xfrm>
            <a:off x="1251348" y="1117998"/>
            <a:ext cx="1800493" cy="354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indent="457200">
              <a:defRPr>
                <a:solidFill>
                  <a:schemeClr val="tx1"/>
                </a:solidFill>
                <a:latin typeface="微软雅黑" pitchFamily="34" charset="-122"/>
                <a:ea typeface="微软雅黑" pitchFamily="34" charset="-122"/>
              </a:defRPr>
            </a:lvl1pPr>
            <a:lvl2pPr>
              <a:defRPr>
                <a:solidFill>
                  <a:schemeClr val="tx1"/>
                </a:solidFill>
                <a:latin typeface="微软雅黑" pitchFamily="34" charset="-122"/>
                <a:ea typeface="微软雅黑" pitchFamily="34" charset="-122"/>
              </a:defRPr>
            </a:lvl2pPr>
            <a:lvl3pPr>
              <a:defRPr>
                <a:solidFill>
                  <a:schemeClr val="tx1"/>
                </a:solidFill>
                <a:latin typeface="微软雅黑" pitchFamily="34" charset="-122"/>
                <a:ea typeface="微软雅黑" pitchFamily="34" charset="-122"/>
              </a:defRPr>
            </a:lvl3pPr>
            <a:lvl4pPr>
              <a:defRPr>
                <a:solidFill>
                  <a:schemeClr val="tx1"/>
                </a:solidFill>
                <a:latin typeface="微软雅黑" pitchFamily="34" charset="-122"/>
                <a:ea typeface="微软雅黑" pitchFamily="34" charset="-122"/>
              </a:defRPr>
            </a:lvl4pPr>
            <a:lvl5pPr>
              <a:defRPr>
                <a:solidFill>
                  <a:schemeClr val="tx1"/>
                </a:solidFill>
                <a:latin typeface="微软雅黑" pitchFamily="34" charset="-122"/>
                <a:ea typeface="微软雅黑" pitchFamily="34" charset="-122"/>
              </a:defRPr>
            </a:lvl5pPr>
            <a:lvl6pPr fontAlgn="base">
              <a:spcBef>
                <a:spcPct val="0"/>
              </a:spcBef>
              <a:spcAft>
                <a:spcPct val="0"/>
              </a:spcAft>
              <a:defRPr>
                <a:solidFill>
                  <a:schemeClr val="tx1"/>
                </a:solidFill>
                <a:latin typeface="微软雅黑" pitchFamily="34" charset="-122"/>
                <a:ea typeface="微软雅黑" pitchFamily="34" charset="-122"/>
              </a:defRPr>
            </a:lvl6pPr>
            <a:lvl7pPr fontAlgn="base">
              <a:spcBef>
                <a:spcPct val="0"/>
              </a:spcBef>
              <a:spcAft>
                <a:spcPct val="0"/>
              </a:spcAft>
              <a:defRPr>
                <a:solidFill>
                  <a:schemeClr val="tx1"/>
                </a:solidFill>
                <a:latin typeface="微软雅黑" pitchFamily="34" charset="-122"/>
                <a:ea typeface="微软雅黑" pitchFamily="34" charset="-122"/>
              </a:defRPr>
            </a:lvl7pPr>
            <a:lvl8pPr fontAlgn="base">
              <a:spcBef>
                <a:spcPct val="0"/>
              </a:spcBef>
              <a:spcAft>
                <a:spcPct val="0"/>
              </a:spcAft>
              <a:defRPr>
                <a:solidFill>
                  <a:schemeClr val="tx1"/>
                </a:solidFill>
                <a:latin typeface="微软雅黑" pitchFamily="34" charset="-122"/>
                <a:ea typeface="微软雅黑" pitchFamily="34" charset="-122"/>
              </a:defRPr>
            </a:lvl8pPr>
            <a:lvl9pPr fontAlgn="base">
              <a:spcBef>
                <a:spcPct val="0"/>
              </a:spcBef>
              <a:spcAft>
                <a:spcPct val="0"/>
              </a:spcAft>
              <a:defRPr>
                <a:solidFill>
                  <a:schemeClr val="tx1"/>
                </a:solidFill>
                <a:latin typeface="微软雅黑" pitchFamily="34" charset="-122"/>
                <a:ea typeface="微软雅黑" pitchFamily="34" charset="-122"/>
              </a:defRPr>
            </a:lvl9pPr>
          </a:lstStyle>
          <a:p>
            <a:pPr>
              <a:lnSpc>
                <a:spcPct val="125000"/>
              </a:lnSpc>
            </a:pPr>
            <a:r>
              <a:rPr lang="en-US" altLang="zh-CN" sz="1500" b="1" dirty="0">
                <a:solidFill>
                  <a:srgbClr val="197519"/>
                </a:solidFill>
                <a:latin typeface="+mn-lt"/>
                <a:ea typeface="+mn-ea"/>
                <a:cs typeface="+mn-ea"/>
                <a:sym typeface="+mn-lt"/>
              </a:rPr>
              <a:t>Add title text</a:t>
            </a:r>
          </a:p>
        </p:txBody>
      </p:sp>
      <p:sp>
        <p:nvSpPr>
          <p:cNvPr id="39" name="矩形 38"/>
          <p:cNvSpPr>
            <a:spLocks noChangeArrowheads="1"/>
          </p:cNvSpPr>
          <p:nvPr/>
        </p:nvSpPr>
        <p:spPr bwMode="auto">
          <a:xfrm>
            <a:off x="496492" y="3099198"/>
            <a:ext cx="2393156" cy="92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微软雅黑" pitchFamily="34" charset="-122"/>
                <a:ea typeface="微软雅黑" pitchFamily="34" charset="-122"/>
              </a:defRPr>
            </a:lvl1pPr>
            <a:lvl2pPr>
              <a:defRPr>
                <a:solidFill>
                  <a:schemeClr val="tx1"/>
                </a:solidFill>
                <a:latin typeface="微软雅黑" pitchFamily="34" charset="-122"/>
                <a:ea typeface="微软雅黑" pitchFamily="34" charset="-122"/>
              </a:defRPr>
            </a:lvl2pPr>
            <a:lvl3pPr>
              <a:defRPr>
                <a:solidFill>
                  <a:schemeClr val="tx1"/>
                </a:solidFill>
                <a:latin typeface="微软雅黑" pitchFamily="34" charset="-122"/>
                <a:ea typeface="微软雅黑" pitchFamily="34" charset="-122"/>
              </a:defRPr>
            </a:lvl3pPr>
            <a:lvl4pPr>
              <a:defRPr>
                <a:solidFill>
                  <a:schemeClr val="tx1"/>
                </a:solidFill>
                <a:latin typeface="微软雅黑" pitchFamily="34" charset="-122"/>
                <a:ea typeface="微软雅黑" pitchFamily="34" charset="-122"/>
              </a:defRPr>
            </a:lvl4pPr>
            <a:lvl5pPr>
              <a:defRPr>
                <a:solidFill>
                  <a:schemeClr val="tx1"/>
                </a:solidFill>
                <a:latin typeface="微软雅黑" pitchFamily="34" charset="-122"/>
                <a:ea typeface="微软雅黑" pitchFamily="34" charset="-122"/>
              </a:defRPr>
            </a:lvl5pPr>
            <a:lvl6pPr fontAlgn="base">
              <a:spcBef>
                <a:spcPct val="0"/>
              </a:spcBef>
              <a:spcAft>
                <a:spcPct val="0"/>
              </a:spcAft>
              <a:defRPr>
                <a:solidFill>
                  <a:schemeClr val="tx1"/>
                </a:solidFill>
                <a:latin typeface="微软雅黑" pitchFamily="34" charset="-122"/>
                <a:ea typeface="微软雅黑" pitchFamily="34" charset="-122"/>
              </a:defRPr>
            </a:lvl6pPr>
            <a:lvl7pPr fontAlgn="base">
              <a:spcBef>
                <a:spcPct val="0"/>
              </a:spcBef>
              <a:spcAft>
                <a:spcPct val="0"/>
              </a:spcAft>
              <a:defRPr>
                <a:solidFill>
                  <a:schemeClr val="tx1"/>
                </a:solidFill>
                <a:latin typeface="微软雅黑" pitchFamily="34" charset="-122"/>
                <a:ea typeface="微软雅黑" pitchFamily="34" charset="-122"/>
              </a:defRPr>
            </a:lvl7pPr>
            <a:lvl8pPr fontAlgn="base">
              <a:spcBef>
                <a:spcPct val="0"/>
              </a:spcBef>
              <a:spcAft>
                <a:spcPct val="0"/>
              </a:spcAft>
              <a:defRPr>
                <a:solidFill>
                  <a:schemeClr val="tx1"/>
                </a:solidFill>
                <a:latin typeface="微软雅黑" pitchFamily="34" charset="-122"/>
                <a:ea typeface="微软雅黑" pitchFamily="34" charset="-122"/>
              </a:defRPr>
            </a:lvl8pPr>
            <a:lvl9pPr fontAlgn="base">
              <a:spcBef>
                <a:spcPct val="0"/>
              </a:spcBef>
              <a:spcAft>
                <a:spcPct val="0"/>
              </a:spcAft>
              <a:defRPr>
                <a:solidFill>
                  <a:schemeClr val="tx1"/>
                </a:solidFill>
                <a:latin typeface="微软雅黑" pitchFamily="34" charset="-122"/>
                <a:ea typeface="微软雅黑" pitchFamily="34" charset="-122"/>
              </a:defRPr>
            </a:lvl9pPr>
          </a:lstStyle>
          <a:p>
            <a:pPr algn="r">
              <a:lnSpc>
                <a:spcPct val="125000"/>
              </a:lnSpc>
            </a:pPr>
            <a:r>
              <a:rPr lang="en-US" altLang="zh-CN" sz="1500" dirty="0">
                <a:solidFill>
                  <a:srgbClr val="262626"/>
                </a:solidFill>
                <a:latin typeface="+mn-lt"/>
                <a:ea typeface="+mn-ea"/>
                <a:cs typeface="+mn-ea"/>
                <a:sym typeface="+mn-lt"/>
              </a:rPr>
              <a:t>Click here to add content, content to match the title. </a:t>
            </a:r>
            <a:endParaRPr lang="zh-CN" altLang="en-US" sz="1500" dirty="0">
              <a:solidFill>
                <a:srgbClr val="262626"/>
              </a:solidFill>
              <a:latin typeface="+mn-lt"/>
              <a:ea typeface="+mn-ea"/>
              <a:cs typeface="+mn-ea"/>
              <a:sym typeface="+mn-lt"/>
            </a:endParaRPr>
          </a:p>
        </p:txBody>
      </p:sp>
      <p:sp>
        <p:nvSpPr>
          <p:cNvPr id="46" name="矩形 45"/>
          <p:cNvSpPr>
            <a:spLocks noChangeArrowheads="1"/>
          </p:cNvSpPr>
          <p:nvPr/>
        </p:nvSpPr>
        <p:spPr bwMode="auto">
          <a:xfrm>
            <a:off x="1251348" y="2807494"/>
            <a:ext cx="1800493" cy="354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indent="457200">
              <a:defRPr>
                <a:solidFill>
                  <a:schemeClr val="tx1"/>
                </a:solidFill>
                <a:latin typeface="微软雅黑" pitchFamily="34" charset="-122"/>
                <a:ea typeface="微软雅黑" pitchFamily="34" charset="-122"/>
              </a:defRPr>
            </a:lvl1pPr>
            <a:lvl2pPr>
              <a:defRPr>
                <a:solidFill>
                  <a:schemeClr val="tx1"/>
                </a:solidFill>
                <a:latin typeface="微软雅黑" pitchFamily="34" charset="-122"/>
                <a:ea typeface="微软雅黑" pitchFamily="34" charset="-122"/>
              </a:defRPr>
            </a:lvl2pPr>
            <a:lvl3pPr>
              <a:defRPr>
                <a:solidFill>
                  <a:schemeClr val="tx1"/>
                </a:solidFill>
                <a:latin typeface="微软雅黑" pitchFamily="34" charset="-122"/>
                <a:ea typeface="微软雅黑" pitchFamily="34" charset="-122"/>
              </a:defRPr>
            </a:lvl3pPr>
            <a:lvl4pPr>
              <a:defRPr>
                <a:solidFill>
                  <a:schemeClr val="tx1"/>
                </a:solidFill>
                <a:latin typeface="微软雅黑" pitchFamily="34" charset="-122"/>
                <a:ea typeface="微软雅黑" pitchFamily="34" charset="-122"/>
              </a:defRPr>
            </a:lvl4pPr>
            <a:lvl5pPr>
              <a:defRPr>
                <a:solidFill>
                  <a:schemeClr val="tx1"/>
                </a:solidFill>
                <a:latin typeface="微软雅黑" pitchFamily="34" charset="-122"/>
                <a:ea typeface="微软雅黑" pitchFamily="34" charset="-122"/>
              </a:defRPr>
            </a:lvl5pPr>
            <a:lvl6pPr fontAlgn="base">
              <a:spcBef>
                <a:spcPct val="0"/>
              </a:spcBef>
              <a:spcAft>
                <a:spcPct val="0"/>
              </a:spcAft>
              <a:defRPr>
                <a:solidFill>
                  <a:schemeClr val="tx1"/>
                </a:solidFill>
                <a:latin typeface="微软雅黑" pitchFamily="34" charset="-122"/>
                <a:ea typeface="微软雅黑" pitchFamily="34" charset="-122"/>
              </a:defRPr>
            </a:lvl6pPr>
            <a:lvl7pPr fontAlgn="base">
              <a:spcBef>
                <a:spcPct val="0"/>
              </a:spcBef>
              <a:spcAft>
                <a:spcPct val="0"/>
              </a:spcAft>
              <a:defRPr>
                <a:solidFill>
                  <a:schemeClr val="tx1"/>
                </a:solidFill>
                <a:latin typeface="微软雅黑" pitchFamily="34" charset="-122"/>
                <a:ea typeface="微软雅黑" pitchFamily="34" charset="-122"/>
              </a:defRPr>
            </a:lvl7pPr>
            <a:lvl8pPr fontAlgn="base">
              <a:spcBef>
                <a:spcPct val="0"/>
              </a:spcBef>
              <a:spcAft>
                <a:spcPct val="0"/>
              </a:spcAft>
              <a:defRPr>
                <a:solidFill>
                  <a:schemeClr val="tx1"/>
                </a:solidFill>
                <a:latin typeface="微软雅黑" pitchFamily="34" charset="-122"/>
                <a:ea typeface="微软雅黑" pitchFamily="34" charset="-122"/>
              </a:defRPr>
            </a:lvl8pPr>
            <a:lvl9pPr fontAlgn="base">
              <a:spcBef>
                <a:spcPct val="0"/>
              </a:spcBef>
              <a:spcAft>
                <a:spcPct val="0"/>
              </a:spcAft>
              <a:defRPr>
                <a:solidFill>
                  <a:schemeClr val="tx1"/>
                </a:solidFill>
                <a:latin typeface="微软雅黑" pitchFamily="34" charset="-122"/>
                <a:ea typeface="微软雅黑" pitchFamily="34" charset="-122"/>
              </a:defRPr>
            </a:lvl9pPr>
          </a:lstStyle>
          <a:p>
            <a:pPr>
              <a:lnSpc>
                <a:spcPct val="125000"/>
              </a:lnSpc>
            </a:pPr>
            <a:r>
              <a:rPr lang="en-US" altLang="zh-CN" sz="1500" b="1" dirty="0">
                <a:solidFill>
                  <a:srgbClr val="197519"/>
                </a:solidFill>
                <a:latin typeface="+mn-lt"/>
                <a:ea typeface="+mn-ea"/>
                <a:cs typeface="+mn-ea"/>
                <a:sym typeface="+mn-lt"/>
              </a:rPr>
              <a:t>Add title text</a:t>
            </a:r>
          </a:p>
        </p:txBody>
      </p:sp>
      <p:sp>
        <p:nvSpPr>
          <p:cNvPr id="47" name="矩形 46"/>
          <p:cNvSpPr>
            <a:spLocks noChangeArrowheads="1"/>
          </p:cNvSpPr>
          <p:nvPr/>
        </p:nvSpPr>
        <p:spPr bwMode="auto">
          <a:xfrm>
            <a:off x="6263878" y="1702594"/>
            <a:ext cx="2394347" cy="641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5000"/>
              </a:lnSpc>
            </a:pPr>
            <a:r>
              <a:rPr lang="en-US" altLang="zh-CN" sz="1500" dirty="0">
                <a:solidFill>
                  <a:srgbClr val="262626"/>
                </a:solidFill>
                <a:cs typeface="+mn-ea"/>
                <a:sym typeface="+mn-lt"/>
              </a:rPr>
              <a:t>Click here to add content, content to match the title. </a:t>
            </a:r>
            <a:endParaRPr lang="zh-CN" altLang="en-US" sz="1500" dirty="0">
              <a:solidFill>
                <a:srgbClr val="262626"/>
              </a:solidFill>
              <a:cs typeface="+mn-ea"/>
              <a:sym typeface="+mn-lt"/>
            </a:endParaRPr>
          </a:p>
        </p:txBody>
      </p:sp>
      <p:sp>
        <p:nvSpPr>
          <p:cNvPr id="48" name="矩形 47"/>
          <p:cNvSpPr>
            <a:spLocks noChangeArrowheads="1"/>
          </p:cNvSpPr>
          <p:nvPr/>
        </p:nvSpPr>
        <p:spPr bwMode="auto">
          <a:xfrm>
            <a:off x="6263879" y="1412082"/>
            <a:ext cx="1338828" cy="35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25000"/>
              </a:lnSpc>
            </a:pPr>
            <a:r>
              <a:rPr lang="en-US" altLang="zh-CN" sz="1500" b="1" dirty="0">
                <a:solidFill>
                  <a:srgbClr val="197519"/>
                </a:solidFill>
                <a:cs typeface="+mn-ea"/>
                <a:sym typeface="+mn-lt"/>
              </a:rPr>
              <a:t>Add title text</a:t>
            </a:r>
          </a:p>
        </p:txBody>
      </p:sp>
      <p:sp>
        <p:nvSpPr>
          <p:cNvPr id="49" name="矩形 48"/>
          <p:cNvSpPr>
            <a:spLocks noChangeArrowheads="1"/>
          </p:cNvSpPr>
          <p:nvPr/>
        </p:nvSpPr>
        <p:spPr bwMode="auto">
          <a:xfrm>
            <a:off x="6263878" y="3442098"/>
            <a:ext cx="2394347" cy="641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5000"/>
              </a:lnSpc>
            </a:pPr>
            <a:r>
              <a:rPr lang="en-US" altLang="zh-CN" sz="1500" dirty="0">
                <a:solidFill>
                  <a:srgbClr val="262626"/>
                </a:solidFill>
                <a:cs typeface="+mn-ea"/>
                <a:sym typeface="+mn-lt"/>
              </a:rPr>
              <a:t>Click here to add content, content to match the title. </a:t>
            </a:r>
            <a:endParaRPr lang="zh-CN" altLang="en-US" sz="1500" dirty="0">
              <a:solidFill>
                <a:srgbClr val="262626"/>
              </a:solidFill>
              <a:cs typeface="+mn-ea"/>
              <a:sym typeface="+mn-lt"/>
            </a:endParaRPr>
          </a:p>
        </p:txBody>
      </p:sp>
      <p:sp>
        <p:nvSpPr>
          <p:cNvPr id="50" name="矩形 49"/>
          <p:cNvSpPr>
            <a:spLocks noChangeArrowheads="1"/>
          </p:cNvSpPr>
          <p:nvPr/>
        </p:nvSpPr>
        <p:spPr bwMode="auto">
          <a:xfrm>
            <a:off x="6263879" y="3150394"/>
            <a:ext cx="1338828" cy="35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25000"/>
              </a:lnSpc>
            </a:pPr>
            <a:r>
              <a:rPr lang="en-US" altLang="zh-CN" sz="1500" b="1" dirty="0">
                <a:solidFill>
                  <a:srgbClr val="197519"/>
                </a:solidFill>
                <a:cs typeface="+mn-ea"/>
                <a:sym typeface="+mn-lt"/>
              </a:rPr>
              <a:t>Add title text</a:t>
            </a:r>
          </a:p>
        </p:txBody>
      </p:sp>
    </p:spTree>
    <p:extLst>
      <p:ext uri="{BB962C8B-B14F-4D97-AF65-F5344CB8AC3E}">
        <p14:creationId xmlns:p14="http://schemas.microsoft.com/office/powerpoint/2010/main" val="2143876094"/>
      </p:ext>
    </p:ext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grpId="0" nodeType="withEffect">
                                  <p:stCondLst>
                                    <p:cond delay="0"/>
                                  </p:stCondLst>
                                  <p:childTnLst>
                                    <p:animRot by="21600000">
                                      <p:cBhvr>
                                        <p:cTn id="6" dur="2000" fill="hold"/>
                                        <p:tgtEl>
                                          <p:spTgt spid="32"/>
                                        </p:tgtEl>
                                        <p:attrNameLst>
                                          <p:attrName>r</p:attrName>
                                        </p:attrNameLst>
                                      </p:cBhvr>
                                    </p:animRot>
                                  </p:childTnLst>
                                </p:cTn>
                              </p:par>
                              <p:par>
                                <p:cTn id="7" presetID="8" presetClass="emph" presetSubtype="0" fill="hold" grpId="0" nodeType="withEffect">
                                  <p:stCondLst>
                                    <p:cond delay="0"/>
                                  </p:stCondLst>
                                  <p:childTnLst>
                                    <p:animRot by="21600000">
                                      <p:cBhvr>
                                        <p:cTn id="8" dur="2000" fill="hold"/>
                                        <p:tgtEl>
                                          <p:spTgt spid="33"/>
                                        </p:tgtEl>
                                        <p:attrNameLst>
                                          <p:attrName>r</p:attrName>
                                        </p:attrNameLst>
                                      </p:cBhvr>
                                    </p:animRot>
                                  </p:childTnLst>
                                </p:cTn>
                              </p:par>
                              <p:par>
                                <p:cTn id="9" presetID="8" presetClass="emph" presetSubtype="0" fill="hold" grpId="0" nodeType="withEffect">
                                  <p:stCondLst>
                                    <p:cond delay="0"/>
                                  </p:stCondLst>
                                  <p:childTnLst>
                                    <p:animRot by="21600000">
                                      <p:cBhvr>
                                        <p:cTn id="10" dur="2000" fill="hold"/>
                                        <p:tgtEl>
                                          <p:spTgt spid="34"/>
                                        </p:tgtEl>
                                        <p:attrNameLst>
                                          <p:attrName>r</p:attrName>
                                        </p:attrNameLst>
                                      </p:cBhvr>
                                    </p:animRot>
                                  </p:childTnLst>
                                </p:cTn>
                              </p:par>
                              <p:par>
                                <p:cTn id="11" presetID="8" presetClass="emph" presetSubtype="0" fill="hold" grpId="0" nodeType="withEffect">
                                  <p:stCondLst>
                                    <p:cond delay="0"/>
                                  </p:stCondLst>
                                  <p:childTnLst>
                                    <p:animRot by="21600000">
                                      <p:cBhvr>
                                        <p:cTn id="12" dur="2000" fill="hold"/>
                                        <p:tgtEl>
                                          <p:spTgt spid="40"/>
                                        </p:tgtEl>
                                        <p:attrNameLst>
                                          <p:attrName>r</p:attrName>
                                        </p:attrNameLst>
                                      </p:cBhvr>
                                    </p:animRot>
                                  </p:childTnLst>
                                </p:cTn>
                              </p:par>
                              <p:par>
                                <p:cTn id="13" presetID="8" presetClass="emph" presetSubtype="0" fill="hold" grpId="0" nodeType="withEffect">
                                  <p:stCondLst>
                                    <p:cond delay="0"/>
                                  </p:stCondLst>
                                  <p:childTnLst>
                                    <p:animRot by="21600000">
                                      <p:cBhvr>
                                        <p:cTn id="14" dur="2000" fill="hold"/>
                                        <p:tgtEl>
                                          <p:spTgt spid="41"/>
                                        </p:tgtEl>
                                        <p:attrNameLst>
                                          <p:attrName>r</p:attrName>
                                        </p:attrNameLst>
                                      </p:cBhvr>
                                    </p:animRot>
                                  </p:childTnLst>
                                </p:cTn>
                              </p:par>
                              <p:par>
                                <p:cTn id="15" presetID="2" presetClass="entr" presetSubtype="4" fill="hold" grpId="1" nodeType="with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ppt_x</p:attrName>
                                        </p:attrNameLst>
                                      </p:cBhvr>
                                      <p:tavLst>
                                        <p:tav tm="0">
                                          <p:val>
                                            <p:strVal val="#ppt_x"/>
                                          </p:val>
                                        </p:tav>
                                        <p:tav tm="100000">
                                          <p:val>
                                            <p:strVal val="#ppt_x"/>
                                          </p:val>
                                        </p:tav>
                                      </p:tavLst>
                                    </p:anim>
                                    <p:anim calcmode="lin" valueType="num">
                                      <p:cBhvr>
                                        <p:cTn id="18" dur="500" fill="hold"/>
                                        <p:tgtEl>
                                          <p:spTgt spid="32"/>
                                        </p:tgtEl>
                                        <p:attrNameLst>
                                          <p:attrName>ppt_y</p:attrName>
                                        </p:attrNameLst>
                                      </p:cBhvr>
                                      <p:tavLst>
                                        <p:tav tm="0">
                                          <p:val>
                                            <p:strVal val="1+#ppt_h/2"/>
                                          </p:val>
                                        </p:tav>
                                        <p:tav tm="100000">
                                          <p:val>
                                            <p:strVal val="#ppt_y"/>
                                          </p:val>
                                        </p:tav>
                                      </p:tavLst>
                                    </p:anim>
                                  </p:childTnLst>
                                </p:cTn>
                              </p:par>
                              <p:par>
                                <p:cTn id="19" presetID="2" presetClass="entr" presetSubtype="4" fill="hold" grpId="1"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ppt_x</p:attrName>
                                        </p:attrNameLst>
                                      </p:cBhvr>
                                      <p:tavLst>
                                        <p:tav tm="0">
                                          <p:val>
                                            <p:strVal val="#ppt_x"/>
                                          </p:val>
                                        </p:tav>
                                        <p:tav tm="100000">
                                          <p:val>
                                            <p:strVal val="#ppt_x"/>
                                          </p:val>
                                        </p:tav>
                                      </p:tavLst>
                                    </p:anim>
                                    <p:anim calcmode="lin" valueType="num">
                                      <p:cBhvr>
                                        <p:cTn id="22" dur="500" fill="hold"/>
                                        <p:tgtEl>
                                          <p:spTgt spid="33"/>
                                        </p:tgtEl>
                                        <p:attrNameLst>
                                          <p:attrName>ppt_y</p:attrName>
                                        </p:attrNameLst>
                                      </p:cBhvr>
                                      <p:tavLst>
                                        <p:tav tm="0">
                                          <p:val>
                                            <p:strVal val="1+#ppt_h/2"/>
                                          </p:val>
                                        </p:tav>
                                        <p:tav tm="100000">
                                          <p:val>
                                            <p:strVal val="#ppt_y"/>
                                          </p:val>
                                        </p:tav>
                                      </p:tavLst>
                                    </p:anim>
                                  </p:childTnLst>
                                </p:cTn>
                              </p:par>
                              <p:par>
                                <p:cTn id="23" presetID="2" presetClass="entr" presetSubtype="4" fill="hold" grpId="1" nodeType="with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500" fill="hold"/>
                                        <p:tgtEl>
                                          <p:spTgt spid="34"/>
                                        </p:tgtEl>
                                        <p:attrNameLst>
                                          <p:attrName>ppt_x</p:attrName>
                                        </p:attrNameLst>
                                      </p:cBhvr>
                                      <p:tavLst>
                                        <p:tav tm="0">
                                          <p:val>
                                            <p:strVal val="#ppt_x"/>
                                          </p:val>
                                        </p:tav>
                                        <p:tav tm="100000">
                                          <p:val>
                                            <p:strVal val="#ppt_x"/>
                                          </p:val>
                                        </p:tav>
                                      </p:tavLst>
                                    </p:anim>
                                    <p:anim calcmode="lin" valueType="num">
                                      <p:cBhvr>
                                        <p:cTn id="26" dur="500" fill="hold"/>
                                        <p:tgtEl>
                                          <p:spTgt spid="34"/>
                                        </p:tgtEl>
                                        <p:attrNameLst>
                                          <p:attrName>ppt_y</p:attrName>
                                        </p:attrNameLst>
                                      </p:cBhvr>
                                      <p:tavLst>
                                        <p:tav tm="0">
                                          <p:val>
                                            <p:strVal val="1+#ppt_h/2"/>
                                          </p:val>
                                        </p:tav>
                                        <p:tav tm="100000">
                                          <p:val>
                                            <p:strVal val="#ppt_y"/>
                                          </p:val>
                                        </p:tav>
                                      </p:tavLst>
                                    </p:anim>
                                  </p:childTnLst>
                                </p:cTn>
                              </p:par>
                              <p:par>
                                <p:cTn id="27" presetID="2" presetClass="entr" presetSubtype="4" fill="hold" grpId="1" nodeType="withEffect">
                                  <p:stCondLst>
                                    <p:cond delay="0"/>
                                  </p:stCondLst>
                                  <p:childTnLst>
                                    <p:set>
                                      <p:cBhvr>
                                        <p:cTn id="28" dur="1" fill="hold">
                                          <p:stCondLst>
                                            <p:cond delay="0"/>
                                          </p:stCondLst>
                                        </p:cTn>
                                        <p:tgtEl>
                                          <p:spTgt spid="40"/>
                                        </p:tgtEl>
                                        <p:attrNameLst>
                                          <p:attrName>style.visibility</p:attrName>
                                        </p:attrNameLst>
                                      </p:cBhvr>
                                      <p:to>
                                        <p:strVal val="visible"/>
                                      </p:to>
                                    </p:set>
                                    <p:anim calcmode="lin" valueType="num">
                                      <p:cBhvr>
                                        <p:cTn id="29" dur="500" fill="hold"/>
                                        <p:tgtEl>
                                          <p:spTgt spid="40"/>
                                        </p:tgtEl>
                                        <p:attrNameLst>
                                          <p:attrName>ppt_x</p:attrName>
                                        </p:attrNameLst>
                                      </p:cBhvr>
                                      <p:tavLst>
                                        <p:tav tm="0">
                                          <p:val>
                                            <p:strVal val="#ppt_x"/>
                                          </p:val>
                                        </p:tav>
                                        <p:tav tm="100000">
                                          <p:val>
                                            <p:strVal val="#ppt_x"/>
                                          </p:val>
                                        </p:tav>
                                      </p:tavLst>
                                    </p:anim>
                                    <p:anim calcmode="lin" valueType="num">
                                      <p:cBhvr>
                                        <p:cTn id="30" dur="500" fill="hold"/>
                                        <p:tgtEl>
                                          <p:spTgt spid="40"/>
                                        </p:tgtEl>
                                        <p:attrNameLst>
                                          <p:attrName>ppt_y</p:attrName>
                                        </p:attrNameLst>
                                      </p:cBhvr>
                                      <p:tavLst>
                                        <p:tav tm="0">
                                          <p:val>
                                            <p:strVal val="1+#ppt_h/2"/>
                                          </p:val>
                                        </p:tav>
                                        <p:tav tm="100000">
                                          <p:val>
                                            <p:strVal val="#ppt_y"/>
                                          </p:val>
                                        </p:tav>
                                      </p:tavLst>
                                    </p:anim>
                                  </p:childTnLst>
                                </p:cTn>
                              </p:par>
                              <p:par>
                                <p:cTn id="31" presetID="2" presetClass="entr" presetSubtype="4" fill="hold" grpId="1"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p:cTn id="33" dur="500" fill="hold"/>
                                        <p:tgtEl>
                                          <p:spTgt spid="41"/>
                                        </p:tgtEl>
                                        <p:attrNameLst>
                                          <p:attrName>ppt_x</p:attrName>
                                        </p:attrNameLst>
                                      </p:cBhvr>
                                      <p:tavLst>
                                        <p:tav tm="0">
                                          <p:val>
                                            <p:strVal val="#ppt_x"/>
                                          </p:val>
                                        </p:tav>
                                        <p:tav tm="100000">
                                          <p:val>
                                            <p:strVal val="#ppt_x"/>
                                          </p:val>
                                        </p:tav>
                                      </p:tavLst>
                                    </p:anim>
                                    <p:anim calcmode="lin" valueType="num">
                                      <p:cBhvr>
                                        <p:cTn id="34" dur="500" fill="hold"/>
                                        <p:tgtEl>
                                          <p:spTgt spid="41"/>
                                        </p:tgtEl>
                                        <p:attrNameLst>
                                          <p:attrName>ppt_y</p:attrName>
                                        </p:attrNameLst>
                                      </p:cBhvr>
                                      <p:tavLst>
                                        <p:tav tm="0">
                                          <p:val>
                                            <p:strVal val="1+#ppt_h/2"/>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1000"/>
                                        <p:tgtEl>
                                          <p:spTgt spid="26"/>
                                        </p:tgtEl>
                                      </p:cBhvr>
                                    </p:animEffect>
                                    <p:anim calcmode="lin" valueType="num">
                                      <p:cBhvr>
                                        <p:cTn id="38" dur="1000" fill="hold"/>
                                        <p:tgtEl>
                                          <p:spTgt spid="26"/>
                                        </p:tgtEl>
                                        <p:attrNameLst>
                                          <p:attrName>ppt_x</p:attrName>
                                        </p:attrNameLst>
                                      </p:cBhvr>
                                      <p:tavLst>
                                        <p:tav tm="0">
                                          <p:val>
                                            <p:strVal val="#ppt_x"/>
                                          </p:val>
                                        </p:tav>
                                        <p:tav tm="100000">
                                          <p:val>
                                            <p:strVal val="#ppt_x"/>
                                          </p:val>
                                        </p:tav>
                                      </p:tavLst>
                                    </p:anim>
                                    <p:anim calcmode="lin" valueType="num">
                                      <p:cBhvr>
                                        <p:cTn id="39" dur="1000" fill="hold"/>
                                        <p:tgtEl>
                                          <p:spTgt spid="26"/>
                                        </p:tgtEl>
                                        <p:attrNameLst>
                                          <p:attrName>ppt_y</p:attrName>
                                        </p:attrNameLst>
                                      </p:cBhvr>
                                      <p:tavLst>
                                        <p:tav tm="0">
                                          <p:val>
                                            <p:strVal val="#ppt_y+.1"/>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ppt_x</p:attrName>
                                        </p:attrNameLst>
                                      </p:cBhvr>
                                      <p:tavLst>
                                        <p:tav tm="0">
                                          <p:val>
                                            <p:strVal val="#ppt_x"/>
                                          </p:val>
                                        </p:tav>
                                        <p:tav tm="100000">
                                          <p:val>
                                            <p:strVal val="#ppt_x"/>
                                          </p:val>
                                        </p:tav>
                                      </p:tavLst>
                                    </p:anim>
                                    <p:anim calcmode="lin" valueType="num">
                                      <p:cBhvr>
                                        <p:cTn id="43" dur="500" fill="hold"/>
                                        <p:tgtEl>
                                          <p:spTgt spid="10"/>
                                        </p:tgtEl>
                                        <p:attrNameLst>
                                          <p:attrName>ppt_y</p:attrName>
                                        </p:attrNameLst>
                                      </p:cBhvr>
                                      <p:tavLst>
                                        <p:tav tm="0">
                                          <p:val>
                                            <p:strVal val="1+#ppt_h/2"/>
                                          </p:val>
                                        </p:tav>
                                        <p:tav tm="100000">
                                          <p:val>
                                            <p:strVal val="#ppt_y"/>
                                          </p:val>
                                        </p:tav>
                                      </p:tavLst>
                                    </p:anim>
                                  </p:childTnLst>
                                </p:cTn>
                              </p:par>
                              <p:par>
                                <p:cTn id="44" presetID="2" presetClass="entr" presetSubtype="1"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ppt_x</p:attrName>
                                        </p:attrNameLst>
                                      </p:cBhvr>
                                      <p:tavLst>
                                        <p:tav tm="0">
                                          <p:val>
                                            <p:strVal val="#ppt_x"/>
                                          </p:val>
                                        </p:tav>
                                        <p:tav tm="100000">
                                          <p:val>
                                            <p:strVal val="#ppt_x"/>
                                          </p:val>
                                        </p:tav>
                                      </p:tavLst>
                                    </p:anim>
                                    <p:anim calcmode="lin" valueType="num">
                                      <p:cBhvr>
                                        <p:cTn id="47" dur="500" fill="hold"/>
                                        <p:tgtEl>
                                          <p:spTgt spid="13"/>
                                        </p:tgtEl>
                                        <p:attrNameLst>
                                          <p:attrName>ppt_y</p:attrName>
                                        </p:attrNameLst>
                                      </p:cBhvr>
                                      <p:tavLst>
                                        <p:tav tm="0">
                                          <p:val>
                                            <p:strVal val="0-#ppt_h/2"/>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500" fill="hold"/>
                                        <p:tgtEl>
                                          <p:spTgt spid="11"/>
                                        </p:tgtEl>
                                        <p:attrNameLst>
                                          <p:attrName>ppt_x</p:attrName>
                                        </p:attrNameLst>
                                      </p:cBhvr>
                                      <p:tavLst>
                                        <p:tav tm="0">
                                          <p:val>
                                            <p:strVal val="0-#ppt_w/2"/>
                                          </p:val>
                                        </p:tav>
                                        <p:tav tm="100000">
                                          <p:val>
                                            <p:strVal val="#ppt_x"/>
                                          </p:val>
                                        </p:tav>
                                      </p:tavLst>
                                    </p:anim>
                                    <p:anim calcmode="lin" valueType="num">
                                      <p:cBhvr>
                                        <p:cTn id="51" dur="500" fill="hold"/>
                                        <p:tgtEl>
                                          <p:spTgt spid="11"/>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500" fill="hold"/>
                                        <p:tgtEl>
                                          <p:spTgt spid="12"/>
                                        </p:tgtEl>
                                        <p:attrNameLst>
                                          <p:attrName>ppt_x</p:attrName>
                                        </p:attrNameLst>
                                      </p:cBhvr>
                                      <p:tavLst>
                                        <p:tav tm="0">
                                          <p:val>
                                            <p:strVal val="1+#ppt_w/2"/>
                                          </p:val>
                                        </p:tav>
                                        <p:tav tm="100000">
                                          <p:val>
                                            <p:strVal val="#ppt_x"/>
                                          </p:val>
                                        </p:tav>
                                      </p:tavLst>
                                    </p:anim>
                                    <p:anim calcmode="lin" valueType="num">
                                      <p:cBhvr>
                                        <p:cTn id="55" dur="500" fill="hold"/>
                                        <p:tgtEl>
                                          <p:spTgt spid="12"/>
                                        </p:tgtEl>
                                        <p:attrNameLst>
                                          <p:attrName>ppt_y</p:attrName>
                                        </p:attrNameLst>
                                      </p:cBhvr>
                                      <p:tavLst>
                                        <p:tav tm="0">
                                          <p:val>
                                            <p:strVal val="#ppt_y"/>
                                          </p:val>
                                        </p:tav>
                                        <p:tav tm="100000">
                                          <p:val>
                                            <p:strVal val="#ppt_y"/>
                                          </p:val>
                                        </p:tav>
                                      </p:tavLst>
                                    </p:anim>
                                  </p:childTnLst>
                                </p:cTn>
                              </p:par>
                              <p:par>
                                <p:cTn id="56" presetID="23" presetClass="entr" presetSubtype="16" fill="hold" grpId="0" nodeType="withEffect">
                                  <p:stCondLst>
                                    <p:cond delay="30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childTnLst>
                                </p:cTn>
                              </p:par>
                              <p:par>
                                <p:cTn id="60" presetID="23" presetClass="entr" presetSubtype="16" fill="hold" grpId="0" nodeType="withEffect">
                                  <p:stCondLst>
                                    <p:cond delay="30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childTnLst>
                                </p:cTn>
                              </p:par>
                              <p:par>
                                <p:cTn id="64" presetID="23" presetClass="entr" presetSubtype="16" fill="hold" grpId="0" nodeType="withEffect">
                                  <p:stCondLst>
                                    <p:cond delay="300"/>
                                  </p:stCondLst>
                                  <p:childTnLst>
                                    <p:set>
                                      <p:cBhvr>
                                        <p:cTn id="65" dur="1" fill="hold">
                                          <p:stCondLst>
                                            <p:cond delay="0"/>
                                          </p:stCondLst>
                                        </p:cTn>
                                        <p:tgtEl>
                                          <p:spTgt spid="35"/>
                                        </p:tgtEl>
                                        <p:attrNameLst>
                                          <p:attrName>style.visibility</p:attrName>
                                        </p:attrNameLst>
                                      </p:cBhvr>
                                      <p:to>
                                        <p:strVal val="visible"/>
                                      </p:to>
                                    </p:set>
                                    <p:anim calcmode="lin" valueType="num">
                                      <p:cBhvr>
                                        <p:cTn id="66" dur="500" fill="hold"/>
                                        <p:tgtEl>
                                          <p:spTgt spid="35"/>
                                        </p:tgtEl>
                                        <p:attrNameLst>
                                          <p:attrName>ppt_w</p:attrName>
                                        </p:attrNameLst>
                                      </p:cBhvr>
                                      <p:tavLst>
                                        <p:tav tm="0">
                                          <p:val>
                                            <p:fltVal val="0"/>
                                          </p:val>
                                        </p:tav>
                                        <p:tav tm="100000">
                                          <p:val>
                                            <p:strVal val="#ppt_w"/>
                                          </p:val>
                                        </p:tav>
                                      </p:tavLst>
                                    </p:anim>
                                    <p:anim calcmode="lin" valueType="num">
                                      <p:cBhvr>
                                        <p:cTn id="67" dur="500" fill="hold"/>
                                        <p:tgtEl>
                                          <p:spTgt spid="35"/>
                                        </p:tgtEl>
                                        <p:attrNameLst>
                                          <p:attrName>ppt_h</p:attrName>
                                        </p:attrNameLst>
                                      </p:cBhvr>
                                      <p:tavLst>
                                        <p:tav tm="0">
                                          <p:val>
                                            <p:fltVal val="0"/>
                                          </p:val>
                                        </p:tav>
                                        <p:tav tm="100000">
                                          <p:val>
                                            <p:strVal val="#ppt_h"/>
                                          </p:val>
                                        </p:tav>
                                      </p:tavLst>
                                    </p:anim>
                                  </p:childTnLst>
                                </p:cTn>
                              </p:par>
                              <p:par>
                                <p:cTn id="68" presetID="23" presetClass="entr" presetSubtype="16" fill="hold" grpId="0" nodeType="withEffect">
                                  <p:stCondLst>
                                    <p:cond delay="300"/>
                                  </p:stCondLst>
                                  <p:childTnLst>
                                    <p:set>
                                      <p:cBhvr>
                                        <p:cTn id="69" dur="1" fill="hold">
                                          <p:stCondLst>
                                            <p:cond delay="0"/>
                                          </p:stCondLst>
                                        </p:cTn>
                                        <p:tgtEl>
                                          <p:spTgt spid="27"/>
                                        </p:tgtEl>
                                        <p:attrNameLst>
                                          <p:attrName>style.visibility</p:attrName>
                                        </p:attrNameLst>
                                      </p:cBhvr>
                                      <p:to>
                                        <p:strVal val="visible"/>
                                      </p:to>
                                    </p:set>
                                    <p:anim calcmode="lin" valueType="num">
                                      <p:cBhvr>
                                        <p:cTn id="70" dur="500" fill="hold"/>
                                        <p:tgtEl>
                                          <p:spTgt spid="27"/>
                                        </p:tgtEl>
                                        <p:attrNameLst>
                                          <p:attrName>ppt_w</p:attrName>
                                        </p:attrNameLst>
                                      </p:cBhvr>
                                      <p:tavLst>
                                        <p:tav tm="0">
                                          <p:val>
                                            <p:fltVal val="0"/>
                                          </p:val>
                                        </p:tav>
                                        <p:tav tm="100000">
                                          <p:val>
                                            <p:strVal val="#ppt_w"/>
                                          </p:val>
                                        </p:tav>
                                      </p:tavLst>
                                    </p:anim>
                                    <p:anim calcmode="lin" valueType="num">
                                      <p:cBhvr>
                                        <p:cTn id="71" dur="500" fill="hold"/>
                                        <p:tgtEl>
                                          <p:spTgt spid="27"/>
                                        </p:tgtEl>
                                        <p:attrNameLst>
                                          <p:attrName>ppt_h</p:attrName>
                                        </p:attrNameLst>
                                      </p:cBhvr>
                                      <p:tavLst>
                                        <p:tav tm="0">
                                          <p:val>
                                            <p:fltVal val="0"/>
                                          </p:val>
                                        </p:tav>
                                        <p:tav tm="100000">
                                          <p:val>
                                            <p:strVal val="#ppt_h"/>
                                          </p:val>
                                        </p:tav>
                                      </p:tavLst>
                                    </p:anim>
                                  </p:childTnLst>
                                </p:cTn>
                              </p:par>
                              <p:par>
                                <p:cTn id="72" presetID="22" presetClass="entr" presetSubtype="8" fill="hold" grpId="0" nodeType="withEffect">
                                  <p:stCondLst>
                                    <p:cond delay="600"/>
                                  </p:stCondLst>
                                  <p:childTnLst>
                                    <p:set>
                                      <p:cBhvr>
                                        <p:cTn id="73" dur="1" fill="hold">
                                          <p:stCondLst>
                                            <p:cond delay="0"/>
                                          </p:stCondLst>
                                        </p:cTn>
                                        <p:tgtEl>
                                          <p:spTgt spid="3"/>
                                        </p:tgtEl>
                                        <p:attrNameLst>
                                          <p:attrName>style.visibility</p:attrName>
                                        </p:attrNameLst>
                                      </p:cBhvr>
                                      <p:to>
                                        <p:strVal val="visible"/>
                                      </p:to>
                                    </p:set>
                                    <p:animEffect transition="in" filter="wipe(left)">
                                      <p:cBhvr>
                                        <p:cTn id="74" dur="500"/>
                                        <p:tgtEl>
                                          <p:spTgt spid="3"/>
                                        </p:tgtEl>
                                      </p:cBhvr>
                                    </p:animEffect>
                                  </p:childTnLst>
                                </p:cTn>
                              </p:par>
                              <p:par>
                                <p:cTn id="75" presetID="10" presetClass="entr" presetSubtype="0" fill="hold" grpId="0" nodeType="withEffect">
                                  <p:stCondLst>
                                    <p:cond delay="90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500"/>
                                        <p:tgtEl>
                                          <p:spTgt spid="42"/>
                                        </p:tgtEl>
                                      </p:cBhvr>
                                    </p:animEffect>
                                  </p:childTnLst>
                                </p:cTn>
                              </p:par>
                              <p:par>
                                <p:cTn id="78" presetID="22" presetClass="entr" presetSubtype="8" fill="hold" grpId="0" nodeType="withEffect">
                                  <p:stCondLst>
                                    <p:cond delay="600"/>
                                  </p:stCondLst>
                                  <p:childTnLst>
                                    <p:set>
                                      <p:cBhvr>
                                        <p:cTn id="79" dur="1" fill="hold">
                                          <p:stCondLst>
                                            <p:cond delay="0"/>
                                          </p:stCondLst>
                                        </p:cTn>
                                        <p:tgtEl>
                                          <p:spTgt spid="48"/>
                                        </p:tgtEl>
                                        <p:attrNameLst>
                                          <p:attrName>style.visibility</p:attrName>
                                        </p:attrNameLst>
                                      </p:cBhvr>
                                      <p:to>
                                        <p:strVal val="visible"/>
                                      </p:to>
                                    </p:set>
                                    <p:animEffect transition="in" filter="wipe(left)">
                                      <p:cBhvr>
                                        <p:cTn id="80" dur="500"/>
                                        <p:tgtEl>
                                          <p:spTgt spid="48"/>
                                        </p:tgtEl>
                                      </p:cBhvr>
                                    </p:animEffect>
                                  </p:childTnLst>
                                </p:cTn>
                              </p:par>
                              <p:par>
                                <p:cTn id="81" presetID="10" presetClass="entr" presetSubtype="0" fill="hold" grpId="0" nodeType="withEffect">
                                  <p:stCondLst>
                                    <p:cond delay="900"/>
                                  </p:stCondLst>
                                  <p:childTnLst>
                                    <p:set>
                                      <p:cBhvr>
                                        <p:cTn id="82" dur="1" fill="hold">
                                          <p:stCondLst>
                                            <p:cond delay="0"/>
                                          </p:stCondLst>
                                        </p:cTn>
                                        <p:tgtEl>
                                          <p:spTgt spid="47"/>
                                        </p:tgtEl>
                                        <p:attrNameLst>
                                          <p:attrName>style.visibility</p:attrName>
                                        </p:attrNameLst>
                                      </p:cBhvr>
                                      <p:to>
                                        <p:strVal val="visible"/>
                                      </p:to>
                                    </p:set>
                                    <p:animEffect transition="in" filter="fade">
                                      <p:cBhvr>
                                        <p:cTn id="83" dur="500"/>
                                        <p:tgtEl>
                                          <p:spTgt spid="47"/>
                                        </p:tgtEl>
                                      </p:cBhvr>
                                    </p:animEffect>
                                  </p:childTnLst>
                                </p:cTn>
                              </p:par>
                              <p:par>
                                <p:cTn id="84" presetID="22" presetClass="entr" presetSubtype="8" fill="hold" grpId="0" nodeType="withEffect">
                                  <p:stCondLst>
                                    <p:cond delay="600"/>
                                  </p:stCondLst>
                                  <p:childTnLst>
                                    <p:set>
                                      <p:cBhvr>
                                        <p:cTn id="85" dur="1" fill="hold">
                                          <p:stCondLst>
                                            <p:cond delay="0"/>
                                          </p:stCondLst>
                                        </p:cTn>
                                        <p:tgtEl>
                                          <p:spTgt spid="50"/>
                                        </p:tgtEl>
                                        <p:attrNameLst>
                                          <p:attrName>style.visibility</p:attrName>
                                        </p:attrNameLst>
                                      </p:cBhvr>
                                      <p:to>
                                        <p:strVal val="visible"/>
                                      </p:to>
                                    </p:set>
                                    <p:animEffect transition="in" filter="wipe(left)">
                                      <p:cBhvr>
                                        <p:cTn id="86" dur="500"/>
                                        <p:tgtEl>
                                          <p:spTgt spid="50"/>
                                        </p:tgtEl>
                                      </p:cBhvr>
                                    </p:animEffect>
                                  </p:childTnLst>
                                </p:cTn>
                              </p:par>
                              <p:par>
                                <p:cTn id="87" presetID="10" presetClass="entr" presetSubtype="0" fill="hold" grpId="0" nodeType="withEffect">
                                  <p:stCondLst>
                                    <p:cond delay="90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500"/>
                                        <p:tgtEl>
                                          <p:spTgt spid="49"/>
                                        </p:tgtEl>
                                      </p:cBhvr>
                                    </p:animEffect>
                                  </p:childTnLst>
                                </p:cTn>
                              </p:par>
                              <p:par>
                                <p:cTn id="90" presetID="22" presetClass="entr" presetSubtype="8" fill="hold" grpId="0" nodeType="withEffect">
                                  <p:stCondLst>
                                    <p:cond delay="600"/>
                                  </p:stCondLst>
                                  <p:childTnLst>
                                    <p:set>
                                      <p:cBhvr>
                                        <p:cTn id="91" dur="1" fill="hold">
                                          <p:stCondLst>
                                            <p:cond delay="0"/>
                                          </p:stCondLst>
                                        </p:cTn>
                                        <p:tgtEl>
                                          <p:spTgt spid="46"/>
                                        </p:tgtEl>
                                        <p:attrNameLst>
                                          <p:attrName>style.visibility</p:attrName>
                                        </p:attrNameLst>
                                      </p:cBhvr>
                                      <p:to>
                                        <p:strVal val="visible"/>
                                      </p:to>
                                    </p:set>
                                    <p:animEffect transition="in" filter="wipe(left)">
                                      <p:cBhvr>
                                        <p:cTn id="92" dur="500"/>
                                        <p:tgtEl>
                                          <p:spTgt spid="46"/>
                                        </p:tgtEl>
                                      </p:cBhvr>
                                    </p:animEffect>
                                  </p:childTnLst>
                                </p:cTn>
                              </p:par>
                              <p:par>
                                <p:cTn id="93" presetID="10" presetClass="entr" presetSubtype="0" fill="hold" grpId="0" nodeType="withEffect">
                                  <p:stCondLst>
                                    <p:cond delay="800"/>
                                  </p:stCondLst>
                                  <p:childTnLst>
                                    <p:set>
                                      <p:cBhvr>
                                        <p:cTn id="94" dur="1" fill="hold">
                                          <p:stCondLst>
                                            <p:cond delay="0"/>
                                          </p:stCondLst>
                                        </p:cTn>
                                        <p:tgtEl>
                                          <p:spTgt spid="39"/>
                                        </p:tgtEl>
                                        <p:attrNameLst>
                                          <p:attrName>style.visibility</p:attrName>
                                        </p:attrNameLst>
                                      </p:cBhvr>
                                      <p:to>
                                        <p:strVal val="visible"/>
                                      </p:to>
                                    </p:set>
                                    <p:animEffect transition="in" filter="fade">
                                      <p:cBhvr>
                                        <p:cTn id="9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3" grpId="0" animBg="1"/>
      <p:bldP spid="33" grpId="1" animBg="1"/>
      <p:bldP spid="34" grpId="0" animBg="1"/>
      <p:bldP spid="34" grpId="1" animBg="1"/>
      <p:bldP spid="40" grpId="0" animBg="1"/>
      <p:bldP spid="40" grpId="1" animBg="1"/>
      <p:bldP spid="41" grpId="0" animBg="1"/>
      <p:bldP spid="41" grpId="1" animBg="1"/>
      <p:bldP spid="10" grpId="0" animBg="1"/>
      <p:bldP spid="23" grpId="0" animBg="1"/>
      <p:bldP spid="12" grpId="0" animBg="1"/>
      <p:bldP spid="27" grpId="0" animBg="1"/>
      <p:bldP spid="11" grpId="0" animBg="1"/>
      <p:bldP spid="31" grpId="0" animBg="1"/>
      <p:bldP spid="13" grpId="0" animBg="1"/>
      <p:bldP spid="35" grpId="0" animBg="1"/>
      <p:bldP spid="42" grpId="0"/>
      <p:bldP spid="26" grpId="0"/>
      <p:bldP spid="3" grpId="0"/>
      <p:bldP spid="39" grpId="0"/>
      <p:bldP spid="46" grpId="0"/>
      <p:bldP spid="47" grpId="0"/>
      <p:bldP spid="48" grpId="0"/>
      <p:bldP spid="49"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0"/>
            <a:ext cx="9144000" cy="5245100"/>
            <a:chOff x="0" y="0"/>
            <a:chExt cx="9144000" cy="524510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33206"/>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898018"/>
              <a:ext cx="9144000" cy="2347082"/>
            </a:xfrm>
            <a:prstGeom prst="rect">
              <a:avLst/>
            </a:prstGeom>
          </p:spPr>
        </p:pic>
        <p:grpSp>
          <p:nvGrpSpPr>
            <p:cNvPr id="7" name="组合 6"/>
            <p:cNvGrpSpPr/>
            <p:nvPr/>
          </p:nvGrpSpPr>
          <p:grpSpPr>
            <a:xfrm>
              <a:off x="2432867" y="3647569"/>
              <a:ext cx="3706677" cy="1453387"/>
              <a:chOff x="1402352" y="3057873"/>
              <a:chExt cx="5586276" cy="2190377"/>
            </a:xfrm>
          </p:grpSpPr>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2352" y="3057873"/>
                <a:ext cx="1500505" cy="2190377"/>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45238" y="3057873"/>
                <a:ext cx="1500505" cy="2190377"/>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8123" y="3057873"/>
                <a:ext cx="1500505" cy="2190377"/>
              </a:xfrm>
              <a:prstGeom prst="rect">
                <a:avLst/>
              </a:prstGeom>
            </p:spPr>
          </p:pic>
        </p:grpSp>
      </p:grpSp>
      <p:sp>
        <p:nvSpPr>
          <p:cNvPr id="16" name="TextBox 70"/>
          <p:cNvSpPr txBox="1"/>
          <p:nvPr/>
        </p:nvSpPr>
        <p:spPr>
          <a:xfrm>
            <a:off x="2276976" y="2313243"/>
            <a:ext cx="4238124" cy="584775"/>
          </a:xfrm>
          <a:prstGeom prst="rect">
            <a:avLst/>
          </a:prstGeom>
          <a:ln>
            <a:solidFill>
              <a:srgbClr val="08A81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ltLang="zh-CN" sz="3200" b="0" dirty="0">
                <a:solidFill>
                  <a:schemeClr val="tx1"/>
                </a:solidFill>
                <a:cs typeface="+mn-ea"/>
                <a:sym typeface="+mn-lt"/>
              </a:rPr>
              <a:t>Add chapter title text</a:t>
            </a:r>
            <a:endParaRPr lang="zh-CN" altLang="en-US" sz="3200" b="0" dirty="0">
              <a:solidFill>
                <a:schemeClr val="tx1"/>
              </a:solidFill>
              <a:cs typeface="+mn-ea"/>
              <a:sym typeface="+mn-lt"/>
            </a:endParaRPr>
          </a:p>
        </p:txBody>
      </p:sp>
      <p:grpSp>
        <p:nvGrpSpPr>
          <p:cNvPr id="17" name="组合 16"/>
          <p:cNvGrpSpPr/>
          <p:nvPr/>
        </p:nvGrpSpPr>
        <p:grpSpPr>
          <a:xfrm>
            <a:off x="3877093" y="1390649"/>
            <a:ext cx="1037890" cy="1015663"/>
            <a:chOff x="3921290" y="2074441"/>
            <a:chExt cx="1239880" cy="1015664"/>
          </a:xfrm>
        </p:grpSpPr>
        <p:sp>
          <p:nvSpPr>
            <p:cNvPr id="18" name="五边形 17"/>
            <p:cNvSpPr/>
            <p:nvPr/>
          </p:nvSpPr>
          <p:spPr>
            <a:xfrm>
              <a:off x="3921290" y="2218185"/>
              <a:ext cx="1239880" cy="662437"/>
            </a:xfrm>
            <a:prstGeom prst="homePlate">
              <a:avLst/>
            </a:prstGeom>
            <a:solidFill>
              <a:srgbClr val="08A810"/>
            </a:solidFill>
            <a:ln>
              <a:solidFill>
                <a:srgbClr val="08A8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0">
                <a:cs typeface="+mn-ea"/>
                <a:sym typeface="+mn-lt"/>
              </a:endParaRPr>
            </a:p>
          </p:txBody>
        </p:sp>
        <p:sp>
          <p:nvSpPr>
            <p:cNvPr id="19" name="TextBox 73"/>
            <p:cNvSpPr txBox="1"/>
            <p:nvPr/>
          </p:nvSpPr>
          <p:spPr>
            <a:xfrm>
              <a:off x="3964186" y="2074441"/>
              <a:ext cx="768704" cy="1015664"/>
            </a:xfrm>
            <a:prstGeom prst="rect">
              <a:avLst/>
            </a:prstGeom>
            <a:noFill/>
          </p:spPr>
          <p:txBody>
            <a:bodyPr wrap="square" rtlCol="0">
              <a:spAutoFit/>
            </a:bodyPr>
            <a:lstStyle/>
            <a:p>
              <a:r>
                <a:rPr lang="en-US" altLang="zh-CN" sz="6000" b="0" dirty="0">
                  <a:solidFill>
                    <a:schemeClr val="bg1"/>
                  </a:solidFill>
                  <a:cs typeface="+mn-ea"/>
                  <a:sym typeface="+mn-lt"/>
                </a:rPr>
                <a:t>4</a:t>
              </a:r>
              <a:endParaRPr lang="zh-CN" altLang="en-US" sz="6000" b="0" dirty="0">
                <a:solidFill>
                  <a:schemeClr val="bg1"/>
                </a:solidFill>
                <a:cs typeface="+mn-ea"/>
                <a:sym typeface="+mn-lt"/>
              </a:endParaRPr>
            </a:p>
          </p:txBody>
        </p:sp>
      </p:grpSp>
    </p:spTree>
    <p:extLst>
      <p:ext uri="{BB962C8B-B14F-4D97-AF65-F5344CB8AC3E}">
        <p14:creationId xmlns:p14="http://schemas.microsoft.com/office/powerpoint/2010/main" val="3722164333"/>
      </p:ext>
    </p:ext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750" fill="hold"/>
                                        <p:tgtEl>
                                          <p:spTgt spid="17"/>
                                        </p:tgtEl>
                                        <p:attrNameLst>
                                          <p:attrName>ppt_w</p:attrName>
                                        </p:attrNameLst>
                                      </p:cBhvr>
                                      <p:tavLst>
                                        <p:tav tm="0">
                                          <p:val>
                                            <p:fltVal val="0"/>
                                          </p:val>
                                        </p:tav>
                                        <p:tav tm="100000">
                                          <p:val>
                                            <p:strVal val="#ppt_w"/>
                                          </p:val>
                                        </p:tav>
                                      </p:tavLst>
                                    </p:anim>
                                    <p:anim calcmode="lin" valueType="num">
                                      <p:cBhvr>
                                        <p:cTn id="8" dur="750" fill="hold"/>
                                        <p:tgtEl>
                                          <p:spTgt spid="17"/>
                                        </p:tgtEl>
                                        <p:attrNameLst>
                                          <p:attrName>ppt_h</p:attrName>
                                        </p:attrNameLst>
                                      </p:cBhvr>
                                      <p:tavLst>
                                        <p:tav tm="0">
                                          <p:val>
                                            <p:fltVal val="0"/>
                                          </p:val>
                                        </p:tav>
                                        <p:tav tm="100000">
                                          <p:val>
                                            <p:strVal val="#ppt_h"/>
                                          </p:val>
                                        </p:tav>
                                      </p:tavLst>
                                    </p:anim>
                                    <p:animEffect transition="in" filter="fade">
                                      <p:cBhvr>
                                        <p:cTn id="9" dur="750"/>
                                        <p:tgtEl>
                                          <p:spTgt spid="17"/>
                                        </p:tgtEl>
                                      </p:cBhvr>
                                    </p:animEffect>
                                  </p:childTnLst>
                                </p:cTn>
                              </p:par>
                            </p:childTnLst>
                          </p:cTn>
                        </p:par>
                        <p:par>
                          <p:cTn id="10" fill="hold">
                            <p:stCondLst>
                              <p:cond delay="750"/>
                            </p:stCondLst>
                            <p:childTnLst>
                              <p:par>
                                <p:cTn id="11" presetID="22" presetClass="entr" presetSubtype="4"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a:grpSpLocks/>
          </p:cNvGrpSpPr>
          <p:nvPr/>
        </p:nvGrpSpPr>
        <p:grpSpPr bwMode="auto">
          <a:xfrm>
            <a:off x="1378744" y="1395412"/>
            <a:ext cx="2615804" cy="609646"/>
            <a:chOff x="1837717" y="1860957"/>
            <a:chExt cx="3489026" cy="812979"/>
          </a:xfrm>
        </p:grpSpPr>
        <p:sp>
          <p:nvSpPr>
            <p:cNvPr id="8" name="Oval 80@|1FFC:3289814|FBC:16777215|LFC:16777215|LBC:16777215"/>
            <p:cNvSpPr/>
            <p:nvPr/>
          </p:nvSpPr>
          <p:spPr>
            <a:xfrm>
              <a:off x="1837717" y="1860957"/>
              <a:ext cx="698758" cy="698601"/>
            </a:xfrm>
            <a:prstGeom prst="ellipse">
              <a:avLst/>
            </a:prstGeom>
            <a:solidFill>
              <a:srgbClr val="315B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AU" altLang="zh-CN" sz="2100" b="1">
                  <a:solidFill>
                    <a:srgbClr val="FFFFFF"/>
                  </a:solidFill>
                  <a:cs typeface="+mn-ea"/>
                  <a:sym typeface="+mn-lt"/>
                </a:rPr>
                <a:t>1</a:t>
              </a:r>
            </a:p>
          </p:txBody>
        </p:sp>
        <p:sp>
          <p:nvSpPr>
            <p:cNvPr id="20509" name="TextBox 13@|17FFC:16777215|FBC:16777215|LFC:16777215|LBC:16777215"/>
            <p:cNvSpPr txBox="1">
              <a:spLocks noChangeArrowheads="1"/>
            </p:cNvSpPr>
            <p:nvPr/>
          </p:nvSpPr>
          <p:spPr bwMode="auto">
            <a:xfrm>
              <a:off x="2750592" y="1860957"/>
              <a:ext cx="2576151" cy="307821"/>
            </a:xfrm>
            <a:prstGeom prst="rect">
              <a:avLst/>
            </a:prstGeom>
            <a:noFill/>
            <a:ln w="9525">
              <a:noFill/>
              <a:miter lim="800000"/>
              <a:headEnd/>
              <a:tailEnd/>
            </a:ln>
          </p:spPr>
          <p:txBody>
            <a:bodyPr lIns="0" tIns="0" rIns="0" bIns="0">
              <a:spAutoFit/>
            </a:bodyPr>
            <a:lstStyle/>
            <a:p>
              <a:pPr defTabSz="912019">
                <a:spcBef>
                  <a:spcPct val="20000"/>
                </a:spcBef>
              </a:pPr>
              <a:r>
                <a:rPr lang="en-US" altLang="zh-CN" sz="1500" b="1" dirty="0">
                  <a:cs typeface="+mn-ea"/>
                  <a:sym typeface="+mn-lt"/>
                </a:rPr>
                <a:t>Add title text</a:t>
              </a:r>
              <a:endParaRPr lang="en-US" sz="1500" b="1" dirty="0">
                <a:cs typeface="+mn-ea"/>
                <a:sym typeface="+mn-lt"/>
              </a:endParaRPr>
            </a:p>
          </p:txBody>
        </p:sp>
        <p:sp>
          <p:nvSpPr>
            <p:cNvPr id="20510" name="TextBox 13@|17FFC:16777215|FBC:16777215|LFC:16777215|LBC:16777215"/>
            <p:cNvSpPr txBox="1">
              <a:spLocks noChangeArrowheads="1"/>
            </p:cNvSpPr>
            <p:nvPr/>
          </p:nvSpPr>
          <p:spPr bwMode="auto">
            <a:xfrm>
              <a:off x="2750592" y="2242987"/>
              <a:ext cx="2333999" cy="430949"/>
            </a:xfrm>
            <a:prstGeom prst="rect">
              <a:avLst/>
            </a:prstGeom>
            <a:noFill/>
            <a:ln w="9525">
              <a:noFill/>
              <a:miter lim="800000"/>
              <a:headEnd/>
              <a:tailEnd/>
            </a:ln>
          </p:spPr>
          <p:txBody>
            <a:bodyPr lIns="0" tIns="0" rIns="0" bIns="0">
              <a:spAutoFit/>
            </a:bodyPr>
            <a:lstStyle/>
            <a:p>
              <a:pPr defTabSz="912019">
                <a:spcBef>
                  <a:spcPct val="20000"/>
                </a:spcBef>
              </a:pPr>
              <a:r>
                <a:rPr lang="en-US" altLang="zh-CN" sz="1050" dirty="0">
                  <a:cs typeface="+mn-ea"/>
                  <a:sym typeface="+mn-lt"/>
                </a:rPr>
                <a:t>Click here to add content, content to match the title. </a:t>
              </a:r>
            </a:p>
          </p:txBody>
        </p:sp>
      </p:grpSp>
      <p:grpSp>
        <p:nvGrpSpPr>
          <p:cNvPr id="3" name="组合 2"/>
          <p:cNvGrpSpPr>
            <a:grpSpLocks/>
          </p:cNvGrpSpPr>
          <p:nvPr/>
        </p:nvGrpSpPr>
        <p:grpSpPr bwMode="auto">
          <a:xfrm>
            <a:off x="4939904" y="1395412"/>
            <a:ext cx="2559844" cy="609646"/>
            <a:chOff x="6587139" y="1860957"/>
            <a:chExt cx="3413204" cy="812979"/>
          </a:xfrm>
        </p:grpSpPr>
        <p:sp>
          <p:nvSpPr>
            <p:cNvPr id="10" name="Oval 97@|1FFC:7355919|FBC:16777215|LFC:16777215|LBC:16777215"/>
            <p:cNvSpPr/>
            <p:nvPr/>
          </p:nvSpPr>
          <p:spPr>
            <a:xfrm>
              <a:off x="6587139" y="1860957"/>
              <a:ext cx="698516" cy="698601"/>
            </a:xfrm>
            <a:prstGeom prst="ellipse">
              <a:avLst/>
            </a:prstGeom>
            <a:solidFill>
              <a:srgbClr val="5AAB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AU" altLang="zh-CN" sz="2100" b="1">
                  <a:solidFill>
                    <a:srgbClr val="FFFFFF"/>
                  </a:solidFill>
                  <a:cs typeface="+mn-ea"/>
                  <a:sym typeface="+mn-lt"/>
                </a:rPr>
                <a:t>2</a:t>
              </a:r>
            </a:p>
          </p:txBody>
        </p:sp>
        <p:sp>
          <p:nvSpPr>
            <p:cNvPr id="20506" name="TextBox 13@|17FFC:16777215|FBC:16777215|LFC:16777215|LBC:16777215"/>
            <p:cNvSpPr txBox="1">
              <a:spLocks noChangeArrowheads="1"/>
            </p:cNvSpPr>
            <p:nvPr/>
          </p:nvSpPr>
          <p:spPr bwMode="auto">
            <a:xfrm>
              <a:off x="7424192" y="1860957"/>
              <a:ext cx="2576151" cy="307821"/>
            </a:xfrm>
            <a:prstGeom prst="rect">
              <a:avLst/>
            </a:prstGeom>
            <a:noFill/>
            <a:ln w="9525">
              <a:noFill/>
              <a:miter lim="800000"/>
              <a:headEnd/>
              <a:tailEnd/>
            </a:ln>
          </p:spPr>
          <p:txBody>
            <a:bodyPr lIns="0" tIns="0" rIns="0" bIns="0">
              <a:spAutoFit/>
            </a:bodyPr>
            <a:lstStyle/>
            <a:p>
              <a:pPr defTabSz="912019">
                <a:spcBef>
                  <a:spcPct val="20000"/>
                </a:spcBef>
              </a:pPr>
              <a:r>
                <a:rPr lang="en-US" altLang="zh-CN" sz="1500" b="1" dirty="0">
                  <a:cs typeface="+mn-ea"/>
                  <a:sym typeface="+mn-lt"/>
                </a:rPr>
                <a:t>Add title text</a:t>
              </a:r>
            </a:p>
          </p:txBody>
        </p:sp>
        <p:sp>
          <p:nvSpPr>
            <p:cNvPr id="20507" name="TextBox 13@|17FFC:16777215|FBC:16777215|LFC:16777215|LBC:16777215"/>
            <p:cNvSpPr txBox="1">
              <a:spLocks noChangeArrowheads="1"/>
            </p:cNvSpPr>
            <p:nvPr/>
          </p:nvSpPr>
          <p:spPr bwMode="auto">
            <a:xfrm>
              <a:off x="7424192" y="2242987"/>
              <a:ext cx="2333999" cy="430949"/>
            </a:xfrm>
            <a:prstGeom prst="rect">
              <a:avLst/>
            </a:prstGeom>
            <a:noFill/>
            <a:ln w="9525">
              <a:noFill/>
              <a:miter lim="800000"/>
              <a:headEnd/>
              <a:tailEnd/>
            </a:ln>
          </p:spPr>
          <p:txBody>
            <a:bodyPr lIns="0" tIns="0" rIns="0" bIns="0">
              <a:spAutoFit/>
            </a:bodyPr>
            <a:lstStyle/>
            <a:p>
              <a:pPr defTabSz="912019">
                <a:spcBef>
                  <a:spcPct val="20000"/>
                </a:spcBef>
              </a:pPr>
              <a:r>
                <a:rPr lang="en-US" altLang="zh-CN" sz="1050" dirty="0">
                  <a:cs typeface="+mn-ea"/>
                  <a:sym typeface="+mn-lt"/>
                </a:rPr>
                <a:t>Click here to add content, content to match the title. </a:t>
              </a:r>
            </a:p>
          </p:txBody>
        </p:sp>
      </p:grpSp>
      <p:grpSp>
        <p:nvGrpSpPr>
          <p:cNvPr id="4" name="组合 4"/>
          <p:cNvGrpSpPr>
            <a:grpSpLocks/>
          </p:cNvGrpSpPr>
          <p:nvPr/>
        </p:nvGrpSpPr>
        <p:grpSpPr bwMode="auto">
          <a:xfrm>
            <a:off x="1378744" y="2436020"/>
            <a:ext cx="2615804" cy="632503"/>
            <a:chOff x="1837717" y="3247406"/>
            <a:chExt cx="3489026" cy="844072"/>
          </a:xfrm>
        </p:grpSpPr>
        <p:sp>
          <p:nvSpPr>
            <p:cNvPr id="9" name="Oval 92@|1FFC:7355919|FBC:16777215|LFC:16777215|LBC:16777215"/>
            <p:cNvSpPr/>
            <p:nvPr/>
          </p:nvSpPr>
          <p:spPr>
            <a:xfrm>
              <a:off x="1837717" y="3247406"/>
              <a:ext cx="698758" cy="699108"/>
            </a:xfrm>
            <a:prstGeom prst="ellipse">
              <a:avLst/>
            </a:prstGeom>
            <a:solidFill>
              <a:srgbClr val="5AAB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AU" altLang="zh-CN" sz="2100" b="1">
                  <a:solidFill>
                    <a:srgbClr val="FFFFFF"/>
                  </a:solidFill>
                  <a:cs typeface="+mn-ea"/>
                  <a:sym typeface="+mn-lt"/>
                </a:rPr>
                <a:t>3</a:t>
              </a:r>
            </a:p>
          </p:txBody>
        </p:sp>
        <p:sp>
          <p:nvSpPr>
            <p:cNvPr id="20503" name="TextBox 13@|17FFC:16777215|FBC:16777215|LFC:16777215|LBC:16777215"/>
            <p:cNvSpPr txBox="1">
              <a:spLocks noChangeArrowheads="1"/>
            </p:cNvSpPr>
            <p:nvPr/>
          </p:nvSpPr>
          <p:spPr bwMode="auto">
            <a:xfrm>
              <a:off x="2750592" y="3278186"/>
              <a:ext cx="2576151" cy="308044"/>
            </a:xfrm>
            <a:prstGeom prst="rect">
              <a:avLst/>
            </a:prstGeom>
            <a:noFill/>
            <a:ln w="9525">
              <a:noFill/>
              <a:miter lim="800000"/>
              <a:headEnd/>
              <a:tailEnd/>
            </a:ln>
          </p:spPr>
          <p:txBody>
            <a:bodyPr lIns="0" tIns="0" rIns="0" bIns="0">
              <a:spAutoFit/>
            </a:bodyPr>
            <a:lstStyle/>
            <a:p>
              <a:pPr defTabSz="912019">
                <a:spcBef>
                  <a:spcPct val="20000"/>
                </a:spcBef>
              </a:pPr>
              <a:r>
                <a:rPr lang="en-US" altLang="zh-CN" sz="1500" b="1" dirty="0">
                  <a:cs typeface="+mn-ea"/>
                  <a:sym typeface="+mn-lt"/>
                </a:rPr>
                <a:t>Add title text</a:t>
              </a:r>
            </a:p>
          </p:txBody>
        </p:sp>
        <p:sp>
          <p:nvSpPr>
            <p:cNvPr id="20504" name="TextBox 13@|17FFC:16777215|FBC:16777215|LFC:16777215|LBC:16777215"/>
            <p:cNvSpPr txBox="1">
              <a:spLocks noChangeArrowheads="1"/>
            </p:cNvSpPr>
            <p:nvPr/>
          </p:nvSpPr>
          <p:spPr bwMode="auto">
            <a:xfrm>
              <a:off x="2750592" y="3660216"/>
              <a:ext cx="2333999" cy="431262"/>
            </a:xfrm>
            <a:prstGeom prst="rect">
              <a:avLst/>
            </a:prstGeom>
            <a:noFill/>
            <a:ln w="9525">
              <a:noFill/>
              <a:miter lim="800000"/>
              <a:headEnd/>
              <a:tailEnd/>
            </a:ln>
          </p:spPr>
          <p:txBody>
            <a:bodyPr lIns="0" tIns="0" rIns="0" bIns="0">
              <a:spAutoFit/>
            </a:bodyPr>
            <a:lstStyle/>
            <a:p>
              <a:pPr defTabSz="912019">
                <a:spcBef>
                  <a:spcPct val="20000"/>
                </a:spcBef>
              </a:pPr>
              <a:r>
                <a:rPr lang="en-US" altLang="zh-CN" sz="1050" dirty="0">
                  <a:cs typeface="+mn-ea"/>
                  <a:sym typeface="+mn-lt"/>
                </a:rPr>
                <a:t>Click here to add content, content to match the title. </a:t>
              </a:r>
            </a:p>
          </p:txBody>
        </p:sp>
      </p:grpSp>
      <p:grpSp>
        <p:nvGrpSpPr>
          <p:cNvPr id="5" name="组合 3"/>
          <p:cNvGrpSpPr>
            <a:grpSpLocks/>
          </p:cNvGrpSpPr>
          <p:nvPr/>
        </p:nvGrpSpPr>
        <p:grpSpPr bwMode="auto">
          <a:xfrm>
            <a:off x="4939904" y="2444355"/>
            <a:ext cx="2559844" cy="624076"/>
            <a:chOff x="6587139" y="3258767"/>
            <a:chExt cx="3413204" cy="832587"/>
          </a:xfrm>
        </p:grpSpPr>
        <p:sp>
          <p:nvSpPr>
            <p:cNvPr id="11" name="Oval 102@|1FFC:7355919|FBC:16777215|LFC:16777215|LBC:16777215"/>
            <p:cNvSpPr/>
            <p:nvPr/>
          </p:nvSpPr>
          <p:spPr>
            <a:xfrm>
              <a:off x="6587139" y="3258767"/>
              <a:ext cx="698516" cy="698908"/>
            </a:xfrm>
            <a:prstGeom prst="ellipse">
              <a:avLst/>
            </a:prstGeom>
            <a:solidFill>
              <a:srgbClr val="5AAB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AU" altLang="zh-CN" sz="2100" b="1">
                  <a:solidFill>
                    <a:srgbClr val="FFFFFF"/>
                  </a:solidFill>
                  <a:cs typeface="+mn-ea"/>
                  <a:sym typeface="+mn-lt"/>
                </a:rPr>
                <a:t>4</a:t>
              </a:r>
            </a:p>
          </p:txBody>
        </p:sp>
        <p:sp>
          <p:nvSpPr>
            <p:cNvPr id="20500" name="TextBox 13@|17FFC:16777215|FBC:16777215|LFC:16777215|LBC:16777215"/>
            <p:cNvSpPr txBox="1">
              <a:spLocks noChangeArrowheads="1"/>
            </p:cNvSpPr>
            <p:nvPr/>
          </p:nvSpPr>
          <p:spPr bwMode="auto">
            <a:xfrm>
              <a:off x="7424192" y="3278186"/>
              <a:ext cx="2576151" cy="307956"/>
            </a:xfrm>
            <a:prstGeom prst="rect">
              <a:avLst/>
            </a:prstGeom>
            <a:noFill/>
            <a:ln w="9525">
              <a:noFill/>
              <a:miter lim="800000"/>
              <a:headEnd/>
              <a:tailEnd/>
            </a:ln>
          </p:spPr>
          <p:txBody>
            <a:bodyPr lIns="0" tIns="0" rIns="0" bIns="0">
              <a:spAutoFit/>
            </a:bodyPr>
            <a:lstStyle/>
            <a:p>
              <a:pPr defTabSz="912019">
                <a:spcBef>
                  <a:spcPct val="20000"/>
                </a:spcBef>
              </a:pPr>
              <a:r>
                <a:rPr lang="en-US" altLang="zh-CN" sz="1500" b="1" dirty="0">
                  <a:cs typeface="+mn-ea"/>
                  <a:sym typeface="+mn-lt"/>
                </a:rPr>
                <a:t>Add title text</a:t>
              </a:r>
            </a:p>
          </p:txBody>
        </p:sp>
        <p:sp>
          <p:nvSpPr>
            <p:cNvPr id="20501" name="TextBox 13@|17FFC:16777215|FBC:16777215|LFC:16777215|LBC:16777215"/>
            <p:cNvSpPr txBox="1">
              <a:spLocks noChangeArrowheads="1"/>
            </p:cNvSpPr>
            <p:nvPr/>
          </p:nvSpPr>
          <p:spPr bwMode="auto">
            <a:xfrm>
              <a:off x="7424192" y="3660216"/>
              <a:ext cx="2333999" cy="431138"/>
            </a:xfrm>
            <a:prstGeom prst="rect">
              <a:avLst/>
            </a:prstGeom>
            <a:noFill/>
            <a:ln w="9525">
              <a:noFill/>
              <a:miter lim="800000"/>
              <a:headEnd/>
              <a:tailEnd/>
            </a:ln>
          </p:spPr>
          <p:txBody>
            <a:bodyPr lIns="0" tIns="0" rIns="0" bIns="0">
              <a:spAutoFit/>
            </a:bodyPr>
            <a:lstStyle/>
            <a:p>
              <a:pPr defTabSz="912019">
                <a:spcBef>
                  <a:spcPct val="20000"/>
                </a:spcBef>
              </a:pPr>
              <a:r>
                <a:rPr lang="en-US" altLang="zh-CN" sz="1050" dirty="0">
                  <a:cs typeface="+mn-ea"/>
                  <a:sym typeface="+mn-lt"/>
                </a:rPr>
                <a:t>Click here to add content, content to match the title. </a:t>
              </a:r>
            </a:p>
          </p:txBody>
        </p:sp>
      </p:grpSp>
      <p:grpSp>
        <p:nvGrpSpPr>
          <p:cNvPr id="6" name="组合 5"/>
          <p:cNvGrpSpPr>
            <a:grpSpLocks/>
          </p:cNvGrpSpPr>
          <p:nvPr/>
        </p:nvGrpSpPr>
        <p:grpSpPr bwMode="auto">
          <a:xfrm>
            <a:off x="1378744" y="3475433"/>
            <a:ext cx="2615804" cy="609646"/>
            <a:chOff x="1837717" y="4633856"/>
            <a:chExt cx="3489026" cy="812979"/>
          </a:xfrm>
        </p:grpSpPr>
        <p:sp>
          <p:nvSpPr>
            <p:cNvPr id="12" name="Oval 106@|1FFC:7355919|FBC:16777215|LFC:16777215|LBC:16777215"/>
            <p:cNvSpPr/>
            <p:nvPr/>
          </p:nvSpPr>
          <p:spPr>
            <a:xfrm>
              <a:off x="1837717" y="4633856"/>
              <a:ext cx="698758" cy="698601"/>
            </a:xfrm>
            <a:prstGeom prst="ellipse">
              <a:avLst/>
            </a:prstGeom>
            <a:solidFill>
              <a:srgbClr val="5AAB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AU" altLang="zh-CN" sz="2100" b="1">
                  <a:solidFill>
                    <a:srgbClr val="FFFFFF"/>
                  </a:solidFill>
                  <a:cs typeface="+mn-ea"/>
                  <a:sym typeface="+mn-lt"/>
                </a:rPr>
                <a:t>5</a:t>
              </a:r>
            </a:p>
          </p:txBody>
        </p:sp>
        <p:sp>
          <p:nvSpPr>
            <p:cNvPr id="20497" name="TextBox 13@|17FFC:16777215|FBC:16777215|LFC:16777215|LBC:16777215"/>
            <p:cNvSpPr txBox="1">
              <a:spLocks noChangeArrowheads="1"/>
            </p:cNvSpPr>
            <p:nvPr/>
          </p:nvSpPr>
          <p:spPr bwMode="auto">
            <a:xfrm>
              <a:off x="2750592" y="4633856"/>
              <a:ext cx="2576151" cy="307821"/>
            </a:xfrm>
            <a:prstGeom prst="rect">
              <a:avLst/>
            </a:prstGeom>
            <a:noFill/>
            <a:ln w="9525">
              <a:noFill/>
              <a:miter lim="800000"/>
              <a:headEnd/>
              <a:tailEnd/>
            </a:ln>
          </p:spPr>
          <p:txBody>
            <a:bodyPr lIns="0" tIns="0" rIns="0" bIns="0">
              <a:spAutoFit/>
            </a:bodyPr>
            <a:lstStyle/>
            <a:p>
              <a:pPr defTabSz="912019">
                <a:spcBef>
                  <a:spcPct val="20000"/>
                </a:spcBef>
              </a:pPr>
              <a:r>
                <a:rPr lang="en-US" altLang="zh-CN" sz="1500" b="1" dirty="0">
                  <a:cs typeface="+mn-ea"/>
                  <a:sym typeface="+mn-lt"/>
                </a:rPr>
                <a:t>Add title text</a:t>
              </a:r>
            </a:p>
          </p:txBody>
        </p:sp>
        <p:sp>
          <p:nvSpPr>
            <p:cNvPr id="20498" name="TextBox 13@|17FFC:16777215|FBC:16777215|LFC:16777215|LBC:16777215"/>
            <p:cNvSpPr txBox="1">
              <a:spLocks noChangeArrowheads="1"/>
            </p:cNvSpPr>
            <p:nvPr/>
          </p:nvSpPr>
          <p:spPr bwMode="auto">
            <a:xfrm>
              <a:off x="2750592" y="5015886"/>
              <a:ext cx="2333999" cy="430949"/>
            </a:xfrm>
            <a:prstGeom prst="rect">
              <a:avLst/>
            </a:prstGeom>
            <a:noFill/>
            <a:ln w="9525">
              <a:noFill/>
              <a:miter lim="800000"/>
              <a:headEnd/>
              <a:tailEnd/>
            </a:ln>
          </p:spPr>
          <p:txBody>
            <a:bodyPr lIns="0" tIns="0" rIns="0" bIns="0">
              <a:spAutoFit/>
            </a:bodyPr>
            <a:lstStyle/>
            <a:p>
              <a:pPr defTabSz="912019">
                <a:spcBef>
                  <a:spcPct val="20000"/>
                </a:spcBef>
              </a:pPr>
              <a:r>
                <a:rPr lang="en-US" altLang="zh-CN" sz="1050" dirty="0">
                  <a:cs typeface="+mn-ea"/>
                  <a:sym typeface="+mn-lt"/>
                </a:rPr>
                <a:t>Click here to add content, content to match the title. </a:t>
              </a:r>
            </a:p>
          </p:txBody>
        </p:sp>
      </p:grpSp>
      <p:grpSp>
        <p:nvGrpSpPr>
          <p:cNvPr id="7" name="组合 6"/>
          <p:cNvGrpSpPr>
            <a:grpSpLocks/>
          </p:cNvGrpSpPr>
          <p:nvPr/>
        </p:nvGrpSpPr>
        <p:grpSpPr bwMode="auto">
          <a:xfrm>
            <a:off x="4939904" y="3475432"/>
            <a:ext cx="2559844" cy="609646"/>
            <a:chOff x="6587139" y="4633856"/>
            <a:chExt cx="3413204" cy="812979"/>
          </a:xfrm>
        </p:grpSpPr>
        <p:sp>
          <p:nvSpPr>
            <p:cNvPr id="13" name="Oval 110@|1FFC:7355919|FBC:16777215|LFC:16777215|LBC:16777215"/>
            <p:cNvSpPr/>
            <p:nvPr/>
          </p:nvSpPr>
          <p:spPr>
            <a:xfrm>
              <a:off x="6587139" y="4656084"/>
              <a:ext cx="698516" cy="700188"/>
            </a:xfrm>
            <a:prstGeom prst="ellipse">
              <a:avLst/>
            </a:prstGeom>
            <a:solidFill>
              <a:srgbClr val="5AAB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AU" altLang="zh-CN" sz="2100" b="1">
                  <a:solidFill>
                    <a:srgbClr val="FFFFFF"/>
                  </a:solidFill>
                  <a:cs typeface="+mn-ea"/>
                  <a:sym typeface="+mn-lt"/>
                </a:rPr>
                <a:t>6</a:t>
              </a:r>
            </a:p>
          </p:txBody>
        </p:sp>
        <p:sp>
          <p:nvSpPr>
            <p:cNvPr id="20494" name="TextBox 13@|17FFC:16777215|FBC:16777215|LFC:16777215|LBC:16777215"/>
            <p:cNvSpPr txBox="1">
              <a:spLocks noChangeArrowheads="1"/>
            </p:cNvSpPr>
            <p:nvPr/>
          </p:nvSpPr>
          <p:spPr bwMode="auto">
            <a:xfrm>
              <a:off x="7424192" y="4633856"/>
              <a:ext cx="2576151" cy="307820"/>
            </a:xfrm>
            <a:prstGeom prst="rect">
              <a:avLst/>
            </a:prstGeom>
            <a:noFill/>
            <a:ln w="9525">
              <a:noFill/>
              <a:miter lim="800000"/>
              <a:headEnd/>
              <a:tailEnd/>
            </a:ln>
          </p:spPr>
          <p:txBody>
            <a:bodyPr lIns="0" tIns="0" rIns="0" bIns="0">
              <a:spAutoFit/>
            </a:bodyPr>
            <a:lstStyle/>
            <a:p>
              <a:pPr defTabSz="912019">
                <a:spcBef>
                  <a:spcPct val="20000"/>
                </a:spcBef>
              </a:pPr>
              <a:r>
                <a:rPr lang="en-US" altLang="zh-CN" sz="1500" b="1" dirty="0">
                  <a:cs typeface="+mn-ea"/>
                  <a:sym typeface="+mn-lt"/>
                </a:rPr>
                <a:t>Add title text</a:t>
              </a:r>
            </a:p>
          </p:txBody>
        </p:sp>
        <p:sp>
          <p:nvSpPr>
            <p:cNvPr id="20495" name="TextBox 13@|17FFC:16777215|FBC:16777215|LFC:16777215|LBC:16777215"/>
            <p:cNvSpPr txBox="1">
              <a:spLocks noChangeArrowheads="1"/>
            </p:cNvSpPr>
            <p:nvPr/>
          </p:nvSpPr>
          <p:spPr bwMode="auto">
            <a:xfrm>
              <a:off x="7424192" y="5015886"/>
              <a:ext cx="2333999" cy="430949"/>
            </a:xfrm>
            <a:prstGeom prst="rect">
              <a:avLst/>
            </a:prstGeom>
            <a:noFill/>
            <a:ln w="9525">
              <a:noFill/>
              <a:miter lim="800000"/>
              <a:headEnd/>
              <a:tailEnd/>
            </a:ln>
          </p:spPr>
          <p:txBody>
            <a:bodyPr lIns="0" tIns="0" rIns="0" bIns="0">
              <a:spAutoFit/>
            </a:bodyPr>
            <a:lstStyle/>
            <a:p>
              <a:pPr defTabSz="912019">
                <a:spcBef>
                  <a:spcPct val="20000"/>
                </a:spcBef>
              </a:pPr>
              <a:r>
                <a:rPr lang="en-US" altLang="zh-CN" sz="1050" dirty="0">
                  <a:cs typeface="+mn-ea"/>
                  <a:sym typeface="+mn-lt"/>
                </a:rPr>
                <a:t>Click here to add content, content to match the title. </a:t>
              </a:r>
            </a:p>
          </p:txBody>
        </p:sp>
      </p:grpSp>
    </p:spTree>
    <p:extLst>
      <p:ext uri="{BB962C8B-B14F-4D97-AF65-F5344CB8AC3E}">
        <p14:creationId xmlns:p14="http://schemas.microsoft.com/office/powerpoint/2010/main" val="738119457"/>
      </p:ext>
    </p:ext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anim calcmode="lin" valueType="num">
                                      <p:cBhvr>
                                        <p:cTn id="15" dur="500" fill="hold"/>
                                        <p:tgtEl>
                                          <p:spTgt spid="3"/>
                                        </p:tgtEl>
                                        <p:attrNameLst>
                                          <p:attrName>ppt_x</p:attrName>
                                        </p:attrNameLst>
                                      </p:cBhvr>
                                      <p:tavLst>
                                        <p:tav tm="0">
                                          <p:val>
                                            <p:strVal val="#ppt_x"/>
                                          </p:val>
                                        </p:tav>
                                        <p:tav tm="100000">
                                          <p:val>
                                            <p:strVal val="#ppt_x"/>
                                          </p:val>
                                        </p:tav>
                                      </p:tavLst>
                                    </p:anim>
                                    <p:anim calcmode="lin" valueType="num">
                                      <p:cBhvr>
                                        <p:cTn id="16"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anim calcmode="lin" valueType="num">
                                      <p:cBhvr>
                                        <p:cTn id="22" dur="500" fill="hold"/>
                                        <p:tgtEl>
                                          <p:spTgt spid="4"/>
                                        </p:tgtEl>
                                        <p:attrNameLst>
                                          <p:attrName>ppt_x</p:attrName>
                                        </p:attrNameLst>
                                      </p:cBhvr>
                                      <p:tavLst>
                                        <p:tav tm="0">
                                          <p:val>
                                            <p:strVal val="#ppt_x"/>
                                          </p:val>
                                        </p:tav>
                                        <p:tav tm="100000">
                                          <p:val>
                                            <p:strVal val="#ppt_x"/>
                                          </p:val>
                                        </p:tav>
                                      </p:tavLst>
                                    </p:anim>
                                    <p:anim calcmode="lin" valueType="num">
                                      <p:cBhvr>
                                        <p:cTn id="23"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anim calcmode="lin" valueType="num">
                                      <p:cBhvr>
                                        <p:cTn id="29" dur="500" fill="hold"/>
                                        <p:tgtEl>
                                          <p:spTgt spid="5"/>
                                        </p:tgtEl>
                                        <p:attrNameLst>
                                          <p:attrName>ppt_x</p:attrName>
                                        </p:attrNameLst>
                                      </p:cBhvr>
                                      <p:tavLst>
                                        <p:tav tm="0">
                                          <p:val>
                                            <p:strVal val="#ppt_x"/>
                                          </p:val>
                                        </p:tav>
                                        <p:tav tm="100000">
                                          <p:val>
                                            <p:strVal val="#ppt_x"/>
                                          </p:val>
                                        </p:tav>
                                      </p:tavLst>
                                    </p:anim>
                                    <p:anim calcmode="lin" valueType="num">
                                      <p:cBhvr>
                                        <p:cTn id="30"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anim calcmode="lin" valueType="num">
                                      <p:cBhvr>
                                        <p:cTn id="36" dur="500" fill="hold"/>
                                        <p:tgtEl>
                                          <p:spTgt spid="6"/>
                                        </p:tgtEl>
                                        <p:attrNameLst>
                                          <p:attrName>ppt_x</p:attrName>
                                        </p:attrNameLst>
                                      </p:cBhvr>
                                      <p:tavLst>
                                        <p:tav tm="0">
                                          <p:val>
                                            <p:strVal val="#ppt_x"/>
                                          </p:val>
                                        </p:tav>
                                        <p:tav tm="100000">
                                          <p:val>
                                            <p:strVal val="#ppt_x"/>
                                          </p:val>
                                        </p:tav>
                                      </p:tavLst>
                                    </p:anim>
                                    <p:anim calcmode="lin" valueType="num">
                                      <p:cBhvr>
                                        <p:cTn id="37"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anim calcmode="lin" valueType="num">
                                      <p:cBhvr>
                                        <p:cTn id="43" dur="500" fill="hold"/>
                                        <p:tgtEl>
                                          <p:spTgt spid="7"/>
                                        </p:tgtEl>
                                        <p:attrNameLst>
                                          <p:attrName>ppt_x</p:attrName>
                                        </p:attrNameLst>
                                      </p:cBhvr>
                                      <p:tavLst>
                                        <p:tav tm="0">
                                          <p:val>
                                            <p:strVal val="#ppt_x"/>
                                          </p:val>
                                        </p:tav>
                                        <p:tav tm="100000">
                                          <p:val>
                                            <p:strVal val="#ppt_x"/>
                                          </p:val>
                                        </p:tav>
                                      </p:tavLst>
                                    </p:anim>
                                    <p:anim calcmode="lin" valueType="num">
                                      <p:cBhvr>
                                        <p:cTn id="44"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a:grpSpLocks/>
          </p:cNvGrpSpPr>
          <p:nvPr/>
        </p:nvGrpSpPr>
        <p:grpSpPr bwMode="auto">
          <a:xfrm>
            <a:off x="3253979" y="1772841"/>
            <a:ext cx="2383631" cy="2384822"/>
            <a:chOff x="4338403" y="2363519"/>
            <a:chExt cx="3178368" cy="3179941"/>
          </a:xfrm>
        </p:grpSpPr>
        <p:sp>
          <p:nvSpPr>
            <p:cNvPr id="8" name="Block Arc 38@|1FFC:3103537|FBC:16777215|LFC:16777215|LBC:16777215"/>
            <p:cNvSpPr/>
            <p:nvPr/>
          </p:nvSpPr>
          <p:spPr>
            <a:xfrm rot="2990966">
              <a:off x="4351111" y="2363512"/>
              <a:ext cx="3157715" cy="3157729"/>
            </a:xfrm>
            <a:prstGeom prst="blockArc">
              <a:avLst>
                <a:gd name="adj1" fmla="val 10800000"/>
                <a:gd name="adj2" fmla="val 16298175"/>
                <a:gd name="adj3" fmla="val 16327"/>
              </a:avLst>
            </a:prstGeom>
            <a:solidFill>
              <a:srgbClr val="315B2F"/>
            </a:solidFill>
            <a:ln w="9525" cap="flat" cmpd="sng" algn="ctr">
              <a:noFill/>
              <a:prstDash val="solid"/>
            </a:ln>
            <a:effectLst/>
          </p:spPr>
          <p:txBody>
            <a:bodyPr anchor="ctr"/>
            <a:lstStyle/>
            <a:p>
              <a:pPr algn="ctr">
                <a:defRPr/>
              </a:pPr>
              <a:endParaRPr lang="en-US" sz="1013" kern="0">
                <a:solidFill>
                  <a:prstClr val="black"/>
                </a:solidFill>
                <a:cs typeface="+mn-ea"/>
                <a:sym typeface="+mn-lt"/>
              </a:endParaRPr>
            </a:p>
          </p:txBody>
        </p:sp>
        <p:sp>
          <p:nvSpPr>
            <p:cNvPr id="9" name="Block Arc 37@|1FFC:3255130|FBC:16777215|LFC:16777215|LBC:16777215"/>
            <p:cNvSpPr/>
            <p:nvPr/>
          </p:nvSpPr>
          <p:spPr>
            <a:xfrm rot="19115698">
              <a:off x="4338403" y="2369869"/>
              <a:ext cx="3157729" cy="3157715"/>
            </a:xfrm>
            <a:prstGeom prst="blockArc">
              <a:avLst>
                <a:gd name="adj1" fmla="val 11150769"/>
                <a:gd name="adj2" fmla="val 16298175"/>
                <a:gd name="adj3" fmla="val 16327"/>
              </a:avLst>
            </a:prstGeom>
            <a:solidFill>
              <a:srgbClr val="5AAB31"/>
            </a:solidFill>
            <a:ln w="9525" cap="flat" cmpd="sng" algn="ctr">
              <a:noFill/>
              <a:prstDash val="solid"/>
            </a:ln>
            <a:effectLst/>
          </p:spPr>
          <p:txBody>
            <a:bodyPr anchor="ctr"/>
            <a:lstStyle/>
            <a:p>
              <a:pPr algn="ctr">
                <a:defRPr/>
              </a:pPr>
              <a:endParaRPr lang="en-US" sz="1013" kern="0">
                <a:solidFill>
                  <a:prstClr val="black"/>
                </a:solidFill>
                <a:cs typeface="+mn-ea"/>
                <a:sym typeface="+mn-lt"/>
              </a:endParaRPr>
            </a:p>
          </p:txBody>
        </p:sp>
        <p:sp>
          <p:nvSpPr>
            <p:cNvPr id="10" name="Block Arc 40@|1FFC:3103537|FBC:16777215|LFC:16777215|LBC:16777215"/>
            <p:cNvSpPr/>
            <p:nvPr/>
          </p:nvSpPr>
          <p:spPr>
            <a:xfrm rot="13947231">
              <a:off x="4346347" y="2385738"/>
              <a:ext cx="3157715" cy="3157730"/>
            </a:xfrm>
            <a:prstGeom prst="blockArc">
              <a:avLst>
                <a:gd name="adj1" fmla="val 10800000"/>
                <a:gd name="adj2" fmla="val 16298175"/>
                <a:gd name="adj3" fmla="val 16327"/>
              </a:avLst>
            </a:prstGeom>
            <a:solidFill>
              <a:srgbClr val="315B2F"/>
            </a:solidFill>
            <a:ln w="9525" cap="flat" cmpd="sng" algn="ctr">
              <a:noFill/>
              <a:prstDash val="solid"/>
            </a:ln>
            <a:effectLst/>
          </p:spPr>
          <p:txBody>
            <a:bodyPr anchor="ctr"/>
            <a:lstStyle/>
            <a:p>
              <a:pPr algn="ctr">
                <a:defRPr/>
              </a:pPr>
              <a:endParaRPr lang="en-US" sz="1013" kern="0">
                <a:solidFill>
                  <a:prstClr val="black"/>
                </a:solidFill>
                <a:cs typeface="+mn-ea"/>
                <a:sym typeface="+mn-lt"/>
              </a:endParaRPr>
            </a:p>
          </p:txBody>
        </p:sp>
        <p:sp>
          <p:nvSpPr>
            <p:cNvPr id="11" name="Block Arc 39@|1FFC:3255130|FBC:16777215|LFC:16777215|LBC:16777215"/>
            <p:cNvSpPr/>
            <p:nvPr/>
          </p:nvSpPr>
          <p:spPr>
            <a:xfrm rot="8470872">
              <a:off x="4359041" y="2374632"/>
              <a:ext cx="3157730" cy="3157716"/>
            </a:xfrm>
            <a:prstGeom prst="blockArc">
              <a:avLst>
                <a:gd name="adj1" fmla="val 10800000"/>
                <a:gd name="adj2" fmla="val 16298175"/>
                <a:gd name="adj3" fmla="val 16327"/>
              </a:avLst>
            </a:prstGeom>
            <a:solidFill>
              <a:srgbClr val="5AAB31"/>
            </a:solidFill>
            <a:ln w="9525" cap="flat" cmpd="sng" algn="ctr">
              <a:noFill/>
              <a:prstDash val="solid"/>
            </a:ln>
            <a:effectLst/>
          </p:spPr>
          <p:txBody>
            <a:bodyPr anchor="ctr"/>
            <a:lstStyle/>
            <a:p>
              <a:pPr algn="ctr">
                <a:defRPr/>
              </a:pPr>
              <a:endParaRPr lang="en-US" sz="1013" kern="0">
                <a:solidFill>
                  <a:prstClr val="black"/>
                </a:solidFill>
                <a:cs typeface="+mn-ea"/>
                <a:sym typeface="+mn-lt"/>
              </a:endParaRPr>
            </a:p>
          </p:txBody>
        </p:sp>
        <p:sp>
          <p:nvSpPr>
            <p:cNvPr id="12" name="TextBox 44@|17FFC:16777215|FBC:16777215|LFC:16777215|LBC:16777215"/>
            <p:cNvSpPr txBox="1">
              <a:spLocks noChangeArrowheads="1"/>
            </p:cNvSpPr>
            <p:nvPr/>
          </p:nvSpPr>
          <p:spPr bwMode="auto">
            <a:xfrm>
              <a:off x="4817857" y="3900307"/>
              <a:ext cx="616019" cy="344729"/>
            </a:xfrm>
            <a:prstGeom prst="rect">
              <a:avLst/>
            </a:prstGeom>
            <a:noFill/>
            <a:ln>
              <a:noFill/>
            </a:ln>
            <a:extLst>
              <a:ext uri="{909E8E84-426E-40dd-AFC4-6F175D3DCCD1}"/>
              <a:ext uri="{91240B29-F687-4f45-9708-019B960494DF}"/>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defRPr/>
              </a:pPr>
              <a:r>
                <a:rPr lang="en-US" sz="1080">
                  <a:solidFill>
                    <a:prstClr val="white"/>
                  </a:solidFill>
                  <a:latin typeface="+mn-lt"/>
                  <a:ea typeface="+mn-ea"/>
                  <a:cs typeface="+mn-ea"/>
                  <a:sym typeface="+mn-lt"/>
                </a:rPr>
                <a:t>20%</a:t>
              </a:r>
            </a:p>
          </p:txBody>
        </p:sp>
        <p:sp>
          <p:nvSpPr>
            <p:cNvPr id="25625" name="Isosceles Triangle 41@|1FFC:3255130|FBC:16777215|LFC:16777215|LBC:16777215"/>
            <p:cNvSpPr>
              <a:spLocks noChangeArrowheads="1"/>
            </p:cNvSpPr>
            <p:nvPr/>
          </p:nvSpPr>
          <p:spPr bwMode="auto">
            <a:xfrm rot="2938533">
              <a:off x="4790076" y="2692943"/>
              <a:ext cx="757280" cy="295293"/>
            </a:xfrm>
            <a:prstGeom prst="triangle">
              <a:avLst>
                <a:gd name="adj" fmla="val 50000"/>
              </a:avLst>
            </a:prstGeom>
            <a:solidFill>
              <a:srgbClr val="5AAB31"/>
            </a:solidFill>
            <a:ln w="9525" algn="ctr">
              <a:noFill/>
              <a:miter lim="800000"/>
              <a:headEnd/>
              <a:tailEnd/>
            </a:ln>
          </p:spPr>
          <p:txBody>
            <a:bodyPr anchor="ctr"/>
            <a:lstStyle/>
            <a:p>
              <a:pPr algn="ctr" eaLnBrk="1" hangingPunct="1"/>
              <a:endParaRPr lang="en-US" altLang="zh-CN" sz="1013">
                <a:solidFill>
                  <a:srgbClr val="FFFFFF"/>
                </a:solidFill>
                <a:cs typeface="+mn-ea"/>
                <a:sym typeface="+mn-lt"/>
              </a:endParaRPr>
            </a:p>
          </p:txBody>
        </p:sp>
        <p:sp>
          <p:nvSpPr>
            <p:cNvPr id="25626" name="Isosceles Triangle 42@|1FFC:3103537|FBC:16777215|LFC:16777215|LBC:16777215"/>
            <p:cNvSpPr>
              <a:spLocks noChangeArrowheads="1"/>
            </p:cNvSpPr>
            <p:nvPr/>
          </p:nvSpPr>
          <p:spPr bwMode="auto">
            <a:xfrm rot="8461846">
              <a:off x="6654706" y="3085872"/>
              <a:ext cx="757284" cy="295292"/>
            </a:xfrm>
            <a:prstGeom prst="triangle">
              <a:avLst>
                <a:gd name="adj" fmla="val 50000"/>
              </a:avLst>
            </a:prstGeom>
            <a:solidFill>
              <a:srgbClr val="315B2F"/>
            </a:solidFill>
            <a:ln w="9525" algn="ctr">
              <a:noFill/>
              <a:miter lim="800000"/>
              <a:headEnd/>
              <a:tailEnd/>
            </a:ln>
          </p:spPr>
          <p:txBody>
            <a:bodyPr anchor="ctr"/>
            <a:lstStyle/>
            <a:p>
              <a:pPr algn="ctr" eaLnBrk="1" hangingPunct="1"/>
              <a:endParaRPr lang="en-US" altLang="zh-CN" sz="1013">
                <a:solidFill>
                  <a:srgbClr val="FFFFFF"/>
                </a:solidFill>
                <a:cs typeface="+mn-ea"/>
                <a:sym typeface="+mn-lt"/>
              </a:endParaRPr>
            </a:p>
          </p:txBody>
        </p:sp>
        <p:sp>
          <p:nvSpPr>
            <p:cNvPr id="25627" name="Isosceles Triangle 43@|1FFC:3255130|FBC:16777215|LFC:16777215|LBC:16777215"/>
            <p:cNvSpPr>
              <a:spLocks noChangeArrowheads="1"/>
            </p:cNvSpPr>
            <p:nvPr/>
          </p:nvSpPr>
          <p:spPr bwMode="auto">
            <a:xfrm rot="-7527845">
              <a:off x="6250665" y="4909218"/>
              <a:ext cx="757280" cy="295293"/>
            </a:xfrm>
            <a:prstGeom prst="triangle">
              <a:avLst>
                <a:gd name="adj" fmla="val 50000"/>
              </a:avLst>
            </a:prstGeom>
            <a:solidFill>
              <a:srgbClr val="5AAB31"/>
            </a:solidFill>
            <a:ln w="9525" algn="ctr">
              <a:noFill/>
              <a:miter lim="800000"/>
              <a:headEnd/>
              <a:tailEnd/>
            </a:ln>
          </p:spPr>
          <p:txBody>
            <a:bodyPr anchor="ctr"/>
            <a:lstStyle/>
            <a:p>
              <a:pPr algn="ctr" eaLnBrk="1" hangingPunct="1"/>
              <a:endParaRPr lang="en-US" altLang="zh-CN" sz="1013">
                <a:solidFill>
                  <a:srgbClr val="FFFFFF"/>
                </a:solidFill>
                <a:cs typeface="+mn-ea"/>
                <a:sym typeface="+mn-lt"/>
              </a:endParaRPr>
            </a:p>
          </p:txBody>
        </p:sp>
        <p:sp>
          <p:nvSpPr>
            <p:cNvPr id="25628" name="Isosceles Triangle 44@|1FFC:3103537|FBC:16777215|LFC:16777215|LBC:16777215"/>
            <p:cNvSpPr>
              <a:spLocks noChangeArrowheads="1"/>
            </p:cNvSpPr>
            <p:nvPr/>
          </p:nvSpPr>
          <p:spPr bwMode="auto">
            <a:xfrm rot="-2140797">
              <a:off x="4395556" y="4495651"/>
              <a:ext cx="755696" cy="296880"/>
            </a:xfrm>
            <a:prstGeom prst="triangle">
              <a:avLst>
                <a:gd name="adj" fmla="val 50000"/>
              </a:avLst>
            </a:prstGeom>
            <a:solidFill>
              <a:srgbClr val="315B2F"/>
            </a:solidFill>
            <a:ln w="9525" algn="ctr">
              <a:noFill/>
              <a:miter lim="800000"/>
              <a:headEnd/>
              <a:tailEnd/>
            </a:ln>
          </p:spPr>
          <p:txBody>
            <a:bodyPr anchor="ctr"/>
            <a:lstStyle/>
            <a:p>
              <a:pPr algn="ctr" eaLnBrk="1" hangingPunct="1"/>
              <a:endParaRPr lang="en-US" altLang="zh-CN" sz="1013">
                <a:solidFill>
                  <a:srgbClr val="FFFFFF"/>
                </a:solidFill>
                <a:cs typeface="+mn-ea"/>
                <a:sym typeface="+mn-lt"/>
              </a:endParaRPr>
            </a:p>
          </p:txBody>
        </p:sp>
        <p:sp>
          <p:nvSpPr>
            <p:cNvPr id="25629" name="TextBox 61@|17FFC:16777215|FBC:16777215|LFC:16777215|LBC:16777215"/>
            <p:cNvSpPr txBox="1">
              <a:spLocks noChangeArrowheads="1"/>
            </p:cNvSpPr>
            <p:nvPr/>
          </p:nvSpPr>
          <p:spPr bwMode="auto">
            <a:xfrm>
              <a:off x="5932351" y="2509577"/>
              <a:ext cx="372348" cy="330964"/>
            </a:xfrm>
            <a:prstGeom prst="rect">
              <a:avLst/>
            </a:prstGeom>
            <a:noFill/>
            <a:ln w="9525">
              <a:noFill/>
              <a:miter lim="800000"/>
              <a:headEnd/>
              <a:tailEnd/>
            </a:ln>
          </p:spPr>
          <p:txBody>
            <a:bodyPr wrap="none">
              <a:spAutoFit/>
            </a:bodyPr>
            <a:lstStyle/>
            <a:p>
              <a:pPr eaLnBrk="1" hangingPunct="1"/>
              <a:r>
                <a:rPr lang="en-US" altLang="zh-CN" sz="1013" b="1">
                  <a:solidFill>
                    <a:srgbClr val="FFFFFF"/>
                  </a:solidFill>
                  <a:cs typeface="+mn-ea"/>
                  <a:sym typeface="+mn-lt"/>
                </a:rPr>
                <a:t>A</a:t>
              </a:r>
            </a:p>
          </p:txBody>
        </p:sp>
        <p:sp>
          <p:nvSpPr>
            <p:cNvPr id="25630" name="TextBox 62@|17FFC:16777215|FBC:16777215|LFC:16777215|LBC:16777215"/>
            <p:cNvSpPr txBox="1">
              <a:spLocks noChangeArrowheads="1"/>
            </p:cNvSpPr>
            <p:nvPr/>
          </p:nvSpPr>
          <p:spPr bwMode="auto">
            <a:xfrm>
              <a:off x="5559264" y="5124336"/>
              <a:ext cx="372348" cy="330964"/>
            </a:xfrm>
            <a:prstGeom prst="rect">
              <a:avLst/>
            </a:prstGeom>
            <a:noFill/>
            <a:ln w="9525">
              <a:noFill/>
              <a:miter lim="800000"/>
              <a:headEnd/>
              <a:tailEnd/>
            </a:ln>
          </p:spPr>
          <p:txBody>
            <a:bodyPr wrap="none">
              <a:spAutoFit/>
            </a:bodyPr>
            <a:lstStyle/>
            <a:p>
              <a:pPr eaLnBrk="1" hangingPunct="1"/>
              <a:r>
                <a:rPr lang="en-US" altLang="zh-CN" sz="1013" b="1">
                  <a:solidFill>
                    <a:srgbClr val="FFFFFF"/>
                  </a:solidFill>
                  <a:cs typeface="+mn-ea"/>
                  <a:sym typeface="+mn-lt"/>
                </a:rPr>
                <a:t>C</a:t>
              </a:r>
            </a:p>
          </p:txBody>
        </p:sp>
        <p:sp>
          <p:nvSpPr>
            <p:cNvPr id="25631" name="TextBox 63@|17FFC:16777215|FBC:16777215|LFC:16777215|LBC:16777215"/>
            <p:cNvSpPr txBox="1">
              <a:spLocks noChangeArrowheads="1"/>
            </p:cNvSpPr>
            <p:nvPr/>
          </p:nvSpPr>
          <p:spPr bwMode="auto">
            <a:xfrm>
              <a:off x="4470172" y="3620890"/>
              <a:ext cx="372348" cy="330964"/>
            </a:xfrm>
            <a:prstGeom prst="rect">
              <a:avLst/>
            </a:prstGeom>
            <a:noFill/>
            <a:ln w="9525">
              <a:noFill/>
              <a:miter lim="800000"/>
              <a:headEnd/>
              <a:tailEnd/>
            </a:ln>
          </p:spPr>
          <p:txBody>
            <a:bodyPr wrap="none">
              <a:spAutoFit/>
            </a:bodyPr>
            <a:lstStyle/>
            <a:p>
              <a:pPr eaLnBrk="1" hangingPunct="1"/>
              <a:r>
                <a:rPr lang="en-US" altLang="zh-CN" sz="1013" b="1">
                  <a:solidFill>
                    <a:srgbClr val="FFFFFF"/>
                  </a:solidFill>
                  <a:cs typeface="+mn-ea"/>
                  <a:sym typeface="+mn-lt"/>
                </a:rPr>
                <a:t>D</a:t>
              </a:r>
            </a:p>
          </p:txBody>
        </p:sp>
        <p:sp>
          <p:nvSpPr>
            <p:cNvPr id="25632" name="TextBox 64@|17FFC:16777215|FBC:16777215|LFC:16777215|LBC:16777215"/>
            <p:cNvSpPr txBox="1">
              <a:spLocks noChangeArrowheads="1"/>
            </p:cNvSpPr>
            <p:nvPr/>
          </p:nvSpPr>
          <p:spPr bwMode="auto">
            <a:xfrm>
              <a:off x="7065894" y="4060652"/>
              <a:ext cx="372348" cy="330964"/>
            </a:xfrm>
            <a:prstGeom prst="rect">
              <a:avLst/>
            </a:prstGeom>
            <a:noFill/>
            <a:ln w="9525">
              <a:noFill/>
              <a:miter lim="800000"/>
              <a:headEnd/>
              <a:tailEnd/>
            </a:ln>
          </p:spPr>
          <p:txBody>
            <a:bodyPr wrap="none">
              <a:spAutoFit/>
            </a:bodyPr>
            <a:lstStyle/>
            <a:p>
              <a:pPr eaLnBrk="1" hangingPunct="1"/>
              <a:r>
                <a:rPr lang="en-US" altLang="zh-CN" sz="1013" b="1">
                  <a:solidFill>
                    <a:srgbClr val="FFFFFF"/>
                  </a:solidFill>
                  <a:cs typeface="+mn-ea"/>
                  <a:sym typeface="+mn-lt"/>
                </a:rPr>
                <a:t>B</a:t>
              </a:r>
            </a:p>
          </p:txBody>
        </p:sp>
      </p:grpSp>
      <p:grpSp>
        <p:nvGrpSpPr>
          <p:cNvPr id="3" name="组合 3"/>
          <p:cNvGrpSpPr>
            <a:grpSpLocks/>
          </p:cNvGrpSpPr>
          <p:nvPr/>
        </p:nvGrpSpPr>
        <p:grpSpPr bwMode="auto">
          <a:xfrm>
            <a:off x="1100138" y="1981200"/>
            <a:ext cx="1753791" cy="592246"/>
            <a:chOff x="1466378" y="2641539"/>
            <a:chExt cx="2338080" cy="789073"/>
          </a:xfrm>
        </p:grpSpPr>
        <p:sp>
          <p:nvSpPr>
            <p:cNvPr id="21" name="TextBox 13@|17FFC:16777215|FBC:16777215|LFC:16777215|LBC:16777215"/>
            <p:cNvSpPr txBox="1"/>
            <p:nvPr/>
          </p:nvSpPr>
          <p:spPr>
            <a:xfrm>
              <a:off x="1466378" y="2641539"/>
              <a:ext cx="2338080" cy="307547"/>
            </a:xfrm>
            <a:prstGeom prst="rect">
              <a:avLst/>
            </a:prstGeom>
            <a:noFill/>
          </p:spPr>
          <p:txBody>
            <a:bodyPr lIns="0" tIns="0" rIns="0" bIns="0">
              <a:spAutoFit/>
            </a:bodyPr>
            <a:lstStyle/>
            <a:p>
              <a:pPr algn="r" defTabSz="912613">
                <a:spcBef>
                  <a:spcPct val="20000"/>
                </a:spcBef>
                <a:defRPr/>
              </a:pPr>
              <a:r>
                <a:rPr lang="en-US" altLang="zh-CN" sz="1500" b="1" kern="0" dirty="0">
                  <a:solidFill>
                    <a:srgbClr val="001333"/>
                  </a:solidFill>
                  <a:cs typeface="+mn-ea"/>
                  <a:sym typeface="+mn-lt"/>
                </a:rPr>
                <a:t>Add title text</a:t>
              </a:r>
              <a:endParaRPr lang="en-US" sz="1500" b="1" kern="0" dirty="0">
                <a:solidFill>
                  <a:srgbClr val="001333"/>
                </a:solidFill>
                <a:cs typeface="+mn-ea"/>
                <a:sym typeface="+mn-lt"/>
              </a:endParaRPr>
            </a:p>
          </p:txBody>
        </p:sp>
        <p:sp>
          <p:nvSpPr>
            <p:cNvPr id="22" name="TextBox 13@|17FFC:16777215|FBC:16777215|LFC:16777215|LBC:16777215"/>
            <p:cNvSpPr txBox="1"/>
            <p:nvPr/>
          </p:nvSpPr>
          <p:spPr>
            <a:xfrm>
              <a:off x="1471140" y="3000046"/>
              <a:ext cx="2333318" cy="430566"/>
            </a:xfrm>
            <a:prstGeom prst="rect">
              <a:avLst/>
            </a:prstGeom>
            <a:noFill/>
          </p:spPr>
          <p:txBody>
            <a:bodyPr lIns="0" tIns="0" rIns="0" bIns="0">
              <a:spAutoFit/>
            </a:bodyPr>
            <a:lstStyle/>
            <a:p>
              <a:pPr algn="r" defTabSz="912613">
                <a:spcBef>
                  <a:spcPct val="20000"/>
                </a:spcBef>
                <a:defRPr/>
              </a:pPr>
              <a:r>
                <a:rPr lang="en-US" altLang="zh-CN" sz="1050" kern="0" dirty="0">
                  <a:solidFill>
                    <a:srgbClr val="445469"/>
                  </a:solidFill>
                  <a:cs typeface="+mn-ea"/>
                  <a:sym typeface="+mn-lt"/>
                </a:rPr>
                <a:t>Click here to add content, content to match the title. </a:t>
              </a:r>
            </a:p>
          </p:txBody>
        </p:sp>
      </p:grpSp>
      <p:grpSp>
        <p:nvGrpSpPr>
          <p:cNvPr id="4" name="组合 6"/>
          <p:cNvGrpSpPr>
            <a:grpSpLocks/>
          </p:cNvGrpSpPr>
          <p:nvPr/>
        </p:nvGrpSpPr>
        <p:grpSpPr bwMode="auto">
          <a:xfrm>
            <a:off x="5542360" y="1297781"/>
            <a:ext cx="1752600" cy="592246"/>
            <a:chOff x="7491408" y="1476135"/>
            <a:chExt cx="2338080" cy="790661"/>
          </a:xfrm>
        </p:grpSpPr>
        <p:sp>
          <p:nvSpPr>
            <p:cNvPr id="23" name="TextBox 13@|17FFC:16777215|FBC:16777215|LFC:16777215|LBC:16777215"/>
            <p:cNvSpPr txBox="1"/>
            <p:nvPr/>
          </p:nvSpPr>
          <p:spPr>
            <a:xfrm>
              <a:off x="7491408" y="1476135"/>
              <a:ext cx="2338080" cy="308165"/>
            </a:xfrm>
            <a:prstGeom prst="rect">
              <a:avLst/>
            </a:prstGeom>
            <a:noFill/>
          </p:spPr>
          <p:txBody>
            <a:bodyPr lIns="0" tIns="0" rIns="0" bIns="0">
              <a:spAutoFit/>
            </a:bodyPr>
            <a:lstStyle/>
            <a:p>
              <a:pPr defTabSz="912613">
                <a:spcBef>
                  <a:spcPct val="20000"/>
                </a:spcBef>
                <a:defRPr/>
              </a:pPr>
              <a:r>
                <a:rPr lang="en-US" altLang="zh-CN" sz="1500" b="1" kern="0" dirty="0">
                  <a:solidFill>
                    <a:srgbClr val="001333"/>
                  </a:solidFill>
                  <a:cs typeface="+mn-ea"/>
                  <a:sym typeface="+mn-lt"/>
                </a:rPr>
                <a:t>Add title text</a:t>
              </a:r>
              <a:endParaRPr lang="en-US" sz="1500" b="1" kern="0" dirty="0">
                <a:solidFill>
                  <a:srgbClr val="001333"/>
                </a:solidFill>
                <a:cs typeface="+mn-ea"/>
                <a:sym typeface="+mn-lt"/>
              </a:endParaRPr>
            </a:p>
          </p:txBody>
        </p:sp>
        <p:sp>
          <p:nvSpPr>
            <p:cNvPr id="24" name="TextBox 13@|17FFC:16777215|FBC:16777215|LFC:16777215|LBC:16777215"/>
            <p:cNvSpPr txBox="1"/>
            <p:nvPr/>
          </p:nvSpPr>
          <p:spPr>
            <a:xfrm>
              <a:off x="7496173" y="1835364"/>
              <a:ext cx="2333315" cy="431432"/>
            </a:xfrm>
            <a:prstGeom prst="rect">
              <a:avLst/>
            </a:prstGeom>
            <a:noFill/>
          </p:spPr>
          <p:txBody>
            <a:bodyPr lIns="0" tIns="0" rIns="0" bIns="0">
              <a:spAutoFit/>
            </a:bodyPr>
            <a:lstStyle/>
            <a:p>
              <a:pPr defTabSz="912613">
                <a:spcBef>
                  <a:spcPct val="20000"/>
                </a:spcBef>
                <a:defRPr/>
              </a:pPr>
              <a:r>
                <a:rPr lang="en-US" altLang="zh-CN" sz="1050" kern="0" dirty="0">
                  <a:solidFill>
                    <a:srgbClr val="445469"/>
                  </a:solidFill>
                  <a:cs typeface="+mn-ea"/>
                  <a:sym typeface="+mn-lt"/>
                </a:rPr>
                <a:t>Click here to add content, content to match the title. </a:t>
              </a:r>
            </a:p>
          </p:txBody>
        </p:sp>
      </p:grpSp>
      <p:grpSp>
        <p:nvGrpSpPr>
          <p:cNvPr id="5" name="组合 5"/>
          <p:cNvGrpSpPr>
            <a:grpSpLocks/>
          </p:cNvGrpSpPr>
          <p:nvPr/>
        </p:nvGrpSpPr>
        <p:grpSpPr bwMode="auto">
          <a:xfrm>
            <a:off x="5957888" y="2914648"/>
            <a:ext cx="1753791" cy="592246"/>
            <a:chOff x="7943840" y="3885475"/>
            <a:chExt cx="2338080" cy="790661"/>
          </a:xfrm>
        </p:grpSpPr>
        <p:sp>
          <p:nvSpPr>
            <p:cNvPr id="25" name="TextBox 13@|17FFC:16777215|FBC:16777215|LFC:16777215|LBC:16777215"/>
            <p:cNvSpPr txBox="1"/>
            <p:nvPr/>
          </p:nvSpPr>
          <p:spPr>
            <a:xfrm>
              <a:off x="7943840" y="3885475"/>
              <a:ext cx="2338080" cy="308165"/>
            </a:xfrm>
            <a:prstGeom prst="rect">
              <a:avLst/>
            </a:prstGeom>
            <a:noFill/>
          </p:spPr>
          <p:txBody>
            <a:bodyPr lIns="0" tIns="0" rIns="0" bIns="0">
              <a:spAutoFit/>
            </a:bodyPr>
            <a:lstStyle/>
            <a:p>
              <a:pPr defTabSz="912613">
                <a:spcBef>
                  <a:spcPct val="20000"/>
                </a:spcBef>
                <a:defRPr/>
              </a:pPr>
              <a:r>
                <a:rPr lang="en-US" altLang="zh-CN" sz="1500" b="1" kern="0" dirty="0">
                  <a:solidFill>
                    <a:srgbClr val="001333"/>
                  </a:solidFill>
                  <a:cs typeface="+mn-ea"/>
                  <a:sym typeface="+mn-lt"/>
                </a:rPr>
                <a:t>Add title text</a:t>
              </a:r>
              <a:endParaRPr lang="en-US" sz="1500" b="1" kern="0" dirty="0">
                <a:solidFill>
                  <a:srgbClr val="001333"/>
                </a:solidFill>
                <a:cs typeface="+mn-ea"/>
                <a:sym typeface="+mn-lt"/>
              </a:endParaRPr>
            </a:p>
          </p:txBody>
        </p:sp>
        <p:sp>
          <p:nvSpPr>
            <p:cNvPr id="26" name="TextBox 13@|17FFC:16777215|FBC:16777215|LFC:16777215|LBC:16777215"/>
            <p:cNvSpPr txBox="1"/>
            <p:nvPr/>
          </p:nvSpPr>
          <p:spPr>
            <a:xfrm>
              <a:off x="7948602" y="4244704"/>
              <a:ext cx="2333318" cy="431432"/>
            </a:xfrm>
            <a:prstGeom prst="rect">
              <a:avLst/>
            </a:prstGeom>
            <a:noFill/>
          </p:spPr>
          <p:txBody>
            <a:bodyPr lIns="0" tIns="0" rIns="0" bIns="0">
              <a:spAutoFit/>
            </a:bodyPr>
            <a:lstStyle/>
            <a:p>
              <a:pPr defTabSz="912613">
                <a:spcBef>
                  <a:spcPct val="20000"/>
                </a:spcBef>
                <a:defRPr/>
              </a:pPr>
              <a:r>
                <a:rPr lang="en-US" altLang="zh-CN" sz="1050" kern="0" dirty="0">
                  <a:solidFill>
                    <a:srgbClr val="445469"/>
                  </a:solidFill>
                  <a:cs typeface="+mn-ea"/>
                  <a:sym typeface="+mn-lt"/>
                </a:rPr>
                <a:t>Click here to add content, content to match the title. </a:t>
              </a:r>
            </a:p>
          </p:txBody>
        </p:sp>
      </p:grpSp>
      <p:grpSp>
        <p:nvGrpSpPr>
          <p:cNvPr id="6" name="组合 4"/>
          <p:cNvGrpSpPr>
            <a:grpSpLocks/>
          </p:cNvGrpSpPr>
          <p:nvPr/>
        </p:nvGrpSpPr>
        <p:grpSpPr bwMode="auto">
          <a:xfrm>
            <a:off x="1100138" y="3481388"/>
            <a:ext cx="1753791" cy="592246"/>
            <a:chOff x="1466378" y="4641799"/>
            <a:chExt cx="2338080" cy="789073"/>
          </a:xfrm>
        </p:grpSpPr>
        <p:sp>
          <p:nvSpPr>
            <p:cNvPr id="27" name="TextBox 13@|17FFC:16777215|FBC:16777215|LFC:16777215|LBC:16777215"/>
            <p:cNvSpPr txBox="1"/>
            <p:nvPr/>
          </p:nvSpPr>
          <p:spPr>
            <a:xfrm>
              <a:off x="1466378" y="4641799"/>
              <a:ext cx="2338080" cy="307547"/>
            </a:xfrm>
            <a:prstGeom prst="rect">
              <a:avLst/>
            </a:prstGeom>
            <a:noFill/>
          </p:spPr>
          <p:txBody>
            <a:bodyPr lIns="0" tIns="0" rIns="0" bIns="0">
              <a:spAutoFit/>
            </a:bodyPr>
            <a:lstStyle/>
            <a:p>
              <a:pPr algn="r" defTabSz="912613">
                <a:spcBef>
                  <a:spcPct val="20000"/>
                </a:spcBef>
                <a:defRPr/>
              </a:pPr>
              <a:r>
                <a:rPr lang="en-US" altLang="zh-CN" sz="1500" b="1" kern="0" dirty="0">
                  <a:solidFill>
                    <a:srgbClr val="001333"/>
                  </a:solidFill>
                  <a:cs typeface="+mn-ea"/>
                  <a:sym typeface="+mn-lt"/>
                </a:rPr>
                <a:t>Add title text</a:t>
              </a:r>
              <a:endParaRPr lang="en-US" sz="1500" b="1" kern="0" dirty="0">
                <a:solidFill>
                  <a:srgbClr val="001333"/>
                </a:solidFill>
                <a:cs typeface="+mn-ea"/>
                <a:sym typeface="+mn-lt"/>
              </a:endParaRPr>
            </a:p>
          </p:txBody>
        </p:sp>
        <p:sp>
          <p:nvSpPr>
            <p:cNvPr id="28" name="TextBox 13@|17FFC:16777215|FBC:16777215|LFC:16777215|LBC:16777215"/>
            <p:cNvSpPr txBox="1"/>
            <p:nvPr/>
          </p:nvSpPr>
          <p:spPr>
            <a:xfrm>
              <a:off x="1471140" y="5000306"/>
              <a:ext cx="2333318" cy="430566"/>
            </a:xfrm>
            <a:prstGeom prst="rect">
              <a:avLst/>
            </a:prstGeom>
            <a:noFill/>
          </p:spPr>
          <p:txBody>
            <a:bodyPr lIns="0" tIns="0" rIns="0" bIns="0">
              <a:spAutoFit/>
            </a:bodyPr>
            <a:lstStyle/>
            <a:p>
              <a:pPr algn="r" defTabSz="912613">
                <a:spcBef>
                  <a:spcPct val="20000"/>
                </a:spcBef>
                <a:defRPr/>
              </a:pPr>
              <a:r>
                <a:rPr lang="en-US" altLang="zh-CN" sz="1050" kern="0" dirty="0">
                  <a:solidFill>
                    <a:srgbClr val="445469"/>
                  </a:solidFill>
                  <a:cs typeface="+mn-ea"/>
                  <a:sym typeface="+mn-lt"/>
                </a:rPr>
                <a:t>Click here to add content, content to match the title. </a:t>
              </a:r>
            </a:p>
          </p:txBody>
        </p:sp>
      </p:grpSp>
    </p:spTree>
    <p:extLst>
      <p:ext uri="{BB962C8B-B14F-4D97-AF65-F5344CB8AC3E}">
        <p14:creationId xmlns:p14="http://schemas.microsoft.com/office/powerpoint/2010/main" val="3652211243"/>
      </p:ext>
    </p:ext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7"/>
          <p:cNvSpPr>
            <a:spLocks noChangeAspect="1"/>
          </p:cNvSpPr>
          <p:nvPr/>
        </p:nvSpPr>
        <p:spPr bwMode="auto">
          <a:xfrm>
            <a:off x="5117306" y="2065735"/>
            <a:ext cx="1453754" cy="1431131"/>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315B2F"/>
          </a:solidFill>
          <a:ln w="3175" cap="flat" cmpd="sng" algn="ctr">
            <a:no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sz="750" kern="0">
              <a:solidFill>
                <a:srgbClr val="FFFFFF"/>
              </a:solidFill>
              <a:cs typeface="+mn-ea"/>
              <a:sym typeface="+mn-lt"/>
            </a:endParaRPr>
          </a:p>
        </p:txBody>
      </p:sp>
      <p:sp>
        <p:nvSpPr>
          <p:cNvPr id="3" name="Freeform 17"/>
          <p:cNvSpPr>
            <a:spLocks/>
          </p:cNvSpPr>
          <p:nvPr/>
        </p:nvSpPr>
        <p:spPr bwMode="auto">
          <a:xfrm>
            <a:off x="4368404" y="2245519"/>
            <a:ext cx="1110853" cy="1092994"/>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5AAB31"/>
          </a:solidFill>
          <a:ln w="3175" cap="flat" cmpd="sng" algn="ctr">
            <a:no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sz="750" kern="0">
              <a:solidFill>
                <a:srgbClr val="FFFFFF"/>
              </a:solidFill>
              <a:cs typeface="+mn-ea"/>
              <a:sym typeface="+mn-lt"/>
            </a:endParaRPr>
          </a:p>
        </p:txBody>
      </p:sp>
      <p:sp>
        <p:nvSpPr>
          <p:cNvPr id="4" name="Freeform 18"/>
          <p:cNvSpPr>
            <a:spLocks/>
          </p:cNvSpPr>
          <p:nvPr/>
        </p:nvSpPr>
        <p:spPr bwMode="auto">
          <a:xfrm>
            <a:off x="3679031" y="2334816"/>
            <a:ext cx="971550" cy="948928"/>
          </a:xfrm>
          <a:custGeom>
            <a:avLst/>
            <a:gdLst>
              <a:gd name="T0" fmla="*/ 127 w 127"/>
              <a:gd name="T1" fmla="*/ 64 h 124"/>
              <a:gd name="T2" fmla="*/ 117 w 127"/>
              <a:gd name="T3" fmla="*/ 76 h 124"/>
              <a:gd name="T4" fmla="*/ 8 w 127"/>
              <a:gd name="T5" fmla="*/ 124 h 124"/>
              <a:gd name="T6" fmla="*/ 2 w 127"/>
              <a:gd name="T7" fmla="*/ 123 h 124"/>
              <a:gd name="T8" fmla="*/ 1 w 127"/>
              <a:gd name="T9" fmla="*/ 118 h 124"/>
              <a:gd name="T10" fmla="*/ 6 w 127"/>
              <a:gd name="T11" fmla="*/ 94 h 124"/>
              <a:gd name="T12" fmla="*/ 39 w 127"/>
              <a:gd name="T13" fmla="*/ 62 h 124"/>
              <a:gd name="T14" fmla="*/ 19 w 127"/>
              <a:gd name="T15" fmla="*/ 38 h 124"/>
              <a:gd name="T16" fmla="*/ 26 w 127"/>
              <a:gd name="T17" fmla="*/ 6 h 124"/>
              <a:gd name="T18" fmla="*/ 32 w 127"/>
              <a:gd name="T19" fmla="*/ 1 h 124"/>
              <a:gd name="T20" fmla="*/ 39 w 127"/>
              <a:gd name="T21" fmla="*/ 2 h 124"/>
              <a:gd name="T22" fmla="*/ 121 w 127"/>
              <a:gd name="T23" fmla="*/ 52 h 124"/>
              <a:gd name="T24" fmla="*/ 127 w 127"/>
              <a:gd name="T25"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4">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rgbClr val="5AAB31"/>
          </a:solidFill>
          <a:ln w="3175" cap="flat" cmpd="sng" algn="ctr">
            <a:no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sz="750" kern="0">
              <a:solidFill>
                <a:srgbClr val="FFFFFF"/>
              </a:solidFill>
              <a:cs typeface="+mn-ea"/>
              <a:sym typeface="+mn-lt"/>
            </a:endParaRPr>
          </a:p>
        </p:txBody>
      </p:sp>
      <p:sp>
        <p:nvSpPr>
          <p:cNvPr id="5" name="Freeform 19"/>
          <p:cNvSpPr>
            <a:spLocks/>
          </p:cNvSpPr>
          <p:nvPr/>
        </p:nvSpPr>
        <p:spPr bwMode="auto">
          <a:xfrm>
            <a:off x="3137297" y="2428875"/>
            <a:ext cx="771525" cy="781050"/>
          </a:xfrm>
          <a:custGeom>
            <a:avLst/>
            <a:gdLst>
              <a:gd name="T0" fmla="*/ 15 w 101"/>
              <a:gd name="T1" fmla="*/ 31 h 102"/>
              <a:gd name="T2" fmla="*/ 21 w 101"/>
              <a:gd name="T3" fmla="*/ 5 h 102"/>
              <a:gd name="T4" fmla="*/ 26 w 101"/>
              <a:gd name="T5" fmla="*/ 1 h 102"/>
              <a:gd name="T6" fmla="*/ 32 w 101"/>
              <a:gd name="T7" fmla="*/ 2 h 102"/>
              <a:gd name="T8" fmla="*/ 95 w 101"/>
              <a:gd name="T9" fmla="*/ 41 h 102"/>
              <a:gd name="T10" fmla="*/ 101 w 101"/>
              <a:gd name="T11" fmla="*/ 51 h 102"/>
              <a:gd name="T12" fmla="*/ 94 w 101"/>
              <a:gd name="T13" fmla="*/ 63 h 102"/>
              <a:gd name="T14" fmla="*/ 6 w 101"/>
              <a:gd name="T15" fmla="*/ 102 h 102"/>
              <a:gd name="T16" fmla="*/ 2 w 101"/>
              <a:gd name="T17" fmla="*/ 101 h 102"/>
              <a:gd name="T18" fmla="*/ 0 w 101"/>
              <a:gd name="T19" fmla="*/ 97 h 102"/>
              <a:gd name="T20" fmla="*/ 5 w 101"/>
              <a:gd name="T21" fmla="*/ 77 h 102"/>
              <a:gd name="T22" fmla="*/ 15 w 101"/>
              <a:gd name="T23" fmla="*/ 3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rgbClr val="5AAB31"/>
          </a:solidFill>
          <a:ln w="3175" cap="flat" cmpd="sng" algn="ctr">
            <a:no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sz="750" kern="0">
              <a:solidFill>
                <a:srgbClr val="FFFFFF"/>
              </a:solidFill>
              <a:cs typeface="+mn-ea"/>
              <a:sym typeface="+mn-lt"/>
            </a:endParaRPr>
          </a:p>
        </p:txBody>
      </p:sp>
      <p:sp>
        <p:nvSpPr>
          <p:cNvPr id="6" name="任意多边形 5"/>
          <p:cNvSpPr/>
          <p:nvPr/>
        </p:nvSpPr>
        <p:spPr bwMode="auto">
          <a:xfrm>
            <a:off x="6118623" y="2366962"/>
            <a:ext cx="1912144" cy="215504"/>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noFill/>
          <a:ln w="12700" cap="flat" cmpd="sng" algn="ctr">
            <a:solidFill>
              <a:srgbClr val="ADBACA"/>
            </a:solidFill>
            <a:prstDash val="solid"/>
            <a:headEnd type="oval" w="med" len="med"/>
            <a:tailEnd type="stealth" w="med" len="me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sz="750" kern="0">
              <a:solidFill>
                <a:srgbClr val="000000"/>
              </a:solidFill>
              <a:cs typeface="+mn-ea"/>
              <a:sym typeface="+mn-lt"/>
            </a:endParaRPr>
          </a:p>
        </p:txBody>
      </p:sp>
      <p:sp>
        <p:nvSpPr>
          <p:cNvPr id="7" name="任意多边形 6"/>
          <p:cNvSpPr/>
          <p:nvPr/>
        </p:nvSpPr>
        <p:spPr bwMode="auto">
          <a:xfrm flipH="1">
            <a:off x="1433513" y="2599135"/>
            <a:ext cx="1913335" cy="214313"/>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noFill/>
          <a:ln w="12700" cap="flat" cmpd="sng" algn="ctr">
            <a:solidFill>
              <a:srgbClr val="ADBACA"/>
            </a:solidFill>
            <a:prstDash val="solid"/>
            <a:headEnd type="oval" w="med" len="med"/>
            <a:tailEnd type="stealth" w="med" len="me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sz="750" kern="0">
              <a:solidFill>
                <a:srgbClr val="000000"/>
              </a:solidFill>
              <a:cs typeface="+mn-ea"/>
              <a:sym typeface="+mn-lt"/>
            </a:endParaRPr>
          </a:p>
        </p:txBody>
      </p:sp>
      <p:sp>
        <p:nvSpPr>
          <p:cNvPr id="8" name="任意多边形 7"/>
          <p:cNvSpPr/>
          <p:nvPr/>
        </p:nvSpPr>
        <p:spPr>
          <a:xfrm>
            <a:off x="4924425" y="1841897"/>
            <a:ext cx="504825" cy="751284"/>
          </a:xfrm>
          <a:custGeom>
            <a:avLst/>
            <a:gdLst>
              <a:gd name="connsiteX0" fmla="*/ 0 w 647700"/>
              <a:gd name="connsiteY0" fmla="*/ 965200 h 965200"/>
              <a:gd name="connsiteX1" fmla="*/ 152400 w 647700"/>
              <a:gd name="connsiteY1" fmla="*/ 508000 h 965200"/>
              <a:gd name="connsiteX2" fmla="*/ 647700 w 647700"/>
              <a:gd name="connsiteY2" fmla="*/ 0 h 965200"/>
              <a:gd name="connsiteX0" fmla="*/ 0 w 647700"/>
              <a:gd name="connsiteY0" fmla="*/ 965200 h 965200"/>
              <a:gd name="connsiteX1" fmla="*/ 101600 w 647700"/>
              <a:gd name="connsiteY1" fmla="*/ 520700 h 965200"/>
              <a:gd name="connsiteX2" fmla="*/ 647700 w 647700"/>
              <a:gd name="connsiteY2" fmla="*/ 0 h 965200"/>
            </a:gdLst>
            <a:ahLst/>
            <a:cxnLst>
              <a:cxn ang="0">
                <a:pos x="connsiteX0" y="connsiteY0"/>
              </a:cxn>
              <a:cxn ang="0">
                <a:pos x="connsiteX1" y="connsiteY1"/>
              </a:cxn>
              <a:cxn ang="0">
                <a:pos x="connsiteX2" y="connsiteY2"/>
              </a:cxn>
            </a:cxnLst>
            <a:rect l="l" t="t" r="r" b="b"/>
            <a:pathLst>
              <a:path w="647700" h="965200">
                <a:moveTo>
                  <a:pt x="0" y="965200"/>
                </a:moveTo>
                <a:lnTo>
                  <a:pt x="101600" y="520700"/>
                </a:lnTo>
                <a:lnTo>
                  <a:pt x="647700" y="0"/>
                </a:lnTo>
              </a:path>
            </a:pathLst>
          </a:custGeom>
          <a:noFill/>
          <a:ln w="12700" cap="flat" cmpd="sng" algn="ctr">
            <a:solidFill>
              <a:srgbClr val="ADBACA"/>
            </a:solidFill>
            <a:prstDash val="solid"/>
            <a:headEnd type="oval" w="med" len="med"/>
            <a:tailEnd type="stealth" w="med" len="me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sz="750" kern="0">
              <a:solidFill>
                <a:srgbClr val="000000"/>
              </a:solidFill>
              <a:cs typeface="+mn-ea"/>
              <a:sym typeface="+mn-lt"/>
            </a:endParaRPr>
          </a:p>
        </p:txBody>
      </p:sp>
      <p:sp>
        <p:nvSpPr>
          <p:cNvPr id="9" name="任意多边形 8"/>
          <p:cNvSpPr/>
          <p:nvPr/>
        </p:nvSpPr>
        <p:spPr>
          <a:xfrm flipH="1">
            <a:off x="3639741" y="1837135"/>
            <a:ext cx="504825" cy="751284"/>
          </a:xfrm>
          <a:custGeom>
            <a:avLst/>
            <a:gdLst>
              <a:gd name="connsiteX0" fmla="*/ 0 w 647700"/>
              <a:gd name="connsiteY0" fmla="*/ 965200 h 965200"/>
              <a:gd name="connsiteX1" fmla="*/ 152400 w 647700"/>
              <a:gd name="connsiteY1" fmla="*/ 508000 h 965200"/>
              <a:gd name="connsiteX2" fmla="*/ 647700 w 647700"/>
              <a:gd name="connsiteY2" fmla="*/ 0 h 965200"/>
              <a:gd name="connsiteX0" fmla="*/ 0 w 647700"/>
              <a:gd name="connsiteY0" fmla="*/ 965200 h 965200"/>
              <a:gd name="connsiteX1" fmla="*/ 101600 w 647700"/>
              <a:gd name="connsiteY1" fmla="*/ 520700 h 965200"/>
              <a:gd name="connsiteX2" fmla="*/ 647700 w 647700"/>
              <a:gd name="connsiteY2" fmla="*/ 0 h 965200"/>
            </a:gdLst>
            <a:ahLst/>
            <a:cxnLst>
              <a:cxn ang="0">
                <a:pos x="connsiteX0" y="connsiteY0"/>
              </a:cxn>
              <a:cxn ang="0">
                <a:pos x="connsiteX1" y="connsiteY1"/>
              </a:cxn>
              <a:cxn ang="0">
                <a:pos x="connsiteX2" y="connsiteY2"/>
              </a:cxn>
            </a:cxnLst>
            <a:rect l="l" t="t" r="r" b="b"/>
            <a:pathLst>
              <a:path w="647700" h="965200">
                <a:moveTo>
                  <a:pt x="0" y="965200"/>
                </a:moveTo>
                <a:lnTo>
                  <a:pt x="101600" y="520700"/>
                </a:lnTo>
                <a:lnTo>
                  <a:pt x="647700" y="0"/>
                </a:lnTo>
              </a:path>
            </a:pathLst>
          </a:custGeom>
          <a:noFill/>
          <a:ln w="12700" cap="flat" cmpd="sng" algn="ctr">
            <a:solidFill>
              <a:srgbClr val="ADBACA"/>
            </a:solidFill>
            <a:prstDash val="solid"/>
            <a:headEnd type="oval" w="med" len="med"/>
            <a:tailEnd type="stealth" w="med" len="me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sz="750" kern="0">
              <a:solidFill>
                <a:srgbClr val="000000"/>
              </a:solidFill>
              <a:cs typeface="+mn-ea"/>
              <a:sym typeface="+mn-lt"/>
            </a:endParaRPr>
          </a:p>
        </p:txBody>
      </p:sp>
      <p:sp>
        <p:nvSpPr>
          <p:cNvPr id="10" name="Freeform 6"/>
          <p:cNvSpPr>
            <a:spLocks noChangeAspect="1" noEditPoints="1"/>
          </p:cNvSpPr>
          <p:nvPr/>
        </p:nvSpPr>
        <p:spPr bwMode="auto">
          <a:xfrm>
            <a:off x="3469482" y="2717006"/>
            <a:ext cx="170260" cy="180975"/>
          </a:xfrm>
          <a:custGeom>
            <a:avLst/>
            <a:gdLst>
              <a:gd name="T0" fmla="*/ 67 w 376"/>
              <a:gd name="T1" fmla="*/ 3 h 401"/>
              <a:gd name="T2" fmla="*/ 62 w 376"/>
              <a:gd name="T3" fmla="*/ 3 h 401"/>
              <a:gd name="T4" fmla="*/ 0 w 376"/>
              <a:gd name="T5" fmla="*/ 159 h 401"/>
              <a:gd name="T6" fmla="*/ 65 w 376"/>
              <a:gd name="T7" fmla="*/ 223 h 401"/>
              <a:gd name="T8" fmla="*/ 129 w 376"/>
              <a:gd name="T9" fmla="*/ 159 h 401"/>
              <a:gd name="T10" fmla="*/ 67 w 376"/>
              <a:gd name="T11" fmla="*/ 3 h 401"/>
              <a:gd name="T12" fmla="*/ 313 w 376"/>
              <a:gd name="T13" fmla="*/ 3 h 401"/>
              <a:gd name="T14" fmla="*/ 309 w 376"/>
              <a:gd name="T15" fmla="*/ 3 h 401"/>
              <a:gd name="T16" fmla="*/ 246 w 376"/>
              <a:gd name="T17" fmla="*/ 159 h 401"/>
              <a:gd name="T18" fmla="*/ 311 w 376"/>
              <a:gd name="T19" fmla="*/ 223 h 401"/>
              <a:gd name="T20" fmla="*/ 376 w 376"/>
              <a:gd name="T21" fmla="*/ 159 h 401"/>
              <a:gd name="T22" fmla="*/ 313 w 376"/>
              <a:gd name="T23" fmla="*/ 3 h 401"/>
              <a:gd name="T24" fmla="*/ 185 w 376"/>
              <a:gd name="T25" fmla="*/ 180 h 401"/>
              <a:gd name="T26" fmla="*/ 123 w 376"/>
              <a:gd name="T27" fmla="*/ 337 h 401"/>
              <a:gd name="T28" fmla="*/ 188 w 376"/>
              <a:gd name="T29" fmla="*/ 401 h 401"/>
              <a:gd name="T30" fmla="*/ 253 w 376"/>
              <a:gd name="T31" fmla="*/ 337 h 401"/>
              <a:gd name="T32" fmla="*/ 190 w 376"/>
              <a:gd name="T33" fmla="*/ 180 h 401"/>
              <a:gd name="T34" fmla="*/ 185 w 376"/>
              <a:gd name="T35" fmla="*/ 1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ysClr val="window" lastClr="FFFFFF"/>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500" kern="0" dirty="0">
              <a:solidFill>
                <a:prstClr val="black"/>
              </a:solidFill>
              <a:cs typeface="+mn-ea"/>
              <a:sym typeface="+mn-lt"/>
            </a:endParaRPr>
          </a:p>
        </p:txBody>
      </p:sp>
      <p:sp>
        <p:nvSpPr>
          <p:cNvPr id="11" name="Freeform 26"/>
          <p:cNvSpPr>
            <a:spLocks noChangeAspect="1"/>
          </p:cNvSpPr>
          <p:nvPr/>
        </p:nvSpPr>
        <p:spPr bwMode="auto">
          <a:xfrm>
            <a:off x="5865019" y="2717007"/>
            <a:ext cx="182166" cy="189310"/>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ysClr val="window" lastClr="FFFFFF"/>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500" kern="0" dirty="0">
              <a:solidFill>
                <a:prstClr val="black"/>
              </a:solidFill>
              <a:cs typeface="+mn-ea"/>
              <a:sym typeface="+mn-lt"/>
            </a:endParaRPr>
          </a:p>
        </p:txBody>
      </p:sp>
      <p:sp>
        <p:nvSpPr>
          <p:cNvPr id="12" name="Freeform 442"/>
          <p:cNvSpPr>
            <a:spLocks noEditPoints="1"/>
          </p:cNvSpPr>
          <p:nvPr/>
        </p:nvSpPr>
        <p:spPr bwMode="auto">
          <a:xfrm>
            <a:off x="4106466" y="2730103"/>
            <a:ext cx="194072" cy="166688"/>
          </a:xfrm>
          <a:custGeom>
            <a:avLst/>
            <a:gdLst>
              <a:gd name="T0" fmla="*/ 278 w 288"/>
              <a:gd name="T1" fmla="*/ 0 h 246"/>
              <a:gd name="T2" fmla="*/ 52 w 288"/>
              <a:gd name="T3" fmla="*/ 0 h 246"/>
              <a:gd name="T4" fmla="*/ 42 w 288"/>
              <a:gd name="T5" fmla="*/ 10 h 246"/>
              <a:gd name="T6" fmla="*/ 42 w 288"/>
              <a:gd name="T7" fmla="*/ 43 h 246"/>
              <a:gd name="T8" fmla="*/ 10 w 288"/>
              <a:gd name="T9" fmla="*/ 43 h 246"/>
              <a:gd name="T10" fmla="*/ 0 w 288"/>
              <a:gd name="T11" fmla="*/ 53 h 246"/>
              <a:gd name="T12" fmla="*/ 0 w 288"/>
              <a:gd name="T13" fmla="*/ 219 h 246"/>
              <a:gd name="T14" fmla="*/ 27 w 288"/>
              <a:gd name="T15" fmla="*/ 246 h 246"/>
              <a:gd name="T16" fmla="*/ 52 w 288"/>
              <a:gd name="T17" fmla="*/ 246 h 246"/>
              <a:gd name="T18" fmla="*/ 241 w 288"/>
              <a:gd name="T19" fmla="*/ 246 h 246"/>
              <a:gd name="T20" fmla="*/ 278 w 288"/>
              <a:gd name="T21" fmla="*/ 246 h 246"/>
              <a:gd name="T22" fmla="*/ 288 w 288"/>
              <a:gd name="T23" fmla="*/ 236 h 246"/>
              <a:gd name="T24" fmla="*/ 288 w 288"/>
              <a:gd name="T25" fmla="*/ 10 h 246"/>
              <a:gd name="T26" fmla="*/ 278 w 288"/>
              <a:gd name="T27" fmla="*/ 0 h 246"/>
              <a:gd name="T28" fmla="*/ 271 w 288"/>
              <a:gd name="T29" fmla="*/ 229 h 246"/>
              <a:gd name="T30" fmla="*/ 241 w 288"/>
              <a:gd name="T31" fmla="*/ 229 h 246"/>
              <a:gd name="T32" fmla="*/ 52 w 288"/>
              <a:gd name="T33" fmla="*/ 229 h 246"/>
              <a:gd name="T34" fmla="*/ 27 w 288"/>
              <a:gd name="T35" fmla="*/ 229 h 246"/>
              <a:gd name="T36" fmla="*/ 17 w 288"/>
              <a:gd name="T37" fmla="*/ 219 h 246"/>
              <a:gd name="T38" fmla="*/ 17 w 288"/>
              <a:gd name="T39" fmla="*/ 60 h 246"/>
              <a:gd name="T40" fmla="*/ 42 w 288"/>
              <a:gd name="T41" fmla="*/ 60 h 246"/>
              <a:gd name="T42" fmla="*/ 42 w 288"/>
              <a:gd name="T43" fmla="*/ 214 h 246"/>
              <a:gd name="T44" fmla="*/ 59 w 288"/>
              <a:gd name="T45" fmla="*/ 214 h 246"/>
              <a:gd name="T46" fmla="*/ 59 w 288"/>
              <a:gd name="T47" fmla="*/ 60 h 246"/>
              <a:gd name="T48" fmla="*/ 59 w 288"/>
              <a:gd name="T49" fmla="*/ 60 h 246"/>
              <a:gd name="T50" fmla="*/ 59 w 288"/>
              <a:gd name="T51" fmla="*/ 43 h 246"/>
              <a:gd name="T52" fmla="*/ 59 w 288"/>
              <a:gd name="T53" fmla="*/ 17 h 246"/>
              <a:gd name="T54" fmla="*/ 271 w 288"/>
              <a:gd name="T55" fmla="*/ 17 h 246"/>
              <a:gd name="T56" fmla="*/ 271 w 288"/>
              <a:gd name="T57" fmla="*/ 22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246">
                <a:moveTo>
                  <a:pt x="278" y="0"/>
                </a:moveTo>
                <a:cubicBezTo>
                  <a:pt x="52" y="0"/>
                  <a:pt x="52" y="0"/>
                  <a:pt x="52" y="0"/>
                </a:cubicBezTo>
                <a:cubicBezTo>
                  <a:pt x="44" y="0"/>
                  <a:pt x="42" y="2"/>
                  <a:pt x="42" y="10"/>
                </a:cubicBezTo>
                <a:cubicBezTo>
                  <a:pt x="42" y="43"/>
                  <a:pt x="42" y="43"/>
                  <a:pt x="42" y="43"/>
                </a:cubicBezTo>
                <a:cubicBezTo>
                  <a:pt x="10" y="43"/>
                  <a:pt x="10" y="43"/>
                  <a:pt x="10" y="43"/>
                </a:cubicBezTo>
                <a:cubicBezTo>
                  <a:pt x="2" y="43"/>
                  <a:pt x="0" y="45"/>
                  <a:pt x="0" y="53"/>
                </a:cubicBezTo>
                <a:cubicBezTo>
                  <a:pt x="0" y="219"/>
                  <a:pt x="0" y="219"/>
                  <a:pt x="0" y="219"/>
                </a:cubicBezTo>
                <a:cubicBezTo>
                  <a:pt x="0" y="231"/>
                  <a:pt x="14" y="246"/>
                  <a:pt x="27" y="246"/>
                </a:cubicBezTo>
                <a:cubicBezTo>
                  <a:pt x="52" y="246"/>
                  <a:pt x="52" y="246"/>
                  <a:pt x="52" y="246"/>
                </a:cubicBezTo>
                <a:cubicBezTo>
                  <a:pt x="241" y="246"/>
                  <a:pt x="241" y="246"/>
                  <a:pt x="241" y="246"/>
                </a:cubicBezTo>
                <a:cubicBezTo>
                  <a:pt x="278" y="246"/>
                  <a:pt x="278" y="246"/>
                  <a:pt x="278" y="246"/>
                </a:cubicBezTo>
                <a:cubicBezTo>
                  <a:pt x="286" y="246"/>
                  <a:pt x="288" y="244"/>
                  <a:pt x="288" y="236"/>
                </a:cubicBezTo>
                <a:cubicBezTo>
                  <a:pt x="288" y="10"/>
                  <a:pt x="288" y="10"/>
                  <a:pt x="288" y="10"/>
                </a:cubicBezTo>
                <a:cubicBezTo>
                  <a:pt x="288" y="2"/>
                  <a:pt x="286" y="0"/>
                  <a:pt x="278" y="0"/>
                </a:cubicBezTo>
                <a:close/>
                <a:moveTo>
                  <a:pt x="271" y="229"/>
                </a:moveTo>
                <a:cubicBezTo>
                  <a:pt x="241" y="229"/>
                  <a:pt x="241" y="229"/>
                  <a:pt x="241" y="229"/>
                </a:cubicBezTo>
                <a:cubicBezTo>
                  <a:pt x="52" y="229"/>
                  <a:pt x="52" y="229"/>
                  <a:pt x="52" y="229"/>
                </a:cubicBezTo>
                <a:cubicBezTo>
                  <a:pt x="27" y="229"/>
                  <a:pt x="27" y="229"/>
                  <a:pt x="27" y="229"/>
                </a:cubicBezTo>
                <a:cubicBezTo>
                  <a:pt x="24" y="229"/>
                  <a:pt x="17" y="222"/>
                  <a:pt x="17" y="219"/>
                </a:cubicBezTo>
                <a:cubicBezTo>
                  <a:pt x="17" y="60"/>
                  <a:pt x="17" y="60"/>
                  <a:pt x="17" y="60"/>
                </a:cubicBezTo>
                <a:cubicBezTo>
                  <a:pt x="42" y="60"/>
                  <a:pt x="42" y="60"/>
                  <a:pt x="42" y="60"/>
                </a:cubicBezTo>
                <a:cubicBezTo>
                  <a:pt x="42" y="214"/>
                  <a:pt x="42" y="214"/>
                  <a:pt x="42" y="214"/>
                </a:cubicBezTo>
                <a:cubicBezTo>
                  <a:pt x="59" y="214"/>
                  <a:pt x="59" y="214"/>
                  <a:pt x="59" y="214"/>
                </a:cubicBezTo>
                <a:cubicBezTo>
                  <a:pt x="59" y="60"/>
                  <a:pt x="59" y="60"/>
                  <a:pt x="59" y="60"/>
                </a:cubicBezTo>
                <a:cubicBezTo>
                  <a:pt x="59" y="60"/>
                  <a:pt x="59" y="60"/>
                  <a:pt x="59" y="60"/>
                </a:cubicBezTo>
                <a:cubicBezTo>
                  <a:pt x="59" y="43"/>
                  <a:pt x="59" y="43"/>
                  <a:pt x="59" y="43"/>
                </a:cubicBezTo>
                <a:cubicBezTo>
                  <a:pt x="59" y="17"/>
                  <a:pt x="59" y="17"/>
                  <a:pt x="59" y="17"/>
                </a:cubicBezTo>
                <a:cubicBezTo>
                  <a:pt x="271" y="17"/>
                  <a:pt x="271" y="17"/>
                  <a:pt x="271" y="17"/>
                </a:cubicBezTo>
                <a:lnTo>
                  <a:pt x="271" y="229"/>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350">
              <a:solidFill>
                <a:srgbClr val="000000"/>
              </a:solidFill>
              <a:cs typeface="+mn-ea"/>
              <a:sym typeface="+mn-lt"/>
            </a:endParaRPr>
          </a:p>
        </p:txBody>
      </p:sp>
      <p:sp>
        <p:nvSpPr>
          <p:cNvPr id="13" name="Rectangle 443"/>
          <p:cNvSpPr>
            <a:spLocks noChangeArrowheads="1"/>
          </p:cNvSpPr>
          <p:nvPr/>
        </p:nvSpPr>
        <p:spPr bwMode="auto">
          <a:xfrm>
            <a:off x="4161235" y="2757488"/>
            <a:ext cx="51197" cy="51197"/>
          </a:xfrm>
          <a:prstGeom prst="rect">
            <a:avLst/>
          </a:pr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350">
              <a:solidFill>
                <a:srgbClr val="000000"/>
              </a:solidFill>
              <a:cs typeface="+mn-ea"/>
              <a:sym typeface="+mn-lt"/>
            </a:endParaRPr>
          </a:p>
        </p:txBody>
      </p:sp>
      <p:sp>
        <p:nvSpPr>
          <p:cNvPr id="14" name="Rectangle 444"/>
          <p:cNvSpPr>
            <a:spLocks noChangeArrowheads="1"/>
          </p:cNvSpPr>
          <p:nvPr/>
        </p:nvSpPr>
        <p:spPr bwMode="auto">
          <a:xfrm>
            <a:off x="4229100" y="2764632"/>
            <a:ext cx="42863" cy="8335"/>
          </a:xfrm>
          <a:prstGeom prst="rect">
            <a:avLst/>
          </a:pr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350">
              <a:solidFill>
                <a:srgbClr val="000000"/>
              </a:solidFill>
              <a:cs typeface="+mn-ea"/>
              <a:sym typeface="+mn-lt"/>
            </a:endParaRPr>
          </a:p>
        </p:txBody>
      </p:sp>
      <p:sp>
        <p:nvSpPr>
          <p:cNvPr id="15" name="Rectangle 445"/>
          <p:cNvSpPr>
            <a:spLocks noChangeArrowheads="1"/>
          </p:cNvSpPr>
          <p:nvPr/>
        </p:nvSpPr>
        <p:spPr bwMode="auto">
          <a:xfrm>
            <a:off x="4229100" y="2790825"/>
            <a:ext cx="42863" cy="8335"/>
          </a:xfrm>
          <a:prstGeom prst="rect">
            <a:avLst/>
          </a:pr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350">
              <a:solidFill>
                <a:srgbClr val="000000"/>
              </a:solidFill>
              <a:cs typeface="+mn-ea"/>
              <a:sym typeface="+mn-lt"/>
            </a:endParaRPr>
          </a:p>
        </p:txBody>
      </p:sp>
      <p:sp>
        <p:nvSpPr>
          <p:cNvPr id="16" name="Rectangle 446"/>
          <p:cNvSpPr>
            <a:spLocks noChangeArrowheads="1"/>
          </p:cNvSpPr>
          <p:nvPr/>
        </p:nvSpPr>
        <p:spPr bwMode="auto">
          <a:xfrm>
            <a:off x="4161235" y="2826544"/>
            <a:ext cx="110728" cy="8335"/>
          </a:xfrm>
          <a:prstGeom prst="rect">
            <a:avLst/>
          </a:pr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350">
              <a:solidFill>
                <a:srgbClr val="000000"/>
              </a:solidFill>
              <a:cs typeface="+mn-ea"/>
              <a:sym typeface="+mn-lt"/>
            </a:endParaRPr>
          </a:p>
        </p:txBody>
      </p:sp>
      <p:sp>
        <p:nvSpPr>
          <p:cNvPr id="17" name="Rectangle 447"/>
          <p:cNvSpPr>
            <a:spLocks noChangeArrowheads="1"/>
          </p:cNvSpPr>
          <p:nvPr/>
        </p:nvSpPr>
        <p:spPr bwMode="auto">
          <a:xfrm>
            <a:off x="4161235" y="2853929"/>
            <a:ext cx="110728" cy="8334"/>
          </a:xfrm>
          <a:prstGeom prst="rect">
            <a:avLst/>
          </a:pr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350">
              <a:solidFill>
                <a:srgbClr val="000000"/>
              </a:solidFill>
              <a:cs typeface="+mn-ea"/>
              <a:sym typeface="+mn-lt"/>
            </a:endParaRPr>
          </a:p>
        </p:txBody>
      </p:sp>
      <p:sp>
        <p:nvSpPr>
          <p:cNvPr id="18" name="Oval 56"/>
          <p:cNvSpPr>
            <a:spLocks noChangeArrowheads="1"/>
          </p:cNvSpPr>
          <p:nvPr/>
        </p:nvSpPr>
        <p:spPr bwMode="auto">
          <a:xfrm>
            <a:off x="4924425" y="2700338"/>
            <a:ext cx="226219" cy="226219"/>
          </a:xfrm>
          <a:prstGeom prst="ellipse">
            <a:avLst/>
          </a:prstGeom>
          <a:noFill/>
          <a:ln w="30163" cap="rnd">
            <a:solidFill>
              <a:srgbClr val="FFFFFF"/>
            </a:solidFill>
            <a:prstDash val="solid"/>
            <a:round/>
            <a:headEnd/>
            <a:tailEnd/>
          </a:ln>
        </p:spPr>
        <p:txBody>
          <a:bodyPr lIns="60222" tIns="30111" rIns="60222" bIns="3011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186">
              <a:solidFill>
                <a:prstClr val="black"/>
              </a:solidFill>
              <a:cs typeface="+mn-ea"/>
              <a:sym typeface="+mn-lt"/>
            </a:endParaRPr>
          </a:p>
        </p:txBody>
      </p:sp>
      <p:sp>
        <p:nvSpPr>
          <p:cNvPr id="19" name="Freeform 57"/>
          <p:cNvSpPr>
            <a:spLocks/>
          </p:cNvSpPr>
          <p:nvPr/>
        </p:nvSpPr>
        <p:spPr bwMode="auto">
          <a:xfrm>
            <a:off x="4958954" y="2730104"/>
            <a:ext cx="116681" cy="105965"/>
          </a:xfrm>
          <a:custGeom>
            <a:avLst/>
            <a:gdLst>
              <a:gd name="T0" fmla="*/ 8 w 95"/>
              <a:gd name="T1" fmla="*/ 33 h 87"/>
              <a:gd name="T2" fmla="*/ 29 w 95"/>
              <a:gd name="T3" fmla="*/ 74 h 87"/>
              <a:gd name="T4" fmla="*/ 57 w 95"/>
              <a:gd name="T5" fmla="*/ 85 h 87"/>
              <a:gd name="T6" fmla="*/ 54 w 95"/>
              <a:gd name="T7" fmla="*/ 81 h 87"/>
              <a:gd name="T8" fmla="*/ 48 w 95"/>
              <a:gd name="T9" fmla="*/ 76 h 87"/>
              <a:gd name="T10" fmla="*/ 45 w 95"/>
              <a:gd name="T11" fmla="*/ 67 h 87"/>
              <a:gd name="T12" fmla="*/ 36 w 95"/>
              <a:gd name="T13" fmla="*/ 64 h 87"/>
              <a:gd name="T14" fmla="*/ 45 w 95"/>
              <a:gd name="T15" fmla="*/ 52 h 87"/>
              <a:gd name="T16" fmla="*/ 71 w 95"/>
              <a:gd name="T17" fmla="*/ 33 h 87"/>
              <a:gd name="T18" fmla="*/ 43 w 95"/>
              <a:gd name="T19" fmla="*/ 3 h 87"/>
              <a:gd name="T20" fmla="*/ 6 w 95"/>
              <a:gd name="T21" fmla="*/ 14 h 87"/>
              <a:gd name="T22" fmla="*/ 8 w 95"/>
              <a:gd name="T23" fmla="*/ 3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87">
                <a:moveTo>
                  <a:pt x="8" y="33"/>
                </a:moveTo>
                <a:cubicBezTo>
                  <a:pt x="4" y="44"/>
                  <a:pt x="7" y="61"/>
                  <a:pt x="29" y="74"/>
                </a:cubicBezTo>
                <a:cubicBezTo>
                  <a:pt x="51" y="86"/>
                  <a:pt x="55" y="83"/>
                  <a:pt x="57" y="85"/>
                </a:cubicBezTo>
                <a:cubicBezTo>
                  <a:pt x="59" y="87"/>
                  <a:pt x="53" y="87"/>
                  <a:pt x="54" y="81"/>
                </a:cubicBezTo>
                <a:cubicBezTo>
                  <a:pt x="55" y="75"/>
                  <a:pt x="51" y="76"/>
                  <a:pt x="48" y="76"/>
                </a:cubicBezTo>
                <a:cubicBezTo>
                  <a:pt x="45" y="76"/>
                  <a:pt x="44" y="70"/>
                  <a:pt x="45" y="67"/>
                </a:cubicBezTo>
                <a:cubicBezTo>
                  <a:pt x="46" y="63"/>
                  <a:pt x="41" y="71"/>
                  <a:pt x="36" y="64"/>
                </a:cubicBezTo>
                <a:cubicBezTo>
                  <a:pt x="32" y="56"/>
                  <a:pt x="39" y="50"/>
                  <a:pt x="45" y="52"/>
                </a:cubicBezTo>
                <a:cubicBezTo>
                  <a:pt x="61" y="57"/>
                  <a:pt x="59" y="43"/>
                  <a:pt x="71" y="33"/>
                </a:cubicBezTo>
                <a:cubicBezTo>
                  <a:pt x="95" y="15"/>
                  <a:pt x="60" y="5"/>
                  <a:pt x="43" y="3"/>
                </a:cubicBezTo>
                <a:cubicBezTo>
                  <a:pt x="25" y="0"/>
                  <a:pt x="0" y="7"/>
                  <a:pt x="6" y="14"/>
                </a:cubicBezTo>
                <a:cubicBezTo>
                  <a:pt x="12" y="20"/>
                  <a:pt x="9" y="30"/>
                  <a:pt x="8" y="33"/>
                </a:cubicBezTo>
                <a:close/>
              </a:path>
            </a:pathLst>
          </a:custGeom>
          <a:noFill/>
          <a:ln w="30163" cap="rnd">
            <a:solidFill>
              <a:srgbClr val="FFFFFF"/>
            </a:solidFill>
            <a:prstDash val="solid"/>
            <a:round/>
            <a:headEnd/>
            <a:tailEnd/>
          </a:ln>
        </p:spPr>
        <p:txBody>
          <a:bodyPr lIns="60222" tIns="30111" rIns="60222" bIns="3011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186">
              <a:solidFill>
                <a:prstClr val="black"/>
              </a:solidFill>
              <a:cs typeface="+mn-ea"/>
              <a:sym typeface="+mn-lt"/>
            </a:endParaRPr>
          </a:p>
        </p:txBody>
      </p:sp>
      <p:sp>
        <p:nvSpPr>
          <p:cNvPr id="20" name="Freeform 58"/>
          <p:cNvSpPr>
            <a:spLocks/>
          </p:cNvSpPr>
          <p:nvPr/>
        </p:nvSpPr>
        <p:spPr bwMode="auto">
          <a:xfrm>
            <a:off x="5020866" y="2812257"/>
            <a:ext cx="89297" cy="103585"/>
          </a:xfrm>
          <a:custGeom>
            <a:avLst/>
            <a:gdLst>
              <a:gd name="T0" fmla="*/ 12 w 73"/>
              <a:gd name="T1" fmla="*/ 32 h 85"/>
              <a:gd name="T2" fmla="*/ 12 w 73"/>
              <a:gd name="T3" fmla="*/ 45 h 85"/>
              <a:gd name="T4" fmla="*/ 25 w 73"/>
              <a:gd name="T5" fmla="*/ 58 h 85"/>
              <a:gd name="T6" fmla="*/ 19 w 73"/>
              <a:gd name="T7" fmla="*/ 80 h 85"/>
              <a:gd name="T8" fmla="*/ 45 w 73"/>
              <a:gd name="T9" fmla="*/ 66 h 85"/>
              <a:gd name="T10" fmla="*/ 66 w 73"/>
              <a:gd name="T11" fmla="*/ 37 h 85"/>
              <a:gd name="T12" fmla="*/ 54 w 73"/>
              <a:gd name="T13" fmla="*/ 24 h 85"/>
              <a:gd name="T14" fmla="*/ 24 w 73"/>
              <a:gd name="T15" fmla="*/ 11 h 85"/>
              <a:gd name="T16" fmla="*/ 12 w 73"/>
              <a:gd name="T17" fmla="*/ 3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85">
                <a:moveTo>
                  <a:pt x="12" y="32"/>
                </a:moveTo>
                <a:cubicBezTo>
                  <a:pt x="10" y="43"/>
                  <a:pt x="0" y="34"/>
                  <a:pt x="12" y="45"/>
                </a:cubicBezTo>
                <a:cubicBezTo>
                  <a:pt x="23" y="56"/>
                  <a:pt x="26" y="33"/>
                  <a:pt x="25" y="58"/>
                </a:cubicBezTo>
                <a:cubicBezTo>
                  <a:pt x="23" y="83"/>
                  <a:pt x="2" y="85"/>
                  <a:pt x="19" y="80"/>
                </a:cubicBezTo>
                <a:cubicBezTo>
                  <a:pt x="36" y="74"/>
                  <a:pt x="33" y="79"/>
                  <a:pt x="45" y="66"/>
                </a:cubicBezTo>
                <a:cubicBezTo>
                  <a:pt x="58" y="54"/>
                  <a:pt x="60" y="47"/>
                  <a:pt x="66" y="37"/>
                </a:cubicBezTo>
                <a:cubicBezTo>
                  <a:pt x="73" y="27"/>
                  <a:pt x="62" y="31"/>
                  <a:pt x="54" y="24"/>
                </a:cubicBezTo>
                <a:cubicBezTo>
                  <a:pt x="47" y="17"/>
                  <a:pt x="34" y="0"/>
                  <a:pt x="24" y="11"/>
                </a:cubicBezTo>
                <a:cubicBezTo>
                  <a:pt x="14" y="21"/>
                  <a:pt x="12" y="32"/>
                  <a:pt x="12" y="32"/>
                </a:cubicBezTo>
                <a:close/>
              </a:path>
            </a:pathLst>
          </a:custGeom>
          <a:noFill/>
          <a:ln w="30163" cap="rnd">
            <a:solidFill>
              <a:srgbClr val="FFFFFF"/>
            </a:solidFill>
            <a:prstDash val="solid"/>
            <a:round/>
            <a:headEnd/>
            <a:tailEnd/>
          </a:ln>
        </p:spPr>
        <p:txBody>
          <a:bodyPr lIns="60222" tIns="30111" rIns="60222" bIns="3011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186">
              <a:solidFill>
                <a:prstClr val="black"/>
              </a:solidFill>
              <a:cs typeface="+mn-ea"/>
              <a:sym typeface="+mn-lt"/>
            </a:endParaRPr>
          </a:p>
        </p:txBody>
      </p:sp>
      <p:sp>
        <p:nvSpPr>
          <p:cNvPr id="21" name="Freeform 59"/>
          <p:cNvSpPr>
            <a:spLocks/>
          </p:cNvSpPr>
          <p:nvPr/>
        </p:nvSpPr>
        <p:spPr bwMode="auto">
          <a:xfrm>
            <a:off x="5068492" y="2706292"/>
            <a:ext cx="78581" cy="145256"/>
          </a:xfrm>
          <a:custGeom>
            <a:avLst/>
            <a:gdLst>
              <a:gd name="T0" fmla="*/ 0 w 63"/>
              <a:gd name="T1" fmla="*/ 0 h 119"/>
              <a:gd name="T2" fmla="*/ 11 w 63"/>
              <a:gd name="T3" fmla="*/ 30 h 119"/>
              <a:gd name="T4" fmla="*/ 46 w 63"/>
              <a:gd name="T5" fmla="*/ 54 h 119"/>
              <a:gd name="T6" fmla="*/ 54 w 63"/>
              <a:gd name="T7" fmla="*/ 81 h 119"/>
              <a:gd name="T8" fmla="*/ 52 w 63"/>
              <a:gd name="T9" fmla="*/ 111 h 119"/>
              <a:gd name="T10" fmla="*/ 63 w 63"/>
              <a:gd name="T11" fmla="*/ 113 h 119"/>
            </a:gdLst>
            <a:ahLst/>
            <a:cxnLst>
              <a:cxn ang="0">
                <a:pos x="T0" y="T1"/>
              </a:cxn>
              <a:cxn ang="0">
                <a:pos x="T2" y="T3"/>
              </a:cxn>
              <a:cxn ang="0">
                <a:pos x="T4" y="T5"/>
              </a:cxn>
              <a:cxn ang="0">
                <a:pos x="T6" y="T7"/>
              </a:cxn>
              <a:cxn ang="0">
                <a:pos x="T8" y="T9"/>
              </a:cxn>
              <a:cxn ang="0">
                <a:pos x="T10" y="T11"/>
              </a:cxn>
            </a:cxnLst>
            <a:rect l="0" t="0" r="r" b="b"/>
            <a:pathLst>
              <a:path w="63" h="119">
                <a:moveTo>
                  <a:pt x="0" y="0"/>
                </a:moveTo>
                <a:cubicBezTo>
                  <a:pt x="0" y="6"/>
                  <a:pt x="3" y="22"/>
                  <a:pt x="11" y="30"/>
                </a:cubicBezTo>
                <a:cubicBezTo>
                  <a:pt x="19" y="37"/>
                  <a:pt x="45" y="44"/>
                  <a:pt x="46" y="54"/>
                </a:cubicBezTo>
                <a:cubicBezTo>
                  <a:pt x="47" y="64"/>
                  <a:pt x="58" y="71"/>
                  <a:pt x="54" y="81"/>
                </a:cubicBezTo>
                <a:cubicBezTo>
                  <a:pt x="50" y="90"/>
                  <a:pt x="42" y="103"/>
                  <a:pt x="52" y="111"/>
                </a:cubicBezTo>
                <a:cubicBezTo>
                  <a:pt x="61" y="119"/>
                  <a:pt x="63" y="113"/>
                  <a:pt x="63" y="113"/>
                </a:cubicBezTo>
              </a:path>
            </a:pathLst>
          </a:custGeom>
          <a:noFill/>
          <a:ln w="30163" cap="rnd">
            <a:solidFill>
              <a:srgbClr val="FFFFFF"/>
            </a:solidFill>
            <a:prstDash val="solid"/>
            <a:round/>
            <a:headEnd/>
            <a:tailEnd/>
          </a:ln>
        </p:spPr>
        <p:txBody>
          <a:bodyPr lIns="60222" tIns="30111" rIns="60222" bIns="3011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186">
              <a:solidFill>
                <a:prstClr val="black"/>
              </a:solidFill>
              <a:cs typeface="+mn-ea"/>
              <a:sym typeface="+mn-lt"/>
            </a:endParaRPr>
          </a:p>
        </p:txBody>
      </p:sp>
      <p:sp>
        <p:nvSpPr>
          <p:cNvPr id="22" name="TextBox 13"/>
          <p:cNvSpPr txBox="1"/>
          <p:nvPr/>
        </p:nvSpPr>
        <p:spPr>
          <a:xfrm>
            <a:off x="3033713" y="1332310"/>
            <a:ext cx="1631156" cy="230832"/>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613">
              <a:spcBef>
                <a:spcPct val="20000"/>
              </a:spcBef>
              <a:defRPr/>
            </a:pPr>
            <a:r>
              <a:rPr lang="en-US" altLang="zh-CN" sz="1500" b="1" dirty="0">
                <a:solidFill>
                  <a:srgbClr val="445469"/>
                </a:solidFill>
                <a:cs typeface="+mn-ea"/>
                <a:sym typeface="+mn-lt"/>
              </a:rPr>
              <a:t>Add title text</a:t>
            </a:r>
            <a:endParaRPr lang="en-US" sz="1500" b="1" dirty="0">
              <a:solidFill>
                <a:srgbClr val="445469"/>
              </a:solidFill>
              <a:cs typeface="+mn-ea"/>
              <a:sym typeface="+mn-lt"/>
            </a:endParaRPr>
          </a:p>
        </p:txBody>
      </p:sp>
      <p:sp>
        <p:nvSpPr>
          <p:cNvPr id="23" name="TextBox 13"/>
          <p:cNvSpPr txBox="1"/>
          <p:nvPr/>
        </p:nvSpPr>
        <p:spPr>
          <a:xfrm>
            <a:off x="3037285" y="1612107"/>
            <a:ext cx="1553765" cy="161583"/>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613">
              <a:spcBef>
                <a:spcPct val="20000"/>
              </a:spcBef>
              <a:defRPr/>
            </a:pPr>
            <a:r>
              <a:rPr lang="en-US" altLang="zh-CN" sz="1050" dirty="0">
                <a:solidFill>
                  <a:srgbClr val="445469"/>
                </a:solidFill>
                <a:cs typeface="+mn-ea"/>
                <a:sym typeface="+mn-lt"/>
              </a:rPr>
              <a:t>Fill in the description</a:t>
            </a:r>
          </a:p>
        </p:txBody>
      </p:sp>
      <p:sp>
        <p:nvSpPr>
          <p:cNvPr id="24" name="TextBox 13"/>
          <p:cNvSpPr txBox="1"/>
          <p:nvPr/>
        </p:nvSpPr>
        <p:spPr>
          <a:xfrm>
            <a:off x="5013723" y="1332310"/>
            <a:ext cx="1631156" cy="230832"/>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613">
              <a:spcBef>
                <a:spcPct val="20000"/>
              </a:spcBef>
              <a:defRPr/>
            </a:pPr>
            <a:r>
              <a:rPr lang="en-US" altLang="zh-CN" sz="1500" b="1" dirty="0">
                <a:solidFill>
                  <a:srgbClr val="445469"/>
                </a:solidFill>
                <a:cs typeface="+mn-ea"/>
                <a:sym typeface="+mn-lt"/>
              </a:rPr>
              <a:t>Add title text</a:t>
            </a:r>
            <a:endParaRPr lang="en-US" sz="1500" b="1" dirty="0">
              <a:solidFill>
                <a:srgbClr val="445469"/>
              </a:solidFill>
              <a:cs typeface="+mn-ea"/>
              <a:sym typeface="+mn-lt"/>
            </a:endParaRPr>
          </a:p>
        </p:txBody>
      </p:sp>
      <p:sp>
        <p:nvSpPr>
          <p:cNvPr id="25" name="TextBox 13"/>
          <p:cNvSpPr txBox="1"/>
          <p:nvPr/>
        </p:nvSpPr>
        <p:spPr>
          <a:xfrm>
            <a:off x="5017294" y="1612107"/>
            <a:ext cx="1553766" cy="161583"/>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613">
              <a:spcBef>
                <a:spcPct val="20000"/>
              </a:spcBef>
              <a:defRPr/>
            </a:pPr>
            <a:r>
              <a:rPr lang="en-US" altLang="zh-CN" sz="1050" dirty="0">
                <a:solidFill>
                  <a:srgbClr val="445469"/>
                </a:solidFill>
                <a:cs typeface="+mn-ea"/>
                <a:sym typeface="+mn-lt"/>
              </a:rPr>
              <a:t>Fill in the description</a:t>
            </a:r>
          </a:p>
        </p:txBody>
      </p:sp>
      <p:sp>
        <p:nvSpPr>
          <p:cNvPr id="26" name="TextBox 13"/>
          <p:cNvSpPr txBox="1"/>
          <p:nvPr/>
        </p:nvSpPr>
        <p:spPr>
          <a:xfrm>
            <a:off x="7038976" y="2546747"/>
            <a:ext cx="1631156" cy="230832"/>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613">
              <a:spcBef>
                <a:spcPct val="20000"/>
              </a:spcBef>
              <a:defRPr/>
            </a:pPr>
            <a:r>
              <a:rPr lang="en-US" altLang="zh-CN" sz="1500" b="1" dirty="0">
                <a:solidFill>
                  <a:srgbClr val="445469"/>
                </a:solidFill>
                <a:cs typeface="+mn-ea"/>
                <a:sym typeface="+mn-lt"/>
              </a:rPr>
              <a:t>Add title text</a:t>
            </a:r>
            <a:endParaRPr lang="en-US" sz="1500" b="1" dirty="0">
              <a:solidFill>
                <a:srgbClr val="445469"/>
              </a:solidFill>
              <a:cs typeface="+mn-ea"/>
              <a:sym typeface="+mn-lt"/>
            </a:endParaRPr>
          </a:p>
        </p:txBody>
      </p:sp>
      <p:sp>
        <p:nvSpPr>
          <p:cNvPr id="27" name="TextBox 13"/>
          <p:cNvSpPr txBox="1"/>
          <p:nvPr/>
        </p:nvSpPr>
        <p:spPr>
          <a:xfrm>
            <a:off x="7042548" y="2826544"/>
            <a:ext cx="1553765" cy="161583"/>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613">
              <a:spcBef>
                <a:spcPct val="20000"/>
              </a:spcBef>
              <a:defRPr/>
            </a:pPr>
            <a:r>
              <a:rPr lang="en-US" altLang="zh-CN" sz="1050" dirty="0">
                <a:solidFill>
                  <a:srgbClr val="445469"/>
                </a:solidFill>
                <a:cs typeface="+mn-ea"/>
                <a:sym typeface="+mn-lt"/>
              </a:rPr>
              <a:t>Fill in the description</a:t>
            </a:r>
          </a:p>
        </p:txBody>
      </p:sp>
      <p:sp>
        <p:nvSpPr>
          <p:cNvPr id="28" name="TextBox 13"/>
          <p:cNvSpPr txBox="1"/>
          <p:nvPr/>
        </p:nvSpPr>
        <p:spPr>
          <a:xfrm>
            <a:off x="789385" y="2699147"/>
            <a:ext cx="1631156" cy="230832"/>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613">
              <a:spcBef>
                <a:spcPct val="20000"/>
              </a:spcBef>
              <a:defRPr/>
            </a:pPr>
            <a:r>
              <a:rPr lang="en-US" altLang="zh-CN" sz="1500" b="1" dirty="0">
                <a:solidFill>
                  <a:srgbClr val="445469"/>
                </a:solidFill>
                <a:cs typeface="+mn-ea"/>
                <a:sym typeface="+mn-lt"/>
              </a:rPr>
              <a:t>Add title text</a:t>
            </a:r>
            <a:endParaRPr lang="en-US" sz="1500" b="1" dirty="0">
              <a:solidFill>
                <a:srgbClr val="445469"/>
              </a:solidFill>
              <a:cs typeface="+mn-ea"/>
              <a:sym typeface="+mn-lt"/>
            </a:endParaRPr>
          </a:p>
        </p:txBody>
      </p:sp>
      <p:sp>
        <p:nvSpPr>
          <p:cNvPr id="29" name="TextBox 13"/>
          <p:cNvSpPr txBox="1"/>
          <p:nvPr/>
        </p:nvSpPr>
        <p:spPr>
          <a:xfrm>
            <a:off x="792956" y="2978944"/>
            <a:ext cx="1553766" cy="161583"/>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613">
              <a:spcBef>
                <a:spcPct val="20000"/>
              </a:spcBef>
              <a:defRPr/>
            </a:pPr>
            <a:r>
              <a:rPr lang="en-US" altLang="zh-CN" sz="1050" dirty="0">
                <a:solidFill>
                  <a:srgbClr val="445469"/>
                </a:solidFill>
                <a:cs typeface="+mn-ea"/>
                <a:sym typeface="+mn-lt"/>
              </a:rPr>
              <a:t>Fill in the description</a:t>
            </a:r>
          </a:p>
        </p:txBody>
      </p:sp>
      <p:sp>
        <p:nvSpPr>
          <p:cNvPr id="30" name="矩形 29"/>
          <p:cNvSpPr/>
          <p:nvPr/>
        </p:nvSpPr>
        <p:spPr>
          <a:xfrm>
            <a:off x="1207294" y="3836194"/>
            <a:ext cx="7147322" cy="201274"/>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defRPr/>
            </a:pPr>
            <a:r>
              <a:rPr lang="en-US" altLang="zh-CN" sz="1200" b="1" spc="75" dirty="0">
                <a:solidFill>
                  <a:prstClr val="black"/>
                </a:solidFill>
                <a:cs typeface="+mn-ea"/>
                <a:sym typeface="+mn-lt"/>
              </a:rPr>
              <a:t>Click here to add text content, such as keywords, some brief introductions, etc.</a:t>
            </a:r>
            <a:endParaRPr lang="en-US" altLang="zh-CN" sz="1200" spc="75" dirty="0">
              <a:solidFill>
                <a:prstClr val="black"/>
              </a:solidFill>
              <a:cs typeface="+mn-ea"/>
              <a:sym typeface="+mn-lt"/>
            </a:endParaRPr>
          </a:p>
        </p:txBody>
      </p:sp>
    </p:spTree>
    <p:extLst>
      <p:ext uri="{BB962C8B-B14F-4D97-AF65-F5344CB8AC3E}">
        <p14:creationId xmlns:p14="http://schemas.microsoft.com/office/powerpoint/2010/main" val="2920574469"/>
      </p:ext>
    </p:extLst>
  </p:cSld>
  <p:clrMapOvr>
    <a:masterClrMapping/>
  </p:clrMapOvr>
  <p:transition spd="slow" advClick="0" advTm="0">
    <p:comb/>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 name="文本框 42"/>
          <p:cNvSpPr txBox="1">
            <a:spLocks noChangeArrowheads="1"/>
          </p:cNvSpPr>
          <p:nvPr/>
        </p:nvSpPr>
        <p:spPr bwMode="auto">
          <a:xfrm>
            <a:off x="8523685" y="4893469"/>
            <a:ext cx="463153"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125">
                <a:solidFill>
                  <a:srgbClr val="197519"/>
                </a:solidFill>
                <a:cs typeface="+mn-ea"/>
                <a:sym typeface="+mn-lt"/>
              </a:rPr>
              <a:t>04</a:t>
            </a:r>
            <a:endParaRPr lang="zh-CN" altLang="en-US" sz="1125">
              <a:solidFill>
                <a:srgbClr val="197519"/>
              </a:solidFill>
              <a:cs typeface="+mn-ea"/>
              <a:sym typeface="+mn-lt"/>
            </a:endParaRPr>
          </a:p>
        </p:txBody>
      </p:sp>
      <p:sp>
        <p:nvSpPr>
          <p:cNvPr id="45" name="等腰三角形 44"/>
          <p:cNvSpPr>
            <a:spLocks noChangeArrowheads="1"/>
          </p:cNvSpPr>
          <p:nvPr/>
        </p:nvSpPr>
        <p:spPr bwMode="auto">
          <a:xfrm rot="9233090">
            <a:off x="8358187" y="4995863"/>
            <a:ext cx="91679" cy="78581"/>
          </a:xfrm>
          <a:prstGeom prst="triangle">
            <a:avLst>
              <a:gd name="adj" fmla="val 50000"/>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en-US" sz="1013">
              <a:solidFill>
                <a:srgbClr val="197519"/>
              </a:solidFill>
              <a:cs typeface="+mn-ea"/>
              <a:sym typeface="+mn-lt"/>
            </a:endParaRPr>
          </a:p>
        </p:txBody>
      </p:sp>
      <p:sp>
        <p:nvSpPr>
          <p:cNvPr id="46" name="等腰三角形 45"/>
          <p:cNvSpPr>
            <a:spLocks noChangeArrowheads="1"/>
          </p:cNvSpPr>
          <p:nvPr/>
        </p:nvSpPr>
        <p:spPr bwMode="auto">
          <a:xfrm rot="-6030424">
            <a:off x="8177809" y="4976218"/>
            <a:ext cx="135731" cy="117872"/>
          </a:xfrm>
          <a:prstGeom prst="triangle">
            <a:avLst>
              <a:gd name="adj" fmla="val 50000"/>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en-US" sz="1013">
              <a:solidFill>
                <a:srgbClr val="197519"/>
              </a:solidFill>
              <a:cs typeface="+mn-ea"/>
              <a:sym typeface="+mn-lt"/>
            </a:endParaRPr>
          </a:p>
        </p:txBody>
      </p:sp>
      <p:sp>
        <p:nvSpPr>
          <p:cNvPr id="47" name="等腰三角形 46"/>
          <p:cNvSpPr>
            <a:spLocks noChangeArrowheads="1"/>
          </p:cNvSpPr>
          <p:nvPr/>
        </p:nvSpPr>
        <p:spPr bwMode="auto">
          <a:xfrm rot="-228606">
            <a:off x="8518923" y="4982767"/>
            <a:ext cx="91678" cy="78581"/>
          </a:xfrm>
          <a:prstGeom prst="triangle">
            <a:avLst>
              <a:gd name="adj" fmla="val 50000"/>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en-US" sz="1013">
              <a:solidFill>
                <a:srgbClr val="197519"/>
              </a:solidFill>
              <a:cs typeface="+mn-ea"/>
              <a:sym typeface="+mn-lt"/>
            </a:endParaRPr>
          </a:p>
        </p:txBody>
      </p:sp>
      <p:sp>
        <p:nvSpPr>
          <p:cNvPr id="48" name="等腰三角形 47"/>
          <p:cNvSpPr>
            <a:spLocks noChangeArrowheads="1"/>
          </p:cNvSpPr>
          <p:nvPr/>
        </p:nvSpPr>
        <p:spPr bwMode="auto">
          <a:xfrm rot="-3389783">
            <a:off x="8323660" y="4929188"/>
            <a:ext cx="44053" cy="36910"/>
          </a:xfrm>
          <a:prstGeom prst="triangle">
            <a:avLst>
              <a:gd name="adj" fmla="val 50000"/>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en-US" sz="1013">
              <a:solidFill>
                <a:srgbClr val="197519"/>
              </a:solidFill>
              <a:cs typeface="+mn-ea"/>
              <a:sym typeface="+mn-lt"/>
            </a:endParaRPr>
          </a:p>
        </p:txBody>
      </p:sp>
      <p:sp>
        <p:nvSpPr>
          <p:cNvPr id="49" name="等腰三角形 48"/>
          <p:cNvSpPr>
            <a:spLocks noChangeArrowheads="1"/>
          </p:cNvSpPr>
          <p:nvPr/>
        </p:nvSpPr>
        <p:spPr bwMode="auto">
          <a:xfrm rot="8748521">
            <a:off x="8465344" y="4993482"/>
            <a:ext cx="44054" cy="36910"/>
          </a:xfrm>
          <a:prstGeom prst="triangle">
            <a:avLst>
              <a:gd name="adj" fmla="val 50000"/>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en-US" sz="1013">
              <a:solidFill>
                <a:srgbClr val="197519"/>
              </a:solidFill>
              <a:cs typeface="+mn-ea"/>
              <a:sym typeface="+mn-lt"/>
            </a:endParaRPr>
          </a:p>
        </p:txBody>
      </p:sp>
      <p:grpSp>
        <p:nvGrpSpPr>
          <p:cNvPr id="8" name="组合 7"/>
          <p:cNvGrpSpPr>
            <a:grpSpLocks/>
          </p:cNvGrpSpPr>
          <p:nvPr/>
        </p:nvGrpSpPr>
        <p:grpSpPr bwMode="auto">
          <a:xfrm>
            <a:off x="3492104" y="987029"/>
            <a:ext cx="2158603" cy="2159794"/>
            <a:chOff x="4656249" y="1455848"/>
            <a:chExt cx="2879504" cy="2879504"/>
          </a:xfrm>
        </p:grpSpPr>
        <p:sp>
          <p:nvSpPr>
            <p:cNvPr id="8200" name="椭圆 27"/>
            <p:cNvSpPr>
              <a:spLocks noChangeArrowheads="1"/>
            </p:cNvSpPr>
            <p:nvPr/>
          </p:nvSpPr>
          <p:spPr bwMode="auto">
            <a:xfrm>
              <a:off x="4656249" y="1455848"/>
              <a:ext cx="2879504" cy="2879504"/>
            </a:xfrm>
            <a:prstGeom prst="ellipse">
              <a:avLst/>
            </a:prstGeom>
            <a:gradFill rotWithShape="1">
              <a:gsLst>
                <a:gs pos="0">
                  <a:srgbClr val="197519">
                    <a:alpha val="89999"/>
                  </a:srgbClr>
                </a:gs>
                <a:gs pos="100000">
                  <a:srgbClr val="197519">
                    <a:alpha val="79999"/>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sp>
          <p:nvSpPr>
            <p:cNvPr id="8201" name="Freeform 12"/>
            <p:cNvSpPr>
              <a:spLocks noChangeArrowheads="1"/>
            </p:cNvSpPr>
            <p:nvPr/>
          </p:nvSpPr>
          <p:spPr bwMode="auto">
            <a:xfrm>
              <a:off x="5437235" y="2270103"/>
              <a:ext cx="1317532" cy="1250994"/>
            </a:xfrm>
            <a:custGeom>
              <a:avLst/>
              <a:gdLst>
                <a:gd name="T0" fmla="*/ 164 w 165"/>
                <a:gd name="T1" fmla="*/ 131 h 156"/>
                <a:gd name="T2" fmla="*/ 145 w 165"/>
                <a:gd name="T3" fmla="*/ 119 h 156"/>
                <a:gd name="T4" fmla="*/ 119 w 165"/>
                <a:gd name="T5" fmla="*/ 108 h 156"/>
                <a:gd name="T6" fmla="*/ 112 w 165"/>
                <a:gd name="T7" fmla="*/ 106 h 156"/>
                <a:gd name="T8" fmla="*/ 105 w 165"/>
                <a:gd name="T9" fmla="*/ 94 h 156"/>
                <a:gd name="T10" fmla="*/ 101 w 165"/>
                <a:gd name="T11" fmla="*/ 94 h 156"/>
                <a:gd name="T12" fmla="*/ 105 w 165"/>
                <a:gd name="T13" fmla="*/ 85 h 156"/>
                <a:gd name="T14" fmla="*/ 107 w 165"/>
                <a:gd name="T15" fmla="*/ 74 h 156"/>
                <a:gd name="T16" fmla="*/ 112 w 165"/>
                <a:gd name="T17" fmla="*/ 70 h 156"/>
                <a:gd name="T18" fmla="*/ 114 w 165"/>
                <a:gd name="T19" fmla="*/ 63 h 156"/>
                <a:gd name="T20" fmla="*/ 114 w 165"/>
                <a:gd name="T21" fmla="*/ 51 h 156"/>
                <a:gd name="T22" fmla="*/ 112 w 165"/>
                <a:gd name="T23" fmla="*/ 46 h 156"/>
                <a:gd name="T24" fmla="*/ 113 w 165"/>
                <a:gd name="T25" fmla="*/ 30 h 156"/>
                <a:gd name="T26" fmla="*/ 111 w 165"/>
                <a:gd name="T27" fmla="*/ 19 h 156"/>
                <a:gd name="T28" fmla="*/ 107 w 165"/>
                <a:gd name="T29" fmla="*/ 12 h 156"/>
                <a:gd name="T30" fmla="*/ 102 w 165"/>
                <a:gd name="T31" fmla="*/ 11 h 156"/>
                <a:gd name="T32" fmla="*/ 99 w 165"/>
                <a:gd name="T33" fmla="*/ 8 h 156"/>
                <a:gd name="T34" fmla="*/ 64 w 165"/>
                <a:gd name="T35" fmla="*/ 9 h 156"/>
                <a:gd name="T36" fmla="*/ 51 w 165"/>
                <a:gd name="T37" fmla="*/ 46 h 156"/>
                <a:gd name="T38" fmla="*/ 49 w 165"/>
                <a:gd name="T39" fmla="*/ 53 h 156"/>
                <a:gd name="T40" fmla="*/ 54 w 165"/>
                <a:gd name="T41" fmla="*/ 72 h 156"/>
                <a:gd name="T42" fmla="*/ 58 w 165"/>
                <a:gd name="T43" fmla="*/ 73 h 156"/>
                <a:gd name="T44" fmla="*/ 59 w 165"/>
                <a:gd name="T45" fmla="*/ 86 h 156"/>
                <a:gd name="T46" fmla="*/ 63 w 165"/>
                <a:gd name="T47" fmla="*/ 94 h 156"/>
                <a:gd name="T48" fmla="*/ 60 w 165"/>
                <a:gd name="T49" fmla="*/ 94 h 156"/>
                <a:gd name="T50" fmla="*/ 53 w 165"/>
                <a:gd name="T51" fmla="*/ 106 h 156"/>
                <a:gd name="T52" fmla="*/ 46 w 165"/>
                <a:gd name="T53" fmla="*/ 108 h 156"/>
                <a:gd name="T54" fmla="*/ 20 w 165"/>
                <a:gd name="T55" fmla="*/ 119 h 156"/>
                <a:gd name="T56" fmla="*/ 1 w 165"/>
                <a:gd name="T57" fmla="*/ 131 h 156"/>
                <a:gd name="T58" fmla="*/ 0 w 165"/>
                <a:gd name="T59" fmla="*/ 156 h 156"/>
                <a:gd name="T60" fmla="*/ 72 w 165"/>
                <a:gd name="T61" fmla="*/ 156 h 156"/>
                <a:gd name="T62" fmla="*/ 78 w 165"/>
                <a:gd name="T63" fmla="*/ 120 h 156"/>
                <a:gd name="T64" fmla="*/ 73 w 165"/>
                <a:gd name="T65" fmla="*/ 111 h 156"/>
                <a:gd name="T66" fmla="*/ 83 w 165"/>
                <a:gd name="T67" fmla="*/ 106 h 156"/>
                <a:gd name="T68" fmla="*/ 92 w 165"/>
                <a:gd name="T69" fmla="*/ 111 h 156"/>
                <a:gd name="T70" fmla="*/ 87 w 165"/>
                <a:gd name="T71" fmla="*/ 120 h 156"/>
                <a:gd name="T72" fmla="*/ 96 w 165"/>
                <a:gd name="T73" fmla="*/ 156 h 156"/>
                <a:gd name="T74" fmla="*/ 164 w 165"/>
                <a:gd name="T75" fmla="*/ 156 h 156"/>
                <a:gd name="T76" fmla="*/ 164 w 165"/>
                <a:gd name="T77" fmla="*/ 13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 h="156">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grpSp>
      <p:grpSp>
        <p:nvGrpSpPr>
          <p:cNvPr id="6" name="组合 5"/>
          <p:cNvGrpSpPr>
            <a:grpSpLocks/>
          </p:cNvGrpSpPr>
          <p:nvPr/>
        </p:nvGrpSpPr>
        <p:grpSpPr bwMode="auto">
          <a:xfrm>
            <a:off x="640556" y="1250156"/>
            <a:ext cx="1634729" cy="1633538"/>
            <a:chOff x="855043" y="1806122"/>
            <a:chExt cx="2178956" cy="2178956"/>
          </a:xfrm>
        </p:grpSpPr>
        <p:sp>
          <p:nvSpPr>
            <p:cNvPr id="8203" name="椭圆 25"/>
            <p:cNvSpPr>
              <a:spLocks noChangeArrowheads="1"/>
            </p:cNvSpPr>
            <p:nvPr/>
          </p:nvSpPr>
          <p:spPr bwMode="auto">
            <a:xfrm>
              <a:off x="855043" y="1806122"/>
              <a:ext cx="2178956" cy="2178956"/>
            </a:xfrm>
            <a:prstGeom prst="ellipse">
              <a:avLst/>
            </a:prstGeom>
            <a:gradFill rotWithShape="1">
              <a:gsLst>
                <a:gs pos="0">
                  <a:srgbClr val="197519">
                    <a:alpha val="89999"/>
                  </a:srgbClr>
                </a:gs>
                <a:gs pos="100000">
                  <a:srgbClr val="197519">
                    <a:alpha val="79999"/>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zh-CN" altLang="en-US" sz="1013">
                <a:cs typeface="+mn-ea"/>
                <a:sym typeface="+mn-lt"/>
              </a:endParaRPr>
            </a:p>
          </p:txBody>
        </p:sp>
        <p:sp>
          <p:nvSpPr>
            <p:cNvPr id="8204" name="Freeform 16"/>
            <p:cNvSpPr>
              <a:spLocks noEditPoints="1" noChangeArrowheads="1"/>
            </p:cNvSpPr>
            <p:nvPr/>
          </p:nvSpPr>
          <p:spPr bwMode="auto">
            <a:xfrm>
              <a:off x="1650854" y="2522800"/>
              <a:ext cx="587334" cy="745600"/>
            </a:xfrm>
            <a:custGeom>
              <a:avLst/>
              <a:gdLst>
                <a:gd name="T0" fmla="*/ 84 w 138"/>
                <a:gd name="T1" fmla="*/ 71 h 176"/>
                <a:gd name="T2" fmla="*/ 69 w 138"/>
                <a:gd name="T3" fmla="*/ 69 h 176"/>
                <a:gd name="T4" fmla="*/ 54 w 138"/>
                <a:gd name="T5" fmla="*/ 71 h 176"/>
                <a:gd name="T6" fmla="*/ 54 w 138"/>
                <a:gd name="T7" fmla="*/ 26 h 176"/>
                <a:gd name="T8" fmla="*/ 15 w 138"/>
                <a:gd name="T9" fmla="*/ 26 h 176"/>
                <a:gd name="T10" fmla="*/ 15 w 138"/>
                <a:gd name="T11" fmla="*/ 48 h 176"/>
                <a:gd name="T12" fmla="*/ 34 w 138"/>
                <a:gd name="T13" fmla="*/ 82 h 176"/>
                <a:gd name="T14" fmla="*/ 16 w 138"/>
                <a:gd name="T15" fmla="*/ 122 h 176"/>
                <a:gd name="T16" fmla="*/ 69 w 138"/>
                <a:gd name="T17" fmla="*/ 176 h 176"/>
                <a:gd name="T18" fmla="*/ 122 w 138"/>
                <a:gd name="T19" fmla="*/ 122 h 176"/>
                <a:gd name="T20" fmla="*/ 101 w 138"/>
                <a:gd name="T21" fmla="*/ 80 h 176"/>
                <a:gd name="T22" fmla="*/ 123 w 138"/>
                <a:gd name="T23" fmla="*/ 49 h 176"/>
                <a:gd name="T24" fmla="*/ 123 w 138"/>
                <a:gd name="T25" fmla="*/ 26 h 176"/>
                <a:gd name="T26" fmla="*/ 84 w 138"/>
                <a:gd name="T27" fmla="*/ 26 h 176"/>
                <a:gd name="T28" fmla="*/ 84 w 138"/>
                <a:gd name="T29" fmla="*/ 71 h 176"/>
                <a:gd name="T30" fmla="*/ 103 w 138"/>
                <a:gd name="T31" fmla="*/ 122 h 176"/>
                <a:gd name="T32" fmla="*/ 69 w 138"/>
                <a:gd name="T33" fmla="*/ 157 h 176"/>
                <a:gd name="T34" fmla="*/ 35 w 138"/>
                <a:gd name="T35" fmla="*/ 122 h 176"/>
                <a:gd name="T36" fmla="*/ 69 w 138"/>
                <a:gd name="T37" fmla="*/ 88 h 176"/>
                <a:gd name="T38" fmla="*/ 103 w 138"/>
                <a:gd name="T39" fmla="*/ 122 h 176"/>
                <a:gd name="T40" fmla="*/ 0 w 138"/>
                <a:gd name="T41" fmla="*/ 0 h 176"/>
                <a:gd name="T42" fmla="*/ 0 w 138"/>
                <a:gd name="T43" fmla="*/ 16 h 176"/>
                <a:gd name="T44" fmla="*/ 138 w 138"/>
                <a:gd name="T45" fmla="*/ 16 h 176"/>
                <a:gd name="T46" fmla="*/ 138 w 138"/>
                <a:gd name="T47" fmla="*/ 0 h 176"/>
                <a:gd name="T48" fmla="*/ 0 w 138"/>
                <a:gd name="T49" fmla="*/ 0 h 176"/>
                <a:gd name="T50" fmla="*/ 68 w 138"/>
                <a:gd name="T51" fmla="*/ 91 h 176"/>
                <a:gd name="T52" fmla="*/ 61 w 138"/>
                <a:gd name="T53" fmla="*/ 111 h 176"/>
                <a:gd name="T54" fmla="*/ 39 w 138"/>
                <a:gd name="T55" fmla="*/ 111 h 176"/>
                <a:gd name="T56" fmla="*/ 38 w 138"/>
                <a:gd name="T57" fmla="*/ 112 h 176"/>
                <a:gd name="T58" fmla="*/ 38 w 138"/>
                <a:gd name="T59" fmla="*/ 114 h 176"/>
                <a:gd name="T60" fmla="*/ 56 w 138"/>
                <a:gd name="T61" fmla="*/ 127 h 176"/>
                <a:gd name="T62" fmla="*/ 49 w 138"/>
                <a:gd name="T63" fmla="*/ 148 h 176"/>
                <a:gd name="T64" fmla="*/ 50 w 138"/>
                <a:gd name="T65" fmla="*/ 149 h 176"/>
                <a:gd name="T66" fmla="*/ 51 w 138"/>
                <a:gd name="T67" fmla="*/ 149 h 176"/>
                <a:gd name="T68" fmla="*/ 69 w 138"/>
                <a:gd name="T69" fmla="*/ 136 h 176"/>
                <a:gd name="T70" fmla="*/ 87 w 138"/>
                <a:gd name="T71" fmla="*/ 149 h 176"/>
                <a:gd name="T72" fmla="*/ 88 w 138"/>
                <a:gd name="T73" fmla="*/ 149 h 176"/>
                <a:gd name="T74" fmla="*/ 88 w 138"/>
                <a:gd name="T75" fmla="*/ 149 h 176"/>
                <a:gd name="T76" fmla="*/ 89 w 138"/>
                <a:gd name="T77" fmla="*/ 148 h 176"/>
                <a:gd name="T78" fmla="*/ 82 w 138"/>
                <a:gd name="T79" fmla="*/ 127 h 176"/>
                <a:gd name="T80" fmla="*/ 100 w 138"/>
                <a:gd name="T81" fmla="*/ 114 h 176"/>
                <a:gd name="T82" fmla="*/ 100 w 138"/>
                <a:gd name="T83" fmla="*/ 112 h 176"/>
                <a:gd name="T84" fmla="*/ 99 w 138"/>
                <a:gd name="T85" fmla="*/ 111 h 176"/>
                <a:gd name="T86" fmla="*/ 77 w 138"/>
                <a:gd name="T87" fmla="*/ 111 h 176"/>
                <a:gd name="T88" fmla="*/ 70 w 138"/>
                <a:gd name="T89" fmla="*/ 91 h 176"/>
                <a:gd name="T90" fmla="*/ 69 w 138"/>
                <a:gd name="T91" fmla="*/ 90 h 176"/>
                <a:gd name="T92" fmla="*/ 68 w 138"/>
                <a:gd name="T93" fmla="*/ 9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8" h="176">
                  <a:moveTo>
                    <a:pt x="84" y="71"/>
                  </a:moveTo>
                  <a:cubicBezTo>
                    <a:pt x="79" y="70"/>
                    <a:pt x="74" y="69"/>
                    <a:pt x="69" y="69"/>
                  </a:cubicBezTo>
                  <a:cubicBezTo>
                    <a:pt x="64" y="69"/>
                    <a:pt x="59" y="70"/>
                    <a:pt x="54" y="71"/>
                  </a:cubicBezTo>
                  <a:cubicBezTo>
                    <a:pt x="54" y="26"/>
                    <a:pt x="54" y="26"/>
                    <a:pt x="54" y="26"/>
                  </a:cubicBezTo>
                  <a:cubicBezTo>
                    <a:pt x="15" y="26"/>
                    <a:pt x="15" y="26"/>
                    <a:pt x="15" y="26"/>
                  </a:cubicBezTo>
                  <a:cubicBezTo>
                    <a:pt x="15" y="48"/>
                    <a:pt x="15" y="48"/>
                    <a:pt x="15" y="48"/>
                  </a:cubicBezTo>
                  <a:cubicBezTo>
                    <a:pt x="34" y="82"/>
                    <a:pt x="34" y="82"/>
                    <a:pt x="34" y="82"/>
                  </a:cubicBezTo>
                  <a:cubicBezTo>
                    <a:pt x="23" y="92"/>
                    <a:pt x="16" y="106"/>
                    <a:pt x="16" y="122"/>
                  </a:cubicBezTo>
                  <a:cubicBezTo>
                    <a:pt x="16" y="152"/>
                    <a:pt x="40" y="176"/>
                    <a:pt x="69" y="176"/>
                  </a:cubicBezTo>
                  <a:cubicBezTo>
                    <a:pt x="98" y="176"/>
                    <a:pt x="122" y="152"/>
                    <a:pt x="122" y="122"/>
                  </a:cubicBezTo>
                  <a:cubicBezTo>
                    <a:pt x="122" y="105"/>
                    <a:pt x="114" y="90"/>
                    <a:pt x="101" y="80"/>
                  </a:cubicBezTo>
                  <a:cubicBezTo>
                    <a:pt x="123" y="49"/>
                    <a:pt x="123" y="49"/>
                    <a:pt x="123" y="49"/>
                  </a:cubicBezTo>
                  <a:cubicBezTo>
                    <a:pt x="123" y="26"/>
                    <a:pt x="123" y="26"/>
                    <a:pt x="123" y="26"/>
                  </a:cubicBezTo>
                  <a:cubicBezTo>
                    <a:pt x="84" y="26"/>
                    <a:pt x="84" y="26"/>
                    <a:pt x="84" y="26"/>
                  </a:cubicBezTo>
                  <a:lnTo>
                    <a:pt x="84" y="71"/>
                  </a:lnTo>
                  <a:close/>
                  <a:moveTo>
                    <a:pt x="103" y="122"/>
                  </a:moveTo>
                  <a:cubicBezTo>
                    <a:pt x="103" y="141"/>
                    <a:pt x="88" y="157"/>
                    <a:pt x="69" y="157"/>
                  </a:cubicBezTo>
                  <a:cubicBezTo>
                    <a:pt x="50" y="157"/>
                    <a:pt x="35" y="141"/>
                    <a:pt x="35" y="122"/>
                  </a:cubicBezTo>
                  <a:cubicBezTo>
                    <a:pt x="35" y="104"/>
                    <a:pt x="50" y="88"/>
                    <a:pt x="69" y="88"/>
                  </a:cubicBezTo>
                  <a:cubicBezTo>
                    <a:pt x="88" y="88"/>
                    <a:pt x="103" y="104"/>
                    <a:pt x="103" y="122"/>
                  </a:cubicBezTo>
                  <a:close/>
                  <a:moveTo>
                    <a:pt x="0" y="0"/>
                  </a:moveTo>
                  <a:cubicBezTo>
                    <a:pt x="0" y="16"/>
                    <a:pt x="0" y="16"/>
                    <a:pt x="0" y="16"/>
                  </a:cubicBezTo>
                  <a:cubicBezTo>
                    <a:pt x="138" y="16"/>
                    <a:pt x="138" y="16"/>
                    <a:pt x="138" y="16"/>
                  </a:cubicBezTo>
                  <a:cubicBezTo>
                    <a:pt x="138" y="0"/>
                    <a:pt x="138" y="0"/>
                    <a:pt x="138" y="0"/>
                  </a:cubicBezTo>
                  <a:lnTo>
                    <a:pt x="0" y="0"/>
                  </a:lnTo>
                  <a:close/>
                  <a:moveTo>
                    <a:pt x="68" y="91"/>
                  </a:moveTo>
                  <a:cubicBezTo>
                    <a:pt x="61" y="111"/>
                    <a:pt x="61" y="111"/>
                    <a:pt x="61" y="111"/>
                  </a:cubicBezTo>
                  <a:cubicBezTo>
                    <a:pt x="39" y="111"/>
                    <a:pt x="39" y="111"/>
                    <a:pt x="39" y="111"/>
                  </a:cubicBezTo>
                  <a:cubicBezTo>
                    <a:pt x="39" y="111"/>
                    <a:pt x="38" y="112"/>
                    <a:pt x="38" y="112"/>
                  </a:cubicBezTo>
                  <a:cubicBezTo>
                    <a:pt x="38" y="113"/>
                    <a:pt x="38" y="113"/>
                    <a:pt x="38" y="114"/>
                  </a:cubicBezTo>
                  <a:cubicBezTo>
                    <a:pt x="56" y="127"/>
                    <a:pt x="56" y="127"/>
                    <a:pt x="56" y="127"/>
                  </a:cubicBezTo>
                  <a:cubicBezTo>
                    <a:pt x="49" y="148"/>
                    <a:pt x="49" y="148"/>
                    <a:pt x="49" y="148"/>
                  </a:cubicBezTo>
                  <a:cubicBezTo>
                    <a:pt x="49" y="148"/>
                    <a:pt x="49" y="149"/>
                    <a:pt x="50" y="149"/>
                  </a:cubicBezTo>
                  <a:cubicBezTo>
                    <a:pt x="50" y="149"/>
                    <a:pt x="51" y="149"/>
                    <a:pt x="51" y="149"/>
                  </a:cubicBezTo>
                  <a:cubicBezTo>
                    <a:pt x="69" y="136"/>
                    <a:pt x="69" y="136"/>
                    <a:pt x="69" y="136"/>
                  </a:cubicBezTo>
                  <a:cubicBezTo>
                    <a:pt x="87" y="149"/>
                    <a:pt x="87" y="149"/>
                    <a:pt x="87" y="149"/>
                  </a:cubicBezTo>
                  <a:cubicBezTo>
                    <a:pt x="87" y="149"/>
                    <a:pt x="87" y="149"/>
                    <a:pt x="88" y="149"/>
                  </a:cubicBezTo>
                  <a:cubicBezTo>
                    <a:pt x="88" y="149"/>
                    <a:pt x="88" y="149"/>
                    <a:pt x="88" y="149"/>
                  </a:cubicBezTo>
                  <a:cubicBezTo>
                    <a:pt x="89" y="149"/>
                    <a:pt x="89" y="148"/>
                    <a:pt x="89" y="148"/>
                  </a:cubicBezTo>
                  <a:cubicBezTo>
                    <a:pt x="82" y="127"/>
                    <a:pt x="82" y="127"/>
                    <a:pt x="82" y="127"/>
                  </a:cubicBezTo>
                  <a:cubicBezTo>
                    <a:pt x="100" y="114"/>
                    <a:pt x="100" y="114"/>
                    <a:pt x="100" y="114"/>
                  </a:cubicBezTo>
                  <a:cubicBezTo>
                    <a:pt x="100" y="113"/>
                    <a:pt x="100" y="113"/>
                    <a:pt x="100" y="112"/>
                  </a:cubicBezTo>
                  <a:cubicBezTo>
                    <a:pt x="100" y="112"/>
                    <a:pt x="99" y="111"/>
                    <a:pt x="99" y="111"/>
                  </a:cubicBezTo>
                  <a:cubicBezTo>
                    <a:pt x="77" y="111"/>
                    <a:pt x="77" y="111"/>
                    <a:pt x="77" y="111"/>
                  </a:cubicBezTo>
                  <a:cubicBezTo>
                    <a:pt x="70" y="91"/>
                    <a:pt x="70" y="91"/>
                    <a:pt x="70" y="91"/>
                  </a:cubicBezTo>
                  <a:cubicBezTo>
                    <a:pt x="70" y="90"/>
                    <a:pt x="70" y="90"/>
                    <a:pt x="69" y="90"/>
                  </a:cubicBezTo>
                  <a:cubicBezTo>
                    <a:pt x="68" y="90"/>
                    <a:pt x="68" y="90"/>
                    <a:pt x="68" y="9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zh-CN" altLang="en-US" sz="1013">
                <a:cs typeface="+mn-ea"/>
                <a:sym typeface="+mn-lt"/>
              </a:endParaRPr>
            </a:p>
          </p:txBody>
        </p:sp>
      </p:grpSp>
      <p:grpSp>
        <p:nvGrpSpPr>
          <p:cNvPr id="10" name="组合 9"/>
          <p:cNvGrpSpPr>
            <a:grpSpLocks/>
          </p:cNvGrpSpPr>
          <p:nvPr/>
        </p:nvGrpSpPr>
        <p:grpSpPr bwMode="auto">
          <a:xfrm>
            <a:off x="6883004" y="1250156"/>
            <a:ext cx="1634728" cy="1633538"/>
            <a:chOff x="9158002" y="1806122"/>
            <a:chExt cx="2178956" cy="2178956"/>
          </a:xfrm>
        </p:grpSpPr>
        <p:sp>
          <p:nvSpPr>
            <p:cNvPr id="8206" name="椭圆 22"/>
            <p:cNvSpPr>
              <a:spLocks noChangeArrowheads="1"/>
            </p:cNvSpPr>
            <p:nvPr/>
          </p:nvSpPr>
          <p:spPr bwMode="auto">
            <a:xfrm>
              <a:off x="9158002" y="1806122"/>
              <a:ext cx="2178956" cy="2178956"/>
            </a:xfrm>
            <a:prstGeom prst="ellipse">
              <a:avLst/>
            </a:prstGeom>
            <a:gradFill rotWithShape="1">
              <a:gsLst>
                <a:gs pos="0">
                  <a:srgbClr val="197519">
                    <a:alpha val="89999"/>
                  </a:srgbClr>
                </a:gs>
                <a:gs pos="100000">
                  <a:srgbClr val="197519">
                    <a:alpha val="79999"/>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sp>
          <p:nvSpPr>
            <p:cNvPr id="8207" name="Freeform 20"/>
            <p:cNvSpPr>
              <a:spLocks noEditPoints="1" noChangeArrowheads="1"/>
            </p:cNvSpPr>
            <p:nvPr/>
          </p:nvSpPr>
          <p:spPr bwMode="auto">
            <a:xfrm>
              <a:off x="9873043" y="2530484"/>
              <a:ext cx="748874" cy="730232"/>
            </a:xfrm>
            <a:custGeom>
              <a:avLst/>
              <a:gdLst>
                <a:gd name="T0" fmla="*/ 132 w 201"/>
                <a:gd name="T1" fmla="*/ 17 h 196"/>
                <a:gd name="T2" fmla="*/ 49 w 201"/>
                <a:gd name="T3" fmla="*/ 29 h 196"/>
                <a:gd name="T4" fmla="*/ 55 w 201"/>
                <a:gd name="T5" fmla="*/ 32 h 196"/>
                <a:gd name="T6" fmla="*/ 77 w 201"/>
                <a:gd name="T7" fmla="*/ 32 h 196"/>
                <a:gd name="T8" fmla="*/ 81 w 201"/>
                <a:gd name="T9" fmla="*/ 42 h 196"/>
                <a:gd name="T10" fmla="*/ 82 w 201"/>
                <a:gd name="T11" fmla="*/ 63 h 196"/>
                <a:gd name="T12" fmla="*/ 86 w 201"/>
                <a:gd name="T13" fmla="*/ 78 h 196"/>
                <a:gd name="T14" fmla="*/ 87 w 201"/>
                <a:gd name="T15" fmla="*/ 67 h 196"/>
                <a:gd name="T16" fmla="*/ 91 w 201"/>
                <a:gd name="T17" fmla="*/ 84 h 196"/>
                <a:gd name="T18" fmla="*/ 109 w 201"/>
                <a:gd name="T19" fmla="*/ 101 h 196"/>
                <a:gd name="T20" fmla="*/ 115 w 201"/>
                <a:gd name="T21" fmla="*/ 117 h 196"/>
                <a:gd name="T22" fmla="*/ 114 w 201"/>
                <a:gd name="T23" fmla="*/ 144 h 196"/>
                <a:gd name="T24" fmla="*/ 99 w 201"/>
                <a:gd name="T25" fmla="*/ 174 h 196"/>
                <a:gd name="T26" fmla="*/ 97 w 201"/>
                <a:gd name="T27" fmla="*/ 184 h 196"/>
                <a:gd name="T28" fmla="*/ 119 w 201"/>
                <a:gd name="T29" fmla="*/ 54 h 196"/>
                <a:gd name="T30" fmla="*/ 102 w 201"/>
                <a:gd name="T31" fmla="*/ 179 h 196"/>
                <a:gd name="T32" fmla="*/ 124 w 201"/>
                <a:gd name="T33" fmla="*/ 164 h 196"/>
                <a:gd name="T34" fmla="*/ 157 w 201"/>
                <a:gd name="T35" fmla="*/ 136 h 196"/>
                <a:gd name="T36" fmla="*/ 137 w 201"/>
                <a:gd name="T37" fmla="*/ 112 h 196"/>
                <a:gd name="T38" fmla="*/ 114 w 201"/>
                <a:gd name="T39" fmla="*/ 97 h 196"/>
                <a:gd name="T40" fmla="*/ 113 w 201"/>
                <a:gd name="T41" fmla="*/ 77 h 196"/>
                <a:gd name="T42" fmla="*/ 140 w 201"/>
                <a:gd name="T43" fmla="*/ 66 h 196"/>
                <a:gd name="T44" fmla="*/ 145 w 201"/>
                <a:gd name="T45" fmla="*/ 62 h 196"/>
                <a:gd name="T46" fmla="*/ 147 w 201"/>
                <a:gd name="T47" fmla="*/ 48 h 196"/>
                <a:gd name="T48" fmla="*/ 133 w 201"/>
                <a:gd name="T49" fmla="*/ 50 h 196"/>
                <a:gd name="T50" fmla="*/ 129 w 201"/>
                <a:gd name="T51" fmla="*/ 33 h 196"/>
                <a:gd name="T52" fmla="*/ 133 w 201"/>
                <a:gd name="T53" fmla="*/ 31 h 196"/>
                <a:gd name="T54" fmla="*/ 137 w 201"/>
                <a:gd name="T55" fmla="*/ 38 h 196"/>
                <a:gd name="T56" fmla="*/ 149 w 201"/>
                <a:gd name="T57" fmla="*/ 44 h 196"/>
                <a:gd name="T58" fmla="*/ 148 w 201"/>
                <a:gd name="T59" fmla="*/ 37 h 196"/>
                <a:gd name="T60" fmla="*/ 136 w 201"/>
                <a:gd name="T61" fmla="*/ 28 h 196"/>
                <a:gd name="T62" fmla="*/ 129 w 201"/>
                <a:gd name="T63" fmla="*/ 31 h 196"/>
                <a:gd name="T64" fmla="*/ 121 w 201"/>
                <a:gd name="T65" fmla="*/ 21 h 196"/>
                <a:gd name="T66" fmla="*/ 112 w 201"/>
                <a:gd name="T67" fmla="*/ 25 h 196"/>
                <a:gd name="T68" fmla="*/ 87 w 201"/>
                <a:gd name="T69" fmla="*/ 20 h 196"/>
                <a:gd name="T70" fmla="*/ 124 w 201"/>
                <a:gd name="T71" fmla="*/ 15 h 196"/>
                <a:gd name="T72" fmla="*/ 129 w 201"/>
                <a:gd name="T73" fmla="*/ 20 h 196"/>
                <a:gd name="T74" fmla="*/ 129 w 201"/>
                <a:gd name="T75" fmla="*/ 22 h 196"/>
                <a:gd name="T76" fmla="*/ 138 w 201"/>
                <a:gd name="T77" fmla="*/ 25 h 196"/>
                <a:gd name="T78" fmla="*/ 147 w 201"/>
                <a:gd name="T79" fmla="*/ 27 h 196"/>
                <a:gd name="T80" fmla="*/ 159 w 201"/>
                <a:gd name="T81" fmla="*/ 43 h 196"/>
                <a:gd name="T82" fmla="*/ 165 w 201"/>
                <a:gd name="T83" fmla="*/ 57 h 196"/>
                <a:gd name="T84" fmla="*/ 180 w 201"/>
                <a:gd name="T85" fmla="*/ 60 h 196"/>
                <a:gd name="T86" fmla="*/ 182 w 201"/>
                <a:gd name="T87" fmla="*/ 66 h 196"/>
                <a:gd name="T88" fmla="*/ 125 w 201"/>
                <a:gd name="T89" fmla="*/ 64 h 196"/>
                <a:gd name="T90" fmla="*/ 111 w 201"/>
                <a:gd name="T91" fmla="*/ 14 h 196"/>
                <a:gd name="T92" fmla="*/ 109 w 201"/>
                <a:gd name="T93" fmla="*/ 16 h 196"/>
                <a:gd name="T94" fmla="*/ 106 w 201"/>
                <a:gd name="T95" fmla="*/ 17 h 196"/>
                <a:gd name="T96" fmla="*/ 101 w 201"/>
                <a:gd name="T97" fmla="*/ 15 h 196"/>
                <a:gd name="T98" fmla="*/ 43 w 201"/>
                <a:gd name="T99" fmla="*/ 35 h 196"/>
                <a:gd name="T100" fmla="*/ 122 w 201"/>
                <a:gd name="T101" fmla="*/ 15 h 196"/>
                <a:gd name="T102" fmla="*/ 116 w 201"/>
                <a:gd name="T103" fmla="*/ 14 h 196"/>
                <a:gd name="T104" fmla="*/ 145 w 201"/>
                <a:gd name="T105" fmla="*/ 46 h 196"/>
                <a:gd name="T106" fmla="*/ 157 w 201"/>
                <a:gd name="T107" fmla="*/ 66 h 196"/>
                <a:gd name="T108" fmla="*/ 128 w 201"/>
                <a:gd name="T109" fmla="*/ 96 h 196"/>
                <a:gd name="T110" fmla="*/ 124 w 201"/>
                <a:gd name="T111" fmla="*/ 93 h 196"/>
                <a:gd name="T112" fmla="*/ 116 w 201"/>
                <a:gd name="T113" fmla="*/ 17 h 196"/>
                <a:gd name="T114" fmla="*/ 125 w 201"/>
                <a:gd name="T115" fmla="*/ 21 h 196"/>
                <a:gd name="T116" fmla="*/ 114 w 201"/>
                <a:gd name="T117" fmla="*/ 19 h 196"/>
                <a:gd name="T118" fmla="*/ 104 w 201"/>
                <a:gd name="T119" fmla="*/ 18 h 196"/>
                <a:gd name="T120" fmla="*/ 101 w 201"/>
                <a:gd name="T121" fmla="*/ 18 h 196"/>
                <a:gd name="T122" fmla="*/ 116 w 201"/>
                <a:gd name="T123" fmla="*/ 25 h 196"/>
                <a:gd name="T124" fmla="*/ 116 w 201"/>
                <a:gd name="T125" fmla="*/ 25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1" h="196">
                  <a:moveTo>
                    <a:pt x="190" y="124"/>
                  </a:moveTo>
                  <a:cubicBezTo>
                    <a:pt x="201" y="86"/>
                    <a:pt x="187" y="47"/>
                    <a:pt x="156" y="25"/>
                  </a:cubicBezTo>
                  <a:cubicBezTo>
                    <a:pt x="148" y="19"/>
                    <a:pt x="138" y="14"/>
                    <a:pt x="127" y="11"/>
                  </a:cubicBezTo>
                  <a:cubicBezTo>
                    <a:pt x="89" y="0"/>
                    <a:pt x="49" y="14"/>
                    <a:pt x="26" y="44"/>
                  </a:cubicBezTo>
                  <a:cubicBezTo>
                    <a:pt x="20" y="52"/>
                    <a:pt x="15" y="62"/>
                    <a:pt x="12" y="72"/>
                  </a:cubicBezTo>
                  <a:cubicBezTo>
                    <a:pt x="0" y="110"/>
                    <a:pt x="15" y="149"/>
                    <a:pt x="46" y="171"/>
                  </a:cubicBezTo>
                  <a:cubicBezTo>
                    <a:pt x="54" y="177"/>
                    <a:pt x="64" y="182"/>
                    <a:pt x="75" y="185"/>
                  </a:cubicBezTo>
                  <a:cubicBezTo>
                    <a:pt x="113" y="196"/>
                    <a:pt x="153" y="182"/>
                    <a:pt x="176" y="152"/>
                  </a:cubicBezTo>
                  <a:cubicBezTo>
                    <a:pt x="182" y="144"/>
                    <a:pt x="187" y="134"/>
                    <a:pt x="190" y="124"/>
                  </a:cubicBezTo>
                  <a:close/>
                  <a:moveTo>
                    <a:pt x="177" y="56"/>
                  </a:moveTo>
                  <a:cubicBezTo>
                    <a:pt x="177" y="57"/>
                    <a:pt x="178" y="57"/>
                    <a:pt x="178" y="57"/>
                  </a:cubicBezTo>
                  <a:cubicBezTo>
                    <a:pt x="178" y="57"/>
                    <a:pt x="178" y="57"/>
                    <a:pt x="178" y="57"/>
                  </a:cubicBezTo>
                  <a:cubicBezTo>
                    <a:pt x="178" y="57"/>
                    <a:pt x="178" y="57"/>
                    <a:pt x="178" y="57"/>
                  </a:cubicBezTo>
                  <a:cubicBezTo>
                    <a:pt x="179" y="58"/>
                    <a:pt x="179" y="58"/>
                    <a:pt x="179" y="58"/>
                  </a:cubicBezTo>
                  <a:cubicBezTo>
                    <a:pt x="179" y="59"/>
                    <a:pt x="179" y="59"/>
                    <a:pt x="179" y="59"/>
                  </a:cubicBezTo>
                  <a:cubicBezTo>
                    <a:pt x="179" y="59"/>
                    <a:pt x="180" y="59"/>
                    <a:pt x="180" y="59"/>
                  </a:cubicBezTo>
                  <a:cubicBezTo>
                    <a:pt x="179" y="59"/>
                    <a:pt x="179" y="59"/>
                    <a:pt x="179" y="59"/>
                  </a:cubicBezTo>
                  <a:cubicBezTo>
                    <a:pt x="179" y="58"/>
                    <a:pt x="179" y="58"/>
                    <a:pt x="178" y="58"/>
                  </a:cubicBezTo>
                  <a:cubicBezTo>
                    <a:pt x="178" y="57"/>
                    <a:pt x="178" y="57"/>
                    <a:pt x="177" y="57"/>
                  </a:cubicBezTo>
                  <a:cubicBezTo>
                    <a:pt x="177" y="57"/>
                    <a:pt x="177" y="57"/>
                    <a:pt x="177" y="56"/>
                  </a:cubicBezTo>
                  <a:cubicBezTo>
                    <a:pt x="177" y="56"/>
                    <a:pt x="177" y="56"/>
                    <a:pt x="177" y="56"/>
                  </a:cubicBezTo>
                  <a:close/>
                  <a:moveTo>
                    <a:pt x="132" y="17"/>
                  </a:moveTo>
                  <a:cubicBezTo>
                    <a:pt x="132" y="17"/>
                    <a:pt x="132" y="18"/>
                    <a:pt x="132" y="18"/>
                  </a:cubicBezTo>
                  <a:cubicBezTo>
                    <a:pt x="132" y="17"/>
                    <a:pt x="132" y="17"/>
                    <a:pt x="132" y="17"/>
                  </a:cubicBezTo>
                  <a:cubicBezTo>
                    <a:pt x="132" y="17"/>
                    <a:pt x="132" y="17"/>
                    <a:pt x="132" y="17"/>
                  </a:cubicBezTo>
                  <a:close/>
                  <a:moveTo>
                    <a:pt x="55" y="24"/>
                  </a:moveTo>
                  <a:cubicBezTo>
                    <a:pt x="55" y="24"/>
                    <a:pt x="55" y="24"/>
                    <a:pt x="55" y="24"/>
                  </a:cubicBezTo>
                  <a:cubicBezTo>
                    <a:pt x="55" y="24"/>
                    <a:pt x="57" y="24"/>
                    <a:pt x="57" y="25"/>
                  </a:cubicBezTo>
                  <a:cubicBezTo>
                    <a:pt x="56" y="25"/>
                    <a:pt x="56" y="25"/>
                    <a:pt x="56" y="25"/>
                  </a:cubicBezTo>
                  <a:cubicBezTo>
                    <a:pt x="55" y="25"/>
                    <a:pt x="55" y="25"/>
                    <a:pt x="55" y="25"/>
                  </a:cubicBezTo>
                  <a:cubicBezTo>
                    <a:pt x="55" y="25"/>
                    <a:pt x="55" y="25"/>
                    <a:pt x="55" y="25"/>
                  </a:cubicBezTo>
                  <a:cubicBezTo>
                    <a:pt x="55" y="25"/>
                    <a:pt x="55" y="25"/>
                    <a:pt x="54" y="25"/>
                  </a:cubicBezTo>
                  <a:cubicBezTo>
                    <a:pt x="55" y="25"/>
                    <a:pt x="55" y="25"/>
                    <a:pt x="55" y="24"/>
                  </a:cubicBezTo>
                  <a:close/>
                  <a:moveTo>
                    <a:pt x="76" y="181"/>
                  </a:moveTo>
                  <a:cubicBezTo>
                    <a:pt x="66" y="178"/>
                    <a:pt x="57" y="173"/>
                    <a:pt x="49" y="167"/>
                  </a:cubicBezTo>
                  <a:cubicBezTo>
                    <a:pt x="20" y="146"/>
                    <a:pt x="6" y="109"/>
                    <a:pt x="16" y="74"/>
                  </a:cubicBezTo>
                  <a:cubicBezTo>
                    <a:pt x="19" y="64"/>
                    <a:pt x="24" y="55"/>
                    <a:pt x="30" y="47"/>
                  </a:cubicBezTo>
                  <a:cubicBezTo>
                    <a:pt x="36" y="39"/>
                    <a:pt x="43" y="32"/>
                    <a:pt x="51" y="27"/>
                  </a:cubicBezTo>
                  <a:cubicBezTo>
                    <a:pt x="51" y="27"/>
                    <a:pt x="51" y="27"/>
                    <a:pt x="51" y="27"/>
                  </a:cubicBezTo>
                  <a:cubicBezTo>
                    <a:pt x="52" y="27"/>
                    <a:pt x="54" y="26"/>
                    <a:pt x="54" y="26"/>
                  </a:cubicBezTo>
                  <a:cubicBezTo>
                    <a:pt x="54" y="27"/>
                    <a:pt x="56" y="26"/>
                    <a:pt x="56" y="26"/>
                  </a:cubicBezTo>
                  <a:cubicBezTo>
                    <a:pt x="56" y="27"/>
                    <a:pt x="55" y="27"/>
                    <a:pt x="55" y="27"/>
                  </a:cubicBezTo>
                  <a:cubicBezTo>
                    <a:pt x="55" y="27"/>
                    <a:pt x="55" y="27"/>
                    <a:pt x="54" y="27"/>
                  </a:cubicBezTo>
                  <a:cubicBezTo>
                    <a:pt x="54" y="27"/>
                    <a:pt x="53" y="27"/>
                    <a:pt x="53" y="27"/>
                  </a:cubicBezTo>
                  <a:cubicBezTo>
                    <a:pt x="53" y="27"/>
                    <a:pt x="52" y="27"/>
                    <a:pt x="52" y="27"/>
                  </a:cubicBezTo>
                  <a:cubicBezTo>
                    <a:pt x="52" y="27"/>
                    <a:pt x="52" y="27"/>
                    <a:pt x="52" y="28"/>
                  </a:cubicBezTo>
                  <a:cubicBezTo>
                    <a:pt x="51" y="28"/>
                    <a:pt x="51" y="28"/>
                    <a:pt x="51" y="28"/>
                  </a:cubicBezTo>
                  <a:cubicBezTo>
                    <a:pt x="50" y="28"/>
                    <a:pt x="50" y="28"/>
                    <a:pt x="50" y="28"/>
                  </a:cubicBezTo>
                  <a:cubicBezTo>
                    <a:pt x="50" y="29"/>
                    <a:pt x="50" y="29"/>
                    <a:pt x="50" y="29"/>
                  </a:cubicBezTo>
                  <a:cubicBezTo>
                    <a:pt x="50" y="29"/>
                    <a:pt x="50" y="29"/>
                    <a:pt x="49" y="29"/>
                  </a:cubicBezTo>
                  <a:cubicBezTo>
                    <a:pt x="49" y="29"/>
                    <a:pt x="50" y="29"/>
                    <a:pt x="50" y="30"/>
                  </a:cubicBezTo>
                  <a:cubicBezTo>
                    <a:pt x="49" y="30"/>
                    <a:pt x="50" y="30"/>
                    <a:pt x="50" y="30"/>
                  </a:cubicBezTo>
                  <a:cubicBezTo>
                    <a:pt x="50" y="30"/>
                    <a:pt x="50" y="31"/>
                    <a:pt x="51" y="30"/>
                  </a:cubicBezTo>
                  <a:cubicBezTo>
                    <a:pt x="51" y="30"/>
                    <a:pt x="51" y="31"/>
                    <a:pt x="51" y="31"/>
                  </a:cubicBezTo>
                  <a:cubicBezTo>
                    <a:pt x="51" y="31"/>
                    <a:pt x="52" y="31"/>
                    <a:pt x="53" y="31"/>
                  </a:cubicBezTo>
                  <a:cubicBezTo>
                    <a:pt x="53" y="31"/>
                    <a:pt x="53" y="31"/>
                    <a:pt x="53" y="31"/>
                  </a:cubicBezTo>
                  <a:cubicBezTo>
                    <a:pt x="53" y="31"/>
                    <a:pt x="53" y="31"/>
                    <a:pt x="54" y="31"/>
                  </a:cubicBezTo>
                  <a:cubicBezTo>
                    <a:pt x="54" y="31"/>
                    <a:pt x="54" y="31"/>
                    <a:pt x="55" y="31"/>
                  </a:cubicBezTo>
                  <a:cubicBezTo>
                    <a:pt x="55" y="31"/>
                    <a:pt x="55" y="31"/>
                    <a:pt x="54" y="32"/>
                  </a:cubicBezTo>
                  <a:cubicBezTo>
                    <a:pt x="53" y="32"/>
                    <a:pt x="52" y="33"/>
                    <a:pt x="52" y="33"/>
                  </a:cubicBezTo>
                  <a:cubicBezTo>
                    <a:pt x="52" y="33"/>
                    <a:pt x="51" y="33"/>
                    <a:pt x="51" y="33"/>
                  </a:cubicBezTo>
                  <a:cubicBezTo>
                    <a:pt x="50" y="33"/>
                    <a:pt x="50" y="33"/>
                    <a:pt x="50" y="33"/>
                  </a:cubicBezTo>
                  <a:cubicBezTo>
                    <a:pt x="49" y="33"/>
                    <a:pt x="49" y="33"/>
                    <a:pt x="49" y="33"/>
                  </a:cubicBezTo>
                  <a:cubicBezTo>
                    <a:pt x="49" y="33"/>
                    <a:pt x="48" y="34"/>
                    <a:pt x="47" y="34"/>
                  </a:cubicBezTo>
                  <a:cubicBezTo>
                    <a:pt x="47" y="34"/>
                    <a:pt x="46" y="35"/>
                    <a:pt x="46" y="35"/>
                  </a:cubicBezTo>
                  <a:cubicBezTo>
                    <a:pt x="46" y="35"/>
                    <a:pt x="46" y="35"/>
                    <a:pt x="46" y="35"/>
                  </a:cubicBezTo>
                  <a:cubicBezTo>
                    <a:pt x="46" y="35"/>
                    <a:pt x="47" y="35"/>
                    <a:pt x="47" y="35"/>
                  </a:cubicBezTo>
                  <a:cubicBezTo>
                    <a:pt x="47" y="35"/>
                    <a:pt x="47" y="35"/>
                    <a:pt x="48" y="34"/>
                  </a:cubicBezTo>
                  <a:cubicBezTo>
                    <a:pt x="48" y="34"/>
                    <a:pt x="49" y="34"/>
                    <a:pt x="49" y="34"/>
                  </a:cubicBezTo>
                  <a:cubicBezTo>
                    <a:pt x="49" y="34"/>
                    <a:pt x="49" y="34"/>
                    <a:pt x="50" y="34"/>
                  </a:cubicBezTo>
                  <a:cubicBezTo>
                    <a:pt x="50" y="34"/>
                    <a:pt x="51" y="34"/>
                    <a:pt x="51" y="34"/>
                  </a:cubicBezTo>
                  <a:cubicBezTo>
                    <a:pt x="51" y="34"/>
                    <a:pt x="51" y="34"/>
                    <a:pt x="51" y="34"/>
                  </a:cubicBezTo>
                  <a:cubicBezTo>
                    <a:pt x="51" y="34"/>
                    <a:pt x="51" y="34"/>
                    <a:pt x="51" y="33"/>
                  </a:cubicBezTo>
                  <a:cubicBezTo>
                    <a:pt x="51" y="33"/>
                    <a:pt x="52" y="33"/>
                    <a:pt x="53" y="33"/>
                  </a:cubicBezTo>
                  <a:cubicBezTo>
                    <a:pt x="54" y="32"/>
                    <a:pt x="55" y="33"/>
                    <a:pt x="55" y="32"/>
                  </a:cubicBezTo>
                  <a:cubicBezTo>
                    <a:pt x="56" y="32"/>
                    <a:pt x="56" y="32"/>
                    <a:pt x="57" y="32"/>
                  </a:cubicBezTo>
                  <a:cubicBezTo>
                    <a:pt x="58" y="31"/>
                    <a:pt x="58" y="31"/>
                    <a:pt x="58" y="31"/>
                  </a:cubicBezTo>
                  <a:cubicBezTo>
                    <a:pt x="58" y="31"/>
                    <a:pt x="58" y="31"/>
                    <a:pt x="59" y="31"/>
                  </a:cubicBezTo>
                  <a:cubicBezTo>
                    <a:pt x="60" y="31"/>
                    <a:pt x="59" y="30"/>
                    <a:pt x="59" y="30"/>
                  </a:cubicBezTo>
                  <a:cubicBezTo>
                    <a:pt x="59" y="30"/>
                    <a:pt x="59" y="30"/>
                    <a:pt x="60" y="30"/>
                  </a:cubicBezTo>
                  <a:cubicBezTo>
                    <a:pt x="60" y="29"/>
                    <a:pt x="60" y="30"/>
                    <a:pt x="61" y="29"/>
                  </a:cubicBezTo>
                  <a:cubicBezTo>
                    <a:pt x="62" y="28"/>
                    <a:pt x="62" y="30"/>
                    <a:pt x="61" y="30"/>
                  </a:cubicBezTo>
                  <a:cubicBezTo>
                    <a:pt x="61" y="30"/>
                    <a:pt x="62" y="30"/>
                    <a:pt x="62" y="30"/>
                  </a:cubicBezTo>
                  <a:cubicBezTo>
                    <a:pt x="62" y="30"/>
                    <a:pt x="63" y="30"/>
                    <a:pt x="63" y="30"/>
                  </a:cubicBezTo>
                  <a:cubicBezTo>
                    <a:pt x="64" y="29"/>
                    <a:pt x="65" y="29"/>
                    <a:pt x="65" y="29"/>
                  </a:cubicBezTo>
                  <a:cubicBezTo>
                    <a:pt x="65" y="29"/>
                    <a:pt x="65" y="29"/>
                    <a:pt x="65" y="29"/>
                  </a:cubicBezTo>
                  <a:cubicBezTo>
                    <a:pt x="66" y="28"/>
                    <a:pt x="66" y="28"/>
                    <a:pt x="67" y="28"/>
                  </a:cubicBezTo>
                  <a:cubicBezTo>
                    <a:pt x="67" y="28"/>
                    <a:pt x="67" y="29"/>
                    <a:pt x="67" y="29"/>
                  </a:cubicBezTo>
                  <a:cubicBezTo>
                    <a:pt x="67" y="29"/>
                    <a:pt x="66" y="29"/>
                    <a:pt x="66" y="29"/>
                  </a:cubicBezTo>
                  <a:cubicBezTo>
                    <a:pt x="66" y="29"/>
                    <a:pt x="67" y="29"/>
                    <a:pt x="68" y="29"/>
                  </a:cubicBezTo>
                  <a:cubicBezTo>
                    <a:pt x="69" y="30"/>
                    <a:pt x="70" y="29"/>
                    <a:pt x="70" y="29"/>
                  </a:cubicBezTo>
                  <a:cubicBezTo>
                    <a:pt x="70" y="29"/>
                    <a:pt x="70" y="29"/>
                    <a:pt x="70" y="29"/>
                  </a:cubicBezTo>
                  <a:cubicBezTo>
                    <a:pt x="71" y="30"/>
                    <a:pt x="71" y="30"/>
                    <a:pt x="71" y="30"/>
                  </a:cubicBezTo>
                  <a:cubicBezTo>
                    <a:pt x="71" y="30"/>
                    <a:pt x="73" y="30"/>
                    <a:pt x="73" y="30"/>
                  </a:cubicBezTo>
                  <a:cubicBezTo>
                    <a:pt x="73" y="31"/>
                    <a:pt x="74" y="31"/>
                    <a:pt x="74" y="31"/>
                  </a:cubicBezTo>
                  <a:cubicBezTo>
                    <a:pt x="74" y="31"/>
                    <a:pt x="75" y="32"/>
                    <a:pt x="75" y="32"/>
                  </a:cubicBezTo>
                  <a:cubicBezTo>
                    <a:pt x="75" y="33"/>
                    <a:pt x="75" y="33"/>
                    <a:pt x="75" y="33"/>
                  </a:cubicBezTo>
                  <a:cubicBezTo>
                    <a:pt x="76" y="33"/>
                    <a:pt x="76" y="33"/>
                    <a:pt x="76" y="34"/>
                  </a:cubicBezTo>
                  <a:cubicBezTo>
                    <a:pt x="76" y="33"/>
                    <a:pt x="76" y="33"/>
                    <a:pt x="77" y="33"/>
                  </a:cubicBezTo>
                  <a:cubicBezTo>
                    <a:pt x="77" y="33"/>
                    <a:pt x="76" y="33"/>
                    <a:pt x="77" y="32"/>
                  </a:cubicBezTo>
                  <a:cubicBezTo>
                    <a:pt x="77" y="31"/>
                    <a:pt x="77" y="31"/>
                    <a:pt x="77" y="31"/>
                  </a:cubicBezTo>
                  <a:cubicBezTo>
                    <a:pt x="77" y="31"/>
                    <a:pt x="77" y="32"/>
                    <a:pt x="77" y="32"/>
                  </a:cubicBezTo>
                  <a:cubicBezTo>
                    <a:pt x="77" y="33"/>
                    <a:pt x="77" y="33"/>
                    <a:pt x="77" y="33"/>
                  </a:cubicBezTo>
                  <a:cubicBezTo>
                    <a:pt x="78" y="33"/>
                    <a:pt x="78" y="32"/>
                    <a:pt x="78" y="32"/>
                  </a:cubicBezTo>
                  <a:cubicBezTo>
                    <a:pt x="78" y="32"/>
                    <a:pt x="78" y="33"/>
                    <a:pt x="78" y="33"/>
                  </a:cubicBezTo>
                  <a:cubicBezTo>
                    <a:pt x="78" y="33"/>
                    <a:pt x="77" y="33"/>
                    <a:pt x="77" y="33"/>
                  </a:cubicBezTo>
                  <a:cubicBezTo>
                    <a:pt x="77" y="33"/>
                    <a:pt x="76" y="34"/>
                    <a:pt x="77" y="34"/>
                  </a:cubicBezTo>
                  <a:cubicBezTo>
                    <a:pt x="77" y="34"/>
                    <a:pt x="77" y="34"/>
                    <a:pt x="77" y="35"/>
                  </a:cubicBezTo>
                  <a:cubicBezTo>
                    <a:pt x="76" y="35"/>
                    <a:pt x="77" y="35"/>
                    <a:pt x="77" y="35"/>
                  </a:cubicBezTo>
                  <a:cubicBezTo>
                    <a:pt x="77" y="35"/>
                    <a:pt x="78" y="35"/>
                    <a:pt x="78" y="36"/>
                  </a:cubicBezTo>
                  <a:cubicBezTo>
                    <a:pt x="78" y="36"/>
                    <a:pt x="78" y="35"/>
                    <a:pt x="78" y="35"/>
                  </a:cubicBezTo>
                  <a:cubicBezTo>
                    <a:pt x="78" y="35"/>
                    <a:pt x="79" y="35"/>
                    <a:pt x="78" y="35"/>
                  </a:cubicBezTo>
                  <a:cubicBezTo>
                    <a:pt x="78" y="36"/>
                    <a:pt x="79" y="36"/>
                    <a:pt x="79" y="36"/>
                  </a:cubicBezTo>
                  <a:cubicBezTo>
                    <a:pt x="79" y="36"/>
                    <a:pt x="79" y="36"/>
                    <a:pt x="79" y="37"/>
                  </a:cubicBezTo>
                  <a:cubicBezTo>
                    <a:pt x="79" y="37"/>
                    <a:pt x="79" y="37"/>
                    <a:pt x="79" y="38"/>
                  </a:cubicBezTo>
                  <a:cubicBezTo>
                    <a:pt x="79" y="38"/>
                    <a:pt x="79" y="38"/>
                    <a:pt x="80" y="38"/>
                  </a:cubicBezTo>
                  <a:cubicBezTo>
                    <a:pt x="80" y="38"/>
                    <a:pt x="80" y="38"/>
                    <a:pt x="80" y="38"/>
                  </a:cubicBezTo>
                  <a:cubicBezTo>
                    <a:pt x="80" y="38"/>
                    <a:pt x="80" y="38"/>
                    <a:pt x="80" y="38"/>
                  </a:cubicBezTo>
                  <a:cubicBezTo>
                    <a:pt x="80" y="38"/>
                    <a:pt x="80" y="39"/>
                    <a:pt x="80" y="39"/>
                  </a:cubicBezTo>
                  <a:cubicBezTo>
                    <a:pt x="80" y="39"/>
                    <a:pt x="80" y="40"/>
                    <a:pt x="81" y="40"/>
                  </a:cubicBezTo>
                  <a:cubicBezTo>
                    <a:pt x="81" y="40"/>
                    <a:pt x="80" y="40"/>
                    <a:pt x="81" y="41"/>
                  </a:cubicBezTo>
                  <a:cubicBezTo>
                    <a:pt x="81" y="41"/>
                    <a:pt x="81" y="41"/>
                    <a:pt x="80" y="40"/>
                  </a:cubicBezTo>
                  <a:cubicBezTo>
                    <a:pt x="80" y="40"/>
                    <a:pt x="80" y="40"/>
                    <a:pt x="79" y="41"/>
                  </a:cubicBezTo>
                  <a:cubicBezTo>
                    <a:pt x="79" y="41"/>
                    <a:pt x="80" y="42"/>
                    <a:pt x="81" y="42"/>
                  </a:cubicBezTo>
                  <a:cubicBezTo>
                    <a:pt x="81" y="42"/>
                    <a:pt x="81" y="42"/>
                    <a:pt x="81" y="42"/>
                  </a:cubicBezTo>
                  <a:cubicBezTo>
                    <a:pt x="81" y="42"/>
                    <a:pt x="81" y="43"/>
                    <a:pt x="82" y="43"/>
                  </a:cubicBezTo>
                  <a:cubicBezTo>
                    <a:pt x="82" y="43"/>
                    <a:pt x="82" y="43"/>
                    <a:pt x="82" y="43"/>
                  </a:cubicBezTo>
                  <a:cubicBezTo>
                    <a:pt x="82" y="43"/>
                    <a:pt x="82" y="43"/>
                    <a:pt x="82" y="43"/>
                  </a:cubicBezTo>
                  <a:cubicBezTo>
                    <a:pt x="82" y="43"/>
                    <a:pt x="82" y="43"/>
                    <a:pt x="82" y="44"/>
                  </a:cubicBezTo>
                  <a:cubicBezTo>
                    <a:pt x="82" y="44"/>
                    <a:pt x="83" y="44"/>
                    <a:pt x="83" y="44"/>
                  </a:cubicBezTo>
                  <a:cubicBezTo>
                    <a:pt x="83" y="44"/>
                    <a:pt x="83" y="44"/>
                    <a:pt x="82" y="44"/>
                  </a:cubicBezTo>
                  <a:cubicBezTo>
                    <a:pt x="82" y="44"/>
                    <a:pt x="82" y="45"/>
                    <a:pt x="82" y="45"/>
                  </a:cubicBezTo>
                  <a:cubicBezTo>
                    <a:pt x="82" y="45"/>
                    <a:pt x="82" y="45"/>
                    <a:pt x="82" y="46"/>
                  </a:cubicBezTo>
                  <a:cubicBezTo>
                    <a:pt x="82" y="46"/>
                    <a:pt x="81" y="48"/>
                    <a:pt x="81" y="49"/>
                  </a:cubicBezTo>
                  <a:cubicBezTo>
                    <a:pt x="81" y="49"/>
                    <a:pt x="80" y="50"/>
                    <a:pt x="80" y="50"/>
                  </a:cubicBezTo>
                  <a:cubicBezTo>
                    <a:pt x="80" y="51"/>
                    <a:pt x="80" y="51"/>
                    <a:pt x="80" y="51"/>
                  </a:cubicBezTo>
                  <a:cubicBezTo>
                    <a:pt x="80" y="51"/>
                    <a:pt x="80" y="52"/>
                    <a:pt x="79" y="53"/>
                  </a:cubicBezTo>
                  <a:cubicBezTo>
                    <a:pt x="78" y="53"/>
                    <a:pt x="78" y="54"/>
                    <a:pt x="79" y="54"/>
                  </a:cubicBezTo>
                  <a:cubicBezTo>
                    <a:pt x="79" y="54"/>
                    <a:pt x="79" y="54"/>
                    <a:pt x="79" y="54"/>
                  </a:cubicBezTo>
                  <a:cubicBezTo>
                    <a:pt x="79" y="55"/>
                    <a:pt x="79" y="55"/>
                    <a:pt x="79" y="55"/>
                  </a:cubicBezTo>
                  <a:cubicBezTo>
                    <a:pt x="79" y="56"/>
                    <a:pt x="79" y="56"/>
                    <a:pt x="79" y="56"/>
                  </a:cubicBezTo>
                  <a:cubicBezTo>
                    <a:pt x="79" y="57"/>
                    <a:pt x="79" y="57"/>
                    <a:pt x="79" y="58"/>
                  </a:cubicBezTo>
                  <a:cubicBezTo>
                    <a:pt x="79" y="58"/>
                    <a:pt x="79" y="58"/>
                    <a:pt x="80" y="58"/>
                  </a:cubicBezTo>
                  <a:cubicBezTo>
                    <a:pt x="80" y="58"/>
                    <a:pt x="80" y="59"/>
                    <a:pt x="79" y="59"/>
                  </a:cubicBezTo>
                  <a:cubicBezTo>
                    <a:pt x="79" y="59"/>
                    <a:pt x="80" y="59"/>
                    <a:pt x="80" y="59"/>
                  </a:cubicBezTo>
                  <a:cubicBezTo>
                    <a:pt x="80" y="59"/>
                    <a:pt x="80" y="60"/>
                    <a:pt x="80" y="61"/>
                  </a:cubicBezTo>
                  <a:cubicBezTo>
                    <a:pt x="81" y="61"/>
                    <a:pt x="81" y="61"/>
                    <a:pt x="81" y="62"/>
                  </a:cubicBezTo>
                  <a:cubicBezTo>
                    <a:pt x="81" y="62"/>
                    <a:pt x="81" y="62"/>
                    <a:pt x="81" y="62"/>
                  </a:cubicBezTo>
                  <a:cubicBezTo>
                    <a:pt x="82" y="62"/>
                    <a:pt x="82" y="62"/>
                    <a:pt x="82" y="62"/>
                  </a:cubicBezTo>
                  <a:cubicBezTo>
                    <a:pt x="82" y="63"/>
                    <a:pt x="82" y="63"/>
                    <a:pt x="82" y="63"/>
                  </a:cubicBezTo>
                  <a:cubicBezTo>
                    <a:pt x="82" y="63"/>
                    <a:pt x="83" y="63"/>
                    <a:pt x="83" y="63"/>
                  </a:cubicBezTo>
                  <a:cubicBezTo>
                    <a:pt x="83" y="63"/>
                    <a:pt x="83" y="63"/>
                    <a:pt x="83" y="63"/>
                  </a:cubicBezTo>
                  <a:cubicBezTo>
                    <a:pt x="83" y="63"/>
                    <a:pt x="83" y="63"/>
                    <a:pt x="83" y="63"/>
                  </a:cubicBezTo>
                  <a:cubicBezTo>
                    <a:pt x="83" y="64"/>
                    <a:pt x="83" y="64"/>
                    <a:pt x="83" y="65"/>
                  </a:cubicBezTo>
                  <a:cubicBezTo>
                    <a:pt x="83" y="65"/>
                    <a:pt x="83" y="65"/>
                    <a:pt x="83" y="65"/>
                  </a:cubicBezTo>
                  <a:cubicBezTo>
                    <a:pt x="83" y="65"/>
                    <a:pt x="83" y="65"/>
                    <a:pt x="83" y="65"/>
                  </a:cubicBezTo>
                  <a:cubicBezTo>
                    <a:pt x="83" y="65"/>
                    <a:pt x="83" y="66"/>
                    <a:pt x="83" y="66"/>
                  </a:cubicBezTo>
                  <a:cubicBezTo>
                    <a:pt x="83" y="66"/>
                    <a:pt x="83" y="67"/>
                    <a:pt x="83" y="67"/>
                  </a:cubicBezTo>
                  <a:cubicBezTo>
                    <a:pt x="83" y="67"/>
                    <a:pt x="83" y="68"/>
                    <a:pt x="83" y="68"/>
                  </a:cubicBezTo>
                  <a:cubicBezTo>
                    <a:pt x="83" y="68"/>
                    <a:pt x="84" y="68"/>
                    <a:pt x="84" y="69"/>
                  </a:cubicBezTo>
                  <a:cubicBezTo>
                    <a:pt x="84" y="69"/>
                    <a:pt x="83" y="69"/>
                    <a:pt x="84" y="69"/>
                  </a:cubicBezTo>
                  <a:cubicBezTo>
                    <a:pt x="84" y="69"/>
                    <a:pt x="84" y="70"/>
                    <a:pt x="84" y="70"/>
                  </a:cubicBezTo>
                  <a:cubicBezTo>
                    <a:pt x="84" y="71"/>
                    <a:pt x="85" y="71"/>
                    <a:pt x="85" y="71"/>
                  </a:cubicBezTo>
                  <a:cubicBezTo>
                    <a:pt x="85" y="71"/>
                    <a:pt x="84" y="71"/>
                    <a:pt x="84" y="71"/>
                  </a:cubicBezTo>
                  <a:cubicBezTo>
                    <a:pt x="84" y="71"/>
                    <a:pt x="83" y="70"/>
                    <a:pt x="84" y="70"/>
                  </a:cubicBezTo>
                  <a:cubicBezTo>
                    <a:pt x="84" y="70"/>
                    <a:pt x="83" y="71"/>
                    <a:pt x="83" y="72"/>
                  </a:cubicBezTo>
                  <a:cubicBezTo>
                    <a:pt x="84" y="72"/>
                    <a:pt x="84" y="73"/>
                    <a:pt x="84" y="73"/>
                  </a:cubicBezTo>
                  <a:cubicBezTo>
                    <a:pt x="85" y="73"/>
                    <a:pt x="85" y="73"/>
                    <a:pt x="85" y="73"/>
                  </a:cubicBezTo>
                  <a:cubicBezTo>
                    <a:pt x="85" y="73"/>
                    <a:pt x="85" y="73"/>
                    <a:pt x="85" y="74"/>
                  </a:cubicBezTo>
                  <a:cubicBezTo>
                    <a:pt x="85" y="74"/>
                    <a:pt x="86" y="74"/>
                    <a:pt x="86" y="74"/>
                  </a:cubicBezTo>
                  <a:cubicBezTo>
                    <a:pt x="86" y="74"/>
                    <a:pt x="86" y="75"/>
                    <a:pt x="86" y="75"/>
                  </a:cubicBezTo>
                  <a:cubicBezTo>
                    <a:pt x="86" y="76"/>
                    <a:pt x="85" y="76"/>
                    <a:pt x="85" y="76"/>
                  </a:cubicBezTo>
                  <a:cubicBezTo>
                    <a:pt x="85" y="76"/>
                    <a:pt x="85" y="76"/>
                    <a:pt x="86" y="76"/>
                  </a:cubicBezTo>
                  <a:cubicBezTo>
                    <a:pt x="86" y="76"/>
                    <a:pt x="85" y="77"/>
                    <a:pt x="86" y="77"/>
                  </a:cubicBezTo>
                  <a:cubicBezTo>
                    <a:pt x="86" y="77"/>
                    <a:pt x="86" y="77"/>
                    <a:pt x="86" y="78"/>
                  </a:cubicBezTo>
                  <a:cubicBezTo>
                    <a:pt x="86" y="78"/>
                    <a:pt x="86" y="78"/>
                    <a:pt x="87" y="78"/>
                  </a:cubicBezTo>
                  <a:cubicBezTo>
                    <a:pt x="87" y="78"/>
                    <a:pt x="87" y="79"/>
                    <a:pt x="87" y="79"/>
                  </a:cubicBezTo>
                  <a:cubicBezTo>
                    <a:pt x="87" y="79"/>
                    <a:pt x="87" y="80"/>
                    <a:pt x="88" y="79"/>
                  </a:cubicBezTo>
                  <a:cubicBezTo>
                    <a:pt x="88" y="79"/>
                    <a:pt x="88" y="79"/>
                    <a:pt x="88" y="79"/>
                  </a:cubicBezTo>
                  <a:cubicBezTo>
                    <a:pt x="88" y="78"/>
                    <a:pt x="88" y="78"/>
                    <a:pt x="88" y="78"/>
                  </a:cubicBezTo>
                  <a:cubicBezTo>
                    <a:pt x="88" y="77"/>
                    <a:pt x="87" y="77"/>
                    <a:pt x="87" y="77"/>
                  </a:cubicBezTo>
                  <a:cubicBezTo>
                    <a:pt x="87" y="76"/>
                    <a:pt x="87" y="76"/>
                    <a:pt x="87" y="76"/>
                  </a:cubicBezTo>
                  <a:cubicBezTo>
                    <a:pt x="87" y="76"/>
                    <a:pt x="87" y="75"/>
                    <a:pt x="87" y="75"/>
                  </a:cubicBezTo>
                  <a:cubicBezTo>
                    <a:pt x="87" y="75"/>
                    <a:pt x="87" y="75"/>
                    <a:pt x="87" y="74"/>
                  </a:cubicBezTo>
                  <a:cubicBezTo>
                    <a:pt x="87" y="74"/>
                    <a:pt x="87" y="74"/>
                    <a:pt x="87" y="74"/>
                  </a:cubicBezTo>
                  <a:cubicBezTo>
                    <a:pt x="87" y="73"/>
                    <a:pt x="87" y="73"/>
                    <a:pt x="87" y="73"/>
                  </a:cubicBezTo>
                  <a:cubicBezTo>
                    <a:pt x="87" y="73"/>
                    <a:pt x="87" y="73"/>
                    <a:pt x="87" y="73"/>
                  </a:cubicBezTo>
                  <a:cubicBezTo>
                    <a:pt x="87" y="73"/>
                    <a:pt x="86" y="73"/>
                    <a:pt x="86" y="72"/>
                  </a:cubicBezTo>
                  <a:cubicBezTo>
                    <a:pt x="86" y="72"/>
                    <a:pt x="86" y="72"/>
                    <a:pt x="86" y="72"/>
                  </a:cubicBezTo>
                  <a:cubicBezTo>
                    <a:pt x="86" y="72"/>
                    <a:pt x="86" y="71"/>
                    <a:pt x="86" y="71"/>
                  </a:cubicBezTo>
                  <a:cubicBezTo>
                    <a:pt x="86" y="71"/>
                    <a:pt x="86" y="70"/>
                    <a:pt x="86" y="70"/>
                  </a:cubicBezTo>
                  <a:cubicBezTo>
                    <a:pt x="86" y="70"/>
                    <a:pt x="86" y="70"/>
                    <a:pt x="86" y="69"/>
                  </a:cubicBezTo>
                  <a:cubicBezTo>
                    <a:pt x="86" y="69"/>
                    <a:pt x="86" y="69"/>
                    <a:pt x="86" y="69"/>
                  </a:cubicBezTo>
                  <a:cubicBezTo>
                    <a:pt x="85" y="69"/>
                    <a:pt x="85" y="69"/>
                    <a:pt x="85" y="69"/>
                  </a:cubicBezTo>
                  <a:cubicBezTo>
                    <a:pt x="85" y="69"/>
                    <a:pt x="85" y="69"/>
                    <a:pt x="85" y="68"/>
                  </a:cubicBezTo>
                  <a:cubicBezTo>
                    <a:pt x="85" y="68"/>
                    <a:pt x="85" y="68"/>
                    <a:pt x="85" y="68"/>
                  </a:cubicBezTo>
                  <a:cubicBezTo>
                    <a:pt x="85" y="67"/>
                    <a:pt x="85" y="67"/>
                    <a:pt x="85" y="67"/>
                  </a:cubicBezTo>
                  <a:cubicBezTo>
                    <a:pt x="85" y="67"/>
                    <a:pt x="85" y="67"/>
                    <a:pt x="85" y="66"/>
                  </a:cubicBezTo>
                  <a:cubicBezTo>
                    <a:pt x="86" y="67"/>
                    <a:pt x="86" y="67"/>
                    <a:pt x="86" y="67"/>
                  </a:cubicBezTo>
                  <a:cubicBezTo>
                    <a:pt x="86" y="67"/>
                    <a:pt x="86" y="67"/>
                    <a:pt x="87" y="67"/>
                  </a:cubicBezTo>
                  <a:cubicBezTo>
                    <a:pt x="87" y="68"/>
                    <a:pt x="87" y="68"/>
                    <a:pt x="87" y="68"/>
                  </a:cubicBezTo>
                  <a:cubicBezTo>
                    <a:pt x="87" y="68"/>
                    <a:pt x="87" y="68"/>
                    <a:pt x="87" y="68"/>
                  </a:cubicBezTo>
                  <a:cubicBezTo>
                    <a:pt x="87" y="69"/>
                    <a:pt x="87" y="69"/>
                    <a:pt x="87" y="69"/>
                  </a:cubicBezTo>
                  <a:cubicBezTo>
                    <a:pt x="87" y="70"/>
                    <a:pt x="87" y="70"/>
                    <a:pt x="87" y="70"/>
                  </a:cubicBezTo>
                  <a:cubicBezTo>
                    <a:pt x="87" y="70"/>
                    <a:pt x="87" y="70"/>
                    <a:pt x="87" y="70"/>
                  </a:cubicBezTo>
                  <a:cubicBezTo>
                    <a:pt x="87" y="71"/>
                    <a:pt x="87" y="71"/>
                    <a:pt x="87" y="71"/>
                  </a:cubicBezTo>
                  <a:cubicBezTo>
                    <a:pt x="87" y="71"/>
                    <a:pt x="87" y="71"/>
                    <a:pt x="87" y="71"/>
                  </a:cubicBezTo>
                  <a:cubicBezTo>
                    <a:pt x="87" y="71"/>
                    <a:pt x="87" y="71"/>
                    <a:pt x="87" y="72"/>
                  </a:cubicBezTo>
                  <a:cubicBezTo>
                    <a:pt x="88" y="72"/>
                    <a:pt x="88" y="72"/>
                    <a:pt x="88" y="72"/>
                  </a:cubicBezTo>
                  <a:cubicBezTo>
                    <a:pt x="88" y="73"/>
                    <a:pt x="88" y="73"/>
                    <a:pt x="88" y="73"/>
                  </a:cubicBezTo>
                  <a:cubicBezTo>
                    <a:pt x="88" y="73"/>
                    <a:pt x="88" y="73"/>
                    <a:pt x="88" y="73"/>
                  </a:cubicBezTo>
                  <a:cubicBezTo>
                    <a:pt x="88" y="73"/>
                    <a:pt x="89" y="73"/>
                    <a:pt x="89" y="74"/>
                  </a:cubicBezTo>
                  <a:cubicBezTo>
                    <a:pt x="89" y="74"/>
                    <a:pt x="89" y="74"/>
                    <a:pt x="89" y="74"/>
                  </a:cubicBezTo>
                  <a:cubicBezTo>
                    <a:pt x="89" y="74"/>
                    <a:pt x="89" y="74"/>
                    <a:pt x="89" y="75"/>
                  </a:cubicBezTo>
                  <a:cubicBezTo>
                    <a:pt x="89" y="75"/>
                    <a:pt x="89" y="75"/>
                    <a:pt x="89" y="75"/>
                  </a:cubicBezTo>
                  <a:cubicBezTo>
                    <a:pt x="89" y="75"/>
                    <a:pt x="89" y="75"/>
                    <a:pt x="89" y="75"/>
                  </a:cubicBezTo>
                  <a:cubicBezTo>
                    <a:pt x="89" y="76"/>
                    <a:pt x="89" y="76"/>
                    <a:pt x="89" y="76"/>
                  </a:cubicBezTo>
                  <a:cubicBezTo>
                    <a:pt x="89" y="76"/>
                    <a:pt x="89" y="76"/>
                    <a:pt x="90" y="76"/>
                  </a:cubicBezTo>
                  <a:cubicBezTo>
                    <a:pt x="90" y="77"/>
                    <a:pt x="90" y="77"/>
                    <a:pt x="90" y="78"/>
                  </a:cubicBezTo>
                  <a:cubicBezTo>
                    <a:pt x="90" y="78"/>
                    <a:pt x="91" y="78"/>
                    <a:pt x="91" y="79"/>
                  </a:cubicBezTo>
                  <a:cubicBezTo>
                    <a:pt x="91" y="79"/>
                    <a:pt x="91" y="79"/>
                    <a:pt x="91" y="80"/>
                  </a:cubicBezTo>
                  <a:cubicBezTo>
                    <a:pt x="92" y="81"/>
                    <a:pt x="92" y="81"/>
                    <a:pt x="92" y="82"/>
                  </a:cubicBezTo>
                  <a:cubicBezTo>
                    <a:pt x="92" y="82"/>
                    <a:pt x="92" y="82"/>
                    <a:pt x="92" y="82"/>
                  </a:cubicBezTo>
                  <a:cubicBezTo>
                    <a:pt x="92" y="82"/>
                    <a:pt x="92" y="83"/>
                    <a:pt x="92" y="83"/>
                  </a:cubicBezTo>
                  <a:cubicBezTo>
                    <a:pt x="92" y="83"/>
                    <a:pt x="91" y="83"/>
                    <a:pt x="91" y="84"/>
                  </a:cubicBezTo>
                  <a:cubicBezTo>
                    <a:pt x="91" y="84"/>
                    <a:pt x="91" y="84"/>
                    <a:pt x="91" y="84"/>
                  </a:cubicBezTo>
                  <a:cubicBezTo>
                    <a:pt x="91" y="84"/>
                    <a:pt x="91" y="84"/>
                    <a:pt x="91" y="84"/>
                  </a:cubicBezTo>
                  <a:cubicBezTo>
                    <a:pt x="91" y="85"/>
                    <a:pt x="91" y="85"/>
                    <a:pt x="92" y="86"/>
                  </a:cubicBezTo>
                  <a:cubicBezTo>
                    <a:pt x="92" y="86"/>
                    <a:pt x="92" y="86"/>
                    <a:pt x="93" y="87"/>
                  </a:cubicBezTo>
                  <a:cubicBezTo>
                    <a:pt x="93" y="88"/>
                    <a:pt x="94" y="88"/>
                    <a:pt x="94" y="88"/>
                  </a:cubicBezTo>
                  <a:cubicBezTo>
                    <a:pt x="95" y="89"/>
                    <a:pt x="95" y="89"/>
                    <a:pt x="95" y="90"/>
                  </a:cubicBezTo>
                  <a:cubicBezTo>
                    <a:pt x="95" y="90"/>
                    <a:pt x="95" y="90"/>
                    <a:pt x="96" y="90"/>
                  </a:cubicBezTo>
                  <a:cubicBezTo>
                    <a:pt x="96" y="90"/>
                    <a:pt x="97" y="92"/>
                    <a:pt x="98" y="92"/>
                  </a:cubicBezTo>
                  <a:cubicBezTo>
                    <a:pt x="98" y="92"/>
                    <a:pt x="99" y="93"/>
                    <a:pt x="99" y="93"/>
                  </a:cubicBezTo>
                  <a:cubicBezTo>
                    <a:pt x="99" y="93"/>
                    <a:pt x="100" y="93"/>
                    <a:pt x="100" y="93"/>
                  </a:cubicBezTo>
                  <a:cubicBezTo>
                    <a:pt x="100" y="93"/>
                    <a:pt x="101" y="94"/>
                    <a:pt x="101" y="93"/>
                  </a:cubicBezTo>
                  <a:cubicBezTo>
                    <a:pt x="102" y="92"/>
                    <a:pt x="103" y="93"/>
                    <a:pt x="103" y="93"/>
                  </a:cubicBezTo>
                  <a:cubicBezTo>
                    <a:pt x="103" y="94"/>
                    <a:pt x="104" y="94"/>
                    <a:pt x="104" y="94"/>
                  </a:cubicBezTo>
                  <a:cubicBezTo>
                    <a:pt x="104" y="95"/>
                    <a:pt x="104" y="95"/>
                    <a:pt x="104" y="95"/>
                  </a:cubicBezTo>
                  <a:cubicBezTo>
                    <a:pt x="104" y="95"/>
                    <a:pt x="104" y="96"/>
                    <a:pt x="104" y="96"/>
                  </a:cubicBezTo>
                  <a:cubicBezTo>
                    <a:pt x="104" y="96"/>
                    <a:pt x="104" y="97"/>
                    <a:pt x="105" y="97"/>
                  </a:cubicBezTo>
                  <a:cubicBezTo>
                    <a:pt x="105" y="97"/>
                    <a:pt x="105" y="97"/>
                    <a:pt x="105" y="97"/>
                  </a:cubicBezTo>
                  <a:cubicBezTo>
                    <a:pt x="106" y="98"/>
                    <a:pt x="106" y="98"/>
                    <a:pt x="106" y="98"/>
                  </a:cubicBezTo>
                  <a:cubicBezTo>
                    <a:pt x="107" y="98"/>
                    <a:pt x="107" y="98"/>
                    <a:pt x="107" y="99"/>
                  </a:cubicBezTo>
                  <a:cubicBezTo>
                    <a:pt x="107" y="99"/>
                    <a:pt x="107" y="99"/>
                    <a:pt x="107" y="99"/>
                  </a:cubicBezTo>
                  <a:cubicBezTo>
                    <a:pt x="107" y="99"/>
                    <a:pt x="107" y="99"/>
                    <a:pt x="108" y="99"/>
                  </a:cubicBezTo>
                  <a:cubicBezTo>
                    <a:pt x="108" y="99"/>
                    <a:pt x="108" y="99"/>
                    <a:pt x="109" y="100"/>
                  </a:cubicBezTo>
                  <a:cubicBezTo>
                    <a:pt x="109" y="100"/>
                    <a:pt x="109" y="100"/>
                    <a:pt x="109" y="100"/>
                  </a:cubicBezTo>
                  <a:cubicBezTo>
                    <a:pt x="109" y="100"/>
                    <a:pt x="109" y="100"/>
                    <a:pt x="109" y="100"/>
                  </a:cubicBezTo>
                  <a:cubicBezTo>
                    <a:pt x="109" y="101"/>
                    <a:pt x="109" y="101"/>
                    <a:pt x="109" y="101"/>
                  </a:cubicBezTo>
                  <a:cubicBezTo>
                    <a:pt x="110" y="102"/>
                    <a:pt x="110" y="102"/>
                    <a:pt x="110" y="102"/>
                  </a:cubicBezTo>
                  <a:cubicBezTo>
                    <a:pt x="110" y="103"/>
                    <a:pt x="110" y="103"/>
                    <a:pt x="111" y="103"/>
                  </a:cubicBezTo>
                  <a:cubicBezTo>
                    <a:pt x="110" y="103"/>
                    <a:pt x="110" y="103"/>
                    <a:pt x="110" y="104"/>
                  </a:cubicBezTo>
                  <a:cubicBezTo>
                    <a:pt x="110" y="104"/>
                    <a:pt x="110" y="104"/>
                    <a:pt x="110" y="105"/>
                  </a:cubicBezTo>
                  <a:cubicBezTo>
                    <a:pt x="110" y="105"/>
                    <a:pt x="111" y="105"/>
                    <a:pt x="111" y="105"/>
                  </a:cubicBezTo>
                  <a:cubicBezTo>
                    <a:pt x="111" y="105"/>
                    <a:pt x="111" y="105"/>
                    <a:pt x="111" y="105"/>
                  </a:cubicBezTo>
                  <a:cubicBezTo>
                    <a:pt x="112" y="106"/>
                    <a:pt x="112" y="106"/>
                    <a:pt x="112" y="107"/>
                  </a:cubicBezTo>
                  <a:cubicBezTo>
                    <a:pt x="112" y="107"/>
                    <a:pt x="112" y="107"/>
                    <a:pt x="112" y="107"/>
                  </a:cubicBezTo>
                  <a:cubicBezTo>
                    <a:pt x="112" y="107"/>
                    <a:pt x="112" y="107"/>
                    <a:pt x="113" y="108"/>
                  </a:cubicBezTo>
                  <a:cubicBezTo>
                    <a:pt x="113" y="108"/>
                    <a:pt x="114" y="108"/>
                    <a:pt x="114" y="108"/>
                  </a:cubicBezTo>
                  <a:cubicBezTo>
                    <a:pt x="114" y="109"/>
                    <a:pt x="114" y="109"/>
                    <a:pt x="114" y="109"/>
                  </a:cubicBezTo>
                  <a:cubicBezTo>
                    <a:pt x="114" y="109"/>
                    <a:pt x="114" y="109"/>
                    <a:pt x="114" y="109"/>
                  </a:cubicBezTo>
                  <a:cubicBezTo>
                    <a:pt x="114" y="109"/>
                    <a:pt x="114" y="109"/>
                    <a:pt x="114" y="110"/>
                  </a:cubicBezTo>
                  <a:cubicBezTo>
                    <a:pt x="114" y="110"/>
                    <a:pt x="115" y="110"/>
                    <a:pt x="116" y="110"/>
                  </a:cubicBezTo>
                  <a:cubicBezTo>
                    <a:pt x="116" y="109"/>
                    <a:pt x="115" y="109"/>
                    <a:pt x="115" y="109"/>
                  </a:cubicBezTo>
                  <a:cubicBezTo>
                    <a:pt x="115" y="109"/>
                    <a:pt x="116" y="109"/>
                    <a:pt x="117" y="108"/>
                  </a:cubicBezTo>
                  <a:cubicBezTo>
                    <a:pt x="117" y="108"/>
                    <a:pt x="118" y="108"/>
                    <a:pt x="118" y="109"/>
                  </a:cubicBezTo>
                  <a:cubicBezTo>
                    <a:pt x="118" y="109"/>
                    <a:pt x="118" y="110"/>
                    <a:pt x="118" y="110"/>
                  </a:cubicBezTo>
                  <a:cubicBezTo>
                    <a:pt x="118" y="110"/>
                    <a:pt x="118" y="110"/>
                    <a:pt x="118" y="111"/>
                  </a:cubicBezTo>
                  <a:cubicBezTo>
                    <a:pt x="118" y="111"/>
                    <a:pt x="118" y="111"/>
                    <a:pt x="118" y="111"/>
                  </a:cubicBezTo>
                  <a:cubicBezTo>
                    <a:pt x="118" y="112"/>
                    <a:pt x="118" y="112"/>
                    <a:pt x="118" y="112"/>
                  </a:cubicBezTo>
                  <a:cubicBezTo>
                    <a:pt x="118" y="113"/>
                    <a:pt x="118" y="113"/>
                    <a:pt x="118" y="113"/>
                  </a:cubicBezTo>
                  <a:cubicBezTo>
                    <a:pt x="117" y="114"/>
                    <a:pt x="117" y="114"/>
                    <a:pt x="117" y="115"/>
                  </a:cubicBezTo>
                  <a:cubicBezTo>
                    <a:pt x="117" y="115"/>
                    <a:pt x="117" y="116"/>
                    <a:pt x="116" y="116"/>
                  </a:cubicBezTo>
                  <a:cubicBezTo>
                    <a:pt x="115" y="117"/>
                    <a:pt x="116" y="117"/>
                    <a:pt x="115" y="117"/>
                  </a:cubicBezTo>
                  <a:cubicBezTo>
                    <a:pt x="114" y="118"/>
                    <a:pt x="114" y="118"/>
                    <a:pt x="114" y="118"/>
                  </a:cubicBezTo>
                  <a:cubicBezTo>
                    <a:pt x="113" y="118"/>
                    <a:pt x="113" y="118"/>
                    <a:pt x="113" y="119"/>
                  </a:cubicBezTo>
                  <a:cubicBezTo>
                    <a:pt x="113" y="119"/>
                    <a:pt x="112" y="119"/>
                    <a:pt x="112" y="119"/>
                  </a:cubicBezTo>
                  <a:cubicBezTo>
                    <a:pt x="112" y="120"/>
                    <a:pt x="112" y="120"/>
                    <a:pt x="112" y="120"/>
                  </a:cubicBezTo>
                  <a:cubicBezTo>
                    <a:pt x="112" y="120"/>
                    <a:pt x="111" y="120"/>
                    <a:pt x="111" y="121"/>
                  </a:cubicBezTo>
                  <a:cubicBezTo>
                    <a:pt x="111" y="122"/>
                    <a:pt x="110" y="122"/>
                    <a:pt x="110" y="123"/>
                  </a:cubicBezTo>
                  <a:cubicBezTo>
                    <a:pt x="111" y="123"/>
                    <a:pt x="111" y="123"/>
                    <a:pt x="111" y="123"/>
                  </a:cubicBezTo>
                  <a:cubicBezTo>
                    <a:pt x="111" y="123"/>
                    <a:pt x="111" y="123"/>
                    <a:pt x="111" y="124"/>
                  </a:cubicBezTo>
                  <a:cubicBezTo>
                    <a:pt x="111" y="124"/>
                    <a:pt x="111" y="124"/>
                    <a:pt x="111" y="124"/>
                  </a:cubicBezTo>
                  <a:cubicBezTo>
                    <a:pt x="111" y="124"/>
                    <a:pt x="110" y="124"/>
                    <a:pt x="110" y="124"/>
                  </a:cubicBezTo>
                  <a:cubicBezTo>
                    <a:pt x="109" y="125"/>
                    <a:pt x="109" y="125"/>
                    <a:pt x="109" y="125"/>
                  </a:cubicBezTo>
                  <a:cubicBezTo>
                    <a:pt x="109" y="126"/>
                    <a:pt x="109" y="126"/>
                    <a:pt x="109" y="127"/>
                  </a:cubicBezTo>
                  <a:cubicBezTo>
                    <a:pt x="109" y="127"/>
                    <a:pt x="108" y="126"/>
                    <a:pt x="109" y="127"/>
                  </a:cubicBezTo>
                  <a:cubicBezTo>
                    <a:pt x="109" y="128"/>
                    <a:pt x="110" y="128"/>
                    <a:pt x="110" y="128"/>
                  </a:cubicBezTo>
                  <a:cubicBezTo>
                    <a:pt x="110" y="129"/>
                    <a:pt x="110" y="129"/>
                    <a:pt x="110" y="130"/>
                  </a:cubicBezTo>
                  <a:cubicBezTo>
                    <a:pt x="110" y="130"/>
                    <a:pt x="110" y="130"/>
                    <a:pt x="110" y="130"/>
                  </a:cubicBezTo>
                  <a:cubicBezTo>
                    <a:pt x="110" y="132"/>
                    <a:pt x="110" y="132"/>
                    <a:pt x="110" y="133"/>
                  </a:cubicBezTo>
                  <a:cubicBezTo>
                    <a:pt x="110" y="134"/>
                    <a:pt x="110" y="135"/>
                    <a:pt x="111" y="136"/>
                  </a:cubicBezTo>
                  <a:cubicBezTo>
                    <a:pt x="111" y="137"/>
                    <a:pt x="111" y="137"/>
                    <a:pt x="111" y="138"/>
                  </a:cubicBezTo>
                  <a:cubicBezTo>
                    <a:pt x="111" y="138"/>
                    <a:pt x="111" y="138"/>
                    <a:pt x="110" y="138"/>
                  </a:cubicBezTo>
                  <a:cubicBezTo>
                    <a:pt x="110" y="138"/>
                    <a:pt x="111" y="139"/>
                    <a:pt x="111" y="139"/>
                  </a:cubicBezTo>
                  <a:cubicBezTo>
                    <a:pt x="111" y="139"/>
                    <a:pt x="111" y="140"/>
                    <a:pt x="111" y="140"/>
                  </a:cubicBezTo>
                  <a:cubicBezTo>
                    <a:pt x="112" y="141"/>
                    <a:pt x="112" y="141"/>
                    <a:pt x="112" y="141"/>
                  </a:cubicBezTo>
                  <a:cubicBezTo>
                    <a:pt x="113" y="142"/>
                    <a:pt x="113" y="142"/>
                    <a:pt x="113" y="143"/>
                  </a:cubicBezTo>
                  <a:cubicBezTo>
                    <a:pt x="114" y="143"/>
                    <a:pt x="114" y="143"/>
                    <a:pt x="114" y="144"/>
                  </a:cubicBezTo>
                  <a:cubicBezTo>
                    <a:pt x="114" y="144"/>
                    <a:pt x="114" y="144"/>
                    <a:pt x="114" y="144"/>
                  </a:cubicBezTo>
                  <a:cubicBezTo>
                    <a:pt x="114" y="144"/>
                    <a:pt x="115" y="145"/>
                    <a:pt x="115" y="145"/>
                  </a:cubicBezTo>
                  <a:cubicBezTo>
                    <a:pt x="114" y="146"/>
                    <a:pt x="114" y="147"/>
                    <a:pt x="114" y="148"/>
                  </a:cubicBezTo>
                  <a:cubicBezTo>
                    <a:pt x="114" y="148"/>
                    <a:pt x="114" y="149"/>
                    <a:pt x="113" y="150"/>
                  </a:cubicBezTo>
                  <a:cubicBezTo>
                    <a:pt x="112" y="151"/>
                    <a:pt x="112" y="153"/>
                    <a:pt x="111" y="153"/>
                  </a:cubicBezTo>
                  <a:cubicBezTo>
                    <a:pt x="111" y="153"/>
                    <a:pt x="110" y="155"/>
                    <a:pt x="110" y="155"/>
                  </a:cubicBezTo>
                  <a:cubicBezTo>
                    <a:pt x="110" y="155"/>
                    <a:pt x="110" y="154"/>
                    <a:pt x="110" y="155"/>
                  </a:cubicBezTo>
                  <a:cubicBezTo>
                    <a:pt x="109" y="157"/>
                    <a:pt x="108" y="157"/>
                    <a:pt x="109" y="157"/>
                  </a:cubicBezTo>
                  <a:cubicBezTo>
                    <a:pt x="109" y="158"/>
                    <a:pt x="108" y="158"/>
                    <a:pt x="108" y="158"/>
                  </a:cubicBezTo>
                  <a:cubicBezTo>
                    <a:pt x="108" y="158"/>
                    <a:pt x="107" y="159"/>
                    <a:pt x="107" y="160"/>
                  </a:cubicBezTo>
                  <a:cubicBezTo>
                    <a:pt x="107" y="160"/>
                    <a:pt x="106" y="162"/>
                    <a:pt x="106" y="162"/>
                  </a:cubicBezTo>
                  <a:cubicBezTo>
                    <a:pt x="106" y="162"/>
                    <a:pt x="106" y="163"/>
                    <a:pt x="105" y="163"/>
                  </a:cubicBezTo>
                  <a:cubicBezTo>
                    <a:pt x="104" y="164"/>
                    <a:pt x="104" y="165"/>
                    <a:pt x="104" y="165"/>
                  </a:cubicBezTo>
                  <a:cubicBezTo>
                    <a:pt x="103" y="165"/>
                    <a:pt x="103" y="165"/>
                    <a:pt x="102" y="166"/>
                  </a:cubicBezTo>
                  <a:cubicBezTo>
                    <a:pt x="102" y="166"/>
                    <a:pt x="103" y="166"/>
                    <a:pt x="103" y="166"/>
                  </a:cubicBezTo>
                  <a:cubicBezTo>
                    <a:pt x="102" y="167"/>
                    <a:pt x="102" y="167"/>
                    <a:pt x="102" y="167"/>
                  </a:cubicBezTo>
                  <a:cubicBezTo>
                    <a:pt x="102" y="168"/>
                    <a:pt x="102" y="168"/>
                    <a:pt x="102" y="168"/>
                  </a:cubicBezTo>
                  <a:cubicBezTo>
                    <a:pt x="101" y="169"/>
                    <a:pt x="101" y="170"/>
                    <a:pt x="101" y="170"/>
                  </a:cubicBezTo>
                  <a:cubicBezTo>
                    <a:pt x="100" y="170"/>
                    <a:pt x="100" y="171"/>
                    <a:pt x="99" y="171"/>
                  </a:cubicBezTo>
                  <a:cubicBezTo>
                    <a:pt x="99" y="172"/>
                    <a:pt x="99" y="172"/>
                    <a:pt x="99" y="172"/>
                  </a:cubicBezTo>
                  <a:cubicBezTo>
                    <a:pt x="100" y="172"/>
                    <a:pt x="101" y="171"/>
                    <a:pt x="101" y="171"/>
                  </a:cubicBezTo>
                  <a:cubicBezTo>
                    <a:pt x="101" y="171"/>
                    <a:pt x="101" y="170"/>
                    <a:pt x="101" y="171"/>
                  </a:cubicBezTo>
                  <a:cubicBezTo>
                    <a:pt x="102" y="171"/>
                    <a:pt x="101" y="171"/>
                    <a:pt x="101" y="171"/>
                  </a:cubicBezTo>
                  <a:cubicBezTo>
                    <a:pt x="101" y="171"/>
                    <a:pt x="101" y="172"/>
                    <a:pt x="100" y="172"/>
                  </a:cubicBezTo>
                  <a:cubicBezTo>
                    <a:pt x="100" y="173"/>
                    <a:pt x="99" y="174"/>
                    <a:pt x="99" y="174"/>
                  </a:cubicBezTo>
                  <a:cubicBezTo>
                    <a:pt x="99" y="174"/>
                    <a:pt x="100" y="173"/>
                    <a:pt x="99" y="173"/>
                  </a:cubicBezTo>
                  <a:cubicBezTo>
                    <a:pt x="99" y="173"/>
                    <a:pt x="99" y="173"/>
                    <a:pt x="98" y="173"/>
                  </a:cubicBezTo>
                  <a:cubicBezTo>
                    <a:pt x="98" y="174"/>
                    <a:pt x="98" y="174"/>
                    <a:pt x="98" y="174"/>
                  </a:cubicBezTo>
                  <a:cubicBezTo>
                    <a:pt x="97" y="174"/>
                    <a:pt x="97" y="175"/>
                    <a:pt x="97" y="175"/>
                  </a:cubicBezTo>
                  <a:cubicBezTo>
                    <a:pt x="97" y="175"/>
                    <a:pt x="97" y="175"/>
                    <a:pt x="96" y="175"/>
                  </a:cubicBezTo>
                  <a:cubicBezTo>
                    <a:pt x="97" y="175"/>
                    <a:pt x="97" y="175"/>
                    <a:pt x="98" y="176"/>
                  </a:cubicBezTo>
                  <a:cubicBezTo>
                    <a:pt x="97" y="176"/>
                    <a:pt x="97" y="177"/>
                    <a:pt x="97" y="177"/>
                  </a:cubicBezTo>
                  <a:cubicBezTo>
                    <a:pt x="95" y="177"/>
                    <a:pt x="95" y="178"/>
                    <a:pt x="95" y="178"/>
                  </a:cubicBezTo>
                  <a:cubicBezTo>
                    <a:pt x="95" y="178"/>
                    <a:pt x="95" y="179"/>
                    <a:pt x="95" y="179"/>
                  </a:cubicBezTo>
                  <a:cubicBezTo>
                    <a:pt x="94" y="180"/>
                    <a:pt x="95" y="179"/>
                    <a:pt x="95" y="179"/>
                  </a:cubicBezTo>
                  <a:cubicBezTo>
                    <a:pt x="95" y="180"/>
                    <a:pt x="95" y="180"/>
                    <a:pt x="94" y="180"/>
                  </a:cubicBezTo>
                  <a:cubicBezTo>
                    <a:pt x="94" y="180"/>
                    <a:pt x="94" y="180"/>
                    <a:pt x="95" y="180"/>
                  </a:cubicBezTo>
                  <a:cubicBezTo>
                    <a:pt x="94" y="180"/>
                    <a:pt x="94" y="180"/>
                    <a:pt x="94" y="181"/>
                  </a:cubicBezTo>
                  <a:cubicBezTo>
                    <a:pt x="94" y="181"/>
                    <a:pt x="95" y="181"/>
                    <a:pt x="94" y="181"/>
                  </a:cubicBezTo>
                  <a:cubicBezTo>
                    <a:pt x="94" y="182"/>
                    <a:pt x="95" y="182"/>
                    <a:pt x="95" y="182"/>
                  </a:cubicBezTo>
                  <a:cubicBezTo>
                    <a:pt x="95" y="182"/>
                    <a:pt x="95" y="182"/>
                    <a:pt x="94" y="182"/>
                  </a:cubicBezTo>
                  <a:cubicBezTo>
                    <a:pt x="95" y="182"/>
                    <a:pt x="95" y="182"/>
                    <a:pt x="95" y="182"/>
                  </a:cubicBezTo>
                  <a:cubicBezTo>
                    <a:pt x="95" y="182"/>
                    <a:pt x="95" y="183"/>
                    <a:pt x="95" y="183"/>
                  </a:cubicBezTo>
                  <a:cubicBezTo>
                    <a:pt x="95" y="183"/>
                    <a:pt x="95" y="183"/>
                    <a:pt x="95" y="183"/>
                  </a:cubicBezTo>
                  <a:cubicBezTo>
                    <a:pt x="96" y="183"/>
                    <a:pt x="96" y="183"/>
                    <a:pt x="96" y="183"/>
                  </a:cubicBezTo>
                  <a:cubicBezTo>
                    <a:pt x="96" y="183"/>
                    <a:pt x="96" y="183"/>
                    <a:pt x="96" y="183"/>
                  </a:cubicBezTo>
                  <a:cubicBezTo>
                    <a:pt x="96" y="183"/>
                    <a:pt x="96" y="183"/>
                    <a:pt x="96" y="183"/>
                  </a:cubicBezTo>
                  <a:cubicBezTo>
                    <a:pt x="96" y="184"/>
                    <a:pt x="97" y="184"/>
                    <a:pt x="97" y="184"/>
                  </a:cubicBezTo>
                  <a:cubicBezTo>
                    <a:pt x="97" y="184"/>
                    <a:pt x="97" y="184"/>
                    <a:pt x="97" y="184"/>
                  </a:cubicBezTo>
                  <a:cubicBezTo>
                    <a:pt x="97" y="184"/>
                    <a:pt x="97" y="184"/>
                    <a:pt x="97" y="184"/>
                  </a:cubicBezTo>
                  <a:cubicBezTo>
                    <a:pt x="97" y="184"/>
                    <a:pt x="97" y="184"/>
                    <a:pt x="97" y="184"/>
                  </a:cubicBezTo>
                  <a:cubicBezTo>
                    <a:pt x="90" y="184"/>
                    <a:pt x="83" y="183"/>
                    <a:pt x="76" y="181"/>
                  </a:cubicBezTo>
                  <a:close/>
                  <a:moveTo>
                    <a:pt x="122" y="60"/>
                  </a:moveTo>
                  <a:cubicBezTo>
                    <a:pt x="122" y="62"/>
                    <a:pt x="121" y="62"/>
                    <a:pt x="121" y="62"/>
                  </a:cubicBezTo>
                  <a:cubicBezTo>
                    <a:pt x="121" y="62"/>
                    <a:pt x="120" y="62"/>
                    <a:pt x="120" y="62"/>
                  </a:cubicBezTo>
                  <a:cubicBezTo>
                    <a:pt x="120" y="61"/>
                    <a:pt x="120" y="61"/>
                    <a:pt x="120" y="61"/>
                  </a:cubicBezTo>
                  <a:cubicBezTo>
                    <a:pt x="121" y="60"/>
                    <a:pt x="121" y="60"/>
                    <a:pt x="121" y="59"/>
                  </a:cubicBezTo>
                  <a:cubicBezTo>
                    <a:pt x="121" y="59"/>
                    <a:pt x="121" y="58"/>
                    <a:pt x="122" y="58"/>
                  </a:cubicBezTo>
                  <a:cubicBezTo>
                    <a:pt x="121" y="58"/>
                    <a:pt x="121" y="58"/>
                    <a:pt x="121" y="58"/>
                  </a:cubicBezTo>
                  <a:cubicBezTo>
                    <a:pt x="121" y="58"/>
                    <a:pt x="121" y="57"/>
                    <a:pt x="122" y="57"/>
                  </a:cubicBezTo>
                  <a:cubicBezTo>
                    <a:pt x="122" y="57"/>
                    <a:pt x="122" y="57"/>
                    <a:pt x="123" y="57"/>
                  </a:cubicBezTo>
                  <a:cubicBezTo>
                    <a:pt x="123" y="57"/>
                    <a:pt x="124" y="57"/>
                    <a:pt x="124" y="57"/>
                  </a:cubicBezTo>
                  <a:cubicBezTo>
                    <a:pt x="124" y="58"/>
                    <a:pt x="124" y="58"/>
                    <a:pt x="123" y="58"/>
                  </a:cubicBezTo>
                  <a:cubicBezTo>
                    <a:pt x="123" y="58"/>
                    <a:pt x="122" y="59"/>
                    <a:pt x="122" y="60"/>
                  </a:cubicBezTo>
                  <a:close/>
                  <a:moveTo>
                    <a:pt x="125" y="56"/>
                  </a:moveTo>
                  <a:cubicBezTo>
                    <a:pt x="124" y="56"/>
                    <a:pt x="124" y="56"/>
                    <a:pt x="124" y="56"/>
                  </a:cubicBezTo>
                  <a:cubicBezTo>
                    <a:pt x="123" y="56"/>
                    <a:pt x="123" y="56"/>
                    <a:pt x="123" y="56"/>
                  </a:cubicBezTo>
                  <a:cubicBezTo>
                    <a:pt x="122" y="56"/>
                    <a:pt x="122" y="56"/>
                    <a:pt x="122" y="56"/>
                  </a:cubicBezTo>
                  <a:cubicBezTo>
                    <a:pt x="122" y="56"/>
                    <a:pt x="122" y="55"/>
                    <a:pt x="122" y="55"/>
                  </a:cubicBezTo>
                  <a:cubicBezTo>
                    <a:pt x="122" y="55"/>
                    <a:pt x="122" y="55"/>
                    <a:pt x="121" y="55"/>
                  </a:cubicBezTo>
                  <a:cubicBezTo>
                    <a:pt x="121" y="55"/>
                    <a:pt x="122" y="55"/>
                    <a:pt x="122" y="55"/>
                  </a:cubicBezTo>
                  <a:cubicBezTo>
                    <a:pt x="121" y="55"/>
                    <a:pt x="121" y="54"/>
                    <a:pt x="121" y="54"/>
                  </a:cubicBezTo>
                  <a:cubicBezTo>
                    <a:pt x="120" y="55"/>
                    <a:pt x="120" y="55"/>
                    <a:pt x="120" y="55"/>
                  </a:cubicBezTo>
                  <a:cubicBezTo>
                    <a:pt x="119" y="55"/>
                    <a:pt x="119" y="55"/>
                    <a:pt x="118" y="55"/>
                  </a:cubicBezTo>
                  <a:cubicBezTo>
                    <a:pt x="119" y="55"/>
                    <a:pt x="119" y="55"/>
                    <a:pt x="119" y="54"/>
                  </a:cubicBezTo>
                  <a:cubicBezTo>
                    <a:pt x="118" y="54"/>
                    <a:pt x="118" y="54"/>
                    <a:pt x="117" y="54"/>
                  </a:cubicBezTo>
                  <a:cubicBezTo>
                    <a:pt x="118" y="54"/>
                    <a:pt x="118" y="54"/>
                    <a:pt x="119" y="53"/>
                  </a:cubicBezTo>
                  <a:cubicBezTo>
                    <a:pt x="119" y="53"/>
                    <a:pt x="120" y="53"/>
                    <a:pt x="120" y="53"/>
                  </a:cubicBezTo>
                  <a:cubicBezTo>
                    <a:pt x="121" y="53"/>
                    <a:pt x="121" y="53"/>
                    <a:pt x="121" y="53"/>
                  </a:cubicBezTo>
                  <a:cubicBezTo>
                    <a:pt x="122" y="53"/>
                    <a:pt x="122" y="53"/>
                    <a:pt x="123" y="53"/>
                  </a:cubicBezTo>
                  <a:cubicBezTo>
                    <a:pt x="123" y="53"/>
                    <a:pt x="123" y="53"/>
                    <a:pt x="124" y="54"/>
                  </a:cubicBezTo>
                  <a:cubicBezTo>
                    <a:pt x="124" y="54"/>
                    <a:pt x="124" y="54"/>
                    <a:pt x="124" y="55"/>
                  </a:cubicBezTo>
                  <a:cubicBezTo>
                    <a:pt x="124" y="55"/>
                    <a:pt x="124" y="55"/>
                    <a:pt x="125" y="55"/>
                  </a:cubicBezTo>
                  <a:cubicBezTo>
                    <a:pt x="125" y="56"/>
                    <a:pt x="125" y="56"/>
                    <a:pt x="125" y="56"/>
                  </a:cubicBezTo>
                  <a:cubicBezTo>
                    <a:pt x="125" y="57"/>
                    <a:pt x="125" y="57"/>
                    <a:pt x="125" y="57"/>
                  </a:cubicBezTo>
                  <a:cubicBezTo>
                    <a:pt x="125" y="57"/>
                    <a:pt x="125" y="57"/>
                    <a:pt x="125" y="56"/>
                  </a:cubicBezTo>
                  <a:close/>
                  <a:moveTo>
                    <a:pt x="99" y="184"/>
                  </a:moveTo>
                  <a:cubicBezTo>
                    <a:pt x="100" y="184"/>
                    <a:pt x="100" y="184"/>
                    <a:pt x="100" y="184"/>
                  </a:cubicBezTo>
                  <a:cubicBezTo>
                    <a:pt x="101" y="184"/>
                    <a:pt x="102" y="184"/>
                    <a:pt x="102" y="184"/>
                  </a:cubicBezTo>
                  <a:cubicBezTo>
                    <a:pt x="101" y="184"/>
                    <a:pt x="101" y="183"/>
                    <a:pt x="101" y="183"/>
                  </a:cubicBezTo>
                  <a:cubicBezTo>
                    <a:pt x="100" y="183"/>
                    <a:pt x="100" y="183"/>
                    <a:pt x="100" y="183"/>
                  </a:cubicBezTo>
                  <a:cubicBezTo>
                    <a:pt x="100" y="182"/>
                    <a:pt x="100" y="182"/>
                    <a:pt x="100" y="182"/>
                  </a:cubicBezTo>
                  <a:cubicBezTo>
                    <a:pt x="100" y="182"/>
                    <a:pt x="100" y="182"/>
                    <a:pt x="100" y="182"/>
                  </a:cubicBezTo>
                  <a:cubicBezTo>
                    <a:pt x="100" y="181"/>
                    <a:pt x="100" y="181"/>
                    <a:pt x="100" y="181"/>
                  </a:cubicBezTo>
                  <a:cubicBezTo>
                    <a:pt x="100" y="181"/>
                    <a:pt x="100" y="181"/>
                    <a:pt x="100" y="181"/>
                  </a:cubicBezTo>
                  <a:cubicBezTo>
                    <a:pt x="100" y="181"/>
                    <a:pt x="100" y="181"/>
                    <a:pt x="101" y="180"/>
                  </a:cubicBezTo>
                  <a:cubicBezTo>
                    <a:pt x="100" y="180"/>
                    <a:pt x="100" y="180"/>
                    <a:pt x="100" y="180"/>
                  </a:cubicBezTo>
                  <a:cubicBezTo>
                    <a:pt x="100" y="180"/>
                    <a:pt x="101" y="180"/>
                    <a:pt x="101" y="180"/>
                  </a:cubicBezTo>
                  <a:cubicBezTo>
                    <a:pt x="101" y="180"/>
                    <a:pt x="101" y="180"/>
                    <a:pt x="101" y="180"/>
                  </a:cubicBezTo>
                  <a:cubicBezTo>
                    <a:pt x="102" y="179"/>
                    <a:pt x="102" y="179"/>
                    <a:pt x="102" y="179"/>
                  </a:cubicBezTo>
                  <a:cubicBezTo>
                    <a:pt x="102" y="179"/>
                    <a:pt x="102" y="179"/>
                    <a:pt x="103" y="178"/>
                  </a:cubicBezTo>
                  <a:cubicBezTo>
                    <a:pt x="103" y="178"/>
                    <a:pt x="103" y="178"/>
                    <a:pt x="103" y="178"/>
                  </a:cubicBezTo>
                  <a:cubicBezTo>
                    <a:pt x="104" y="178"/>
                    <a:pt x="104" y="178"/>
                    <a:pt x="104" y="178"/>
                  </a:cubicBezTo>
                  <a:cubicBezTo>
                    <a:pt x="105" y="177"/>
                    <a:pt x="105" y="177"/>
                    <a:pt x="105" y="177"/>
                  </a:cubicBezTo>
                  <a:cubicBezTo>
                    <a:pt x="105" y="177"/>
                    <a:pt x="105" y="177"/>
                    <a:pt x="105" y="176"/>
                  </a:cubicBezTo>
                  <a:cubicBezTo>
                    <a:pt x="105" y="176"/>
                    <a:pt x="105" y="176"/>
                    <a:pt x="104" y="176"/>
                  </a:cubicBezTo>
                  <a:cubicBezTo>
                    <a:pt x="104" y="176"/>
                    <a:pt x="104" y="176"/>
                    <a:pt x="104" y="175"/>
                  </a:cubicBezTo>
                  <a:cubicBezTo>
                    <a:pt x="105" y="175"/>
                    <a:pt x="105" y="175"/>
                    <a:pt x="105" y="175"/>
                  </a:cubicBezTo>
                  <a:cubicBezTo>
                    <a:pt x="105" y="175"/>
                    <a:pt x="106" y="174"/>
                    <a:pt x="106" y="174"/>
                  </a:cubicBezTo>
                  <a:cubicBezTo>
                    <a:pt x="106" y="174"/>
                    <a:pt x="107" y="174"/>
                    <a:pt x="108" y="173"/>
                  </a:cubicBezTo>
                  <a:cubicBezTo>
                    <a:pt x="108" y="173"/>
                    <a:pt x="109" y="172"/>
                    <a:pt x="109" y="172"/>
                  </a:cubicBezTo>
                  <a:cubicBezTo>
                    <a:pt x="110" y="172"/>
                    <a:pt x="110" y="172"/>
                    <a:pt x="110" y="172"/>
                  </a:cubicBezTo>
                  <a:cubicBezTo>
                    <a:pt x="110" y="172"/>
                    <a:pt x="110" y="172"/>
                    <a:pt x="110" y="172"/>
                  </a:cubicBezTo>
                  <a:cubicBezTo>
                    <a:pt x="110" y="172"/>
                    <a:pt x="109" y="172"/>
                    <a:pt x="109" y="172"/>
                  </a:cubicBezTo>
                  <a:cubicBezTo>
                    <a:pt x="109" y="172"/>
                    <a:pt x="109" y="172"/>
                    <a:pt x="109" y="172"/>
                  </a:cubicBezTo>
                  <a:cubicBezTo>
                    <a:pt x="109" y="171"/>
                    <a:pt x="109" y="171"/>
                    <a:pt x="109" y="170"/>
                  </a:cubicBezTo>
                  <a:cubicBezTo>
                    <a:pt x="109" y="170"/>
                    <a:pt x="111" y="171"/>
                    <a:pt x="112" y="171"/>
                  </a:cubicBezTo>
                  <a:cubicBezTo>
                    <a:pt x="113" y="170"/>
                    <a:pt x="113" y="169"/>
                    <a:pt x="113" y="169"/>
                  </a:cubicBezTo>
                  <a:cubicBezTo>
                    <a:pt x="114" y="169"/>
                    <a:pt x="114" y="169"/>
                    <a:pt x="114" y="169"/>
                  </a:cubicBezTo>
                  <a:cubicBezTo>
                    <a:pt x="115" y="169"/>
                    <a:pt x="116" y="168"/>
                    <a:pt x="116" y="168"/>
                  </a:cubicBezTo>
                  <a:cubicBezTo>
                    <a:pt x="116" y="168"/>
                    <a:pt x="117" y="169"/>
                    <a:pt x="118" y="168"/>
                  </a:cubicBezTo>
                  <a:cubicBezTo>
                    <a:pt x="119" y="167"/>
                    <a:pt x="120" y="167"/>
                    <a:pt x="120" y="167"/>
                  </a:cubicBezTo>
                  <a:cubicBezTo>
                    <a:pt x="120" y="166"/>
                    <a:pt x="120" y="166"/>
                    <a:pt x="120" y="166"/>
                  </a:cubicBezTo>
                  <a:cubicBezTo>
                    <a:pt x="120" y="166"/>
                    <a:pt x="121" y="165"/>
                    <a:pt x="122" y="165"/>
                  </a:cubicBezTo>
                  <a:cubicBezTo>
                    <a:pt x="123" y="165"/>
                    <a:pt x="123" y="165"/>
                    <a:pt x="124" y="164"/>
                  </a:cubicBezTo>
                  <a:cubicBezTo>
                    <a:pt x="124" y="164"/>
                    <a:pt x="125" y="164"/>
                    <a:pt x="125" y="164"/>
                  </a:cubicBezTo>
                  <a:cubicBezTo>
                    <a:pt x="125" y="164"/>
                    <a:pt x="126" y="162"/>
                    <a:pt x="126" y="162"/>
                  </a:cubicBezTo>
                  <a:cubicBezTo>
                    <a:pt x="127" y="162"/>
                    <a:pt x="128" y="162"/>
                    <a:pt x="128" y="162"/>
                  </a:cubicBezTo>
                  <a:cubicBezTo>
                    <a:pt x="128" y="162"/>
                    <a:pt x="129" y="161"/>
                    <a:pt x="130" y="161"/>
                  </a:cubicBezTo>
                  <a:cubicBezTo>
                    <a:pt x="130" y="160"/>
                    <a:pt x="131" y="159"/>
                    <a:pt x="131" y="159"/>
                  </a:cubicBezTo>
                  <a:cubicBezTo>
                    <a:pt x="131" y="159"/>
                    <a:pt x="133" y="158"/>
                    <a:pt x="133" y="158"/>
                  </a:cubicBezTo>
                  <a:cubicBezTo>
                    <a:pt x="133" y="157"/>
                    <a:pt x="134" y="156"/>
                    <a:pt x="134" y="156"/>
                  </a:cubicBezTo>
                  <a:cubicBezTo>
                    <a:pt x="134" y="156"/>
                    <a:pt x="135" y="156"/>
                    <a:pt x="136" y="155"/>
                  </a:cubicBezTo>
                  <a:cubicBezTo>
                    <a:pt x="136" y="155"/>
                    <a:pt x="138" y="154"/>
                    <a:pt x="138" y="154"/>
                  </a:cubicBezTo>
                  <a:cubicBezTo>
                    <a:pt x="139" y="154"/>
                    <a:pt x="139" y="154"/>
                    <a:pt x="139" y="154"/>
                  </a:cubicBezTo>
                  <a:cubicBezTo>
                    <a:pt x="140" y="154"/>
                    <a:pt x="141" y="154"/>
                    <a:pt x="142" y="154"/>
                  </a:cubicBezTo>
                  <a:cubicBezTo>
                    <a:pt x="142" y="154"/>
                    <a:pt x="142" y="154"/>
                    <a:pt x="142" y="153"/>
                  </a:cubicBezTo>
                  <a:cubicBezTo>
                    <a:pt x="143" y="153"/>
                    <a:pt x="143" y="154"/>
                    <a:pt x="143" y="153"/>
                  </a:cubicBezTo>
                  <a:cubicBezTo>
                    <a:pt x="144" y="153"/>
                    <a:pt x="144" y="152"/>
                    <a:pt x="145" y="152"/>
                  </a:cubicBezTo>
                  <a:cubicBezTo>
                    <a:pt x="145" y="151"/>
                    <a:pt x="146" y="150"/>
                    <a:pt x="146" y="150"/>
                  </a:cubicBezTo>
                  <a:cubicBezTo>
                    <a:pt x="146" y="150"/>
                    <a:pt x="147" y="149"/>
                    <a:pt x="148" y="149"/>
                  </a:cubicBezTo>
                  <a:cubicBezTo>
                    <a:pt x="149" y="149"/>
                    <a:pt x="148" y="148"/>
                    <a:pt x="148" y="148"/>
                  </a:cubicBezTo>
                  <a:cubicBezTo>
                    <a:pt x="148" y="148"/>
                    <a:pt x="149" y="147"/>
                    <a:pt x="149" y="146"/>
                  </a:cubicBezTo>
                  <a:cubicBezTo>
                    <a:pt x="149" y="146"/>
                    <a:pt x="151" y="144"/>
                    <a:pt x="151" y="144"/>
                  </a:cubicBezTo>
                  <a:cubicBezTo>
                    <a:pt x="152" y="144"/>
                    <a:pt x="154" y="142"/>
                    <a:pt x="154" y="142"/>
                  </a:cubicBezTo>
                  <a:cubicBezTo>
                    <a:pt x="154" y="142"/>
                    <a:pt x="154" y="141"/>
                    <a:pt x="155" y="141"/>
                  </a:cubicBezTo>
                  <a:cubicBezTo>
                    <a:pt x="157" y="141"/>
                    <a:pt x="157" y="139"/>
                    <a:pt x="157" y="139"/>
                  </a:cubicBezTo>
                  <a:cubicBezTo>
                    <a:pt x="158" y="138"/>
                    <a:pt x="157" y="138"/>
                    <a:pt x="158" y="137"/>
                  </a:cubicBezTo>
                  <a:cubicBezTo>
                    <a:pt x="158" y="136"/>
                    <a:pt x="158" y="136"/>
                    <a:pt x="158" y="136"/>
                  </a:cubicBezTo>
                  <a:cubicBezTo>
                    <a:pt x="158" y="136"/>
                    <a:pt x="157" y="136"/>
                    <a:pt x="157" y="136"/>
                  </a:cubicBezTo>
                  <a:cubicBezTo>
                    <a:pt x="156" y="136"/>
                    <a:pt x="155" y="134"/>
                    <a:pt x="155" y="134"/>
                  </a:cubicBezTo>
                  <a:cubicBezTo>
                    <a:pt x="155" y="134"/>
                    <a:pt x="155" y="133"/>
                    <a:pt x="155" y="133"/>
                  </a:cubicBezTo>
                  <a:cubicBezTo>
                    <a:pt x="155" y="133"/>
                    <a:pt x="155" y="133"/>
                    <a:pt x="155" y="132"/>
                  </a:cubicBezTo>
                  <a:cubicBezTo>
                    <a:pt x="154" y="132"/>
                    <a:pt x="153" y="132"/>
                    <a:pt x="152" y="132"/>
                  </a:cubicBezTo>
                  <a:cubicBezTo>
                    <a:pt x="152" y="132"/>
                    <a:pt x="152" y="132"/>
                    <a:pt x="151" y="132"/>
                  </a:cubicBezTo>
                  <a:cubicBezTo>
                    <a:pt x="151" y="131"/>
                    <a:pt x="151" y="132"/>
                    <a:pt x="151" y="132"/>
                  </a:cubicBezTo>
                  <a:cubicBezTo>
                    <a:pt x="151" y="132"/>
                    <a:pt x="150" y="131"/>
                    <a:pt x="150" y="130"/>
                  </a:cubicBezTo>
                  <a:cubicBezTo>
                    <a:pt x="150" y="129"/>
                    <a:pt x="148" y="128"/>
                    <a:pt x="148" y="128"/>
                  </a:cubicBezTo>
                  <a:cubicBezTo>
                    <a:pt x="147" y="128"/>
                    <a:pt x="147" y="125"/>
                    <a:pt x="147" y="125"/>
                  </a:cubicBezTo>
                  <a:cubicBezTo>
                    <a:pt x="147" y="125"/>
                    <a:pt x="146" y="125"/>
                    <a:pt x="146" y="124"/>
                  </a:cubicBezTo>
                  <a:cubicBezTo>
                    <a:pt x="146" y="124"/>
                    <a:pt x="146" y="122"/>
                    <a:pt x="146" y="122"/>
                  </a:cubicBezTo>
                  <a:cubicBezTo>
                    <a:pt x="146" y="122"/>
                    <a:pt x="145" y="122"/>
                    <a:pt x="145" y="121"/>
                  </a:cubicBezTo>
                  <a:cubicBezTo>
                    <a:pt x="145" y="120"/>
                    <a:pt x="144" y="119"/>
                    <a:pt x="144" y="119"/>
                  </a:cubicBezTo>
                  <a:cubicBezTo>
                    <a:pt x="144" y="119"/>
                    <a:pt x="144" y="119"/>
                    <a:pt x="143" y="119"/>
                  </a:cubicBezTo>
                  <a:cubicBezTo>
                    <a:pt x="142" y="118"/>
                    <a:pt x="141" y="119"/>
                    <a:pt x="141" y="119"/>
                  </a:cubicBezTo>
                  <a:cubicBezTo>
                    <a:pt x="141" y="119"/>
                    <a:pt x="140" y="118"/>
                    <a:pt x="140" y="117"/>
                  </a:cubicBezTo>
                  <a:cubicBezTo>
                    <a:pt x="140" y="117"/>
                    <a:pt x="140" y="116"/>
                    <a:pt x="140" y="116"/>
                  </a:cubicBezTo>
                  <a:cubicBezTo>
                    <a:pt x="139" y="116"/>
                    <a:pt x="139" y="115"/>
                    <a:pt x="139" y="115"/>
                  </a:cubicBezTo>
                  <a:cubicBezTo>
                    <a:pt x="139" y="114"/>
                    <a:pt x="138" y="114"/>
                    <a:pt x="138" y="113"/>
                  </a:cubicBezTo>
                  <a:cubicBezTo>
                    <a:pt x="138" y="113"/>
                    <a:pt x="138" y="113"/>
                    <a:pt x="137" y="112"/>
                  </a:cubicBezTo>
                  <a:cubicBezTo>
                    <a:pt x="138" y="112"/>
                    <a:pt x="138" y="112"/>
                    <a:pt x="138" y="112"/>
                  </a:cubicBezTo>
                  <a:cubicBezTo>
                    <a:pt x="138" y="111"/>
                    <a:pt x="138" y="111"/>
                    <a:pt x="138" y="111"/>
                  </a:cubicBezTo>
                  <a:cubicBezTo>
                    <a:pt x="138" y="111"/>
                    <a:pt x="138" y="111"/>
                    <a:pt x="137" y="111"/>
                  </a:cubicBezTo>
                  <a:cubicBezTo>
                    <a:pt x="137" y="111"/>
                    <a:pt x="137" y="112"/>
                    <a:pt x="137" y="112"/>
                  </a:cubicBezTo>
                  <a:cubicBezTo>
                    <a:pt x="137" y="112"/>
                    <a:pt x="137" y="112"/>
                    <a:pt x="137" y="112"/>
                  </a:cubicBezTo>
                  <a:cubicBezTo>
                    <a:pt x="137" y="111"/>
                    <a:pt x="137" y="111"/>
                    <a:pt x="137" y="111"/>
                  </a:cubicBezTo>
                  <a:cubicBezTo>
                    <a:pt x="136" y="111"/>
                    <a:pt x="136" y="111"/>
                    <a:pt x="135" y="110"/>
                  </a:cubicBezTo>
                  <a:cubicBezTo>
                    <a:pt x="135" y="110"/>
                    <a:pt x="135" y="110"/>
                    <a:pt x="135" y="110"/>
                  </a:cubicBezTo>
                  <a:cubicBezTo>
                    <a:pt x="135" y="110"/>
                    <a:pt x="134" y="111"/>
                    <a:pt x="133" y="111"/>
                  </a:cubicBezTo>
                  <a:cubicBezTo>
                    <a:pt x="132" y="111"/>
                    <a:pt x="133" y="109"/>
                    <a:pt x="132" y="110"/>
                  </a:cubicBezTo>
                  <a:cubicBezTo>
                    <a:pt x="132" y="110"/>
                    <a:pt x="130" y="109"/>
                    <a:pt x="130" y="109"/>
                  </a:cubicBezTo>
                  <a:cubicBezTo>
                    <a:pt x="131" y="108"/>
                    <a:pt x="129" y="108"/>
                    <a:pt x="129" y="108"/>
                  </a:cubicBezTo>
                  <a:cubicBezTo>
                    <a:pt x="129" y="107"/>
                    <a:pt x="129" y="107"/>
                    <a:pt x="129" y="107"/>
                  </a:cubicBezTo>
                  <a:cubicBezTo>
                    <a:pt x="128" y="107"/>
                    <a:pt x="128" y="107"/>
                    <a:pt x="128" y="108"/>
                  </a:cubicBezTo>
                  <a:cubicBezTo>
                    <a:pt x="127" y="108"/>
                    <a:pt x="127" y="108"/>
                    <a:pt x="127" y="108"/>
                  </a:cubicBezTo>
                  <a:cubicBezTo>
                    <a:pt x="127" y="108"/>
                    <a:pt x="127" y="107"/>
                    <a:pt x="128" y="106"/>
                  </a:cubicBezTo>
                  <a:cubicBezTo>
                    <a:pt x="128" y="106"/>
                    <a:pt x="127" y="105"/>
                    <a:pt x="126" y="106"/>
                  </a:cubicBezTo>
                  <a:cubicBezTo>
                    <a:pt x="124" y="108"/>
                    <a:pt x="124" y="106"/>
                    <a:pt x="123" y="107"/>
                  </a:cubicBezTo>
                  <a:cubicBezTo>
                    <a:pt x="121" y="107"/>
                    <a:pt x="121" y="109"/>
                    <a:pt x="121" y="109"/>
                  </a:cubicBezTo>
                  <a:cubicBezTo>
                    <a:pt x="120" y="108"/>
                    <a:pt x="119" y="109"/>
                    <a:pt x="119" y="109"/>
                  </a:cubicBezTo>
                  <a:cubicBezTo>
                    <a:pt x="119" y="109"/>
                    <a:pt x="118" y="107"/>
                    <a:pt x="117" y="107"/>
                  </a:cubicBezTo>
                  <a:cubicBezTo>
                    <a:pt x="116" y="107"/>
                    <a:pt x="116" y="108"/>
                    <a:pt x="114" y="107"/>
                  </a:cubicBezTo>
                  <a:cubicBezTo>
                    <a:pt x="113" y="107"/>
                    <a:pt x="113" y="104"/>
                    <a:pt x="113" y="104"/>
                  </a:cubicBezTo>
                  <a:cubicBezTo>
                    <a:pt x="113" y="103"/>
                    <a:pt x="113" y="103"/>
                    <a:pt x="113" y="103"/>
                  </a:cubicBezTo>
                  <a:cubicBezTo>
                    <a:pt x="114" y="102"/>
                    <a:pt x="114" y="102"/>
                    <a:pt x="114" y="102"/>
                  </a:cubicBezTo>
                  <a:cubicBezTo>
                    <a:pt x="114" y="101"/>
                    <a:pt x="114" y="101"/>
                    <a:pt x="114" y="100"/>
                  </a:cubicBezTo>
                  <a:cubicBezTo>
                    <a:pt x="114" y="100"/>
                    <a:pt x="115" y="100"/>
                    <a:pt x="115" y="100"/>
                  </a:cubicBezTo>
                  <a:cubicBezTo>
                    <a:pt x="115" y="99"/>
                    <a:pt x="115" y="99"/>
                    <a:pt x="115" y="98"/>
                  </a:cubicBezTo>
                  <a:cubicBezTo>
                    <a:pt x="115" y="98"/>
                    <a:pt x="115" y="98"/>
                    <a:pt x="114" y="98"/>
                  </a:cubicBezTo>
                  <a:cubicBezTo>
                    <a:pt x="114" y="97"/>
                    <a:pt x="114" y="97"/>
                    <a:pt x="114" y="97"/>
                  </a:cubicBezTo>
                  <a:cubicBezTo>
                    <a:pt x="113" y="97"/>
                    <a:pt x="113" y="97"/>
                    <a:pt x="112" y="96"/>
                  </a:cubicBezTo>
                  <a:cubicBezTo>
                    <a:pt x="112" y="96"/>
                    <a:pt x="110" y="96"/>
                    <a:pt x="109" y="96"/>
                  </a:cubicBezTo>
                  <a:cubicBezTo>
                    <a:pt x="109" y="96"/>
                    <a:pt x="109" y="95"/>
                    <a:pt x="110" y="95"/>
                  </a:cubicBezTo>
                  <a:cubicBezTo>
                    <a:pt x="111" y="95"/>
                    <a:pt x="111" y="93"/>
                    <a:pt x="111" y="93"/>
                  </a:cubicBezTo>
                  <a:cubicBezTo>
                    <a:pt x="111" y="92"/>
                    <a:pt x="111" y="92"/>
                    <a:pt x="112" y="92"/>
                  </a:cubicBezTo>
                  <a:cubicBezTo>
                    <a:pt x="112" y="92"/>
                    <a:pt x="112" y="90"/>
                    <a:pt x="112" y="90"/>
                  </a:cubicBezTo>
                  <a:cubicBezTo>
                    <a:pt x="113" y="90"/>
                    <a:pt x="113" y="89"/>
                    <a:pt x="113" y="89"/>
                  </a:cubicBezTo>
                  <a:cubicBezTo>
                    <a:pt x="113" y="89"/>
                    <a:pt x="113" y="89"/>
                    <a:pt x="113" y="88"/>
                  </a:cubicBezTo>
                  <a:cubicBezTo>
                    <a:pt x="112" y="88"/>
                    <a:pt x="112" y="88"/>
                    <a:pt x="111" y="88"/>
                  </a:cubicBezTo>
                  <a:cubicBezTo>
                    <a:pt x="111" y="88"/>
                    <a:pt x="110" y="88"/>
                    <a:pt x="110" y="88"/>
                  </a:cubicBezTo>
                  <a:cubicBezTo>
                    <a:pt x="110" y="88"/>
                    <a:pt x="110" y="88"/>
                    <a:pt x="109" y="88"/>
                  </a:cubicBezTo>
                  <a:cubicBezTo>
                    <a:pt x="109" y="88"/>
                    <a:pt x="109" y="88"/>
                    <a:pt x="109" y="88"/>
                  </a:cubicBezTo>
                  <a:cubicBezTo>
                    <a:pt x="108" y="88"/>
                    <a:pt x="108" y="89"/>
                    <a:pt x="108" y="89"/>
                  </a:cubicBezTo>
                  <a:cubicBezTo>
                    <a:pt x="108" y="89"/>
                    <a:pt x="108" y="90"/>
                    <a:pt x="107" y="90"/>
                  </a:cubicBezTo>
                  <a:cubicBezTo>
                    <a:pt x="106" y="90"/>
                    <a:pt x="105" y="91"/>
                    <a:pt x="105" y="91"/>
                  </a:cubicBezTo>
                  <a:cubicBezTo>
                    <a:pt x="105" y="91"/>
                    <a:pt x="104" y="90"/>
                    <a:pt x="104" y="90"/>
                  </a:cubicBezTo>
                  <a:cubicBezTo>
                    <a:pt x="104" y="90"/>
                    <a:pt x="103" y="89"/>
                    <a:pt x="102" y="89"/>
                  </a:cubicBezTo>
                  <a:cubicBezTo>
                    <a:pt x="102" y="89"/>
                    <a:pt x="102" y="87"/>
                    <a:pt x="102" y="87"/>
                  </a:cubicBezTo>
                  <a:cubicBezTo>
                    <a:pt x="101" y="86"/>
                    <a:pt x="101" y="85"/>
                    <a:pt x="101" y="85"/>
                  </a:cubicBezTo>
                  <a:cubicBezTo>
                    <a:pt x="101" y="85"/>
                    <a:pt x="100" y="84"/>
                    <a:pt x="102" y="83"/>
                  </a:cubicBezTo>
                  <a:cubicBezTo>
                    <a:pt x="103" y="81"/>
                    <a:pt x="102" y="81"/>
                    <a:pt x="103" y="80"/>
                  </a:cubicBezTo>
                  <a:cubicBezTo>
                    <a:pt x="104" y="79"/>
                    <a:pt x="102" y="77"/>
                    <a:pt x="104" y="77"/>
                  </a:cubicBezTo>
                  <a:cubicBezTo>
                    <a:pt x="106" y="76"/>
                    <a:pt x="108" y="75"/>
                    <a:pt x="108" y="75"/>
                  </a:cubicBezTo>
                  <a:cubicBezTo>
                    <a:pt x="108" y="75"/>
                    <a:pt x="109" y="75"/>
                    <a:pt x="110" y="76"/>
                  </a:cubicBezTo>
                  <a:cubicBezTo>
                    <a:pt x="111" y="77"/>
                    <a:pt x="113" y="78"/>
                    <a:pt x="113" y="77"/>
                  </a:cubicBezTo>
                  <a:cubicBezTo>
                    <a:pt x="113" y="77"/>
                    <a:pt x="113" y="78"/>
                    <a:pt x="114" y="78"/>
                  </a:cubicBezTo>
                  <a:cubicBezTo>
                    <a:pt x="114" y="78"/>
                    <a:pt x="114" y="76"/>
                    <a:pt x="114" y="76"/>
                  </a:cubicBezTo>
                  <a:cubicBezTo>
                    <a:pt x="114" y="76"/>
                    <a:pt x="115" y="77"/>
                    <a:pt x="117" y="77"/>
                  </a:cubicBezTo>
                  <a:cubicBezTo>
                    <a:pt x="118" y="77"/>
                    <a:pt x="118" y="78"/>
                    <a:pt x="118" y="78"/>
                  </a:cubicBezTo>
                  <a:cubicBezTo>
                    <a:pt x="118" y="78"/>
                    <a:pt x="119" y="79"/>
                    <a:pt x="120" y="79"/>
                  </a:cubicBezTo>
                  <a:cubicBezTo>
                    <a:pt x="120" y="78"/>
                    <a:pt x="121" y="80"/>
                    <a:pt x="120" y="81"/>
                  </a:cubicBezTo>
                  <a:cubicBezTo>
                    <a:pt x="120" y="82"/>
                    <a:pt x="121" y="82"/>
                    <a:pt x="121" y="83"/>
                  </a:cubicBezTo>
                  <a:cubicBezTo>
                    <a:pt x="121" y="84"/>
                    <a:pt x="121" y="84"/>
                    <a:pt x="121" y="85"/>
                  </a:cubicBezTo>
                  <a:cubicBezTo>
                    <a:pt x="121" y="87"/>
                    <a:pt x="122" y="87"/>
                    <a:pt x="123" y="85"/>
                  </a:cubicBezTo>
                  <a:cubicBezTo>
                    <a:pt x="123" y="83"/>
                    <a:pt x="124" y="83"/>
                    <a:pt x="123" y="82"/>
                  </a:cubicBezTo>
                  <a:cubicBezTo>
                    <a:pt x="123" y="82"/>
                    <a:pt x="124" y="81"/>
                    <a:pt x="123" y="80"/>
                  </a:cubicBezTo>
                  <a:cubicBezTo>
                    <a:pt x="123" y="79"/>
                    <a:pt x="123" y="77"/>
                    <a:pt x="124" y="77"/>
                  </a:cubicBezTo>
                  <a:cubicBezTo>
                    <a:pt x="125" y="77"/>
                    <a:pt x="126" y="76"/>
                    <a:pt x="127" y="76"/>
                  </a:cubicBezTo>
                  <a:cubicBezTo>
                    <a:pt x="127" y="76"/>
                    <a:pt x="127" y="75"/>
                    <a:pt x="129" y="75"/>
                  </a:cubicBezTo>
                  <a:cubicBezTo>
                    <a:pt x="130" y="75"/>
                    <a:pt x="132" y="74"/>
                    <a:pt x="131" y="73"/>
                  </a:cubicBezTo>
                  <a:cubicBezTo>
                    <a:pt x="131" y="72"/>
                    <a:pt x="132" y="71"/>
                    <a:pt x="132" y="71"/>
                  </a:cubicBezTo>
                  <a:cubicBezTo>
                    <a:pt x="132" y="71"/>
                    <a:pt x="133" y="71"/>
                    <a:pt x="133" y="70"/>
                  </a:cubicBezTo>
                  <a:cubicBezTo>
                    <a:pt x="133" y="70"/>
                    <a:pt x="134" y="70"/>
                    <a:pt x="134" y="68"/>
                  </a:cubicBezTo>
                  <a:cubicBezTo>
                    <a:pt x="134" y="68"/>
                    <a:pt x="136" y="69"/>
                    <a:pt x="137" y="68"/>
                  </a:cubicBezTo>
                  <a:cubicBezTo>
                    <a:pt x="137" y="68"/>
                    <a:pt x="138" y="68"/>
                    <a:pt x="138" y="69"/>
                  </a:cubicBezTo>
                  <a:cubicBezTo>
                    <a:pt x="138" y="69"/>
                    <a:pt x="139" y="69"/>
                    <a:pt x="139" y="68"/>
                  </a:cubicBezTo>
                  <a:cubicBezTo>
                    <a:pt x="139" y="68"/>
                    <a:pt x="139" y="68"/>
                    <a:pt x="138" y="68"/>
                  </a:cubicBezTo>
                  <a:cubicBezTo>
                    <a:pt x="138" y="68"/>
                    <a:pt x="138" y="68"/>
                    <a:pt x="138" y="67"/>
                  </a:cubicBezTo>
                  <a:cubicBezTo>
                    <a:pt x="138" y="67"/>
                    <a:pt x="138" y="67"/>
                    <a:pt x="139" y="66"/>
                  </a:cubicBezTo>
                  <a:cubicBezTo>
                    <a:pt x="139" y="66"/>
                    <a:pt x="140" y="66"/>
                    <a:pt x="140" y="66"/>
                  </a:cubicBezTo>
                  <a:cubicBezTo>
                    <a:pt x="140" y="66"/>
                    <a:pt x="141" y="66"/>
                    <a:pt x="141" y="66"/>
                  </a:cubicBezTo>
                  <a:cubicBezTo>
                    <a:pt x="141" y="66"/>
                    <a:pt x="142" y="66"/>
                    <a:pt x="142" y="66"/>
                  </a:cubicBezTo>
                  <a:cubicBezTo>
                    <a:pt x="143" y="66"/>
                    <a:pt x="143" y="65"/>
                    <a:pt x="143" y="65"/>
                  </a:cubicBezTo>
                  <a:cubicBezTo>
                    <a:pt x="144" y="66"/>
                    <a:pt x="144" y="65"/>
                    <a:pt x="145" y="66"/>
                  </a:cubicBezTo>
                  <a:cubicBezTo>
                    <a:pt x="145" y="66"/>
                    <a:pt x="144" y="66"/>
                    <a:pt x="144" y="66"/>
                  </a:cubicBezTo>
                  <a:cubicBezTo>
                    <a:pt x="143" y="67"/>
                    <a:pt x="143" y="67"/>
                    <a:pt x="144" y="68"/>
                  </a:cubicBezTo>
                  <a:cubicBezTo>
                    <a:pt x="144" y="68"/>
                    <a:pt x="145" y="68"/>
                    <a:pt x="145" y="67"/>
                  </a:cubicBezTo>
                  <a:cubicBezTo>
                    <a:pt x="146" y="67"/>
                    <a:pt x="146" y="68"/>
                    <a:pt x="147" y="67"/>
                  </a:cubicBezTo>
                  <a:cubicBezTo>
                    <a:pt x="147" y="67"/>
                    <a:pt x="148" y="68"/>
                    <a:pt x="148" y="67"/>
                  </a:cubicBezTo>
                  <a:cubicBezTo>
                    <a:pt x="148" y="67"/>
                    <a:pt x="149" y="68"/>
                    <a:pt x="149" y="67"/>
                  </a:cubicBezTo>
                  <a:cubicBezTo>
                    <a:pt x="149" y="67"/>
                    <a:pt x="150" y="68"/>
                    <a:pt x="150" y="67"/>
                  </a:cubicBezTo>
                  <a:cubicBezTo>
                    <a:pt x="150" y="67"/>
                    <a:pt x="150" y="66"/>
                    <a:pt x="150" y="66"/>
                  </a:cubicBezTo>
                  <a:cubicBezTo>
                    <a:pt x="150" y="66"/>
                    <a:pt x="150" y="66"/>
                    <a:pt x="150" y="66"/>
                  </a:cubicBezTo>
                  <a:cubicBezTo>
                    <a:pt x="149" y="65"/>
                    <a:pt x="149" y="66"/>
                    <a:pt x="149" y="66"/>
                  </a:cubicBezTo>
                  <a:cubicBezTo>
                    <a:pt x="149" y="66"/>
                    <a:pt x="148" y="66"/>
                    <a:pt x="148" y="67"/>
                  </a:cubicBezTo>
                  <a:cubicBezTo>
                    <a:pt x="148" y="67"/>
                    <a:pt x="148" y="66"/>
                    <a:pt x="147" y="66"/>
                  </a:cubicBezTo>
                  <a:cubicBezTo>
                    <a:pt x="147" y="66"/>
                    <a:pt x="148" y="66"/>
                    <a:pt x="148" y="66"/>
                  </a:cubicBezTo>
                  <a:cubicBezTo>
                    <a:pt x="148" y="65"/>
                    <a:pt x="147" y="65"/>
                    <a:pt x="147" y="65"/>
                  </a:cubicBezTo>
                  <a:cubicBezTo>
                    <a:pt x="147" y="65"/>
                    <a:pt x="147" y="65"/>
                    <a:pt x="146" y="65"/>
                  </a:cubicBezTo>
                  <a:cubicBezTo>
                    <a:pt x="146" y="64"/>
                    <a:pt x="146" y="64"/>
                    <a:pt x="146" y="64"/>
                  </a:cubicBezTo>
                  <a:cubicBezTo>
                    <a:pt x="146" y="64"/>
                    <a:pt x="146" y="64"/>
                    <a:pt x="146" y="64"/>
                  </a:cubicBezTo>
                  <a:cubicBezTo>
                    <a:pt x="146" y="64"/>
                    <a:pt x="146" y="64"/>
                    <a:pt x="146" y="65"/>
                  </a:cubicBezTo>
                  <a:cubicBezTo>
                    <a:pt x="146" y="64"/>
                    <a:pt x="146" y="64"/>
                    <a:pt x="146" y="64"/>
                  </a:cubicBezTo>
                  <a:cubicBezTo>
                    <a:pt x="146" y="64"/>
                    <a:pt x="145" y="63"/>
                    <a:pt x="146" y="63"/>
                  </a:cubicBezTo>
                  <a:cubicBezTo>
                    <a:pt x="146" y="63"/>
                    <a:pt x="145" y="63"/>
                    <a:pt x="145" y="62"/>
                  </a:cubicBezTo>
                  <a:cubicBezTo>
                    <a:pt x="145" y="62"/>
                    <a:pt x="145" y="63"/>
                    <a:pt x="146" y="62"/>
                  </a:cubicBezTo>
                  <a:cubicBezTo>
                    <a:pt x="146" y="62"/>
                    <a:pt x="146" y="63"/>
                    <a:pt x="146" y="62"/>
                  </a:cubicBezTo>
                  <a:cubicBezTo>
                    <a:pt x="147" y="61"/>
                    <a:pt x="145" y="61"/>
                    <a:pt x="145" y="61"/>
                  </a:cubicBezTo>
                  <a:cubicBezTo>
                    <a:pt x="145" y="61"/>
                    <a:pt x="145" y="61"/>
                    <a:pt x="144" y="60"/>
                  </a:cubicBezTo>
                  <a:cubicBezTo>
                    <a:pt x="144" y="60"/>
                    <a:pt x="142" y="60"/>
                    <a:pt x="141" y="61"/>
                  </a:cubicBezTo>
                  <a:cubicBezTo>
                    <a:pt x="141" y="61"/>
                    <a:pt x="142" y="59"/>
                    <a:pt x="143" y="60"/>
                  </a:cubicBezTo>
                  <a:cubicBezTo>
                    <a:pt x="143" y="60"/>
                    <a:pt x="144" y="59"/>
                    <a:pt x="145" y="59"/>
                  </a:cubicBezTo>
                  <a:cubicBezTo>
                    <a:pt x="145" y="59"/>
                    <a:pt x="148" y="60"/>
                    <a:pt x="149" y="61"/>
                  </a:cubicBezTo>
                  <a:cubicBezTo>
                    <a:pt x="150" y="62"/>
                    <a:pt x="151" y="62"/>
                    <a:pt x="151" y="62"/>
                  </a:cubicBezTo>
                  <a:cubicBezTo>
                    <a:pt x="151" y="62"/>
                    <a:pt x="153" y="61"/>
                    <a:pt x="154" y="62"/>
                  </a:cubicBezTo>
                  <a:cubicBezTo>
                    <a:pt x="154" y="62"/>
                    <a:pt x="155" y="61"/>
                    <a:pt x="155" y="61"/>
                  </a:cubicBezTo>
                  <a:cubicBezTo>
                    <a:pt x="155" y="61"/>
                    <a:pt x="155" y="60"/>
                    <a:pt x="155" y="60"/>
                  </a:cubicBezTo>
                  <a:cubicBezTo>
                    <a:pt x="155" y="59"/>
                    <a:pt x="155" y="59"/>
                    <a:pt x="154" y="59"/>
                  </a:cubicBezTo>
                  <a:cubicBezTo>
                    <a:pt x="154" y="59"/>
                    <a:pt x="154" y="58"/>
                    <a:pt x="154" y="58"/>
                  </a:cubicBezTo>
                  <a:cubicBezTo>
                    <a:pt x="154" y="58"/>
                    <a:pt x="154" y="58"/>
                    <a:pt x="154" y="58"/>
                  </a:cubicBezTo>
                  <a:cubicBezTo>
                    <a:pt x="153" y="57"/>
                    <a:pt x="153" y="57"/>
                    <a:pt x="153" y="57"/>
                  </a:cubicBezTo>
                  <a:cubicBezTo>
                    <a:pt x="153" y="57"/>
                    <a:pt x="153" y="57"/>
                    <a:pt x="153" y="56"/>
                  </a:cubicBezTo>
                  <a:cubicBezTo>
                    <a:pt x="152" y="56"/>
                    <a:pt x="152" y="56"/>
                    <a:pt x="152" y="56"/>
                  </a:cubicBezTo>
                  <a:cubicBezTo>
                    <a:pt x="151" y="55"/>
                    <a:pt x="151" y="55"/>
                    <a:pt x="151" y="55"/>
                  </a:cubicBezTo>
                  <a:cubicBezTo>
                    <a:pt x="151" y="55"/>
                    <a:pt x="151" y="55"/>
                    <a:pt x="151" y="55"/>
                  </a:cubicBezTo>
                  <a:cubicBezTo>
                    <a:pt x="151" y="55"/>
                    <a:pt x="151" y="54"/>
                    <a:pt x="151" y="53"/>
                  </a:cubicBezTo>
                  <a:cubicBezTo>
                    <a:pt x="151" y="52"/>
                    <a:pt x="150" y="52"/>
                    <a:pt x="150" y="52"/>
                  </a:cubicBezTo>
                  <a:cubicBezTo>
                    <a:pt x="150" y="52"/>
                    <a:pt x="150" y="50"/>
                    <a:pt x="149" y="50"/>
                  </a:cubicBezTo>
                  <a:cubicBezTo>
                    <a:pt x="149" y="49"/>
                    <a:pt x="148" y="47"/>
                    <a:pt x="148" y="47"/>
                  </a:cubicBezTo>
                  <a:cubicBezTo>
                    <a:pt x="148" y="47"/>
                    <a:pt x="148" y="48"/>
                    <a:pt x="147" y="48"/>
                  </a:cubicBezTo>
                  <a:cubicBezTo>
                    <a:pt x="147" y="48"/>
                    <a:pt x="147" y="48"/>
                    <a:pt x="147" y="49"/>
                  </a:cubicBezTo>
                  <a:cubicBezTo>
                    <a:pt x="147" y="49"/>
                    <a:pt x="146" y="49"/>
                    <a:pt x="146" y="49"/>
                  </a:cubicBezTo>
                  <a:cubicBezTo>
                    <a:pt x="145" y="49"/>
                    <a:pt x="145" y="48"/>
                    <a:pt x="144" y="48"/>
                  </a:cubicBezTo>
                  <a:cubicBezTo>
                    <a:pt x="144" y="48"/>
                    <a:pt x="143" y="47"/>
                    <a:pt x="144" y="46"/>
                  </a:cubicBezTo>
                  <a:cubicBezTo>
                    <a:pt x="144" y="46"/>
                    <a:pt x="144" y="46"/>
                    <a:pt x="144" y="45"/>
                  </a:cubicBezTo>
                  <a:cubicBezTo>
                    <a:pt x="144" y="45"/>
                    <a:pt x="143" y="45"/>
                    <a:pt x="143" y="45"/>
                  </a:cubicBezTo>
                  <a:cubicBezTo>
                    <a:pt x="143" y="45"/>
                    <a:pt x="143" y="45"/>
                    <a:pt x="142" y="44"/>
                  </a:cubicBezTo>
                  <a:cubicBezTo>
                    <a:pt x="142" y="44"/>
                    <a:pt x="142" y="44"/>
                    <a:pt x="142" y="43"/>
                  </a:cubicBezTo>
                  <a:cubicBezTo>
                    <a:pt x="141" y="43"/>
                    <a:pt x="141" y="42"/>
                    <a:pt x="141" y="42"/>
                  </a:cubicBezTo>
                  <a:cubicBezTo>
                    <a:pt x="141" y="42"/>
                    <a:pt x="140" y="41"/>
                    <a:pt x="140" y="41"/>
                  </a:cubicBezTo>
                  <a:cubicBezTo>
                    <a:pt x="139" y="41"/>
                    <a:pt x="139" y="41"/>
                    <a:pt x="138" y="41"/>
                  </a:cubicBezTo>
                  <a:cubicBezTo>
                    <a:pt x="138" y="41"/>
                    <a:pt x="138" y="40"/>
                    <a:pt x="137" y="40"/>
                  </a:cubicBezTo>
                  <a:cubicBezTo>
                    <a:pt x="136" y="40"/>
                    <a:pt x="135" y="39"/>
                    <a:pt x="136" y="41"/>
                  </a:cubicBezTo>
                  <a:cubicBezTo>
                    <a:pt x="136" y="42"/>
                    <a:pt x="135" y="42"/>
                    <a:pt x="135" y="42"/>
                  </a:cubicBezTo>
                  <a:cubicBezTo>
                    <a:pt x="135" y="42"/>
                    <a:pt x="136" y="42"/>
                    <a:pt x="136" y="43"/>
                  </a:cubicBezTo>
                  <a:cubicBezTo>
                    <a:pt x="136" y="43"/>
                    <a:pt x="136" y="43"/>
                    <a:pt x="135" y="43"/>
                  </a:cubicBezTo>
                  <a:cubicBezTo>
                    <a:pt x="135" y="44"/>
                    <a:pt x="135" y="44"/>
                    <a:pt x="135" y="44"/>
                  </a:cubicBezTo>
                  <a:cubicBezTo>
                    <a:pt x="135" y="44"/>
                    <a:pt x="135" y="44"/>
                    <a:pt x="135" y="44"/>
                  </a:cubicBezTo>
                  <a:cubicBezTo>
                    <a:pt x="135" y="44"/>
                    <a:pt x="135" y="44"/>
                    <a:pt x="134" y="44"/>
                  </a:cubicBezTo>
                  <a:cubicBezTo>
                    <a:pt x="135" y="45"/>
                    <a:pt x="135" y="45"/>
                    <a:pt x="136" y="45"/>
                  </a:cubicBezTo>
                  <a:cubicBezTo>
                    <a:pt x="136" y="45"/>
                    <a:pt x="136" y="46"/>
                    <a:pt x="136" y="47"/>
                  </a:cubicBezTo>
                  <a:cubicBezTo>
                    <a:pt x="136" y="48"/>
                    <a:pt x="134" y="49"/>
                    <a:pt x="134" y="49"/>
                  </a:cubicBezTo>
                  <a:cubicBezTo>
                    <a:pt x="134" y="48"/>
                    <a:pt x="133" y="48"/>
                    <a:pt x="132" y="48"/>
                  </a:cubicBezTo>
                  <a:cubicBezTo>
                    <a:pt x="132" y="49"/>
                    <a:pt x="132" y="49"/>
                    <a:pt x="132" y="49"/>
                  </a:cubicBezTo>
                  <a:cubicBezTo>
                    <a:pt x="133" y="49"/>
                    <a:pt x="133" y="50"/>
                    <a:pt x="133" y="50"/>
                  </a:cubicBezTo>
                  <a:cubicBezTo>
                    <a:pt x="133" y="50"/>
                    <a:pt x="133" y="51"/>
                    <a:pt x="133" y="51"/>
                  </a:cubicBezTo>
                  <a:cubicBezTo>
                    <a:pt x="133" y="51"/>
                    <a:pt x="133" y="52"/>
                    <a:pt x="132" y="52"/>
                  </a:cubicBezTo>
                  <a:cubicBezTo>
                    <a:pt x="132" y="52"/>
                    <a:pt x="132" y="52"/>
                    <a:pt x="132" y="52"/>
                  </a:cubicBezTo>
                  <a:cubicBezTo>
                    <a:pt x="132" y="52"/>
                    <a:pt x="131" y="52"/>
                    <a:pt x="131" y="52"/>
                  </a:cubicBezTo>
                  <a:cubicBezTo>
                    <a:pt x="131" y="52"/>
                    <a:pt x="131" y="52"/>
                    <a:pt x="131" y="52"/>
                  </a:cubicBezTo>
                  <a:cubicBezTo>
                    <a:pt x="131" y="51"/>
                    <a:pt x="130" y="51"/>
                    <a:pt x="130" y="51"/>
                  </a:cubicBezTo>
                  <a:cubicBezTo>
                    <a:pt x="131" y="51"/>
                    <a:pt x="131" y="51"/>
                    <a:pt x="131" y="51"/>
                  </a:cubicBezTo>
                  <a:cubicBezTo>
                    <a:pt x="131" y="51"/>
                    <a:pt x="131" y="50"/>
                    <a:pt x="131" y="50"/>
                  </a:cubicBezTo>
                  <a:cubicBezTo>
                    <a:pt x="131" y="50"/>
                    <a:pt x="130" y="50"/>
                    <a:pt x="130" y="49"/>
                  </a:cubicBezTo>
                  <a:cubicBezTo>
                    <a:pt x="130" y="49"/>
                    <a:pt x="130" y="49"/>
                    <a:pt x="130" y="49"/>
                  </a:cubicBezTo>
                  <a:cubicBezTo>
                    <a:pt x="130" y="49"/>
                    <a:pt x="130" y="48"/>
                    <a:pt x="130" y="48"/>
                  </a:cubicBezTo>
                  <a:cubicBezTo>
                    <a:pt x="131" y="47"/>
                    <a:pt x="129" y="46"/>
                    <a:pt x="129" y="46"/>
                  </a:cubicBezTo>
                  <a:cubicBezTo>
                    <a:pt x="129" y="46"/>
                    <a:pt x="127" y="46"/>
                    <a:pt x="127" y="45"/>
                  </a:cubicBezTo>
                  <a:cubicBezTo>
                    <a:pt x="126" y="45"/>
                    <a:pt x="125" y="45"/>
                    <a:pt x="124" y="43"/>
                  </a:cubicBezTo>
                  <a:cubicBezTo>
                    <a:pt x="124" y="42"/>
                    <a:pt x="123" y="42"/>
                    <a:pt x="123" y="42"/>
                  </a:cubicBezTo>
                  <a:cubicBezTo>
                    <a:pt x="123" y="42"/>
                    <a:pt x="122" y="42"/>
                    <a:pt x="121" y="41"/>
                  </a:cubicBezTo>
                  <a:cubicBezTo>
                    <a:pt x="120" y="41"/>
                    <a:pt x="120" y="39"/>
                    <a:pt x="120" y="39"/>
                  </a:cubicBezTo>
                  <a:cubicBezTo>
                    <a:pt x="119" y="39"/>
                    <a:pt x="119" y="39"/>
                    <a:pt x="118" y="39"/>
                  </a:cubicBezTo>
                  <a:cubicBezTo>
                    <a:pt x="118" y="39"/>
                    <a:pt x="118" y="37"/>
                    <a:pt x="120" y="36"/>
                  </a:cubicBezTo>
                  <a:cubicBezTo>
                    <a:pt x="121" y="36"/>
                    <a:pt x="123" y="35"/>
                    <a:pt x="124" y="35"/>
                  </a:cubicBezTo>
                  <a:cubicBezTo>
                    <a:pt x="124" y="35"/>
                    <a:pt x="124" y="35"/>
                    <a:pt x="124" y="34"/>
                  </a:cubicBezTo>
                  <a:cubicBezTo>
                    <a:pt x="124" y="34"/>
                    <a:pt x="125" y="35"/>
                    <a:pt x="125" y="34"/>
                  </a:cubicBezTo>
                  <a:cubicBezTo>
                    <a:pt x="125" y="34"/>
                    <a:pt x="126" y="35"/>
                    <a:pt x="127" y="34"/>
                  </a:cubicBezTo>
                  <a:cubicBezTo>
                    <a:pt x="127" y="34"/>
                    <a:pt x="128" y="34"/>
                    <a:pt x="128" y="33"/>
                  </a:cubicBezTo>
                  <a:cubicBezTo>
                    <a:pt x="128" y="33"/>
                    <a:pt x="129" y="33"/>
                    <a:pt x="129" y="33"/>
                  </a:cubicBezTo>
                  <a:cubicBezTo>
                    <a:pt x="130" y="32"/>
                    <a:pt x="129" y="32"/>
                    <a:pt x="129" y="32"/>
                  </a:cubicBezTo>
                  <a:cubicBezTo>
                    <a:pt x="129" y="32"/>
                    <a:pt x="130" y="32"/>
                    <a:pt x="130" y="33"/>
                  </a:cubicBezTo>
                  <a:cubicBezTo>
                    <a:pt x="130" y="33"/>
                    <a:pt x="130" y="33"/>
                    <a:pt x="130" y="33"/>
                  </a:cubicBezTo>
                  <a:cubicBezTo>
                    <a:pt x="130" y="34"/>
                    <a:pt x="130" y="33"/>
                    <a:pt x="129" y="33"/>
                  </a:cubicBezTo>
                  <a:cubicBezTo>
                    <a:pt x="129" y="34"/>
                    <a:pt x="128" y="35"/>
                    <a:pt x="128" y="35"/>
                  </a:cubicBezTo>
                  <a:cubicBezTo>
                    <a:pt x="128" y="35"/>
                    <a:pt x="128" y="35"/>
                    <a:pt x="127" y="35"/>
                  </a:cubicBezTo>
                  <a:cubicBezTo>
                    <a:pt x="127" y="35"/>
                    <a:pt x="128" y="36"/>
                    <a:pt x="129" y="36"/>
                  </a:cubicBezTo>
                  <a:cubicBezTo>
                    <a:pt x="129" y="36"/>
                    <a:pt x="129" y="36"/>
                    <a:pt x="129" y="37"/>
                  </a:cubicBezTo>
                  <a:cubicBezTo>
                    <a:pt x="129" y="37"/>
                    <a:pt x="130" y="36"/>
                    <a:pt x="130" y="36"/>
                  </a:cubicBezTo>
                  <a:cubicBezTo>
                    <a:pt x="130" y="36"/>
                    <a:pt x="131" y="37"/>
                    <a:pt x="131" y="36"/>
                  </a:cubicBezTo>
                  <a:cubicBezTo>
                    <a:pt x="131" y="36"/>
                    <a:pt x="131" y="36"/>
                    <a:pt x="132" y="37"/>
                  </a:cubicBezTo>
                  <a:cubicBezTo>
                    <a:pt x="132" y="37"/>
                    <a:pt x="133" y="37"/>
                    <a:pt x="133" y="37"/>
                  </a:cubicBezTo>
                  <a:cubicBezTo>
                    <a:pt x="133" y="37"/>
                    <a:pt x="133" y="38"/>
                    <a:pt x="134" y="38"/>
                  </a:cubicBezTo>
                  <a:cubicBezTo>
                    <a:pt x="134" y="38"/>
                    <a:pt x="135" y="38"/>
                    <a:pt x="135" y="38"/>
                  </a:cubicBezTo>
                  <a:cubicBezTo>
                    <a:pt x="135" y="38"/>
                    <a:pt x="134" y="37"/>
                    <a:pt x="133" y="37"/>
                  </a:cubicBezTo>
                  <a:cubicBezTo>
                    <a:pt x="133" y="37"/>
                    <a:pt x="133" y="36"/>
                    <a:pt x="132" y="35"/>
                  </a:cubicBezTo>
                  <a:cubicBezTo>
                    <a:pt x="132" y="35"/>
                    <a:pt x="132" y="35"/>
                    <a:pt x="132" y="35"/>
                  </a:cubicBezTo>
                  <a:cubicBezTo>
                    <a:pt x="132" y="35"/>
                    <a:pt x="131" y="35"/>
                    <a:pt x="131" y="34"/>
                  </a:cubicBezTo>
                  <a:cubicBezTo>
                    <a:pt x="131" y="34"/>
                    <a:pt x="131" y="35"/>
                    <a:pt x="132" y="35"/>
                  </a:cubicBezTo>
                  <a:cubicBezTo>
                    <a:pt x="132" y="35"/>
                    <a:pt x="132" y="33"/>
                    <a:pt x="131" y="33"/>
                  </a:cubicBezTo>
                  <a:cubicBezTo>
                    <a:pt x="131" y="33"/>
                    <a:pt x="132" y="33"/>
                    <a:pt x="132" y="34"/>
                  </a:cubicBezTo>
                  <a:cubicBezTo>
                    <a:pt x="132" y="34"/>
                    <a:pt x="132" y="34"/>
                    <a:pt x="132" y="33"/>
                  </a:cubicBezTo>
                  <a:cubicBezTo>
                    <a:pt x="132" y="33"/>
                    <a:pt x="133" y="34"/>
                    <a:pt x="134" y="34"/>
                  </a:cubicBezTo>
                  <a:cubicBezTo>
                    <a:pt x="134" y="34"/>
                    <a:pt x="135" y="33"/>
                    <a:pt x="134" y="33"/>
                  </a:cubicBezTo>
                  <a:cubicBezTo>
                    <a:pt x="133" y="32"/>
                    <a:pt x="133" y="31"/>
                    <a:pt x="133" y="31"/>
                  </a:cubicBezTo>
                  <a:cubicBezTo>
                    <a:pt x="133" y="31"/>
                    <a:pt x="134" y="32"/>
                    <a:pt x="135" y="32"/>
                  </a:cubicBezTo>
                  <a:cubicBezTo>
                    <a:pt x="135" y="32"/>
                    <a:pt x="135" y="31"/>
                    <a:pt x="134" y="31"/>
                  </a:cubicBezTo>
                  <a:cubicBezTo>
                    <a:pt x="134" y="31"/>
                    <a:pt x="134" y="30"/>
                    <a:pt x="134" y="30"/>
                  </a:cubicBezTo>
                  <a:cubicBezTo>
                    <a:pt x="134" y="30"/>
                    <a:pt x="134" y="30"/>
                    <a:pt x="135" y="30"/>
                  </a:cubicBezTo>
                  <a:cubicBezTo>
                    <a:pt x="135" y="30"/>
                    <a:pt x="135" y="31"/>
                    <a:pt x="135" y="31"/>
                  </a:cubicBezTo>
                  <a:cubicBezTo>
                    <a:pt x="136" y="31"/>
                    <a:pt x="136" y="31"/>
                    <a:pt x="136" y="31"/>
                  </a:cubicBezTo>
                  <a:cubicBezTo>
                    <a:pt x="136" y="31"/>
                    <a:pt x="136" y="31"/>
                    <a:pt x="137" y="31"/>
                  </a:cubicBezTo>
                  <a:cubicBezTo>
                    <a:pt x="137" y="31"/>
                    <a:pt x="137" y="31"/>
                    <a:pt x="137" y="31"/>
                  </a:cubicBezTo>
                  <a:cubicBezTo>
                    <a:pt x="138" y="31"/>
                    <a:pt x="138" y="31"/>
                    <a:pt x="138" y="31"/>
                  </a:cubicBezTo>
                  <a:cubicBezTo>
                    <a:pt x="138" y="32"/>
                    <a:pt x="138" y="32"/>
                    <a:pt x="139" y="32"/>
                  </a:cubicBezTo>
                  <a:cubicBezTo>
                    <a:pt x="139" y="33"/>
                    <a:pt x="139" y="33"/>
                    <a:pt x="140" y="33"/>
                  </a:cubicBezTo>
                  <a:cubicBezTo>
                    <a:pt x="140" y="33"/>
                    <a:pt x="140" y="34"/>
                    <a:pt x="140" y="34"/>
                  </a:cubicBezTo>
                  <a:cubicBezTo>
                    <a:pt x="140" y="34"/>
                    <a:pt x="140" y="34"/>
                    <a:pt x="141" y="34"/>
                  </a:cubicBezTo>
                  <a:cubicBezTo>
                    <a:pt x="141" y="35"/>
                    <a:pt x="141" y="35"/>
                    <a:pt x="141" y="36"/>
                  </a:cubicBezTo>
                  <a:cubicBezTo>
                    <a:pt x="141" y="35"/>
                    <a:pt x="141" y="35"/>
                    <a:pt x="142" y="35"/>
                  </a:cubicBezTo>
                  <a:cubicBezTo>
                    <a:pt x="142" y="36"/>
                    <a:pt x="142" y="36"/>
                    <a:pt x="142" y="36"/>
                  </a:cubicBezTo>
                  <a:cubicBezTo>
                    <a:pt x="142" y="36"/>
                    <a:pt x="142" y="36"/>
                    <a:pt x="142" y="37"/>
                  </a:cubicBezTo>
                  <a:cubicBezTo>
                    <a:pt x="142" y="37"/>
                    <a:pt x="141" y="37"/>
                    <a:pt x="141" y="37"/>
                  </a:cubicBezTo>
                  <a:cubicBezTo>
                    <a:pt x="141" y="37"/>
                    <a:pt x="140" y="37"/>
                    <a:pt x="140" y="37"/>
                  </a:cubicBezTo>
                  <a:cubicBezTo>
                    <a:pt x="140" y="38"/>
                    <a:pt x="140" y="38"/>
                    <a:pt x="140" y="38"/>
                  </a:cubicBezTo>
                  <a:cubicBezTo>
                    <a:pt x="140" y="38"/>
                    <a:pt x="139" y="38"/>
                    <a:pt x="139" y="37"/>
                  </a:cubicBezTo>
                  <a:cubicBezTo>
                    <a:pt x="138" y="37"/>
                    <a:pt x="138" y="37"/>
                    <a:pt x="137" y="37"/>
                  </a:cubicBezTo>
                  <a:cubicBezTo>
                    <a:pt x="137" y="37"/>
                    <a:pt x="137" y="37"/>
                    <a:pt x="137" y="37"/>
                  </a:cubicBezTo>
                  <a:cubicBezTo>
                    <a:pt x="136" y="37"/>
                    <a:pt x="136" y="37"/>
                    <a:pt x="136" y="38"/>
                  </a:cubicBezTo>
                  <a:cubicBezTo>
                    <a:pt x="137" y="38"/>
                    <a:pt x="137" y="38"/>
                    <a:pt x="137" y="38"/>
                  </a:cubicBezTo>
                  <a:cubicBezTo>
                    <a:pt x="138" y="38"/>
                    <a:pt x="138" y="39"/>
                    <a:pt x="138" y="39"/>
                  </a:cubicBezTo>
                  <a:cubicBezTo>
                    <a:pt x="138" y="39"/>
                    <a:pt x="138" y="39"/>
                    <a:pt x="139" y="39"/>
                  </a:cubicBezTo>
                  <a:cubicBezTo>
                    <a:pt x="139" y="39"/>
                    <a:pt x="140" y="39"/>
                    <a:pt x="140" y="39"/>
                  </a:cubicBezTo>
                  <a:cubicBezTo>
                    <a:pt x="140" y="40"/>
                    <a:pt x="141" y="40"/>
                    <a:pt x="141" y="40"/>
                  </a:cubicBezTo>
                  <a:cubicBezTo>
                    <a:pt x="141" y="41"/>
                    <a:pt x="142" y="41"/>
                    <a:pt x="142" y="41"/>
                  </a:cubicBezTo>
                  <a:cubicBezTo>
                    <a:pt x="142" y="41"/>
                    <a:pt x="142" y="42"/>
                    <a:pt x="142" y="42"/>
                  </a:cubicBezTo>
                  <a:cubicBezTo>
                    <a:pt x="142" y="42"/>
                    <a:pt x="142" y="42"/>
                    <a:pt x="142" y="42"/>
                  </a:cubicBezTo>
                  <a:cubicBezTo>
                    <a:pt x="143" y="42"/>
                    <a:pt x="143" y="42"/>
                    <a:pt x="143" y="43"/>
                  </a:cubicBezTo>
                  <a:cubicBezTo>
                    <a:pt x="143" y="43"/>
                    <a:pt x="143" y="43"/>
                    <a:pt x="143" y="43"/>
                  </a:cubicBezTo>
                  <a:cubicBezTo>
                    <a:pt x="144" y="43"/>
                    <a:pt x="144" y="43"/>
                    <a:pt x="144" y="43"/>
                  </a:cubicBezTo>
                  <a:cubicBezTo>
                    <a:pt x="144" y="43"/>
                    <a:pt x="144" y="44"/>
                    <a:pt x="145" y="44"/>
                  </a:cubicBezTo>
                  <a:cubicBezTo>
                    <a:pt x="145" y="44"/>
                    <a:pt x="146" y="45"/>
                    <a:pt x="146" y="45"/>
                  </a:cubicBezTo>
                  <a:cubicBezTo>
                    <a:pt x="147" y="45"/>
                    <a:pt x="147" y="45"/>
                    <a:pt x="147" y="45"/>
                  </a:cubicBezTo>
                  <a:cubicBezTo>
                    <a:pt x="147" y="45"/>
                    <a:pt x="147" y="45"/>
                    <a:pt x="147" y="45"/>
                  </a:cubicBezTo>
                  <a:cubicBezTo>
                    <a:pt x="146" y="44"/>
                    <a:pt x="146" y="44"/>
                    <a:pt x="146" y="44"/>
                  </a:cubicBezTo>
                  <a:cubicBezTo>
                    <a:pt x="146" y="43"/>
                    <a:pt x="146" y="43"/>
                    <a:pt x="145" y="43"/>
                  </a:cubicBezTo>
                  <a:cubicBezTo>
                    <a:pt x="146" y="43"/>
                    <a:pt x="146" y="43"/>
                    <a:pt x="146" y="43"/>
                  </a:cubicBezTo>
                  <a:cubicBezTo>
                    <a:pt x="147" y="44"/>
                    <a:pt x="147" y="44"/>
                    <a:pt x="147" y="44"/>
                  </a:cubicBezTo>
                  <a:cubicBezTo>
                    <a:pt x="147" y="44"/>
                    <a:pt x="147" y="44"/>
                    <a:pt x="148" y="45"/>
                  </a:cubicBezTo>
                  <a:cubicBezTo>
                    <a:pt x="148" y="45"/>
                    <a:pt x="148" y="45"/>
                    <a:pt x="148" y="45"/>
                  </a:cubicBezTo>
                  <a:cubicBezTo>
                    <a:pt x="148" y="45"/>
                    <a:pt x="148" y="46"/>
                    <a:pt x="149" y="46"/>
                  </a:cubicBezTo>
                  <a:cubicBezTo>
                    <a:pt x="149" y="45"/>
                    <a:pt x="148" y="45"/>
                    <a:pt x="148" y="45"/>
                  </a:cubicBezTo>
                  <a:cubicBezTo>
                    <a:pt x="148" y="45"/>
                    <a:pt x="148" y="45"/>
                    <a:pt x="148" y="44"/>
                  </a:cubicBezTo>
                  <a:cubicBezTo>
                    <a:pt x="149" y="44"/>
                    <a:pt x="149" y="44"/>
                    <a:pt x="149" y="44"/>
                  </a:cubicBezTo>
                  <a:cubicBezTo>
                    <a:pt x="149" y="44"/>
                    <a:pt x="149" y="44"/>
                    <a:pt x="149" y="44"/>
                  </a:cubicBezTo>
                  <a:cubicBezTo>
                    <a:pt x="149" y="44"/>
                    <a:pt x="149" y="44"/>
                    <a:pt x="149" y="44"/>
                  </a:cubicBezTo>
                  <a:cubicBezTo>
                    <a:pt x="149" y="43"/>
                    <a:pt x="149" y="43"/>
                    <a:pt x="149" y="43"/>
                  </a:cubicBezTo>
                  <a:cubicBezTo>
                    <a:pt x="148" y="43"/>
                    <a:pt x="148" y="43"/>
                    <a:pt x="148" y="43"/>
                  </a:cubicBezTo>
                  <a:cubicBezTo>
                    <a:pt x="148" y="43"/>
                    <a:pt x="148" y="43"/>
                    <a:pt x="148" y="42"/>
                  </a:cubicBezTo>
                  <a:cubicBezTo>
                    <a:pt x="148" y="42"/>
                    <a:pt x="148" y="42"/>
                    <a:pt x="147" y="42"/>
                  </a:cubicBezTo>
                  <a:cubicBezTo>
                    <a:pt x="147" y="42"/>
                    <a:pt x="147" y="41"/>
                    <a:pt x="147" y="41"/>
                  </a:cubicBezTo>
                  <a:cubicBezTo>
                    <a:pt x="147" y="41"/>
                    <a:pt x="147" y="41"/>
                    <a:pt x="147" y="40"/>
                  </a:cubicBezTo>
                  <a:cubicBezTo>
                    <a:pt x="147" y="40"/>
                    <a:pt x="147" y="40"/>
                    <a:pt x="147" y="40"/>
                  </a:cubicBezTo>
                  <a:cubicBezTo>
                    <a:pt x="147" y="40"/>
                    <a:pt x="147" y="40"/>
                    <a:pt x="147" y="40"/>
                  </a:cubicBezTo>
                  <a:cubicBezTo>
                    <a:pt x="148" y="40"/>
                    <a:pt x="148" y="41"/>
                    <a:pt x="148" y="41"/>
                  </a:cubicBezTo>
                  <a:cubicBezTo>
                    <a:pt x="148" y="41"/>
                    <a:pt x="148" y="41"/>
                    <a:pt x="148" y="41"/>
                  </a:cubicBezTo>
                  <a:cubicBezTo>
                    <a:pt x="148" y="42"/>
                    <a:pt x="148" y="42"/>
                    <a:pt x="148" y="42"/>
                  </a:cubicBezTo>
                  <a:cubicBezTo>
                    <a:pt x="149" y="42"/>
                    <a:pt x="149" y="42"/>
                    <a:pt x="149" y="42"/>
                  </a:cubicBezTo>
                  <a:cubicBezTo>
                    <a:pt x="149" y="43"/>
                    <a:pt x="149" y="43"/>
                    <a:pt x="149" y="43"/>
                  </a:cubicBezTo>
                  <a:cubicBezTo>
                    <a:pt x="149" y="43"/>
                    <a:pt x="150" y="43"/>
                    <a:pt x="150" y="43"/>
                  </a:cubicBezTo>
                  <a:cubicBezTo>
                    <a:pt x="150" y="43"/>
                    <a:pt x="150" y="43"/>
                    <a:pt x="150" y="42"/>
                  </a:cubicBezTo>
                  <a:cubicBezTo>
                    <a:pt x="150" y="43"/>
                    <a:pt x="150" y="43"/>
                    <a:pt x="151" y="43"/>
                  </a:cubicBezTo>
                  <a:cubicBezTo>
                    <a:pt x="151" y="43"/>
                    <a:pt x="151" y="43"/>
                    <a:pt x="151" y="42"/>
                  </a:cubicBezTo>
                  <a:cubicBezTo>
                    <a:pt x="151" y="42"/>
                    <a:pt x="152" y="42"/>
                    <a:pt x="152" y="42"/>
                  </a:cubicBezTo>
                  <a:cubicBezTo>
                    <a:pt x="152" y="42"/>
                    <a:pt x="151" y="41"/>
                    <a:pt x="150" y="41"/>
                  </a:cubicBezTo>
                  <a:cubicBezTo>
                    <a:pt x="150" y="41"/>
                    <a:pt x="150" y="40"/>
                    <a:pt x="150" y="40"/>
                  </a:cubicBezTo>
                  <a:cubicBezTo>
                    <a:pt x="150" y="40"/>
                    <a:pt x="150" y="40"/>
                    <a:pt x="149" y="39"/>
                  </a:cubicBezTo>
                  <a:cubicBezTo>
                    <a:pt x="149" y="39"/>
                    <a:pt x="149" y="39"/>
                    <a:pt x="148" y="38"/>
                  </a:cubicBezTo>
                  <a:cubicBezTo>
                    <a:pt x="147" y="38"/>
                    <a:pt x="147" y="37"/>
                    <a:pt x="147" y="37"/>
                  </a:cubicBezTo>
                  <a:cubicBezTo>
                    <a:pt x="147" y="37"/>
                    <a:pt x="147" y="37"/>
                    <a:pt x="148" y="37"/>
                  </a:cubicBezTo>
                  <a:cubicBezTo>
                    <a:pt x="147" y="37"/>
                    <a:pt x="147" y="37"/>
                    <a:pt x="147" y="36"/>
                  </a:cubicBezTo>
                  <a:cubicBezTo>
                    <a:pt x="147" y="36"/>
                    <a:pt x="147" y="36"/>
                    <a:pt x="147" y="36"/>
                  </a:cubicBezTo>
                  <a:cubicBezTo>
                    <a:pt x="147" y="35"/>
                    <a:pt x="147" y="35"/>
                    <a:pt x="146" y="35"/>
                  </a:cubicBezTo>
                  <a:cubicBezTo>
                    <a:pt x="146" y="35"/>
                    <a:pt x="146" y="35"/>
                    <a:pt x="146" y="34"/>
                  </a:cubicBezTo>
                  <a:cubicBezTo>
                    <a:pt x="146" y="34"/>
                    <a:pt x="146" y="34"/>
                    <a:pt x="146" y="34"/>
                  </a:cubicBezTo>
                  <a:cubicBezTo>
                    <a:pt x="145" y="34"/>
                    <a:pt x="145" y="34"/>
                    <a:pt x="145" y="33"/>
                  </a:cubicBezTo>
                  <a:cubicBezTo>
                    <a:pt x="145" y="33"/>
                    <a:pt x="145" y="33"/>
                    <a:pt x="144" y="33"/>
                  </a:cubicBezTo>
                  <a:cubicBezTo>
                    <a:pt x="144" y="33"/>
                    <a:pt x="144" y="33"/>
                    <a:pt x="144" y="32"/>
                  </a:cubicBezTo>
                  <a:cubicBezTo>
                    <a:pt x="144" y="32"/>
                    <a:pt x="142" y="31"/>
                    <a:pt x="142" y="31"/>
                  </a:cubicBezTo>
                  <a:cubicBezTo>
                    <a:pt x="142" y="31"/>
                    <a:pt x="142" y="31"/>
                    <a:pt x="142" y="31"/>
                  </a:cubicBezTo>
                  <a:cubicBezTo>
                    <a:pt x="141" y="30"/>
                    <a:pt x="141" y="30"/>
                    <a:pt x="141" y="30"/>
                  </a:cubicBezTo>
                  <a:cubicBezTo>
                    <a:pt x="141" y="30"/>
                    <a:pt x="141" y="30"/>
                    <a:pt x="141" y="29"/>
                  </a:cubicBezTo>
                  <a:cubicBezTo>
                    <a:pt x="140" y="29"/>
                    <a:pt x="140" y="29"/>
                    <a:pt x="140" y="29"/>
                  </a:cubicBezTo>
                  <a:cubicBezTo>
                    <a:pt x="140" y="29"/>
                    <a:pt x="140" y="29"/>
                    <a:pt x="140" y="29"/>
                  </a:cubicBezTo>
                  <a:cubicBezTo>
                    <a:pt x="140" y="29"/>
                    <a:pt x="140" y="29"/>
                    <a:pt x="140" y="29"/>
                  </a:cubicBezTo>
                  <a:cubicBezTo>
                    <a:pt x="140" y="28"/>
                    <a:pt x="139" y="28"/>
                    <a:pt x="139" y="28"/>
                  </a:cubicBezTo>
                  <a:cubicBezTo>
                    <a:pt x="139" y="27"/>
                    <a:pt x="139" y="27"/>
                    <a:pt x="138" y="27"/>
                  </a:cubicBezTo>
                  <a:cubicBezTo>
                    <a:pt x="138" y="27"/>
                    <a:pt x="138" y="27"/>
                    <a:pt x="137" y="27"/>
                  </a:cubicBezTo>
                  <a:cubicBezTo>
                    <a:pt x="137" y="26"/>
                    <a:pt x="136" y="26"/>
                    <a:pt x="136" y="26"/>
                  </a:cubicBezTo>
                  <a:cubicBezTo>
                    <a:pt x="136" y="26"/>
                    <a:pt x="136" y="26"/>
                    <a:pt x="136" y="26"/>
                  </a:cubicBezTo>
                  <a:cubicBezTo>
                    <a:pt x="136" y="27"/>
                    <a:pt x="136" y="27"/>
                    <a:pt x="137" y="27"/>
                  </a:cubicBezTo>
                  <a:cubicBezTo>
                    <a:pt x="137" y="27"/>
                    <a:pt x="137" y="28"/>
                    <a:pt x="137" y="28"/>
                  </a:cubicBezTo>
                  <a:cubicBezTo>
                    <a:pt x="138" y="28"/>
                    <a:pt x="138" y="28"/>
                    <a:pt x="138" y="28"/>
                  </a:cubicBezTo>
                  <a:cubicBezTo>
                    <a:pt x="138" y="28"/>
                    <a:pt x="138" y="28"/>
                    <a:pt x="137" y="28"/>
                  </a:cubicBezTo>
                  <a:cubicBezTo>
                    <a:pt x="137" y="28"/>
                    <a:pt x="137" y="28"/>
                    <a:pt x="136" y="28"/>
                  </a:cubicBezTo>
                  <a:cubicBezTo>
                    <a:pt x="136" y="28"/>
                    <a:pt x="136" y="28"/>
                    <a:pt x="135" y="28"/>
                  </a:cubicBezTo>
                  <a:cubicBezTo>
                    <a:pt x="135" y="28"/>
                    <a:pt x="136" y="28"/>
                    <a:pt x="136" y="27"/>
                  </a:cubicBezTo>
                  <a:cubicBezTo>
                    <a:pt x="136" y="27"/>
                    <a:pt x="136" y="26"/>
                    <a:pt x="136" y="26"/>
                  </a:cubicBezTo>
                  <a:cubicBezTo>
                    <a:pt x="135" y="26"/>
                    <a:pt x="135" y="25"/>
                    <a:pt x="134" y="25"/>
                  </a:cubicBezTo>
                  <a:cubicBezTo>
                    <a:pt x="134" y="25"/>
                    <a:pt x="134" y="25"/>
                    <a:pt x="133" y="25"/>
                  </a:cubicBezTo>
                  <a:cubicBezTo>
                    <a:pt x="133" y="25"/>
                    <a:pt x="133" y="25"/>
                    <a:pt x="132" y="25"/>
                  </a:cubicBezTo>
                  <a:cubicBezTo>
                    <a:pt x="132" y="25"/>
                    <a:pt x="132" y="25"/>
                    <a:pt x="132" y="25"/>
                  </a:cubicBezTo>
                  <a:cubicBezTo>
                    <a:pt x="131" y="25"/>
                    <a:pt x="131" y="26"/>
                    <a:pt x="131" y="26"/>
                  </a:cubicBezTo>
                  <a:cubicBezTo>
                    <a:pt x="132" y="26"/>
                    <a:pt x="132" y="26"/>
                    <a:pt x="132" y="26"/>
                  </a:cubicBezTo>
                  <a:cubicBezTo>
                    <a:pt x="132" y="26"/>
                    <a:pt x="131" y="26"/>
                    <a:pt x="131" y="26"/>
                  </a:cubicBezTo>
                  <a:cubicBezTo>
                    <a:pt x="131" y="26"/>
                    <a:pt x="131" y="27"/>
                    <a:pt x="132" y="27"/>
                  </a:cubicBezTo>
                  <a:cubicBezTo>
                    <a:pt x="132" y="27"/>
                    <a:pt x="130" y="27"/>
                    <a:pt x="131" y="26"/>
                  </a:cubicBezTo>
                  <a:cubicBezTo>
                    <a:pt x="131" y="25"/>
                    <a:pt x="131" y="25"/>
                    <a:pt x="131" y="25"/>
                  </a:cubicBezTo>
                  <a:cubicBezTo>
                    <a:pt x="131" y="25"/>
                    <a:pt x="132" y="24"/>
                    <a:pt x="132" y="24"/>
                  </a:cubicBezTo>
                  <a:cubicBezTo>
                    <a:pt x="132" y="24"/>
                    <a:pt x="131" y="24"/>
                    <a:pt x="130" y="24"/>
                  </a:cubicBezTo>
                  <a:cubicBezTo>
                    <a:pt x="130" y="24"/>
                    <a:pt x="129" y="24"/>
                    <a:pt x="128" y="24"/>
                  </a:cubicBezTo>
                  <a:cubicBezTo>
                    <a:pt x="127" y="25"/>
                    <a:pt x="127" y="26"/>
                    <a:pt x="127" y="26"/>
                  </a:cubicBezTo>
                  <a:cubicBezTo>
                    <a:pt x="128" y="26"/>
                    <a:pt x="128" y="26"/>
                    <a:pt x="129" y="26"/>
                  </a:cubicBezTo>
                  <a:cubicBezTo>
                    <a:pt x="128" y="26"/>
                    <a:pt x="128" y="26"/>
                    <a:pt x="127" y="26"/>
                  </a:cubicBezTo>
                  <a:cubicBezTo>
                    <a:pt x="127" y="26"/>
                    <a:pt x="128" y="27"/>
                    <a:pt x="129" y="27"/>
                  </a:cubicBezTo>
                  <a:cubicBezTo>
                    <a:pt x="129" y="27"/>
                    <a:pt x="129" y="28"/>
                    <a:pt x="130" y="28"/>
                  </a:cubicBezTo>
                  <a:cubicBezTo>
                    <a:pt x="130" y="28"/>
                    <a:pt x="130" y="28"/>
                    <a:pt x="131" y="29"/>
                  </a:cubicBezTo>
                  <a:cubicBezTo>
                    <a:pt x="131" y="29"/>
                    <a:pt x="130" y="31"/>
                    <a:pt x="130" y="31"/>
                  </a:cubicBezTo>
                  <a:cubicBezTo>
                    <a:pt x="130" y="31"/>
                    <a:pt x="130" y="30"/>
                    <a:pt x="129" y="30"/>
                  </a:cubicBezTo>
                  <a:cubicBezTo>
                    <a:pt x="129" y="30"/>
                    <a:pt x="129" y="31"/>
                    <a:pt x="129" y="31"/>
                  </a:cubicBezTo>
                  <a:cubicBezTo>
                    <a:pt x="129" y="31"/>
                    <a:pt x="128" y="31"/>
                    <a:pt x="128" y="30"/>
                  </a:cubicBezTo>
                  <a:cubicBezTo>
                    <a:pt x="128" y="29"/>
                    <a:pt x="129" y="30"/>
                    <a:pt x="128" y="29"/>
                  </a:cubicBezTo>
                  <a:cubicBezTo>
                    <a:pt x="128" y="29"/>
                    <a:pt x="128" y="29"/>
                    <a:pt x="127" y="28"/>
                  </a:cubicBezTo>
                  <a:cubicBezTo>
                    <a:pt x="127" y="28"/>
                    <a:pt x="126" y="28"/>
                    <a:pt x="126" y="29"/>
                  </a:cubicBezTo>
                  <a:cubicBezTo>
                    <a:pt x="126" y="29"/>
                    <a:pt x="125" y="29"/>
                    <a:pt x="126" y="28"/>
                  </a:cubicBezTo>
                  <a:cubicBezTo>
                    <a:pt x="127" y="27"/>
                    <a:pt x="126" y="27"/>
                    <a:pt x="126" y="27"/>
                  </a:cubicBezTo>
                  <a:cubicBezTo>
                    <a:pt x="125" y="27"/>
                    <a:pt x="125" y="27"/>
                    <a:pt x="125" y="27"/>
                  </a:cubicBezTo>
                  <a:cubicBezTo>
                    <a:pt x="125" y="27"/>
                    <a:pt x="125" y="27"/>
                    <a:pt x="124" y="27"/>
                  </a:cubicBezTo>
                  <a:cubicBezTo>
                    <a:pt x="124" y="26"/>
                    <a:pt x="125" y="26"/>
                    <a:pt x="125" y="26"/>
                  </a:cubicBezTo>
                  <a:cubicBezTo>
                    <a:pt x="125" y="26"/>
                    <a:pt x="125" y="26"/>
                    <a:pt x="124" y="25"/>
                  </a:cubicBezTo>
                  <a:cubicBezTo>
                    <a:pt x="124" y="25"/>
                    <a:pt x="124" y="25"/>
                    <a:pt x="123" y="24"/>
                  </a:cubicBezTo>
                  <a:cubicBezTo>
                    <a:pt x="123" y="24"/>
                    <a:pt x="124" y="24"/>
                    <a:pt x="124" y="23"/>
                  </a:cubicBezTo>
                  <a:cubicBezTo>
                    <a:pt x="124" y="23"/>
                    <a:pt x="125" y="23"/>
                    <a:pt x="125" y="23"/>
                  </a:cubicBezTo>
                  <a:cubicBezTo>
                    <a:pt x="125" y="23"/>
                    <a:pt x="125" y="23"/>
                    <a:pt x="126" y="23"/>
                  </a:cubicBezTo>
                  <a:cubicBezTo>
                    <a:pt x="126" y="23"/>
                    <a:pt x="127" y="23"/>
                    <a:pt x="128" y="23"/>
                  </a:cubicBezTo>
                  <a:cubicBezTo>
                    <a:pt x="128" y="23"/>
                    <a:pt x="128" y="22"/>
                    <a:pt x="127" y="22"/>
                  </a:cubicBezTo>
                  <a:cubicBezTo>
                    <a:pt x="126" y="23"/>
                    <a:pt x="126" y="22"/>
                    <a:pt x="126" y="22"/>
                  </a:cubicBezTo>
                  <a:cubicBezTo>
                    <a:pt x="126" y="22"/>
                    <a:pt x="123" y="21"/>
                    <a:pt x="123" y="21"/>
                  </a:cubicBezTo>
                  <a:cubicBezTo>
                    <a:pt x="122" y="21"/>
                    <a:pt x="122" y="22"/>
                    <a:pt x="122" y="22"/>
                  </a:cubicBezTo>
                  <a:cubicBezTo>
                    <a:pt x="122" y="22"/>
                    <a:pt x="122" y="22"/>
                    <a:pt x="122" y="23"/>
                  </a:cubicBezTo>
                  <a:cubicBezTo>
                    <a:pt x="122" y="23"/>
                    <a:pt x="122" y="23"/>
                    <a:pt x="122" y="23"/>
                  </a:cubicBezTo>
                  <a:cubicBezTo>
                    <a:pt x="122" y="23"/>
                    <a:pt x="122" y="23"/>
                    <a:pt x="121" y="24"/>
                  </a:cubicBezTo>
                  <a:cubicBezTo>
                    <a:pt x="121" y="23"/>
                    <a:pt x="121" y="23"/>
                    <a:pt x="121" y="23"/>
                  </a:cubicBezTo>
                  <a:cubicBezTo>
                    <a:pt x="121" y="23"/>
                    <a:pt x="121" y="23"/>
                    <a:pt x="121" y="23"/>
                  </a:cubicBezTo>
                  <a:cubicBezTo>
                    <a:pt x="121" y="22"/>
                    <a:pt x="121" y="22"/>
                    <a:pt x="121" y="21"/>
                  </a:cubicBezTo>
                  <a:cubicBezTo>
                    <a:pt x="121" y="21"/>
                    <a:pt x="121" y="21"/>
                    <a:pt x="120" y="21"/>
                  </a:cubicBezTo>
                  <a:cubicBezTo>
                    <a:pt x="120" y="20"/>
                    <a:pt x="120" y="20"/>
                    <a:pt x="120" y="20"/>
                  </a:cubicBezTo>
                  <a:cubicBezTo>
                    <a:pt x="120" y="20"/>
                    <a:pt x="119" y="20"/>
                    <a:pt x="119" y="20"/>
                  </a:cubicBezTo>
                  <a:cubicBezTo>
                    <a:pt x="118" y="20"/>
                    <a:pt x="118" y="20"/>
                    <a:pt x="118" y="20"/>
                  </a:cubicBezTo>
                  <a:cubicBezTo>
                    <a:pt x="117" y="20"/>
                    <a:pt x="117" y="20"/>
                    <a:pt x="117" y="20"/>
                  </a:cubicBezTo>
                  <a:cubicBezTo>
                    <a:pt x="117" y="20"/>
                    <a:pt x="117" y="20"/>
                    <a:pt x="117" y="21"/>
                  </a:cubicBezTo>
                  <a:cubicBezTo>
                    <a:pt x="117" y="21"/>
                    <a:pt x="117" y="21"/>
                    <a:pt x="117" y="21"/>
                  </a:cubicBezTo>
                  <a:cubicBezTo>
                    <a:pt x="117" y="21"/>
                    <a:pt x="117" y="21"/>
                    <a:pt x="116" y="20"/>
                  </a:cubicBezTo>
                  <a:cubicBezTo>
                    <a:pt x="116" y="20"/>
                    <a:pt x="116" y="20"/>
                    <a:pt x="116" y="21"/>
                  </a:cubicBezTo>
                  <a:cubicBezTo>
                    <a:pt x="115" y="21"/>
                    <a:pt x="115" y="21"/>
                    <a:pt x="115" y="21"/>
                  </a:cubicBezTo>
                  <a:cubicBezTo>
                    <a:pt x="116" y="21"/>
                    <a:pt x="116" y="21"/>
                    <a:pt x="116" y="22"/>
                  </a:cubicBezTo>
                  <a:cubicBezTo>
                    <a:pt x="117" y="22"/>
                    <a:pt x="117" y="22"/>
                    <a:pt x="117" y="22"/>
                  </a:cubicBezTo>
                  <a:cubicBezTo>
                    <a:pt x="118" y="22"/>
                    <a:pt x="118" y="23"/>
                    <a:pt x="118" y="23"/>
                  </a:cubicBezTo>
                  <a:cubicBezTo>
                    <a:pt x="118" y="23"/>
                    <a:pt x="119" y="23"/>
                    <a:pt x="119" y="23"/>
                  </a:cubicBezTo>
                  <a:cubicBezTo>
                    <a:pt x="119" y="23"/>
                    <a:pt x="120" y="23"/>
                    <a:pt x="120" y="23"/>
                  </a:cubicBezTo>
                  <a:cubicBezTo>
                    <a:pt x="120" y="24"/>
                    <a:pt x="120" y="24"/>
                    <a:pt x="121" y="24"/>
                  </a:cubicBezTo>
                  <a:cubicBezTo>
                    <a:pt x="121" y="24"/>
                    <a:pt x="120" y="24"/>
                    <a:pt x="120" y="25"/>
                  </a:cubicBezTo>
                  <a:cubicBezTo>
                    <a:pt x="120" y="25"/>
                    <a:pt x="121" y="25"/>
                    <a:pt x="120" y="26"/>
                  </a:cubicBezTo>
                  <a:cubicBezTo>
                    <a:pt x="120" y="26"/>
                    <a:pt x="120" y="25"/>
                    <a:pt x="120" y="25"/>
                  </a:cubicBezTo>
                  <a:cubicBezTo>
                    <a:pt x="120" y="25"/>
                    <a:pt x="119" y="25"/>
                    <a:pt x="119" y="25"/>
                  </a:cubicBezTo>
                  <a:cubicBezTo>
                    <a:pt x="118" y="25"/>
                    <a:pt x="118" y="26"/>
                    <a:pt x="118" y="26"/>
                  </a:cubicBezTo>
                  <a:cubicBezTo>
                    <a:pt x="118" y="26"/>
                    <a:pt x="118" y="26"/>
                    <a:pt x="118" y="26"/>
                  </a:cubicBezTo>
                  <a:cubicBezTo>
                    <a:pt x="118" y="26"/>
                    <a:pt x="118" y="26"/>
                    <a:pt x="117" y="27"/>
                  </a:cubicBezTo>
                  <a:cubicBezTo>
                    <a:pt x="117" y="27"/>
                    <a:pt x="116" y="27"/>
                    <a:pt x="115" y="27"/>
                  </a:cubicBezTo>
                  <a:cubicBezTo>
                    <a:pt x="114" y="26"/>
                    <a:pt x="112" y="25"/>
                    <a:pt x="112" y="25"/>
                  </a:cubicBezTo>
                  <a:cubicBezTo>
                    <a:pt x="111" y="24"/>
                    <a:pt x="110" y="24"/>
                    <a:pt x="109" y="24"/>
                  </a:cubicBezTo>
                  <a:cubicBezTo>
                    <a:pt x="109" y="24"/>
                    <a:pt x="108" y="24"/>
                    <a:pt x="108" y="24"/>
                  </a:cubicBezTo>
                  <a:cubicBezTo>
                    <a:pt x="107" y="25"/>
                    <a:pt x="109" y="25"/>
                    <a:pt x="108" y="27"/>
                  </a:cubicBezTo>
                  <a:cubicBezTo>
                    <a:pt x="108" y="27"/>
                    <a:pt x="109" y="25"/>
                    <a:pt x="107" y="25"/>
                  </a:cubicBezTo>
                  <a:cubicBezTo>
                    <a:pt x="107" y="25"/>
                    <a:pt x="107" y="25"/>
                    <a:pt x="106" y="25"/>
                  </a:cubicBezTo>
                  <a:cubicBezTo>
                    <a:pt x="106" y="25"/>
                    <a:pt x="107" y="24"/>
                    <a:pt x="106" y="24"/>
                  </a:cubicBezTo>
                  <a:cubicBezTo>
                    <a:pt x="106" y="24"/>
                    <a:pt x="105" y="25"/>
                    <a:pt x="104" y="25"/>
                  </a:cubicBezTo>
                  <a:cubicBezTo>
                    <a:pt x="102" y="24"/>
                    <a:pt x="101" y="24"/>
                    <a:pt x="101" y="24"/>
                  </a:cubicBezTo>
                  <a:cubicBezTo>
                    <a:pt x="102" y="24"/>
                    <a:pt x="102" y="24"/>
                    <a:pt x="103" y="23"/>
                  </a:cubicBezTo>
                  <a:cubicBezTo>
                    <a:pt x="103" y="23"/>
                    <a:pt x="103" y="23"/>
                    <a:pt x="101" y="22"/>
                  </a:cubicBezTo>
                  <a:cubicBezTo>
                    <a:pt x="100" y="22"/>
                    <a:pt x="99" y="22"/>
                    <a:pt x="99" y="22"/>
                  </a:cubicBezTo>
                  <a:cubicBezTo>
                    <a:pt x="99" y="22"/>
                    <a:pt x="99" y="22"/>
                    <a:pt x="98" y="22"/>
                  </a:cubicBezTo>
                  <a:cubicBezTo>
                    <a:pt x="97" y="21"/>
                    <a:pt x="97" y="21"/>
                    <a:pt x="97" y="21"/>
                  </a:cubicBezTo>
                  <a:cubicBezTo>
                    <a:pt x="96" y="21"/>
                    <a:pt x="96" y="21"/>
                    <a:pt x="96" y="21"/>
                  </a:cubicBezTo>
                  <a:cubicBezTo>
                    <a:pt x="96" y="21"/>
                    <a:pt x="94" y="20"/>
                    <a:pt x="94" y="21"/>
                  </a:cubicBezTo>
                  <a:cubicBezTo>
                    <a:pt x="94" y="21"/>
                    <a:pt x="94" y="21"/>
                    <a:pt x="93" y="21"/>
                  </a:cubicBezTo>
                  <a:cubicBezTo>
                    <a:pt x="93" y="21"/>
                    <a:pt x="94" y="21"/>
                    <a:pt x="94" y="20"/>
                  </a:cubicBezTo>
                  <a:cubicBezTo>
                    <a:pt x="93" y="20"/>
                    <a:pt x="93" y="20"/>
                    <a:pt x="93" y="20"/>
                  </a:cubicBezTo>
                  <a:cubicBezTo>
                    <a:pt x="93" y="20"/>
                    <a:pt x="93" y="20"/>
                    <a:pt x="93" y="20"/>
                  </a:cubicBezTo>
                  <a:cubicBezTo>
                    <a:pt x="93" y="20"/>
                    <a:pt x="92" y="21"/>
                    <a:pt x="92" y="21"/>
                  </a:cubicBezTo>
                  <a:cubicBezTo>
                    <a:pt x="91" y="21"/>
                    <a:pt x="91" y="20"/>
                    <a:pt x="91" y="20"/>
                  </a:cubicBezTo>
                  <a:cubicBezTo>
                    <a:pt x="91" y="20"/>
                    <a:pt x="90" y="19"/>
                    <a:pt x="90" y="20"/>
                  </a:cubicBezTo>
                  <a:cubicBezTo>
                    <a:pt x="89" y="20"/>
                    <a:pt x="89" y="20"/>
                    <a:pt x="89" y="20"/>
                  </a:cubicBezTo>
                  <a:cubicBezTo>
                    <a:pt x="89" y="20"/>
                    <a:pt x="89" y="20"/>
                    <a:pt x="89" y="20"/>
                  </a:cubicBezTo>
                  <a:cubicBezTo>
                    <a:pt x="88" y="20"/>
                    <a:pt x="88" y="20"/>
                    <a:pt x="87" y="20"/>
                  </a:cubicBezTo>
                  <a:cubicBezTo>
                    <a:pt x="87" y="20"/>
                    <a:pt x="87" y="20"/>
                    <a:pt x="87" y="20"/>
                  </a:cubicBezTo>
                  <a:cubicBezTo>
                    <a:pt x="86" y="20"/>
                    <a:pt x="86" y="20"/>
                    <a:pt x="86" y="20"/>
                  </a:cubicBezTo>
                  <a:cubicBezTo>
                    <a:pt x="85" y="20"/>
                    <a:pt x="85" y="20"/>
                    <a:pt x="85" y="20"/>
                  </a:cubicBezTo>
                  <a:cubicBezTo>
                    <a:pt x="85" y="20"/>
                    <a:pt x="84" y="20"/>
                    <a:pt x="84" y="20"/>
                  </a:cubicBezTo>
                  <a:cubicBezTo>
                    <a:pt x="84" y="20"/>
                    <a:pt x="83" y="20"/>
                    <a:pt x="82" y="20"/>
                  </a:cubicBezTo>
                  <a:cubicBezTo>
                    <a:pt x="81" y="20"/>
                    <a:pt x="80" y="21"/>
                    <a:pt x="80" y="21"/>
                  </a:cubicBezTo>
                  <a:cubicBezTo>
                    <a:pt x="80" y="21"/>
                    <a:pt x="80" y="21"/>
                    <a:pt x="80" y="20"/>
                  </a:cubicBezTo>
                  <a:cubicBezTo>
                    <a:pt x="80" y="20"/>
                    <a:pt x="79" y="20"/>
                    <a:pt x="79" y="20"/>
                  </a:cubicBezTo>
                  <a:cubicBezTo>
                    <a:pt x="79" y="20"/>
                    <a:pt x="78" y="20"/>
                    <a:pt x="78" y="20"/>
                  </a:cubicBezTo>
                  <a:cubicBezTo>
                    <a:pt x="78" y="20"/>
                    <a:pt x="77" y="20"/>
                    <a:pt x="77" y="20"/>
                  </a:cubicBezTo>
                  <a:cubicBezTo>
                    <a:pt x="76" y="20"/>
                    <a:pt x="76" y="20"/>
                    <a:pt x="75" y="20"/>
                  </a:cubicBezTo>
                  <a:cubicBezTo>
                    <a:pt x="74" y="20"/>
                    <a:pt x="73" y="20"/>
                    <a:pt x="73" y="20"/>
                  </a:cubicBezTo>
                  <a:cubicBezTo>
                    <a:pt x="73" y="20"/>
                    <a:pt x="73" y="20"/>
                    <a:pt x="72" y="20"/>
                  </a:cubicBezTo>
                  <a:cubicBezTo>
                    <a:pt x="72" y="20"/>
                    <a:pt x="68" y="20"/>
                    <a:pt x="68" y="20"/>
                  </a:cubicBezTo>
                  <a:cubicBezTo>
                    <a:pt x="68" y="20"/>
                    <a:pt x="68" y="20"/>
                    <a:pt x="68" y="20"/>
                  </a:cubicBezTo>
                  <a:cubicBezTo>
                    <a:pt x="67" y="20"/>
                    <a:pt x="67" y="20"/>
                    <a:pt x="66" y="20"/>
                  </a:cubicBezTo>
                  <a:cubicBezTo>
                    <a:pt x="66" y="20"/>
                    <a:pt x="66" y="20"/>
                    <a:pt x="66" y="20"/>
                  </a:cubicBezTo>
                  <a:cubicBezTo>
                    <a:pt x="65" y="20"/>
                    <a:pt x="65" y="20"/>
                    <a:pt x="64" y="20"/>
                  </a:cubicBezTo>
                  <a:cubicBezTo>
                    <a:pt x="64" y="20"/>
                    <a:pt x="64" y="20"/>
                    <a:pt x="64" y="21"/>
                  </a:cubicBezTo>
                  <a:cubicBezTo>
                    <a:pt x="63" y="21"/>
                    <a:pt x="63" y="21"/>
                    <a:pt x="62" y="21"/>
                  </a:cubicBezTo>
                  <a:cubicBezTo>
                    <a:pt x="62" y="21"/>
                    <a:pt x="62" y="21"/>
                    <a:pt x="61" y="21"/>
                  </a:cubicBezTo>
                  <a:cubicBezTo>
                    <a:pt x="61" y="21"/>
                    <a:pt x="61" y="21"/>
                    <a:pt x="60" y="22"/>
                  </a:cubicBezTo>
                  <a:cubicBezTo>
                    <a:pt x="60" y="22"/>
                    <a:pt x="60" y="22"/>
                    <a:pt x="60" y="22"/>
                  </a:cubicBezTo>
                  <a:cubicBezTo>
                    <a:pt x="79" y="12"/>
                    <a:pt x="102" y="9"/>
                    <a:pt x="124" y="15"/>
                  </a:cubicBezTo>
                  <a:cubicBezTo>
                    <a:pt x="124" y="15"/>
                    <a:pt x="124" y="15"/>
                    <a:pt x="124" y="15"/>
                  </a:cubicBezTo>
                  <a:cubicBezTo>
                    <a:pt x="124" y="15"/>
                    <a:pt x="124" y="15"/>
                    <a:pt x="124" y="15"/>
                  </a:cubicBezTo>
                  <a:cubicBezTo>
                    <a:pt x="124" y="15"/>
                    <a:pt x="124" y="15"/>
                    <a:pt x="124" y="15"/>
                  </a:cubicBezTo>
                  <a:cubicBezTo>
                    <a:pt x="125" y="16"/>
                    <a:pt x="125" y="16"/>
                    <a:pt x="125" y="16"/>
                  </a:cubicBezTo>
                  <a:cubicBezTo>
                    <a:pt x="125" y="16"/>
                    <a:pt x="125" y="16"/>
                    <a:pt x="125" y="16"/>
                  </a:cubicBezTo>
                  <a:cubicBezTo>
                    <a:pt x="125" y="16"/>
                    <a:pt x="125" y="16"/>
                    <a:pt x="126" y="16"/>
                  </a:cubicBezTo>
                  <a:cubicBezTo>
                    <a:pt x="126" y="17"/>
                    <a:pt x="126" y="17"/>
                    <a:pt x="126" y="17"/>
                  </a:cubicBezTo>
                  <a:cubicBezTo>
                    <a:pt x="127" y="17"/>
                    <a:pt x="127" y="18"/>
                    <a:pt x="127" y="18"/>
                  </a:cubicBezTo>
                  <a:cubicBezTo>
                    <a:pt x="128" y="18"/>
                    <a:pt x="128" y="18"/>
                    <a:pt x="128" y="18"/>
                  </a:cubicBezTo>
                  <a:cubicBezTo>
                    <a:pt x="129" y="18"/>
                    <a:pt x="129" y="18"/>
                    <a:pt x="129" y="18"/>
                  </a:cubicBezTo>
                  <a:cubicBezTo>
                    <a:pt x="130" y="18"/>
                    <a:pt x="130" y="19"/>
                    <a:pt x="130" y="19"/>
                  </a:cubicBezTo>
                  <a:cubicBezTo>
                    <a:pt x="130" y="19"/>
                    <a:pt x="130" y="19"/>
                    <a:pt x="131" y="19"/>
                  </a:cubicBezTo>
                  <a:cubicBezTo>
                    <a:pt x="131" y="19"/>
                    <a:pt x="131" y="18"/>
                    <a:pt x="132" y="18"/>
                  </a:cubicBezTo>
                  <a:cubicBezTo>
                    <a:pt x="132" y="18"/>
                    <a:pt x="131" y="18"/>
                    <a:pt x="131" y="19"/>
                  </a:cubicBezTo>
                  <a:cubicBezTo>
                    <a:pt x="131" y="19"/>
                    <a:pt x="131" y="19"/>
                    <a:pt x="132" y="19"/>
                  </a:cubicBezTo>
                  <a:cubicBezTo>
                    <a:pt x="132" y="19"/>
                    <a:pt x="132" y="20"/>
                    <a:pt x="133" y="20"/>
                  </a:cubicBezTo>
                  <a:cubicBezTo>
                    <a:pt x="133" y="20"/>
                    <a:pt x="133" y="20"/>
                    <a:pt x="133" y="21"/>
                  </a:cubicBezTo>
                  <a:cubicBezTo>
                    <a:pt x="133" y="20"/>
                    <a:pt x="133" y="20"/>
                    <a:pt x="133" y="20"/>
                  </a:cubicBezTo>
                  <a:cubicBezTo>
                    <a:pt x="132" y="20"/>
                    <a:pt x="132" y="20"/>
                    <a:pt x="132" y="20"/>
                  </a:cubicBezTo>
                  <a:cubicBezTo>
                    <a:pt x="132" y="19"/>
                    <a:pt x="131" y="19"/>
                    <a:pt x="131" y="19"/>
                  </a:cubicBezTo>
                  <a:cubicBezTo>
                    <a:pt x="131" y="19"/>
                    <a:pt x="131" y="19"/>
                    <a:pt x="130" y="19"/>
                  </a:cubicBezTo>
                  <a:cubicBezTo>
                    <a:pt x="131" y="19"/>
                    <a:pt x="131" y="19"/>
                    <a:pt x="131" y="19"/>
                  </a:cubicBezTo>
                  <a:cubicBezTo>
                    <a:pt x="131" y="20"/>
                    <a:pt x="131" y="20"/>
                    <a:pt x="131" y="20"/>
                  </a:cubicBezTo>
                  <a:cubicBezTo>
                    <a:pt x="131" y="20"/>
                    <a:pt x="131" y="20"/>
                    <a:pt x="131" y="20"/>
                  </a:cubicBezTo>
                  <a:cubicBezTo>
                    <a:pt x="131" y="20"/>
                    <a:pt x="130" y="20"/>
                    <a:pt x="130" y="20"/>
                  </a:cubicBezTo>
                  <a:cubicBezTo>
                    <a:pt x="130" y="20"/>
                    <a:pt x="129" y="20"/>
                    <a:pt x="129" y="20"/>
                  </a:cubicBezTo>
                  <a:cubicBezTo>
                    <a:pt x="129" y="19"/>
                    <a:pt x="129" y="20"/>
                    <a:pt x="129" y="20"/>
                  </a:cubicBezTo>
                  <a:cubicBezTo>
                    <a:pt x="129" y="20"/>
                    <a:pt x="128" y="19"/>
                    <a:pt x="128" y="20"/>
                  </a:cubicBezTo>
                  <a:cubicBezTo>
                    <a:pt x="128" y="20"/>
                    <a:pt x="128" y="20"/>
                    <a:pt x="128" y="20"/>
                  </a:cubicBezTo>
                  <a:cubicBezTo>
                    <a:pt x="128" y="20"/>
                    <a:pt x="128" y="20"/>
                    <a:pt x="127" y="19"/>
                  </a:cubicBezTo>
                  <a:cubicBezTo>
                    <a:pt x="127" y="19"/>
                    <a:pt x="127" y="19"/>
                    <a:pt x="127" y="19"/>
                  </a:cubicBezTo>
                  <a:cubicBezTo>
                    <a:pt x="126" y="19"/>
                    <a:pt x="126" y="19"/>
                    <a:pt x="126" y="19"/>
                  </a:cubicBezTo>
                  <a:cubicBezTo>
                    <a:pt x="126" y="19"/>
                    <a:pt x="126" y="19"/>
                    <a:pt x="126" y="19"/>
                  </a:cubicBezTo>
                  <a:cubicBezTo>
                    <a:pt x="126" y="19"/>
                    <a:pt x="126" y="18"/>
                    <a:pt x="125" y="18"/>
                  </a:cubicBezTo>
                  <a:cubicBezTo>
                    <a:pt x="125" y="18"/>
                    <a:pt x="125" y="18"/>
                    <a:pt x="124" y="18"/>
                  </a:cubicBezTo>
                  <a:cubicBezTo>
                    <a:pt x="124" y="18"/>
                    <a:pt x="124" y="18"/>
                    <a:pt x="123" y="18"/>
                  </a:cubicBezTo>
                  <a:cubicBezTo>
                    <a:pt x="123" y="18"/>
                    <a:pt x="123" y="18"/>
                    <a:pt x="122" y="17"/>
                  </a:cubicBezTo>
                  <a:cubicBezTo>
                    <a:pt x="122" y="17"/>
                    <a:pt x="122" y="17"/>
                    <a:pt x="122" y="17"/>
                  </a:cubicBezTo>
                  <a:cubicBezTo>
                    <a:pt x="122" y="17"/>
                    <a:pt x="123" y="18"/>
                    <a:pt x="123" y="18"/>
                  </a:cubicBezTo>
                  <a:cubicBezTo>
                    <a:pt x="123" y="19"/>
                    <a:pt x="124" y="19"/>
                    <a:pt x="124" y="19"/>
                  </a:cubicBezTo>
                  <a:cubicBezTo>
                    <a:pt x="124" y="19"/>
                    <a:pt x="124" y="19"/>
                    <a:pt x="125" y="19"/>
                  </a:cubicBezTo>
                  <a:cubicBezTo>
                    <a:pt x="125" y="19"/>
                    <a:pt x="125" y="19"/>
                    <a:pt x="126" y="19"/>
                  </a:cubicBezTo>
                  <a:cubicBezTo>
                    <a:pt x="126" y="20"/>
                    <a:pt x="126" y="20"/>
                    <a:pt x="126" y="20"/>
                  </a:cubicBezTo>
                  <a:cubicBezTo>
                    <a:pt x="126" y="20"/>
                    <a:pt x="126" y="20"/>
                    <a:pt x="126" y="20"/>
                  </a:cubicBezTo>
                  <a:cubicBezTo>
                    <a:pt x="126" y="20"/>
                    <a:pt x="126" y="20"/>
                    <a:pt x="126" y="20"/>
                  </a:cubicBezTo>
                  <a:cubicBezTo>
                    <a:pt x="126" y="21"/>
                    <a:pt x="126" y="21"/>
                    <a:pt x="126" y="21"/>
                  </a:cubicBezTo>
                  <a:cubicBezTo>
                    <a:pt x="126" y="21"/>
                    <a:pt x="126" y="21"/>
                    <a:pt x="126" y="21"/>
                  </a:cubicBezTo>
                  <a:cubicBezTo>
                    <a:pt x="127" y="21"/>
                    <a:pt x="127" y="22"/>
                    <a:pt x="127" y="22"/>
                  </a:cubicBezTo>
                  <a:cubicBezTo>
                    <a:pt x="127" y="22"/>
                    <a:pt x="127" y="22"/>
                    <a:pt x="128" y="22"/>
                  </a:cubicBezTo>
                  <a:cubicBezTo>
                    <a:pt x="128" y="22"/>
                    <a:pt x="128" y="22"/>
                    <a:pt x="129" y="22"/>
                  </a:cubicBezTo>
                  <a:cubicBezTo>
                    <a:pt x="129" y="22"/>
                    <a:pt x="129" y="22"/>
                    <a:pt x="129" y="22"/>
                  </a:cubicBezTo>
                  <a:cubicBezTo>
                    <a:pt x="130" y="23"/>
                    <a:pt x="130" y="23"/>
                    <a:pt x="131" y="23"/>
                  </a:cubicBezTo>
                  <a:cubicBezTo>
                    <a:pt x="132" y="24"/>
                    <a:pt x="133" y="24"/>
                    <a:pt x="134" y="24"/>
                  </a:cubicBezTo>
                  <a:cubicBezTo>
                    <a:pt x="134" y="24"/>
                    <a:pt x="135" y="25"/>
                    <a:pt x="135" y="25"/>
                  </a:cubicBezTo>
                  <a:cubicBezTo>
                    <a:pt x="135" y="25"/>
                    <a:pt x="135" y="25"/>
                    <a:pt x="136" y="25"/>
                  </a:cubicBezTo>
                  <a:cubicBezTo>
                    <a:pt x="136" y="25"/>
                    <a:pt x="136" y="25"/>
                    <a:pt x="137" y="25"/>
                  </a:cubicBezTo>
                  <a:cubicBezTo>
                    <a:pt x="137" y="25"/>
                    <a:pt x="137" y="25"/>
                    <a:pt x="137" y="25"/>
                  </a:cubicBezTo>
                  <a:cubicBezTo>
                    <a:pt x="137" y="25"/>
                    <a:pt x="137" y="25"/>
                    <a:pt x="137" y="25"/>
                  </a:cubicBezTo>
                  <a:cubicBezTo>
                    <a:pt x="137" y="24"/>
                    <a:pt x="137" y="24"/>
                    <a:pt x="137" y="24"/>
                  </a:cubicBezTo>
                  <a:cubicBezTo>
                    <a:pt x="136" y="24"/>
                    <a:pt x="136" y="24"/>
                    <a:pt x="136" y="23"/>
                  </a:cubicBezTo>
                  <a:cubicBezTo>
                    <a:pt x="135" y="23"/>
                    <a:pt x="135" y="23"/>
                    <a:pt x="134" y="23"/>
                  </a:cubicBezTo>
                  <a:cubicBezTo>
                    <a:pt x="133" y="23"/>
                    <a:pt x="133" y="23"/>
                    <a:pt x="132" y="22"/>
                  </a:cubicBezTo>
                  <a:cubicBezTo>
                    <a:pt x="132" y="22"/>
                    <a:pt x="131" y="23"/>
                    <a:pt x="131" y="22"/>
                  </a:cubicBezTo>
                  <a:cubicBezTo>
                    <a:pt x="130" y="21"/>
                    <a:pt x="129" y="21"/>
                    <a:pt x="129" y="21"/>
                  </a:cubicBezTo>
                  <a:cubicBezTo>
                    <a:pt x="129" y="21"/>
                    <a:pt x="129" y="21"/>
                    <a:pt x="128" y="20"/>
                  </a:cubicBezTo>
                  <a:cubicBezTo>
                    <a:pt x="128" y="20"/>
                    <a:pt x="129" y="20"/>
                    <a:pt x="129" y="21"/>
                  </a:cubicBezTo>
                  <a:cubicBezTo>
                    <a:pt x="129" y="21"/>
                    <a:pt x="129" y="21"/>
                    <a:pt x="130" y="20"/>
                  </a:cubicBezTo>
                  <a:cubicBezTo>
                    <a:pt x="130" y="21"/>
                    <a:pt x="130" y="21"/>
                    <a:pt x="131" y="21"/>
                  </a:cubicBezTo>
                  <a:cubicBezTo>
                    <a:pt x="132" y="21"/>
                    <a:pt x="132" y="21"/>
                    <a:pt x="132" y="22"/>
                  </a:cubicBezTo>
                  <a:cubicBezTo>
                    <a:pt x="133" y="22"/>
                    <a:pt x="133" y="22"/>
                    <a:pt x="133" y="22"/>
                  </a:cubicBezTo>
                  <a:cubicBezTo>
                    <a:pt x="133" y="22"/>
                    <a:pt x="134" y="22"/>
                    <a:pt x="134" y="22"/>
                  </a:cubicBezTo>
                  <a:cubicBezTo>
                    <a:pt x="134" y="22"/>
                    <a:pt x="135" y="22"/>
                    <a:pt x="135" y="22"/>
                  </a:cubicBezTo>
                  <a:cubicBezTo>
                    <a:pt x="136" y="23"/>
                    <a:pt x="136" y="23"/>
                    <a:pt x="136" y="23"/>
                  </a:cubicBezTo>
                  <a:cubicBezTo>
                    <a:pt x="136" y="23"/>
                    <a:pt x="136" y="23"/>
                    <a:pt x="136" y="23"/>
                  </a:cubicBezTo>
                  <a:cubicBezTo>
                    <a:pt x="137" y="24"/>
                    <a:pt x="137" y="24"/>
                    <a:pt x="137" y="24"/>
                  </a:cubicBezTo>
                  <a:cubicBezTo>
                    <a:pt x="137" y="24"/>
                    <a:pt x="138" y="24"/>
                    <a:pt x="138" y="25"/>
                  </a:cubicBezTo>
                  <a:cubicBezTo>
                    <a:pt x="138" y="24"/>
                    <a:pt x="138" y="24"/>
                    <a:pt x="138" y="24"/>
                  </a:cubicBezTo>
                  <a:cubicBezTo>
                    <a:pt x="139" y="24"/>
                    <a:pt x="139" y="24"/>
                    <a:pt x="139" y="24"/>
                  </a:cubicBezTo>
                  <a:cubicBezTo>
                    <a:pt x="139" y="24"/>
                    <a:pt x="139" y="24"/>
                    <a:pt x="139" y="23"/>
                  </a:cubicBezTo>
                  <a:cubicBezTo>
                    <a:pt x="139" y="23"/>
                    <a:pt x="139" y="23"/>
                    <a:pt x="139" y="23"/>
                  </a:cubicBezTo>
                  <a:cubicBezTo>
                    <a:pt x="139" y="23"/>
                    <a:pt x="139" y="23"/>
                    <a:pt x="139" y="23"/>
                  </a:cubicBezTo>
                  <a:cubicBezTo>
                    <a:pt x="140" y="23"/>
                    <a:pt x="140" y="23"/>
                    <a:pt x="141" y="23"/>
                  </a:cubicBezTo>
                  <a:cubicBezTo>
                    <a:pt x="141" y="23"/>
                    <a:pt x="141" y="23"/>
                    <a:pt x="141" y="23"/>
                  </a:cubicBezTo>
                  <a:cubicBezTo>
                    <a:pt x="142" y="23"/>
                    <a:pt x="142" y="23"/>
                    <a:pt x="142" y="23"/>
                  </a:cubicBezTo>
                  <a:cubicBezTo>
                    <a:pt x="142" y="23"/>
                    <a:pt x="142" y="23"/>
                    <a:pt x="143" y="23"/>
                  </a:cubicBezTo>
                  <a:cubicBezTo>
                    <a:pt x="142" y="23"/>
                    <a:pt x="142" y="23"/>
                    <a:pt x="142" y="22"/>
                  </a:cubicBezTo>
                  <a:cubicBezTo>
                    <a:pt x="142" y="22"/>
                    <a:pt x="143" y="22"/>
                    <a:pt x="143" y="22"/>
                  </a:cubicBezTo>
                  <a:cubicBezTo>
                    <a:pt x="143" y="22"/>
                    <a:pt x="143" y="22"/>
                    <a:pt x="143" y="22"/>
                  </a:cubicBezTo>
                  <a:cubicBezTo>
                    <a:pt x="143" y="22"/>
                    <a:pt x="143" y="23"/>
                    <a:pt x="143" y="23"/>
                  </a:cubicBezTo>
                  <a:cubicBezTo>
                    <a:pt x="144" y="23"/>
                    <a:pt x="144" y="23"/>
                    <a:pt x="144" y="23"/>
                  </a:cubicBezTo>
                  <a:cubicBezTo>
                    <a:pt x="144" y="23"/>
                    <a:pt x="144" y="23"/>
                    <a:pt x="144" y="23"/>
                  </a:cubicBezTo>
                  <a:cubicBezTo>
                    <a:pt x="146" y="24"/>
                    <a:pt x="148" y="25"/>
                    <a:pt x="150" y="26"/>
                  </a:cubicBezTo>
                  <a:cubicBezTo>
                    <a:pt x="150" y="27"/>
                    <a:pt x="150" y="27"/>
                    <a:pt x="150" y="27"/>
                  </a:cubicBezTo>
                  <a:cubicBezTo>
                    <a:pt x="150" y="26"/>
                    <a:pt x="149" y="26"/>
                    <a:pt x="149" y="26"/>
                  </a:cubicBezTo>
                  <a:cubicBezTo>
                    <a:pt x="148" y="25"/>
                    <a:pt x="147" y="25"/>
                    <a:pt x="147" y="25"/>
                  </a:cubicBezTo>
                  <a:cubicBezTo>
                    <a:pt x="146" y="25"/>
                    <a:pt x="146" y="25"/>
                    <a:pt x="146" y="25"/>
                  </a:cubicBezTo>
                  <a:cubicBezTo>
                    <a:pt x="145" y="24"/>
                    <a:pt x="145" y="24"/>
                    <a:pt x="144" y="24"/>
                  </a:cubicBezTo>
                  <a:cubicBezTo>
                    <a:pt x="144" y="24"/>
                    <a:pt x="144" y="24"/>
                    <a:pt x="143" y="24"/>
                  </a:cubicBezTo>
                  <a:cubicBezTo>
                    <a:pt x="144" y="25"/>
                    <a:pt x="144" y="25"/>
                    <a:pt x="145" y="25"/>
                  </a:cubicBezTo>
                  <a:cubicBezTo>
                    <a:pt x="145" y="26"/>
                    <a:pt x="145" y="26"/>
                    <a:pt x="146" y="26"/>
                  </a:cubicBezTo>
                  <a:cubicBezTo>
                    <a:pt x="146" y="26"/>
                    <a:pt x="146" y="26"/>
                    <a:pt x="147" y="27"/>
                  </a:cubicBezTo>
                  <a:cubicBezTo>
                    <a:pt x="146" y="26"/>
                    <a:pt x="146" y="26"/>
                    <a:pt x="145" y="26"/>
                  </a:cubicBezTo>
                  <a:cubicBezTo>
                    <a:pt x="145" y="26"/>
                    <a:pt x="145" y="26"/>
                    <a:pt x="145" y="26"/>
                  </a:cubicBezTo>
                  <a:cubicBezTo>
                    <a:pt x="145" y="27"/>
                    <a:pt x="145" y="27"/>
                    <a:pt x="146" y="27"/>
                  </a:cubicBezTo>
                  <a:cubicBezTo>
                    <a:pt x="146" y="27"/>
                    <a:pt x="146" y="27"/>
                    <a:pt x="146" y="28"/>
                  </a:cubicBezTo>
                  <a:cubicBezTo>
                    <a:pt x="146" y="28"/>
                    <a:pt x="146" y="28"/>
                    <a:pt x="147" y="28"/>
                  </a:cubicBezTo>
                  <a:cubicBezTo>
                    <a:pt x="147" y="29"/>
                    <a:pt x="147" y="29"/>
                    <a:pt x="148" y="29"/>
                  </a:cubicBezTo>
                  <a:cubicBezTo>
                    <a:pt x="148" y="29"/>
                    <a:pt x="149" y="29"/>
                    <a:pt x="149" y="29"/>
                  </a:cubicBezTo>
                  <a:cubicBezTo>
                    <a:pt x="150" y="30"/>
                    <a:pt x="150" y="30"/>
                    <a:pt x="150" y="30"/>
                  </a:cubicBezTo>
                  <a:cubicBezTo>
                    <a:pt x="150" y="30"/>
                    <a:pt x="151" y="30"/>
                    <a:pt x="151" y="31"/>
                  </a:cubicBezTo>
                  <a:cubicBezTo>
                    <a:pt x="152" y="31"/>
                    <a:pt x="152" y="31"/>
                    <a:pt x="153" y="32"/>
                  </a:cubicBezTo>
                  <a:cubicBezTo>
                    <a:pt x="153" y="32"/>
                    <a:pt x="153" y="32"/>
                    <a:pt x="153" y="33"/>
                  </a:cubicBezTo>
                  <a:cubicBezTo>
                    <a:pt x="154" y="33"/>
                    <a:pt x="154" y="33"/>
                    <a:pt x="154" y="33"/>
                  </a:cubicBezTo>
                  <a:cubicBezTo>
                    <a:pt x="155" y="34"/>
                    <a:pt x="155" y="34"/>
                    <a:pt x="155" y="34"/>
                  </a:cubicBezTo>
                  <a:cubicBezTo>
                    <a:pt x="155" y="35"/>
                    <a:pt x="155" y="35"/>
                    <a:pt x="156" y="36"/>
                  </a:cubicBezTo>
                  <a:cubicBezTo>
                    <a:pt x="156" y="37"/>
                    <a:pt x="156" y="37"/>
                    <a:pt x="156" y="37"/>
                  </a:cubicBezTo>
                  <a:cubicBezTo>
                    <a:pt x="156" y="37"/>
                    <a:pt x="156" y="38"/>
                    <a:pt x="157" y="38"/>
                  </a:cubicBezTo>
                  <a:cubicBezTo>
                    <a:pt x="157" y="38"/>
                    <a:pt x="157" y="38"/>
                    <a:pt x="157" y="38"/>
                  </a:cubicBezTo>
                  <a:cubicBezTo>
                    <a:pt x="157" y="39"/>
                    <a:pt x="157" y="39"/>
                    <a:pt x="157" y="40"/>
                  </a:cubicBezTo>
                  <a:cubicBezTo>
                    <a:pt x="157" y="40"/>
                    <a:pt x="157" y="40"/>
                    <a:pt x="158" y="40"/>
                  </a:cubicBezTo>
                  <a:cubicBezTo>
                    <a:pt x="158" y="41"/>
                    <a:pt x="158" y="41"/>
                    <a:pt x="158" y="41"/>
                  </a:cubicBezTo>
                  <a:cubicBezTo>
                    <a:pt x="157" y="41"/>
                    <a:pt x="157" y="41"/>
                    <a:pt x="157" y="41"/>
                  </a:cubicBezTo>
                  <a:cubicBezTo>
                    <a:pt x="157" y="42"/>
                    <a:pt x="157" y="42"/>
                    <a:pt x="157" y="42"/>
                  </a:cubicBezTo>
                  <a:cubicBezTo>
                    <a:pt x="158" y="42"/>
                    <a:pt x="158" y="42"/>
                    <a:pt x="158" y="42"/>
                  </a:cubicBezTo>
                  <a:cubicBezTo>
                    <a:pt x="158" y="43"/>
                    <a:pt x="158" y="43"/>
                    <a:pt x="159" y="43"/>
                  </a:cubicBezTo>
                  <a:cubicBezTo>
                    <a:pt x="159" y="43"/>
                    <a:pt x="159" y="43"/>
                    <a:pt x="159" y="43"/>
                  </a:cubicBezTo>
                  <a:cubicBezTo>
                    <a:pt x="159" y="43"/>
                    <a:pt x="159" y="43"/>
                    <a:pt x="159" y="43"/>
                  </a:cubicBezTo>
                  <a:cubicBezTo>
                    <a:pt x="159" y="43"/>
                    <a:pt x="159" y="43"/>
                    <a:pt x="160" y="43"/>
                  </a:cubicBezTo>
                  <a:cubicBezTo>
                    <a:pt x="160" y="43"/>
                    <a:pt x="160" y="43"/>
                    <a:pt x="160" y="43"/>
                  </a:cubicBezTo>
                  <a:cubicBezTo>
                    <a:pt x="160" y="44"/>
                    <a:pt x="160" y="44"/>
                    <a:pt x="160" y="45"/>
                  </a:cubicBezTo>
                  <a:cubicBezTo>
                    <a:pt x="160" y="44"/>
                    <a:pt x="160" y="44"/>
                    <a:pt x="159" y="44"/>
                  </a:cubicBezTo>
                  <a:cubicBezTo>
                    <a:pt x="159" y="44"/>
                    <a:pt x="159" y="44"/>
                    <a:pt x="158" y="44"/>
                  </a:cubicBezTo>
                  <a:cubicBezTo>
                    <a:pt x="158" y="44"/>
                    <a:pt x="158" y="44"/>
                    <a:pt x="158" y="45"/>
                  </a:cubicBezTo>
                  <a:cubicBezTo>
                    <a:pt x="158" y="45"/>
                    <a:pt x="158" y="45"/>
                    <a:pt x="158" y="45"/>
                  </a:cubicBezTo>
                  <a:cubicBezTo>
                    <a:pt x="158" y="45"/>
                    <a:pt x="158" y="45"/>
                    <a:pt x="158" y="45"/>
                  </a:cubicBezTo>
                  <a:cubicBezTo>
                    <a:pt x="158" y="46"/>
                    <a:pt x="158" y="46"/>
                    <a:pt x="158" y="46"/>
                  </a:cubicBezTo>
                  <a:cubicBezTo>
                    <a:pt x="158" y="47"/>
                    <a:pt x="158" y="47"/>
                    <a:pt x="159" y="47"/>
                  </a:cubicBezTo>
                  <a:cubicBezTo>
                    <a:pt x="159" y="48"/>
                    <a:pt x="159" y="48"/>
                    <a:pt x="159" y="48"/>
                  </a:cubicBezTo>
                  <a:cubicBezTo>
                    <a:pt x="159" y="49"/>
                    <a:pt x="159" y="49"/>
                    <a:pt x="159" y="49"/>
                  </a:cubicBezTo>
                  <a:cubicBezTo>
                    <a:pt x="159" y="49"/>
                    <a:pt x="160" y="50"/>
                    <a:pt x="160" y="50"/>
                  </a:cubicBezTo>
                  <a:cubicBezTo>
                    <a:pt x="160" y="50"/>
                    <a:pt x="160" y="50"/>
                    <a:pt x="160" y="51"/>
                  </a:cubicBezTo>
                  <a:cubicBezTo>
                    <a:pt x="160" y="51"/>
                    <a:pt x="160" y="51"/>
                    <a:pt x="161" y="51"/>
                  </a:cubicBezTo>
                  <a:cubicBezTo>
                    <a:pt x="161" y="52"/>
                    <a:pt x="161" y="52"/>
                    <a:pt x="161" y="53"/>
                  </a:cubicBezTo>
                  <a:cubicBezTo>
                    <a:pt x="161" y="53"/>
                    <a:pt x="161" y="53"/>
                    <a:pt x="162" y="54"/>
                  </a:cubicBezTo>
                  <a:cubicBezTo>
                    <a:pt x="162" y="54"/>
                    <a:pt x="162" y="54"/>
                    <a:pt x="162" y="54"/>
                  </a:cubicBezTo>
                  <a:cubicBezTo>
                    <a:pt x="162" y="55"/>
                    <a:pt x="162" y="55"/>
                    <a:pt x="162" y="55"/>
                  </a:cubicBezTo>
                  <a:cubicBezTo>
                    <a:pt x="162" y="55"/>
                    <a:pt x="163" y="55"/>
                    <a:pt x="163" y="55"/>
                  </a:cubicBezTo>
                  <a:cubicBezTo>
                    <a:pt x="163" y="56"/>
                    <a:pt x="163" y="56"/>
                    <a:pt x="164" y="56"/>
                  </a:cubicBezTo>
                  <a:cubicBezTo>
                    <a:pt x="164" y="56"/>
                    <a:pt x="164" y="56"/>
                    <a:pt x="164" y="56"/>
                  </a:cubicBezTo>
                  <a:cubicBezTo>
                    <a:pt x="164" y="56"/>
                    <a:pt x="164" y="57"/>
                    <a:pt x="165" y="57"/>
                  </a:cubicBezTo>
                  <a:cubicBezTo>
                    <a:pt x="165" y="57"/>
                    <a:pt x="165" y="57"/>
                    <a:pt x="165" y="57"/>
                  </a:cubicBezTo>
                  <a:cubicBezTo>
                    <a:pt x="165" y="57"/>
                    <a:pt x="165" y="57"/>
                    <a:pt x="165" y="58"/>
                  </a:cubicBezTo>
                  <a:cubicBezTo>
                    <a:pt x="165" y="58"/>
                    <a:pt x="165" y="58"/>
                    <a:pt x="166" y="58"/>
                  </a:cubicBezTo>
                  <a:cubicBezTo>
                    <a:pt x="166" y="58"/>
                    <a:pt x="166" y="58"/>
                    <a:pt x="166" y="58"/>
                  </a:cubicBezTo>
                  <a:cubicBezTo>
                    <a:pt x="167" y="58"/>
                    <a:pt x="167" y="57"/>
                    <a:pt x="167" y="57"/>
                  </a:cubicBezTo>
                  <a:cubicBezTo>
                    <a:pt x="167" y="56"/>
                    <a:pt x="167" y="56"/>
                    <a:pt x="167" y="56"/>
                  </a:cubicBezTo>
                  <a:cubicBezTo>
                    <a:pt x="167" y="56"/>
                    <a:pt x="167" y="56"/>
                    <a:pt x="168" y="56"/>
                  </a:cubicBezTo>
                  <a:cubicBezTo>
                    <a:pt x="168" y="56"/>
                    <a:pt x="168" y="56"/>
                    <a:pt x="168" y="55"/>
                  </a:cubicBezTo>
                  <a:cubicBezTo>
                    <a:pt x="168" y="55"/>
                    <a:pt x="168" y="55"/>
                    <a:pt x="168" y="54"/>
                  </a:cubicBezTo>
                  <a:cubicBezTo>
                    <a:pt x="169" y="54"/>
                    <a:pt x="169" y="54"/>
                    <a:pt x="169" y="54"/>
                  </a:cubicBezTo>
                  <a:cubicBezTo>
                    <a:pt x="170" y="55"/>
                    <a:pt x="170" y="55"/>
                    <a:pt x="170" y="55"/>
                  </a:cubicBezTo>
                  <a:cubicBezTo>
                    <a:pt x="170" y="55"/>
                    <a:pt x="170" y="55"/>
                    <a:pt x="170" y="55"/>
                  </a:cubicBezTo>
                  <a:cubicBezTo>
                    <a:pt x="170" y="55"/>
                    <a:pt x="170" y="55"/>
                    <a:pt x="171" y="55"/>
                  </a:cubicBezTo>
                  <a:cubicBezTo>
                    <a:pt x="171" y="55"/>
                    <a:pt x="171" y="55"/>
                    <a:pt x="172" y="56"/>
                  </a:cubicBezTo>
                  <a:cubicBezTo>
                    <a:pt x="172" y="56"/>
                    <a:pt x="172" y="56"/>
                    <a:pt x="172" y="56"/>
                  </a:cubicBezTo>
                  <a:cubicBezTo>
                    <a:pt x="173" y="56"/>
                    <a:pt x="173" y="56"/>
                    <a:pt x="173" y="56"/>
                  </a:cubicBezTo>
                  <a:cubicBezTo>
                    <a:pt x="174" y="56"/>
                    <a:pt x="174" y="56"/>
                    <a:pt x="174" y="56"/>
                  </a:cubicBezTo>
                  <a:cubicBezTo>
                    <a:pt x="174" y="55"/>
                    <a:pt x="174" y="55"/>
                    <a:pt x="173" y="54"/>
                  </a:cubicBezTo>
                  <a:cubicBezTo>
                    <a:pt x="174" y="55"/>
                    <a:pt x="174" y="55"/>
                    <a:pt x="175" y="56"/>
                  </a:cubicBezTo>
                  <a:cubicBezTo>
                    <a:pt x="175" y="57"/>
                    <a:pt x="175" y="57"/>
                    <a:pt x="175" y="57"/>
                  </a:cubicBezTo>
                  <a:cubicBezTo>
                    <a:pt x="176" y="57"/>
                    <a:pt x="176" y="57"/>
                    <a:pt x="176" y="57"/>
                  </a:cubicBezTo>
                  <a:cubicBezTo>
                    <a:pt x="176" y="58"/>
                    <a:pt x="177" y="58"/>
                    <a:pt x="177" y="58"/>
                  </a:cubicBezTo>
                  <a:cubicBezTo>
                    <a:pt x="177" y="58"/>
                    <a:pt x="178" y="58"/>
                    <a:pt x="178" y="59"/>
                  </a:cubicBezTo>
                  <a:cubicBezTo>
                    <a:pt x="178" y="59"/>
                    <a:pt x="178" y="59"/>
                    <a:pt x="178" y="58"/>
                  </a:cubicBezTo>
                  <a:cubicBezTo>
                    <a:pt x="179" y="59"/>
                    <a:pt x="179" y="59"/>
                    <a:pt x="180" y="60"/>
                  </a:cubicBezTo>
                  <a:cubicBezTo>
                    <a:pt x="180" y="60"/>
                    <a:pt x="180" y="60"/>
                    <a:pt x="180" y="60"/>
                  </a:cubicBezTo>
                  <a:cubicBezTo>
                    <a:pt x="181" y="61"/>
                    <a:pt x="181" y="63"/>
                    <a:pt x="182" y="65"/>
                  </a:cubicBezTo>
                  <a:cubicBezTo>
                    <a:pt x="182" y="65"/>
                    <a:pt x="182" y="65"/>
                    <a:pt x="182" y="65"/>
                  </a:cubicBezTo>
                  <a:cubicBezTo>
                    <a:pt x="182" y="65"/>
                    <a:pt x="182" y="65"/>
                    <a:pt x="182" y="65"/>
                  </a:cubicBezTo>
                  <a:cubicBezTo>
                    <a:pt x="182" y="65"/>
                    <a:pt x="182" y="65"/>
                    <a:pt x="182" y="65"/>
                  </a:cubicBezTo>
                  <a:cubicBezTo>
                    <a:pt x="182" y="65"/>
                    <a:pt x="182" y="65"/>
                    <a:pt x="182" y="65"/>
                  </a:cubicBezTo>
                  <a:cubicBezTo>
                    <a:pt x="182" y="65"/>
                    <a:pt x="182" y="65"/>
                    <a:pt x="182" y="65"/>
                  </a:cubicBezTo>
                  <a:cubicBezTo>
                    <a:pt x="182" y="64"/>
                    <a:pt x="182" y="64"/>
                    <a:pt x="181" y="64"/>
                  </a:cubicBezTo>
                  <a:cubicBezTo>
                    <a:pt x="181" y="64"/>
                    <a:pt x="181" y="64"/>
                    <a:pt x="181" y="64"/>
                  </a:cubicBezTo>
                  <a:cubicBezTo>
                    <a:pt x="181" y="63"/>
                    <a:pt x="181" y="63"/>
                    <a:pt x="181" y="63"/>
                  </a:cubicBezTo>
                  <a:cubicBezTo>
                    <a:pt x="180" y="63"/>
                    <a:pt x="180" y="62"/>
                    <a:pt x="180" y="62"/>
                  </a:cubicBezTo>
                  <a:cubicBezTo>
                    <a:pt x="180" y="62"/>
                    <a:pt x="180" y="62"/>
                    <a:pt x="180" y="62"/>
                  </a:cubicBezTo>
                  <a:cubicBezTo>
                    <a:pt x="180" y="63"/>
                    <a:pt x="180" y="63"/>
                    <a:pt x="179" y="63"/>
                  </a:cubicBezTo>
                  <a:cubicBezTo>
                    <a:pt x="180" y="63"/>
                    <a:pt x="180" y="63"/>
                    <a:pt x="180" y="63"/>
                  </a:cubicBezTo>
                  <a:cubicBezTo>
                    <a:pt x="180" y="64"/>
                    <a:pt x="181" y="64"/>
                    <a:pt x="181" y="64"/>
                  </a:cubicBezTo>
                  <a:cubicBezTo>
                    <a:pt x="181" y="64"/>
                    <a:pt x="181" y="64"/>
                    <a:pt x="181" y="64"/>
                  </a:cubicBezTo>
                  <a:cubicBezTo>
                    <a:pt x="181" y="64"/>
                    <a:pt x="181" y="64"/>
                    <a:pt x="180" y="64"/>
                  </a:cubicBezTo>
                  <a:cubicBezTo>
                    <a:pt x="180" y="64"/>
                    <a:pt x="180" y="64"/>
                    <a:pt x="180" y="64"/>
                  </a:cubicBezTo>
                  <a:cubicBezTo>
                    <a:pt x="180" y="64"/>
                    <a:pt x="180" y="64"/>
                    <a:pt x="180" y="64"/>
                  </a:cubicBezTo>
                  <a:cubicBezTo>
                    <a:pt x="181" y="64"/>
                    <a:pt x="181" y="64"/>
                    <a:pt x="181" y="65"/>
                  </a:cubicBezTo>
                  <a:cubicBezTo>
                    <a:pt x="181" y="65"/>
                    <a:pt x="181" y="65"/>
                    <a:pt x="181" y="65"/>
                  </a:cubicBezTo>
                  <a:cubicBezTo>
                    <a:pt x="181" y="65"/>
                    <a:pt x="181" y="65"/>
                    <a:pt x="182" y="65"/>
                  </a:cubicBezTo>
                  <a:cubicBezTo>
                    <a:pt x="181" y="65"/>
                    <a:pt x="181" y="65"/>
                    <a:pt x="181" y="65"/>
                  </a:cubicBezTo>
                  <a:cubicBezTo>
                    <a:pt x="181" y="65"/>
                    <a:pt x="181" y="65"/>
                    <a:pt x="181" y="65"/>
                  </a:cubicBezTo>
                  <a:cubicBezTo>
                    <a:pt x="181" y="66"/>
                    <a:pt x="181" y="66"/>
                    <a:pt x="182" y="66"/>
                  </a:cubicBezTo>
                  <a:cubicBezTo>
                    <a:pt x="182" y="66"/>
                    <a:pt x="182" y="66"/>
                    <a:pt x="182" y="66"/>
                  </a:cubicBezTo>
                  <a:cubicBezTo>
                    <a:pt x="182" y="67"/>
                    <a:pt x="182" y="67"/>
                    <a:pt x="183" y="67"/>
                  </a:cubicBezTo>
                  <a:cubicBezTo>
                    <a:pt x="183" y="67"/>
                    <a:pt x="183" y="68"/>
                    <a:pt x="183" y="68"/>
                  </a:cubicBezTo>
                  <a:cubicBezTo>
                    <a:pt x="183" y="68"/>
                    <a:pt x="183" y="68"/>
                    <a:pt x="184" y="68"/>
                  </a:cubicBezTo>
                  <a:cubicBezTo>
                    <a:pt x="190" y="85"/>
                    <a:pt x="191" y="104"/>
                    <a:pt x="186" y="122"/>
                  </a:cubicBezTo>
                  <a:cubicBezTo>
                    <a:pt x="183" y="132"/>
                    <a:pt x="178" y="141"/>
                    <a:pt x="172" y="149"/>
                  </a:cubicBezTo>
                  <a:cubicBezTo>
                    <a:pt x="155" y="171"/>
                    <a:pt x="128" y="185"/>
                    <a:pt x="99" y="184"/>
                  </a:cubicBezTo>
                  <a:close/>
                  <a:moveTo>
                    <a:pt x="128" y="59"/>
                  </a:moveTo>
                  <a:cubicBezTo>
                    <a:pt x="128" y="59"/>
                    <a:pt x="129" y="59"/>
                    <a:pt x="129" y="59"/>
                  </a:cubicBezTo>
                  <a:cubicBezTo>
                    <a:pt x="129" y="60"/>
                    <a:pt x="129" y="60"/>
                    <a:pt x="129" y="61"/>
                  </a:cubicBezTo>
                  <a:cubicBezTo>
                    <a:pt x="129" y="61"/>
                    <a:pt x="129" y="61"/>
                    <a:pt x="129" y="61"/>
                  </a:cubicBezTo>
                  <a:cubicBezTo>
                    <a:pt x="128" y="60"/>
                    <a:pt x="128" y="60"/>
                    <a:pt x="128" y="60"/>
                  </a:cubicBezTo>
                  <a:cubicBezTo>
                    <a:pt x="128" y="60"/>
                    <a:pt x="128" y="60"/>
                    <a:pt x="128" y="60"/>
                  </a:cubicBezTo>
                  <a:cubicBezTo>
                    <a:pt x="128" y="61"/>
                    <a:pt x="127" y="61"/>
                    <a:pt x="127" y="61"/>
                  </a:cubicBezTo>
                  <a:cubicBezTo>
                    <a:pt x="127" y="61"/>
                    <a:pt x="127" y="61"/>
                    <a:pt x="127" y="62"/>
                  </a:cubicBezTo>
                  <a:cubicBezTo>
                    <a:pt x="127" y="62"/>
                    <a:pt x="126" y="62"/>
                    <a:pt x="126" y="62"/>
                  </a:cubicBezTo>
                  <a:cubicBezTo>
                    <a:pt x="126" y="62"/>
                    <a:pt x="127" y="61"/>
                    <a:pt x="126" y="61"/>
                  </a:cubicBezTo>
                  <a:cubicBezTo>
                    <a:pt x="125" y="60"/>
                    <a:pt x="126" y="60"/>
                    <a:pt x="126" y="60"/>
                  </a:cubicBezTo>
                  <a:cubicBezTo>
                    <a:pt x="126" y="60"/>
                    <a:pt x="126" y="58"/>
                    <a:pt x="125" y="58"/>
                  </a:cubicBezTo>
                  <a:cubicBezTo>
                    <a:pt x="125" y="58"/>
                    <a:pt x="126" y="58"/>
                    <a:pt x="127" y="59"/>
                  </a:cubicBezTo>
                  <a:cubicBezTo>
                    <a:pt x="128" y="60"/>
                    <a:pt x="128" y="59"/>
                    <a:pt x="128" y="59"/>
                  </a:cubicBezTo>
                  <a:close/>
                  <a:moveTo>
                    <a:pt x="130" y="64"/>
                  </a:moveTo>
                  <a:cubicBezTo>
                    <a:pt x="129" y="64"/>
                    <a:pt x="129" y="64"/>
                    <a:pt x="128" y="64"/>
                  </a:cubicBezTo>
                  <a:cubicBezTo>
                    <a:pt x="128" y="64"/>
                    <a:pt x="127" y="64"/>
                    <a:pt x="127" y="64"/>
                  </a:cubicBezTo>
                  <a:cubicBezTo>
                    <a:pt x="127" y="64"/>
                    <a:pt x="126" y="64"/>
                    <a:pt x="126" y="64"/>
                  </a:cubicBezTo>
                  <a:cubicBezTo>
                    <a:pt x="126" y="64"/>
                    <a:pt x="126" y="64"/>
                    <a:pt x="125" y="64"/>
                  </a:cubicBezTo>
                  <a:cubicBezTo>
                    <a:pt x="125" y="64"/>
                    <a:pt x="126" y="63"/>
                    <a:pt x="126" y="63"/>
                  </a:cubicBezTo>
                  <a:cubicBezTo>
                    <a:pt x="127" y="63"/>
                    <a:pt x="127" y="63"/>
                    <a:pt x="128" y="63"/>
                  </a:cubicBezTo>
                  <a:cubicBezTo>
                    <a:pt x="129" y="63"/>
                    <a:pt x="130" y="64"/>
                    <a:pt x="130" y="64"/>
                  </a:cubicBezTo>
                  <a:close/>
                  <a:moveTo>
                    <a:pt x="129" y="62"/>
                  </a:moveTo>
                  <a:cubicBezTo>
                    <a:pt x="129" y="62"/>
                    <a:pt x="130" y="62"/>
                    <a:pt x="131" y="62"/>
                  </a:cubicBezTo>
                  <a:cubicBezTo>
                    <a:pt x="131" y="63"/>
                    <a:pt x="132" y="63"/>
                    <a:pt x="132" y="63"/>
                  </a:cubicBezTo>
                  <a:cubicBezTo>
                    <a:pt x="132" y="63"/>
                    <a:pt x="132" y="63"/>
                    <a:pt x="133" y="63"/>
                  </a:cubicBezTo>
                  <a:cubicBezTo>
                    <a:pt x="133" y="63"/>
                    <a:pt x="133" y="63"/>
                    <a:pt x="133" y="64"/>
                  </a:cubicBezTo>
                  <a:cubicBezTo>
                    <a:pt x="133" y="64"/>
                    <a:pt x="133" y="64"/>
                    <a:pt x="133" y="64"/>
                  </a:cubicBezTo>
                  <a:cubicBezTo>
                    <a:pt x="132" y="64"/>
                    <a:pt x="132" y="64"/>
                    <a:pt x="131" y="64"/>
                  </a:cubicBezTo>
                  <a:cubicBezTo>
                    <a:pt x="131" y="63"/>
                    <a:pt x="131" y="63"/>
                    <a:pt x="131" y="63"/>
                  </a:cubicBezTo>
                  <a:cubicBezTo>
                    <a:pt x="130" y="63"/>
                    <a:pt x="130" y="63"/>
                    <a:pt x="129" y="62"/>
                  </a:cubicBezTo>
                  <a:close/>
                  <a:moveTo>
                    <a:pt x="135" y="99"/>
                  </a:moveTo>
                  <a:cubicBezTo>
                    <a:pt x="134" y="99"/>
                    <a:pt x="134" y="100"/>
                    <a:pt x="134" y="100"/>
                  </a:cubicBezTo>
                  <a:cubicBezTo>
                    <a:pt x="135" y="100"/>
                    <a:pt x="135" y="100"/>
                    <a:pt x="136" y="100"/>
                  </a:cubicBezTo>
                  <a:cubicBezTo>
                    <a:pt x="136" y="100"/>
                    <a:pt x="136" y="100"/>
                    <a:pt x="135" y="99"/>
                  </a:cubicBezTo>
                  <a:close/>
                  <a:moveTo>
                    <a:pt x="109" y="14"/>
                  </a:moveTo>
                  <a:cubicBezTo>
                    <a:pt x="109" y="14"/>
                    <a:pt x="109" y="14"/>
                    <a:pt x="108" y="13"/>
                  </a:cubicBezTo>
                  <a:cubicBezTo>
                    <a:pt x="108" y="13"/>
                    <a:pt x="108" y="13"/>
                    <a:pt x="107" y="13"/>
                  </a:cubicBezTo>
                  <a:cubicBezTo>
                    <a:pt x="108" y="14"/>
                    <a:pt x="108" y="14"/>
                    <a:pt x="108" y="14"/>
                  </a:cubicBezTo>
                  <a:cubicBezTo>
                    <a:pt x="108" y="14"/>
                    <a:pt x="108" y="14"/>
                    <a:pt x="107" y="14"/>
                  </a:cubicBezTo>
                  <a:cubicBezTo>
                    <a:pt x="108" y="14"/>
                    <a:pt x="108" y="14"/>
                    <a:pt x="108" y="14"/>
                  </a:cubicBezTo>
                  <a:cubicBezTo>
                    <a:pt x="108" y="14"/>
                    <a:pt x="109" y="14"/>
                    <a:pt x="109" y="15"/>
                  </a:cubicBezTo>
                  <a:cubicBezTo>
                    <a:pt x="109" y="14"/>
                    <a:pt x="109" y="14"/>
                    <a:pt x="110" y="14"/>
                  </a:cubicBezTo>
                  <a:cubicBezTo>
                    <a:pt x="110" y="14"/>
                    <a:pt x="110" y="15"/>
                    <a:pt x="111" y="14"/>
                  </a:cubicBezTo>
                  <a:cubicBezTo>
                    <a:pt x="111" y="14"/>
                    <a:pt x="112" y="13"/>
                    <a:pt x="112" y="13"/>
                  </a:cubicBezTo>
                  <a:cubicBezTo>
                    <a:pt x="112" y="13"/>
                    <a:pt x="112" y="13"/>
                    <a:pt x="111" y="13"/>
                  </a:cubicBezTo>
                  <a:cubicBezTo>
                    <a:pt x="111" y="13"/>
                    <a:pt x="111" y="13"/>
                    <a:pt x="111" y="13"/>
                  </a:cubicBezTo>
                  <a:cubicBezTo>
                    <a:pt x="110" y="13"/>
                    <a:pt x="110" y="13"/>
                    <a:pt x="110" y="13"/>
                  </a:cubicBezTo>
                  <a:cubicBezTo>
                    <a:pt x="109" y="13"/>
                    <a:pt x="109" y="13"/>
                    <a:pt x="109" y="13"/>
                  </a:cubicBezTo>
                  <a:cubicBezTo>
                    <a:pt x="109" y="13"/>
                    <a:pt x="108" y="13"/>
                    <a:pt x="108" y="13"/>
                  </a:cubicBezTo>
                  <a:cubicBezTo>
                    <a:pt x="108" y="13"/>
                    <a:pt x="108" y="13"/>
                    <a:pt x="108" y="13"/>
                  </a:cubicBezTo>
                  <a:cubicBezTo>
                    <a:pt x="108" y="13"/>
                    <a:pt x="108" y="13"/>
                    <a:pt x="108" y="13"/>
                  </a:cubicBezTo>
                  <a:cubicBezTo>
                    <a:pt x="109" y="13"/>
                    <a:pt x="109" y="14"/>
                    <a:pt x="109" y="14"/>
                  </a:cubicBezTo>
                  <a:close/>
                  <a:moveTo>
                    <a:pt x="107" y="14"/>
                  </a:moveTo>
                  <a:cubicBezTo>
                    <a:pt x="107" y="13"/>
                    <a:pt x="107" y="13"/>
                    <a:pt x="107" y="13"/>
                  </a:cubicBezTo>
                  <a:cubicBezTo>
                    <a:pt x="107" y="13"/>
                    <a:pt x="106" y="13"/>
                    <a:pt x="106" y="13"/>
                  </a:cubicBezTo>
                  <a:cubicBezTo>
                    <a:pt x="106" y="13"/>
                    <a:pt x="106" y="13"/>
                    <a:pt x="106" y="13"/>
                  </a:cubicBezTo>
                  <a:cubicBezTo>
                    <a:pt x="106" y="14"/>
                    <a:pt x="106" y="14"/>
                    <a:pt x="106" y="14"/>
                  </a:cubicBezTo>
                  <a:cubicBezTo>
                    <a:pt x="107" y="14"/>
                    <a:pt x="107" y="14"/>
                    <a:pt x="107" y="14"/>
                  </a:cubicBezTo>
                  <a:close/>
                  <a:moveTo>
                    <a:pt x="114" y="15"/>
                  </a:moveTo>
                  <a:cubicBezTo>
                    <a:pt x="114" y="15"/>
                    <a:pt x="114" y="15"/>
                    <a:pt x="114" y="15"/>
                  </a:cubicBezTo>
                  <a:cubicBezTo>
                    <a:pt x="115" y="15"/>
                    <a:pt x="115" y="16"/>
                    <a:pt x="116" y="16"/>
                  </a:cubicBezTo>
                  <a:cubicBezTo>
                    <a:pt x="115" y="15"/>
                    <a:pt x="115" y="15"/>
                    <a:pt x="115" y="15"/>
                  </a:cubicBezTo>
                  <a:cubicBezTo>
                    <a:pt x="115" y="15"/>
                    <a:pt x="114" y="15"/>
                    <a:pt x="114" y="15"/>
                  </a:cubicBezTo>
                  <a:close/>
                  <a:moveTo>
                    <a:pt x="110" y="15"/>
                  </a:moveTo>
                  <a:cubicBezTo>
                    <a:pt x="109" y="15"/>
                    <a:pt x="109" y="15"/>
                    <a:pt x="109" y="16"/>
                  </a:cubicBezTo>
                  <a:cubicBezTo>
                    <a:pt x="109" y="16"/>
                    <a:pt x="110" y="16"/>
                    <a:pt x="110" y="16"/>
                  </a:cubicBezTo>
                  <a:cubicBezTo>
                    <a:pt x="110" y="16"/>
                    <a:pt x="110" y="16"/>
                    <a:pt x="110" y="16"/>
                  </a:cubicBezTo>
                  <a:cubicBezTo>
                    <a:pt x="110" y="16"/>
                    <a:pt x="110" y="16"/>
                    <a:pt x="109" y="16"/>
                  </a:cubicBezTo>
                  <a:cubicBezTo>
                    <a:pt x="110" y="16"/>
                    <a:pt x="110" y="16"/>
                    <a:pt x="110" y="16"/>
                  </a:cubicBezTo>
                  <a:cubicBezTo>
                    <a:pt x="110" y="16"/>
                    <a:pt x="110" y="16"/>
                    <a:pt x="109" y="16"/>
                  </a:cubicBezTo>
                  <a:cubicBezTo>
                    <a:pt x="109" y="16"/>
                    <a:pt x="109" y="16"/>
                    <a:pt x="108" y="16"/>
                  </a:cubicBezTo>
                  <a:cubicBezTo>
                    <a:pt x="108" y="16"/>
                    <a:pt x="108" y="16"/>
                    <a:pt x="108" y="15"/>
                  </a:cubicBezTo>
                  <a:cubicBezTo>
                    <a:pt x="107" y="15"/>
                    <a:pt x="107" y="15"/>
                    <a:pt x="107" y="15"/>
                  </a:cubicBezTo>
                  <a:cubicBezTo>
                    <a:pt x="107" y="15"/>
                    <a:pt x="107" y="15"/>
                    <a:pt x="106" y="15"/>
                  </a:cubicBezTo>
                  <a:cubicBezTo>
                    <a:pt x="106" y="15"/>
                    <a:pt x="106" y="15"/>
                    <a:pt x="106" y="15"/>
                  </a:cubicBezTo>
                  <a:cubicBezTo>
                    <a:pt x="106" y="15"/>
                    <a:pt x="106" y="15"/>
                    <a:pt x="106" y="15"/>
                  </a:cubicBezTo>
                  <a:cubicBezTo>
                    <a:pt x="106" y="15"/>
                    <a:pt x="107" y="15"/>
                    <a:pt x="107" y="15"/>
                  </a:cubicBezTo>
                  <a:cubicBezTo>
                    <a:pt x="107" y="15"/>
                    <a:pt x="107" y="14"/>
                    <a:pt x="107" y="14"/>
                  </a:cubicBezTo>
                  <a:cubicBezTo>
                    <a:pt x="107" y="14"/>
                    <a:pt x="107" y="14"/>
                    <a:pt x="107" y="14"/>
                  </a:cubicBezTo>
                  <a:cubicBezTo>
                    <a:pt x="107" y="14"/>
                    <a:pt x="107" y="14"/>
                    <a:pt x="106" y="14"/>
                  </a:cubicBezTo>
                  <a:cubicBezTo>
                    <a:pt x="106" y="14"/>
                    <a:pt x="106" y="14"/>
                    <a:pt x="106" y="15"/>
                  </a:cubicBezTo>
                  <a:cubicBezTo>
                    <a:pt x="106" y="15"/>
                    <a:pt x="105" y="14"/>
                    <a:pt x="104" y="15"/>
                  </a:cubicBezTo>
                  <a:cubicBezTo>
                    <a:pt x="104" y="15"/>
                    <a:pt x="104" y="15"/>
                    <a:pt x="104" y="15"/>
                  </a:cubicBezTo>
                  <a:cubicBezTo>
                    <a:pt x="104" y="15"/>
                    <a:pt x="104" y="15"/>
                    <a:pt x="103" y="15"/>
                  </a:cubicBezTo>
                  <a:cubicBezTo>
                    <a:pt x="102" y="15"/>
                    <a:pt x="102" y="16"/>
                    <a:pt x="102" y="16"/>
                  </a:cubicBezTo>
                  <a:cubicBezTo>
                    <a:pt x="103" y="16"/>
                    <a:pt x="103" y="16"/>
                    <a:pt x="103" y="16"/>
                  </a:cubicBezTo>
                  <a:cubicBezTo>
                    <a:pt x="103" y="16"/>
                    <a:pt x="104" y="17"/>
                    <a:pt x="104" y="16"/>
                  </a:cubicBezTo>
                  <a:cubicBezTo>
                    <a:pt x="104" y="16"/>
                    <a:pt x="104" y="17"/>
                    <a:pt x="105" y="16"/>
                  </a:cubicBezTo>
                  <a:cubicBezTo>
                    <a:pt x="106" y="16"/>
                    <a:pt x="106" y="16"/>
                    <a:pt x="106" y="16"/>
                  </a:cubicBezTo>
                  <a:cubicBezTo>
                    <a:pt x="106" y="16"/>
                    <a:pt x="106" y="16"/>
                    <a:pt x="106" y="16"/>
                  </a:cubicBezTo>
                  <a:cubicBezTo>
                    <a:pt x="106" y="17"/>
                    <a:pt x="106" y="17"/>
                    <a:pt x="105" y="17"/>
                  </a:cubicBezTo>
                  <a:cubicBezTo>
                    <a:pt x="105" y="17"/>
                    <a:pt x="105" y="17"/>
                    <a:pt x="105" y="17"/>
                  </a:cubicBezTo>
                  <a:cubicBezTo>
                    <a:pt x="105" y="17"/>
                    <a:pt x="106" y="17"/>
                    <a:pt x="106" y="17"/>
                  </a:cubicBezTo>
                  <a:cubicBezTo>
                    <a:pt x="106" y="17"/>
                    <a:pt x="106" y="17"/>
                    <a:pt x="107" y="17"/>
                  </a:cubicBezTo>
                  <a:cubicBezTo>
                    <a:pt x="107" y="17"/>
                    <a:pt x="107" y="17"/>
                    <a:pt x="108" y="17"/>
                  </a:cubicBezTo>
                  <a:cubicBezTo>
                    <a:pt x="108" y="17"/>
                    <a:pt x="108" y="17"/>
                    <a:pt x="109" y="17"/>
                  </a:cubicBezTo>
                  <a:cubicBezTo>
                    <a:pt x="109" y="17"/>
                    <a:pt x="109" y="17"/>
                    <a:pt x="110" y="17"/>
                  </a:cubicBezTo>
                  <a:cubicBezTo>
                    <a:pt x="111" y="17"/>
                    <a:pt x="111" y="17"/>
                    <a:pt x="112" y="18"/>
                  </a:cubicBezTo>
                  <a:cubicBezTo>
                    <a:pt x="112" y="18"/>
                    <a:pt x="113" y="18"/>
                    <a:pt x="113" y="18"/>
                  </a:cubicBezTo>
                  <a:cubicBezTo>
                    <a:pt x="114" y="17"/>
                    <a:pt x="114" y="17"/>
                    <a:pt x="114" y="17"/>
                  </a:cubicBezTo>
                  <a:cubicBezTo>
                    <a:pt x="114" y="17"/>
                    <a:pt x="114" y="17"/>
                    <a:pt x="114" y="16"/>
                  </a:cubicBezTo>
                  <a:cubicBezTo>
                    <a:pt x="113" y="16"/>
                    <a:pt x="113" y="16"/>
                    <a:pt x="113" y="17"/>
                  </a:cubicBezTo>
                  <a:cubicBezTo>
                    <a:pt x="112" y="16"/>
                    <a:pt x="112" y="16"/>
                    <a:pt x="112" y="16"/>
                  </a:cubicBezTo>
                  <a:cubicBezTo>
                    <a:pt x="112" y="16"/>
                    <a:pt x="112" y="16"/>
                    <a:pt x="112" y="16"/>
                  </a:cubicBezTo>
                  <a:cubicBezTo>
                    <a:pt x="112" y="16"/>
                    <a:pt x="112" y="15"/>
                    <a:pt x="112" y="15"/>
                  </a:cubicBezTo>
                  <a:cubicBezTo>
                    <a:pt x="111" y="15"/>
                    <a:pt x="111" y="15"/>
                    <a:pt x="111" y="15"/>
                  </a:cubicBezTo>
                  <a:cubicBezTo>
                    <a:pt x="111" y="15"/>
                    <a:pt x="111" y="15"/>
                    <a:pt x="110" y="15"/>
                  </a:cubicBezTo>
                  <a:cubicBezTo>
                    <a:pt x="110" y="15"/>
                    <a:pt x="110" y="15"/>
                    <a:pt x="110" y="15"/>
                  </a:cubicBezTo>
                  <a:close/>
                  <a:moveTo>
                    <a:pt x="40" y="36"/>
                  </a:moveTo>
                  <a:cubicBezTo>
                    <a:pt x="40" y="36"/>
                    <a:pt x="40" y="36"/>
                    <a:pt x="40" y="37"/>
                  </a:cubicBezTo>
                  <a:cubicBezTo>
                    <a:pt x="40" y="37"/>
                    <a:pt x="40" y="36"/>
                    <a:pt x="40" y="36"/>
                  </a:cubicBezTo>
                  <a:cubicBezTo>
                    <a:pt x="41" y="36"/>
                    <a:pt x="41" y="36"/>
                    <a:pt x="41" y="36"/>
                  </a:cubicBezTo>
                  <a:cubicBezTo>
                    <a:pt x="40" y="36"/>
                    <a:pt x="40" y="36"/>
                    <a:pt x="40" y="36"/>
                  </a:cubicBezTo>
                  <a:close/>
                  <a:moveTo>
                    <a:pt x="99" y="15"/>
                  </a:moveTo>
                  <a:cubicBezTo>
                    <a:pt x="99" y="15"/>
                    <a:pt x="99" y="15"/>
                    <a:pt x="100" y="15"/>
                  </a:cubicBezTo>
                  <a:cubicBezTo>
                    <a:pt x="100" y="15"/>
                    <a:pt x="100" y="15"/>
                    <a:pt x="100" y="15"/>
                  </a:cubicBezTo>
                  <a:cubicBezTo>
                    <a:pt x="100" y="15"/>
                    <a:pt x="100" y="15"/>
                    <a:pt x="101" y="15"/>
                  </a:cubicBezTo>
                  <a:cubicBezTo>
                    <a:pt x="101" y="15"/>
                    <a:pt x="101" y="15"/>
                    <a:pt x="101" y="15"/>
                  </a:cubicBezTo>
                  <a:cubicBezTo>
                    <a:pt x="102" y="15"/>
                    <a:pt x="102" y="15"/>
                    <a:pt x="102" y="15"/>
                  </a:cubicBezTo>
                  <a:cubicBezTo>
                    <a:pt x="102" y="15"/>
                    <a:pt x="102" y="14"/>
                    <a:pt x="103" y="14"/>
                  </a:cubicBezTo>
                  <a:cubicBezTo>
                    <a:pt x="103" y="14"/>
                    <a:pt x="103" y="14"/>
                    <a:pt x="103" y="15"/>
                  </a:cubicBezTo>
                  <a:cubicBezTo>
                    <a:pt x="103" y="15"/>
                    <a:pt x="103" y="15"/>
                    <a:pt x="103" y="15"/>
                  </a:cubicBezTo>
                  <a:cubicBezTo>
                    <a:pt x="103" y="15"/>
                    <a:pt x="103" y="15"/>
                    <a:pt x="103" y="15"/>
                  </a:cubicBezTo>
                  <a:cubicBezTo>
                    <a:pt x="103" y="15"/>
                    <a:pt x="103" y="15"/>
                    <a:pt x="104" y="14"/>
                  </a:cubicBezTo>
                  <a:cubicBezTo>
                    <a:pt x="104" y="14"/>
                    <a:pt x="104" y="14"/>
                    <a:pt x="104" y="14"/>
                  </a:cubicBezTo>
                  <a:cubicBezTo>
                    <a:pt x="105" y="14"/>
                    <a:pt x="105" y="14"/>
                    <a:pt x="105" y="14"/>
                  </a:cubicBezTo>
                  <a:cubicBezTo>
                    <a:pt x="105" y="14"/>
                    <a:pt x="105" y="14"/>
                    <a:pt x="105" y="14"/>
                  </a:cubicBezTo>
                  <a:cubicBezTo>
                    <a:pt x="105" y="14"/>
                    <a:pt x="105" y="14"/>
                    <a:pt x="105" y="14"/>
                  </a:cubicBezTo>
                  <a:cubicBezTo>
                    <a:pt x="105" y="14"/>
                    <a:pt x="105" y="14"/>
                    <a:pt x="105" y="14"/>
                  </a:cubicBezTo>
                  <a:cubicBezTo>
                    <a:pt x="105" y="13"/>
                    <a:pt x="105" y="13"/>
                    <a:pt x="104" y="13"/>
                  </a:cubicBezTo>
                  <a:cubicBezTo>
                    <a:pt x="104" y="13"/>
                    <a:pt x="104" y="13"/>
                    <a:pt x="104" y="14"/>
                  </a:cubicBezTo>
                  <a:cubicBezTo>
                    <a:pt x="104" y="14"/>
                    <a:pt x="103" y="14"/>
                    <a:pt x="103" y="13"/>
                  </a:cubicBezTo>
                  <a:cubicBezTo>
                    <a:pt x="103" y="13"/>
                    <a:pt x="103" y="13"/>
                    <a:pt x="102" y="13"/>
                  </a:cubicBezTo>
                  <a:cubicBezTo>
                    <a:pt x="102" y="13"/>
                    <a:pt x="102" y="13"/>
                    <a:pt x="102" y="13"/>
                  </a:cubicBezTo>
                  <a:cubicBezTo>
                    <a:pt x="102" y="14"/>
                    <a:pt x="102" y="14"/>
                    <a:pt x="101" y="14"/>
                  </a:cubicBezTo>
                  <a:cubicBezTo>
                    <a:pt x="101" y="14"/>
                    <a:pt x="101" y="14"/>
                    <a:pt x="101" y="14"/>
                  </a:cubicBezTo>
                  <a:cubicBezTo>
                    <a:pt x="100" y="14"/>
                    <a:pt x="100" y="14"/>
                    <a:pt x="99" y="14"/>
                  </a:cubicBezTo>
                  <a:cubicBezTo>
                    <a:pt x="99" y="14"/>
                    <a:pt x="99" y="14"/>
                    <a:pt x="98" y="14"/>
                  </a:cubicBezTo>
                  <a:cubicBezTo>
                    <a:pt x="98" y="14"/>
                    <a:pt x="98" y="14"/>
                    <a:pt x="98" y="14"/>
                  </a:cubicBezTo>
                  <a:cubicBezTo>
                    <a:pt x="98" y="15"/>
                    <a:pt x="98" y="15"/>
                    <a:pt x="98" y="15"/>
                  </a:cubicBezTo>
                  <a:cubicBezTo>
                    <a:pt x="98" y="15"/>
                    <a:pt x="99" y="15"/>
                    <a:pt x="99" y="15"/>
                  </a:cubicBezTo>
                  <a:close/>
                  <a:moveTo>
                    <a:pt x="44" y="35"/>
                  </a:moveTo>
                  <a:cubicBezTo>
                    <a:pt x="44" y="35"/>
                    <a:pt x="44" y="35"/>
                    <a:pt x="43" y="35"/>
                  </a:cubicBezTo>
                  <a:cubicBezTo>
                    <a:pt x="43" y="35"/>
                    <a:pt x="43" y="35"/>
                    <a:pt x="43" y="36"/>
                  </a:cubicBezTo>
                  <a:cubicBezTo>
                    <a:pt x="43" y="36"/>
                    <a:pt x="43" y="36"/>
                    <a:pt x="42" y="36"/>
                  </a:cubicBezTo>
                  <a:cubicBezTo>
                    <a:pt x="42" y="36"/>
                    <a:pt x="42" y="36"/>
                    <a:pt x="41" y="36"/>
                  </a:cubicBezTo>
                  <a:cubicBezTo>
                    <a:pt x="41" y="36"/>
                    <a:pt x="41" y="36"/>
                    <a:pt x="41" y="36"/>
                  </a:cubicBezTo>
                  <a:cubicBezTo>
                    <a:pt x="41" y="36"/>
                    <a:pt x="42" y="36"/>
                    <a:pt x="43" y="36"/>
                  </a:cubicBezTo>
                  <a:cubicBezTo>
                    <a:pt x="43" y="36"/>
                    <a:pt x="44" y="35"/>
                    <a:pt x="44" y="35"/>
                  </a:cubicBezTo>
                  <a:cubicBezTo>
                    <a:pt x="44" y="35"/>
                    <a:pt x="44" y="35"/>
                    <a:pt x="45" y="35"/>
                  </a:cubicBezTo>
                  <a:cubicBezTo>
                    <a:pt x="45" y="35"/>
                    <a:pt x="45" y="35"/>
                    <a:pt x="44" y="35"/>
                  </a:cubicBezTo>
                  <a:close/>
                  <a:moveTo>
                    <a:pt x="122" y="16"/>
                  </a:moveTo>
                  <a:cubicBezTo>
                    <a:pt x="122" y="16"/>
                    <a:pt x="122" y="16"/>
                    <a:pt x="122" y="16"/>
                  </a:cubicBezTo>
                  <a:cubicBezTo>
                    <a:pt x="122" y="17"/>
                    <a:pt x="122" y="17"/>
                    <a:pt x="123" y="17"/>
                  </a:cubicBezTo>
                  <a:cubicBezTo>
                    <a:pt x="123" y="17"/>
                    <a:pt x="123" y="17"/>
                    <a:pt x="124" y="18"/>
                  </a:cubicBezTo>
                  <a:cubicBezTo>
                    <a:pt x="124" y="18"/>
                    <a:pt x="124" y="18"/>
                    <a:pt x="124" y="18"/>
                  </a:cubicBezTo>
                  <a:cubicBezTo>
                    <a:pt x="124" y="18"/>
                    <a:pt x="125" y="18"/>
                    <a:pt x="125" y="18"/>
                  </a:cubicBezTo>
                  <a:cubicBezTo>
                    <a:pt x="125" y="18"/>
                    <a:pt x="125" y="18"/>
                    <a:pt x="126" y="18"/>
                  </a:cubicBezTo>
                  <a:cubicBezTo>
                    <a:pt x="126" y="18"/>
                    <a:pt x="126" y="18"/>
                    <a:pt x="126" y="18"/>
                  </a:cubicBezTo>
                  <a:cubicBezTo>
                    <a:pt x="126" y="18"/>
                    <a:pt x="126" y="18"/>
                    <a:pt x="126" y="18"/>
                  </a:cubicBezTo>
                  <a:cubicBezTo>
                    <a:pt x="125" y="17"/>
                    <a:pt x="125" y="17"/>
                    <a:pt x="125" y="17"/>
                  </a:cubicBezTo>
                  <a:cubicBezTo>
                    <a:pt x="125" y="17"/>
                    <a:pt x="125" y="17"/>
                    <a:pt x="125" y="17"/>
                  </a:cubicBezTo>
                  <a:cubicBezTo>
                    <a:pt x="125" y="17"/>
                    <a:pt x="125" y="17"/>
                    <a:pt x="125" y="17"/>
                  </a:cubicBezTo>
                  <a:cubicBezTo>
                    <a:pt x="125" y="16"/>
                    <a:pt x="125" y="16"/>
                    <a:pt x="125" y="16"/>
                  </a:cubicBezTo>
                  <a:cubicBezTo>
                    <a:pt x="124" y="16"/>
                    <a:pt x="124" y="16"/>
                    <a:pt x="124" y="16"/>
                  </a:cubicBezTo>
                  <a:cubicBezTo>
                    <a:pt x="124" y="16"/>
                    <a:pt x="123" y="16"/>
                    <a:pt x="123" y="16"/>
                  </a:cubicBezTo>
                  <a:cubicBezTo>
                    <a:pt x="123" y="16"/>
                    <a:pt x="123" y="16"/>
                    <a:pt x="123" y="15"/>
                  </a:cubicBezTo>
                  <a:cubicBezTo>
                    <a:pt x="122" y="15"/>
                    <a:pt x="122" y="15"/>
                    <a:pt x="122" y="15"/>
                  </a:cubicBezTo>
                  <a:cubicBezTo>
                    <a:pt x="122" y="15"/>
                    <a:pt x="122" y="15"/>
                    <a:pt x="121" y="16"/>
                  </a:cubicBezTo>
                  <a:cubicBezTo>
                    <a:pt x="121" y="16"/>
                    <a:pt x="121" y="16"/>
                    <a:pt x="121" y="16"/>
                  </a:cubicBezTo>
                  <a:cubicBezTo>
                    <a:pt x="121" y="16"/>
                    <a:pt x="122" y="16"/>
                    <a:pt x="122" y="16"/>
                  </a:cubicBezTo>
                  <a:close/>
                  <a:moveTo>
                    <a:pt x="48" y="30"/>
                  </a:moveTo>
                  <a:cubicBezTo>
                    <a:pt x="48" y="30"/>
                    <a:pt x="47" y="30"/>
                    <a:pt x="47" y="30"/>
                  </a:cubicBezTo>
                  <a:cubicBezTo>
                    <a:pt x="47" y="31"/>
                    <a:pt x="47" y="31"/>
                    <a:pt x="47" y="31"/>
                  </a:cubicBezTo>
                  <a:cubicBezTo>
                    <a:pt x="48" y="31"/>
                    <a:pt x="48" y="31"/>
                    <a:pt x="48" y="31"/>
                  </a:cubicBezTo>
                  <a:cubicBezTo>
                    <a:pt x="48" y="30"/>
                    <a:pt x="48" y="30"/>
                    <a:pt x="49" y="30"/>
                  </a:cubicBezTo>
                  <a:cubicBezTo>
                    <a:pt x="49" y="30"/>
                    <a:pt x="49" y="30"/>
                    <a:pt x="49" y="30"/>
                  </a:cubicBezTo>
                  <a:cubicBezTo>
                    <a:pt x="48" y="30"/>
                    <a:pt x="48" y="30"/>
                    <a:pt x="48" y="30"/>
                  </a:cubicBezTo>
                  <a:close/>
                  <a:moveTo>
                    <a:pt x="60" y="31"/>
                  </a:moveTo>
                  <a:cubicBezTo>
                    <a:pt x="59" y="31"/>
                    <a:pt x="59" y="31"/>
                    <a:pt x="59" y="31"/>
                  </a:cubicBezTo>
                  <a:cubicBezTo>
                    <a:pt x="59" y="31"/>
                    <a:pt x="58" y="31"/>
                    <a:pt x="58" y="32"/>
                  </a:cubicBezTo>
                  <a:cubicBezTo>
                    <a:pt x="58" y="32"/>
                    <a:pt x="58" y="32"/>
                    <a:pt x="58" y="32"/>
                  </a:cubicBezTo>
                  <a:cubicBezTo>
                    <a:pt x="57" y="32"/>
                    <a:pt x="57" y="32"/>
                    <a:pt x="57" y="32"/>
                  </a:cubicBezTo>
                  <a:cubicBezTo>
                    <a:pt x="57" y="32"/>
                    <a:pt x="57" y="32"/>
                    <a:pt x="57" y="32"/>
                  </a:cubicBezTo>
                  <a:cubicBezTo>
                    <a:pt x="57" y="32"/>
                    <a:pt x="57" y="33"/>
                    <a:pt x="56" y="33"/>
                  </a:cubicBezTo>
                  <a:cubicBezTo>
                    <a:pt x="57" y="33"/>
                    <a:pt x="57" y="33"/>
                    <a:pt x="57" y="33"/>
                  </a:cubicBezTo>
                  <a:cubicBezTo>
                    <a:pt x="57" y="33"/>
                    <a:pt x="58" y="33"/>
                    <a:pt x="58" y="32"/>
                  </a:cubicBezTo>
                  <a:cubicBezTo>
                    <a:pt x="58" y="32"/>
                    <a:pt x="58" y="32"/>
                    <a:pt x="59" y="32"/>
                  </a:cubicBezTo>
                  <a:cubicBezTo>
                    <a:pt x="59" y="32"/>
                    <a:pt x="59" y="32"/>
                    <a:pt x="59" y="32"/>
                  </a:cubicBezTo>
                  <a:cubicBezTo>
                    <a:pt x="59" y="32"/>
                    <a:pt x="60" y="31"/>
                    <a:pt x="60" y="31"/>
                  </a:cubicBezTo>
                  <a:cubicBezTo>
                    <a:pt x="60" y="31"/>
                    <a:pt x="60" y="31"/>
                    <a:pt x="60" y="31"/>
                  </a:cubicBezTo>
                  <a:close/>
                  <a:moveTo>
                    <a:pt x="115" y="14"/>
                  </a:moveTo>
                  <a:cubicBezTo>
                    <a:pt x="116" y="14"/>
                    <a:pt x="116" y="14"/>
                    <a:pt x="116" y="14"/>
                  </a:cubicBezTo>
                  <a:cubicBezTo>
                    <a:pt x="116" y="14"/>
                    <a:pt x="116" y="14"/>
                    <a:pt x="115" y="14"/>
                  </a:cubicBezTo>
                  <a:cubicBezTo>
                    <a:pt x="115" y="14"/>
                    <a:pt x="115" y="14"/>
                    <a:pt x="115" y="14"/>
                  </a:cubicBezTo>
                  <a:cubicBezTo>
                    <a:pt x="116" y="15"/>
                    <a:pt x="116" y="15"/>
                    <a:pt x="116" y="15"/>
                  </a:cubicBezTo>
                  <a:cubicBezTo>
                    <a:pt x="116" y="15"/>
                    <a:pt x="116" y="15"/>
                    <a:pt x="116" y="15"/>
                  </a:cubicBezTo>
                  <a:cubicBezTo>
                    <a:pt x="117" y="15"/>
                    <a:pt x="117" y="15"/>
                    <a:pt x="117" y="15"/>
                  </a:cubicBezTo>
                  <a:cubicBezTo>
                    <a:pt x="117" y="15"/>
                    <a:pt x="117" y="15"/>
                    <a:pt x="118" y="15"/>
                  </a:cubicBezTo>
                  <a:cubicBezTo>
                    <a:pt x="118" y="15"/>
                    <a:pt x="118" y="15"/>
                    <a:pt x="118" y="15"/>
                  </a:cubicBezTo>
                  <a:cubicBezTo>
                    <a:pt x="119" y="15"/>
                    <a:pt x="119" y="15"/>
                    <a:pt x="119" y="15"/>
                  </a:cubicBezTo>
                  <a:cubicBezTo>
                    <a:pt x="119" y="16"/>
                    <a:pt x="119" y="16"/>
                    <a:pt x="120" y="16"/>
                  </a:cubicBezTo>
                  <a:cubicBezTo>
                    <a:pt x="120" y="16"/>
                    <a:pt x="120" y="16"/>
                    <a:pt x="121" y="16"/>
                  </a:cubicBezTo>
                  <a:cubicBezTo>
                    <a:pt x="121" y="16"/>
                    <a:pt x="121" y="16"/>
                    <a:pt x="121" y="16"/>
                  </a:cubicBezTo>
                  <a:cubicBezTo>
                    <a:pt x="121" y="16"/>
                    <a:pt x="121" y="16"/>
                    <a:pt x="121" y="16"/>
                  </a:cubicBezTo>
                  <a:cubicBezTo>
                    <a:pt x="121" y="16"/>
                    <a:pt x="121" y="16"/>
                    <a:pt x="121" y="15"/>
                  </a:cubicBezTo>
                  <a:cubicBezTo>
                    <a:pt x="120" y="15"/>
                    <a:pt x="120" y="15"/>
                    <a:pt x="120" y="15"/>
                  </a:cubicBezTo>
                  <a:cubicBezTo>
                    <a:pt x="120" y="15"/>
                    <a:pt x="120" y="15"/>
                    <a:pt x="120" y="15"/>
                  </a:cubicBezTo>
                  <a:cubicBezTo>
                    <a:pt x="119" y="15"/>
                    <a:pt x="119" y="15"/>
                    <a:pt x="119" y="14"/>
                  </a:cubicBezTo>
                  <a:cubicBezTo>
                    <a:pt x="119" y="14"/>
                    <a:pt x="119" y="14"/>
                    <a:pt x="119" y="14"/>
                  </a:cubicBezTo>
                  <a:cubicBezTo>
                    <a:pt x="118" y="14"/>
                    <a:pt x="118" y="14"/>
                    <a:pt x="118" y="14"/>
                  </a:cubicBezTo>
                  <a:cubicBezTo>
                    <a:pt x="118" y="14"/>
                    <a:pt x="118" y="14"/>
                    <a:pt x="118" y="14"/>
                  </a:cubicBezTo>
                  <a:cubicBezTo>
                    <a:pt x="117" y="14"/>
                    <a:pt x="117" y="13"/>
                    <a:pt x="116" y="13"/>
                  </a:cubicBezTo>
                  <a:cubicBezTo>
                    <a:pt x="116" y="13"/>
                    <a:pt x="116" y="13"/>
                    <a:pt x="115" y="13"/>
                  </a:cubicBezTo>
                  <a:cubicBezTo>
                    <a:pt x="115" y="13"/>
                    <a:pt x="115" y="13"/>
                    <a:pt x="115" y="13"/>
                  </a:cubicBezTo>
                  <a:cubicBezTo>
                    <a:pt x="115" y="13"/>
                    <a:pt x="115" y="13"/>
                    <a:pt x="115" y="14"/>
                  </a:cubicBezTo>
                  <a:cubicBezTo>
                    <a:pt x="115" y="14"/>
                    <a:pt x="115" y="14"/>
                    <a:pt x="115" y="14"/>
                  </a:cubicBezTo>
                  <a:close/>
                  <a:moveTo>
                    <a:pt x="145" y="46"/>
                  </a:moveTo>
                  <a:cubicBezTo>
                    <a:pt x="145" y="46"/>
                    <a:pt x="145" y="46"/>
                    <a:pt x="145" y="46"/>
                  </a:cubicBezTo>
                  <a:cubicBezTo>
                    <a:pt x="145" y="46"/>
                    <a:pt x="145" y="46"/>
                    <a:pt x="145" y="46"/>
                  </a:cubicBezTo>
                  <a:cubicBezTo>
                    <a:pt x="145" y="46"/>
                    <a:pt x="145" y="46"/>
                    <a:pt x="145" y="46"/>
                  </a:cubicBezTo>
                  <a:cubicBezTo>
                    <a:pt x="145" y="46"/>
                    <a:pt x="145" y="46"/>
                    <a:pt x="145" y="46"/>
                  </a:cubicBezTo>
                  <a:close/>
                  <a:moveTo>
                    <a:pt x="148" y="46"/>
                  </a:moveTo>
                  <a:cubicBezTo>
                    <a:pt x="148" y="46"/>
                    <a:pt x="148" y="46"/>
                    <a:pt x="148" y="47"/>
                  </a:cubicBezTo>
                  <a:cubicBezTo>
                    <a:pt x="148" y="46"/>
                    <a:pt x="148" y="46"/>
                    <a:pt x="148" y="46"/>
                  </a:cubicBezTo>
                  <a:cubicBezTo>
                    <a:pt x="148" y="46"/>
                    <a:pt x="148" y="46"/>
                    <a:pt x="148" y="45"/>
                  </a:cubicBezTo>
                  <a:cubicBezTo>
                    <a:pt x="148" y="46"/>
                    <a:pt x="148" y="46"/>
                    <a:pt x="148" y="46"/>
                  </a:cubicBezTo>
                  <a:close/>
                  <a:moveTo>
                    <a:pt x="123" y="96"/>
                  </a:moveTo>
                  <a:cubicBezTo>
                    <a:pt x="121" y="95"/>
                    <a:pt x="121" y="96"/>
                    <a:pt x="123" y="97"/>
                  </a:cubicBezTo>
                  <a:cubicBezTo>
                    <a:pt x="124" y="98"/>
                    <a:pt x="124" y="97"/>
                    <a:pt x="124" y="97"/>
                  </a:cubicBezTo>
                  <a:cubicBezTo>
                    <a:pt x="124" y="97"/>
                    <a:pt x="124" y="96"/>
                    <a:pt x="123" y="96"/>
                  </a:cubicBezTo>
                  <a:close/>
                  <a:moveTo>
                    <a:pt x="134" y="39"/>
                  </a:moveTo>
                  <a:cubicBezTo>
                    <a:pt x="134" y="40"/>
                    <a:pt x="134" y="40"/>
                    <a:pt x="134" y="40"/>
                  </a:cubicBezTo>
                  <a:cubicBezTo>
                    <a:pt x="134" y="40"/>
                    <a:pt x="135" y="41"/>
                    <a:pt x="135" y="40"/>
                  </a:cubicBezTo>
                  <a:cubicBezTo>
                    <a:pt x="135" y="39"/>
                    <a:pt x="134" y="39"/>
                    <a:pt x="134" y="39"/>
                  </a:cubicBezTo>
                  <a:close/>
                  <a:moveTo>
                    <a:pt x="132" y="47"/>
                  </a:moveTo>
                  <a:cubicBezTo>
                    <a:pt x="132" y="47"/>
                    <a:pt x="133" y="47"/>
                    <a:pt x="134" y="47"/>
                  </a:cubicBezTo>
                  <a:cubicBezTo>
                    <a:pt x="134" y="47"/>
                    <a:pt x="134" y="47"/>
                    <a:pt x="134" y="46"/>
                  </a:cubicBezTo>
                  <a:cubicBezTo>
                    <a:pt x="133" y="46"/>
                    <a:pt x="133" y="47"/>
                    <a:pt x="133" y="47"/>
                  </a:cubicBezTo>
                  <a:cubicBezTo>
                    <a:pt x="132" y="47"/>
                    <a:pt x="132" y="47"/>
                    <a:pt x="132" y="47"/>
                  </a:cubicBezTo>
                  <a:close/>
                  <a:moveTo>
                    <a:pt x="157" y="68"/>
                  </a:moveTo>
                  <a:cubicBezTo>
                    <a:pt x="157" y="67"/>
                    <a:pt x="157" y="67"/>
                    <a:pt x="157" y="67"/>
                  </a:cubicBezTo>
                  <a:cubicBezTo>
                    <a:pt x="157" y="66"/>
                    <a:pt x="157" y="66"/>
                    <a:pt x="157" y="66"/>
                  </a:cubicBezTo>
                  <a:cubicBezTo>
                    <a:pt x="156" y="66"/>
                    <a:pt x="156" y="65"/>
                    <a:pt x="156" y="65"/>
                  </a:cubicBezTo>
                  <a:cubicBezTo>
                    <a:pt x="155" y="65"/>
                    <a:pt x="155" y="65"/>
                    <a:pt x="155" y="65"/>
                  </a:cubicBezTo>
                  <a:cubicBezTo>
                    <a:pt x="155" y="64"/>
                    <a:pt x="155" y="64"/>
                    <a:pt x="155" y="64"/>
                  </a:cubicBezTo>
                  <a:cubicBezTo>
                    <a:pt x="154" y="64"/>
                    <a:pt x="154" y="64"/>
                    <a:pt x="154" y="64"/>
                  </a:cubicBezTo>
                  <a:cubicBezTo>
                    <a:pt x="154" y="63"/>
                    <a:pt x="155" y="63"/>
                    <a:pt x="155" y="63"/>
                  </a:cubicBezTo>
                  <a:cubicBezTo>
                    <a:pt x="155" y="62"/>
                    <a:pt x="155" y="62"/>
                    <a:pt x="155" y="62"/>
                  </a:cubicBezTo>
                  <a:cubicBezTo>
                    <a:pt x="154" y="62"/>
                    <a:pt x="154" y="62"/>
                    <a:pt x="153" y="63"/>
                  </a:cubicBezTo>
                  <a:cubicBezTo>
                    <a:pt x="153" y="63"/>
                    <a:pt x="152" y="64"/>
                    <a:pt x="152" y="64"/>
                  </a:cubicBezTo>
                  <a:cubicBezTo>
                    <a:pt x="151" y="64"/>
                    <a:pt x="151" y="64"/>
                    <a:pt x="151" y="64"/>
                  </a:cubicBezTo>
                  <a:cubicBezTo>
                    <a:pt x="151" y="64"/>
                    <a:pt x="151" y="64"/>
                    <a:pt x="152" y="65"/>
                  </a:cubicBezTo>
                  <a:cubicBezTo>
                    <a:pt x="151" y="65"/>
                    <a:pt x="151" y="65"/>
                    <a:pt x="151" y="66"/>
                  </a:cubicBezTo>
                  <a:cubicBezTo>
                    <a:pt x="151" y="66"/>
                    <a:pt x="152" y="66"/>
                    <a:pt x="152" y="66"/>
                  </a:cubicBezTo>
                  <a:cubicBezTo>
                    <a:pt x="153" y="66"/>
                    <a:pt x="153" y="66"/>
                    <a:pt x="153" y="67"/>
                  </a:cubicBezTo>
                  <a:cubicBezTo>
                    <a:pt x="154" y="67"/>
                    <a:pt x="154" y="67"/>
                    <a:pt x="155" y="67"/>
                  </a:cubicBezTo>
                  <a:cubicBezTo>
                    <a:pt x="154" y="67"/>
                    <a:pt x="154" y="67"/>
                    <a:pt x="153" y="67"/>
                  </a:cubicBezTo>
                  <a:cubicBezTo>
                    <a:pt x="154" y="68"/>
                    <a:pt x="154" y="68"/>
                    <a:pt x="155" y="68"/>
                  </a:cubicBezTo>
                  <a:cubicBezTo>
                    <a:pt x="155" y="68"/>
                    <a:pt x="155" y="68"/>
                    <a:pt x="156" y="68"/>
                  </a:cubicBezTo>
                  <a:cubicBezTo>
                    <a:pt x="156" y="68"/>
                    <a:pt x="156" y="68"/>
                    <a:pt x="156" y="69"/>
                  </a:cubicBezTo>
                  <a:cubicBezTo>
                    <a:pt x="156" y="69"/>
                    <a:pt x="156" y="69"/>
                    <a:pt x="157" y="69"/>
                  </a:cubicBezTo>
                  <a:cubicBezTo>
                    <a:pt x="157" y="69"/>
                    <a:pt x="157" y="69"/>
                    <a:pt x="157" y="68"/>
                  </a:cubicBezTo>
                  <a:cubicBezTo>
                    <a:pt x="157" y="68"/>
                    <a:pt x="157" y="68"/>
                    <a:pt x="157" y="68"/>
                  </a:cubicBezTo>
                  <a:close/>
                  <a:moveTo>
                    <a:pt x="132" y="98"/>
                  </a:moveTo>
                  <a:cubicBezTo>
                    <a:pt x="132" y="98"/>
                    <a:pt x="132" y="97"/>
                    <a:pt x="131" y="96"/>
                  </a:cubicBezTo>
                  <a:cubicBezTo>
                    <a:pt x="130" y="96"/>
                    <a:pt x="129" y="96"/>
                    <a:pt x="129" y="96"/>
                  </a:cubicBezTo>
                  <a:cubicBezTo>
                    <a:pt x="129" y="95"/>
                    <a:pt x="128" y="96"/>
                    <a:pt x="128" y="96"/>
                  </a:cubicBezTo>
                  <a:cubicBezTo>
                    <a:pt x="128" y="96"/>
                    <a:pt x="129" y="96"/>
                    <a:pt x="128" y="97"/>
                  </a:cubicBezTo>
                  <a:cubicBezTo>
                    <a:pt x="127" y="97"/>
                    <a:pt x="129" y="97"/>
                    <a:pt x="129" y="97"/>
                  </a:cubicBezTo>
                  <a:cubicBezTo>
                    <a:pt x="129" y="97"/>
                    <a:pt x="128" y="98"/>
                    <a:pt x="128" y="97"/>
                  </a:cubicBezTo>
                  <a:cubicBezTo>
                    <a:pt x="127" y="97"/>
                    <a:pt x="126" y="96"/>
                    <a:pt x="126" y="97"/>
                  </a:cubicBezTo>
                  <a:cubicBezTo>
                    <a:pt x="126" y="98"/>
                    <a:pt x="127" y="98"/>
                    <a:pt x="127" y="98"/>
                  </a:cubicBezTo>
                  <a:cubicBezTo>
                    <a:pt x="128" y="98"/>
                    <a:pt x="128" y="98"/>
                    <a:pt x="129" y="98"/>
                  </a:cubicBezTo>
                  <a:cubicBezTo>
                    <a:pt x="129" y="98"/>
                    <a:pt x="129" y="99"/>
                    <a:pt x="129" y="99"/>
                  </a:cubicBezTo>
                  <a:cubicBezTo>
                    <a:pt x="130" y="99"/>
                    <a:pt x="130" y="98"/>
                    <a:pt x="130" y="98"/>
                  </a:cubicBezTo>
                  <a:cubicBezTo>
                    <a:pt x="131" y="99"/>
                    <a:pt x="131" y="99"/>
                    <a:pt x="131" y="99"/>
                  </a:cubicBezTo>
                  <a:cubicBezTo>
                    <a:pt x="131" y="99"/>
                    <a:pt x="133" y="100"/>
                    <a:pt x="133" y="99"/>
                  </a:cubicBezTo>
                  <a:cubicBezTo>
                    <a:pt x="133" y="98"/>
                    <a:pt x="132" y="98"/>
                    <a:pt x="132" y="98"/>
                  </a:cubicBezTo>
                  <a:close/>
                  <a:moveTo>
                    <a:pt x="127" y="94"/>
                  </a:moveTo>
                  <a:cubicBezTo>
                    <a:pt x="127" y="94"/>
                    <a:pt x="126" y="93"/>
                    <a:pt x="126" y="93"/>
                  </a:cubicBezTo>
                  <a:cubicBezTo>
                    <a:pt x="126" y="93"/>
                    <a:pt x="125" y="93"/>
                    <a:pt x="125" y="92"/>
                  </a:cubicBezTo>
                  <a:cubicBezTo>
                    <a:pt x="124" y="91"/>
                    <a:pt x="124" y="91"/>
                    <a:pt x="124" y="90"/>
                  </a:cubicBezTo>
                  <a:cubicBezTo>
                    <a:pt x="123" y="90"/>
                    <a:pt x="123" y="90"/>
                    <a:pt x="123" y="90"/>
                  </a:cubicBezTo>
                  <a:cubicBezTo>
                    <a:pt x="123" y="90"/>
                    <a:pt x="123" y="89"/>
                    <a:pt x="121" y="88"/>
                  </a:cubicBezTo>
                  <a:cubicBezTo>
                    <a:pt x="119" y="87"/>
                    <a:pt x="116" y="88"/>
                    <a:pt x="116" y="88"/>
                  </a:cubicBezTo>
                  <a:cubicBezTo>
                    <a:pt x="116" y="88"/>
                    <a:pt x="116" y="89"/>
                    <a:pt x="117" y="89"/>
                  </a:cubicBezTo>
                  <a:cubicBezTo>
                    <a:pt x="117" y="89"/>
                    <a:pt x="118" y="89"/>
                    <a:pt x="119" y="89"/>
                  </a:cubicBezTo>
                  <a:cubicBezTo>
                    <a:pt x="120" y="89"/>
                    <a:pt x="120" y="90"/>
                    <a:pt x="120" y="90"/>
                  </a:cubicBezTo>
                  <a:cubicBezTo>
                    <a:pt x="120" y="90"/>
                    <a:pt x="121" y="90"/>
                    <a:pt x="121" y="91"/>
                  </a:cubicBezTo>
                  <a:cubicBezTo>
                    <a:pt x="121" y="91"/>
                    <a:pt x="122" y="91"/>
                    <a:pt x="122" y="91"/>
                  </a:cubicBezTo>
                  <a:cubicBezTo>
                    <a:pt x="122" y="91"/>
                    <a:pt x="123" y="93"/>
                    <a:pt x="123" y="93"/>
                  </a:cubicBezTo>
                  <a:cubicBezTo>
                    <a:pt x="124" y="93"/>
                    <a:pt x="124" y="93"/>
                    <a:pt x="124" y="93"/>
                  </a:cubicBezTo>
                  <a:cubicBezTo>
                    <a:pt x="124" y="93"/>
                    <a:pt x="124" y="93"/>
                    <a:pt x="123" y="93"/>
                  </a:cubicBezTo>
                  <a:cubicBezTo>
                    <a:pt x="123" y="94"/>
                    <a:pt x="123" y="94"/>
                    <a:pt x="123" y="94"/>
                  </a:cubicBezTo>
                  <a:cubicBezTo>
                    <a:pt x="124" y="94"/>
                    <a:pt x="124" y="94"/>
                    <a:pt x="125" y="95"/>
                  </a:cubicBezTo>
                  <a:cubicBezTo>
                    <a:pt x="125" y="95"/>
                    <a:pt x="127" y="95"/>
                    <a:pt x="127" y="95"/>
                  </a:cubicBezTo>
                  <a:cubicBezTo>
                    <a:pt x="127" y="95"/>
                    <a:pt x="127" y="95"/>
                    <a:pt x="127" y="94"/>
                  </a:cubicBezTo>
                  <a:close/>
                  <a:moveTo>
                    <a:pt x="124" y="19"/>
                  </a:moveTo>
                  <a:cubicBezTo>
                    <a:pt x="124" y="19"/>
                    <a:pt x="124" y="20"/>
                    <a:pt x="123" y="19"/>
                  </a:cubicBezTo>
                  <a:cubicBezTo>
                    <a:pt x="123" y="19"/>
                    <a:pt x="123" y="19"/>
                    <a:pt x="123" y="19"/>
                  </a:cubicBezTo>
                  <a:cubicBezTo>
                    <a:pt x="123" y="19"/>
                    <a:pt x="122" y="19"/>
                    <a:pt x="122" y="19"/>
                  </a:cubicBezTo>
                  <a:cubicBezTo>
                    <a:pt x="122" y="19"/>
                    <a:pt x="122" y="19"/>
                    <a:pt x="122" y="19"/>
                  </a:cubicBezTo>
                  <a:cubicBezTo>
                    <a:pt x="122" y="19"/>
                    <a:pt x="121" y="19"/>
                    <a:pt x="121" y="18"/>
                  </a:cubicBezTo>
                  <a:cubicBezTo>
                    <a:pt x="121" y="18"/>
                    <a:pt x="121" y="18"/>
                    <a:pt x="121" y="18"/>
                  </a:cubicBezTo>
                  <a:cubicBezTo>
                    <a:pt x="121" y="18"/>
                    <a:pt x="121" y="18"/>
                    <a:pt x="121" y="17"/>
                  </a:cubicBezTo>
                  <a:cubicBezTo>
                    <a:pt x="121" y="17"/>
                    <a:pt x="121" y="17"/>
                    <a:pt x="120" y="17"/>
                  </a:cubicBezTo>
                  <a:cubicBezTo>
                    <a:pt x="120" y="17"/>
                    <a:pt x="120" y="17"/>
                    <a:pt x="120" y="17"/>
                  </a:cubicBezTo>
                  <a:cubicBezTo>
                    <a:pt x="120" y="17"/>
                    <a:pt x="120" y="17"/>
                    <a:pt x="120" y="17"/>
                  </a:cubicBezTo>
                  <a:cubicBezTo>
                    <a:pt x="120" y="17"/>
                    <a:pt x="119" y="17"/>
                    <a:pt x="119" y="17"/>
                  </a:cubicBezTo>
                  <a:cubicBezTo>
                    <a:pt x="119" y="17"/>
                    <a:pt x="119" y="17"/>
                    <a:pt x="118" y="17"/>
                  </a:cubicBezTo>
                  <a:cubicBezTo>
                    <a:pt x="118" y="17"/>
                    <a:pt x="119" y="18"/>
                    <a:pt x="119" y="18"/>
                  </a:cubicBezTo>
                  <a:cubicBezTo>
                    <a:pt x="119" y="18"/>
                    <a:pt x="118" y="17"/>
                    <a:pt x="118" y="17"/>
                  </a:cubicBezTo>
                  <a:cubicBezTo>
                    <a:pt x="118" y="17"/>
                    <a:pt x="118" y="17"/>
                    <a:pt x="118" y="17"/>
                  </a:cubicBezTo>
                  <a:cubicBezTo>
                    <a:pt x="118" y="17"/>
                    <a:pt x="117" y="17"/>
                    <a:pt x="117" y="17"/>
                  </a:cubicBezTo>
                  <a:cubicBezTo>
                    <a:pt x="117" y="17"/>
                    <a:pt x="117" y="17"/>
                    <a:pt x="117" y="17"/>
                  </a:cubicBezTo>
                  <a:cubicBezTo>
                    <a:pt x="117" y="17"/>
                    <a:pt x="117" y="17"/>
                    <a:pt x="117" y="17"/>
                  </a:cubicBezTo>
                  <a:cubicBezTo>
                    <a:pt x="117" y="17"/>
                    <a:pt x="117" y="17"/>
                    <a:pt x="116" y="17"/>
                  </a:cubicBezTo>
                  <a:cubicBezTo>
                    <a:pt x="116" y="16"/>
                    <a:pt x="116" y="16"/>
                    <a:pt x="116" y="16"/>
                  </a:cubicBezTo>
                  <a:cubicBezTo>
                    <a:pt x="116" y="16"/>
                    <a:pt x="116" y="16"/>
                    <a:pt x="116" y="16"/>
                  </a:cubicBezTo>
                  <a:cubicBezTo>
                    <a:pt x="115" y="16"/>
                    <a:pt x="115" y="16"/>
                    <a:pt x="115" y="16"/>
                  </a:cubicBezTo>
                  <a:cubicBezTo>
                    <a:pt x="115" y="16"/>
                    <a:pt x="115" y="16"/>
                    <a:pt x="115" y="16"/>
                  </a:cubicBezTo>
                  <a:cubicBezTo>
                    <a:pt x="115" y="16"/>
                    <a:pt x="115" y="16"/>
                    <a:pt x="115" y="17"/>
                  </a:cubicBezTo>
                  <a:cubicBezTo>
                    <a:pt x="115" y="17"/>
                    <a:pt x="115" y="17"/>
                    <a:pt x="115" y="17"/>
                  </a:cubicBezTo>
                  <a:cubicBezTo>
                    <a:pt x="115" y="17"/>
                    <a:pt x="115" y="17"/>
                    <a:pt x="116" y="17"/>
                  </a:cubicBezTo>
                  <a:cubicBezTo>
                    <a:pt x="116" y="17"/>
                    <a:pt x="116" y="17"/>
                    <a:pt x="116" y="18"/>
                  </a:cubicBezTo>
                  <a:cubicBezTo>
                    <a:pt x="116" y="18"/>
                    <a:pt x="116" y="18"/>
                    <a:pt x="116" y="18"/>
                  </a:cubicBezTo>
                  <a:cubicBezTo>
                    <a:pt x="117" y="18"/>
                    <a:pt x="117" y="18"/>
                    <a:pt x="117" y="18"/>
                  </a:cubicBezTo>
                  <a:cubicBezTo>
                    <a:pt x="118" y="18"/>
                    <a:pt x="118" y="18"/>
                    <a:pt x="118" y="18"/>
                  </a:cubicBezTo>
                  <a:cubicBezTo>
                    <a:pt x="118" y="19"/>
                    <a:pt x="118" y="19"/>
                    <a:pt x="118" y="19"/>
                  </a:cubicBezTo>
                  <a:cubicBezTo>
                    <a:pt x="119" y="19"/>
                    <a:pt x="119" y="19"/>
                    <a:pt x="119" y="19"/>
                  </a:cubicBezTo>
                  <a:cubicBezTo>
                    <a:pt x="119" y="19"/>
                    <a:pt x="119" y="19"/>
                    <a:pt x="120" y="19"/>
                  </a:cubicBezTo>
                  <a:cubicBezTo>
                    <a:pt x="120" y="19"/>
                    <a:pt x="120" y="19"/>
                    <a:pt x="121" y="20"/>
                  </a:cubicBezTo>
                  <a:cubicBezTo>
                    <a:pt x="121" y="19"/>
                    <a:pt x="121" y="19"/>
                    <a:pt x="121" y="19"/>
                  </a:cubicBezTo>
                  <a:cubicBezTo>
                    <a:pt x="121" y="19"/>
                    <a:pt x="121" y="19"/>
                    <a:pt x="121" y="19"/>
                  </a:cubicBezTo>
                  <a:cubicBezTo>
                    <a:pt x="121" y="19"/>
                    <a:pt x="122" y="19"/>
                    <a:pt x="122" y="19"/>
                  </a:cubicBezTo>
                  <a:cubicBezTo>
                    <a:pt x="122" y="19"/>
                    <a:pt x="122" y="19"/>
                    <a:pt x="122" y="19"/>
                  </a:cubicBezTo>
                  <a:cubicBezTo>
                    <a:pt x="122" y="19"/>
                    <a:pt x="122" y="19"/>
                    <a:pt x="122" y="20"/>
                  </a:cubicBezTo>
                  <a:cubicBezTo>
                    <a:pt x="122" y="20"/>
                    <a:pt x="122" y="20"/>
                    <a:pt x="122" y="20"/>
                  </a:cubicBezTo>
                  <a:cubicBezTo>
                    <a:pt x="122" y="20"/>
                    <a:pt x="122" y="20"/>
                    <a:pt x="122" y="20"/>
                  </a:cubicBezTo>
                  <a:cubicBezTo>
                    <a:pt x="123" y="20"/>
                    <a:pt x="123" y="21"/>
                    <a:pt x="123" y="21"/>
                  </a:cubicBezTo>
                  <a:cubicBezTo>
                    <a:pt x="123" y="21"/>
                    <a:pt x="123" y="21"/>
                    <a:pt x="123" y="21"/>
                  </a:cubicBezTo>
                  <a:cubicBezTo>
                    <a:pt x="124" y="21"/>
                    <a:pt x="124" y="21"/>
                    <a:pt x="125" y="21"/>
                  </a:cubicBezTo>
                  <a:cubicBezTo>
                    <a:pt x="125" y="21"/>
                    <a:pt x="125" y="21"/>
                    <a:pt x="125" y="20"/>
                  </a:cubicBezTo>
                  <a:cubicBezTo>
                    <a:pt x="125" y="20"/>
                    <a:pt x="124" y="19"/>
                    <a:pt x="124" y="19"/>
                  </a:cubicBezTo>
                  <a:close/>
                  <a:moveTo>
                    <a:pt x="139" y="35"/>
                  </a:moveTo>
                  <a:cubicBezTo>
                    <a:pt x="139" y="35"/>
                    <a:pt x="139" y="35"/>
                    <a:pt x="140" y="35"/>
                  </a:cubicBezTo>
                  <a:cubicBezTo>
                    <a:pt x="140" y="35"/>
                    <a:pt x="140" y="35"/>
                    <a:pt x="140" y="35"/>
                  </a:cubicBezTo>
                  <a:cubicBezTo>
                    <a:pt x="140" y="34"/>
                    <a:pt x="139" y="34"/>
                    <a:pt x="139" y="34"/>
                  </a:cubicBezTo>
                  <a:cubicBezTo>
                    <a:pt x="139" y="34"/>
                    <a:pt x="138" y="34"/>
                    <a:pt x="138" y="34"/>
                  </a:cubicBezTo>
                  <a:cubicBezTo>
                    <a:pt x="138" y="34"/>
                    <a:pt x="138" y="34"/>
                    <a:pt x="138" y="34"/>
                  </a:cubicBezTo>
                  <a:cubicBezTo>
                    <a:pt x="138" y="35"/>
                    <a:pt x="138" y="35"/>
                    <a:pt x="139" y="35"/>
                  </a:cubicBezTo>
                  <a:close/>
                  <a:moveTo>
                    <a:pt x="117" y="24"/>
                  </a:moveTo>
                  <a:cubicBezTo>
                    <a:pt x="117" y="24"/>
                    <a:pt x="117" y="24"/>
                    <a:pt x="117" y="24"/>
                  </a:cubicBezTo>
                  <a:cubicBezTo>
                    <a:pt x="117" y="24"/>
                    <a:pt x="117" y="24"/>
                    <a:pt x="117" y="23"/>
                  </a:cubicBezTo>
                  <a:cubicBezTo>
                    <a:pt x="117" y="23"/>
                    <a:pt x="117" y="23"/>
                    <a:pt x="116" y="23"/>
                  </a:cubicBezTo>
                  <a:cubicBezTo>
                    <a:pt x="116" y="23"/>
                    <a:pt x="116" y="23"/>
                    <a:pt x="116" y="24"/>
                  </a:cubicBezTo>
                  <a:cubicBezTo>
                    <a:pt x="116" y="24"/>
                    <a:pt x="117" y="24"/>
                    <a:pt x="117" y="24"/>
                  </a:cubicBezTo>
                  <a:close/>
                  <a:moveTo>
                    <a:pt x="116" y="18"/>
                  </a:moveTo>
                  <a:cubicBezTo>
                    <a:pt x="116" y="17"/>
                    <a:pt x="115" y="17"/>
                    <a:pt x="115" y="17"/>
                  </a:cubicBezTo>
                  <a:cubicBezTo>
                    <a:pt x="114" y="17"/>
                    <a:pt x="114" y="17"/>
                    <a:pt x="114" y="18"/>
                  </a:cubicBezTo>
                  <a:cubicBezTo>
                    <a:pt x="114" y="18"/>
                    <a:pt x="114" y="18"/>
                    <a:pt x="114" y="18"/>
                  </a:cubicBezTo>
                  <a:cubicBezTo>
                    <a:pt x="114" y="18"/>
                    <a:pt x="115" y="19"/>
                    <a:pt x="116" y="18"/>
                  </a:cubicBezTo>
                  <a:close/>
                  <a:moveTo>
                    <a:pt x="113" y="21"/>
                  </a:moveTo>
                  <a:cubicBezTo>
                    <a:pt x="113" y="21"/>
                    <a:pt x="113" y="21"/>
                    <a:pt x="113" y="21"/>
                  </a:cubicBezTo>
                  <a:cubicBezTo>
                    <a:pt x="113" y="20"/>
                    <a:pt x="113" y="20"/>
                    <a:pt x="113" y="20"/>
                  </a:cubicBezTo>
                  <a:cubicBezTo>
                    <a:pt x="114" y="20"/>
                    <a:pt x="114" y="20"/>
                    <a:pt x="114" y="20"/>
                  </a:cubicBezTo>
                  <a:cubicBezTo>
                    <a:pt x="114" y="20"/>
                    <a:pt x="114" y="19"/>
                    <a:pt x="114" y="19"/>
                  </a:cubicBezTo>
                  <a:cubicBezTo>
                    <a:pt x="113" y="19"/>
                    <a:pt x="113" y="19"/>
                    <a:pt x="113" y="19"/>
                  </a:cubicBezTo>
                  <a:cubicBezTo>
                    <a:pt x="113" y="19"/>
                    <a:pt x="112" y="19"/>
                    <a:pt x="112" y="19"/>
                  </a:cubicBezTo>
                  <a:cubicBezTo>
                    <a:pt x="112" y="19"/>
                    <a:pt x="112" y="19"/>
                    <a:pt x="112" y="19"/>
                  </a:cubicBezTo>
                  <a:cubicBezTo>
                    <a:pt x="111" y="19"/>
                    <a:pt x="111" y="19"/>
                    <a:pt x="111" y="19"/>
                  </a:cubicBezTo>
                  <a:cubicBezTo>
                    <a:pt x="111" y="19"/>
                    <a:pt x="111" y="19"/>
                    <a:pt x="110" y="19"/>
                  </a:cubicBezTo>
                  <a:cubicBezTo>
                    <a:pt x="110" y="20"/>
                    <a:pt x="110" y="21"/>
                    <a:pt x="110" y="21"/>
                  </a:cubicBezTo>
                  <a:cubicBezTo>
                    <a:pt x="110" y="21"/>
                    <a:pt x="110" y="21"/>
                    <a:pt x="110" y="21"/>
                  </a:cubicBezTo>
                  <a:cubicBezTo>
                    <a:pt x="110" y="21"/>
                    <a:pt x="110" y="21"/>
                    <a:pt x="110" y="20"/>
                  </a:cubicBezTo>
                  <a:cubicBezTo>
                    <a:pt x="110" y="20"/>
                    <a:pt x="110" y="20"/>
                    <a:pt x="110" y="20"/>
                  </a:cubicBezTo>
                  <a:cubicBezTo>
                    <a:pt x="110" y="20"/>
                    <a:pt x="110" y="20"/>
                    <a:pt x="109" y="20"/>
                  </a:cubicBezTo>
                  <a:cubicBezTo>
                    <a:pt x="110" y="20"/>
                    <a:pt x="110" y="20"/>
                    <a:pt x="110" y="20"/>
                  </a:cubicBezTo>
                  <a:cubicBezTo>
                    <a:pt x="110" y="20"/>
                    <a:pt x="110" y="20"/>
                    <a:pt x="110" y="20"/>
                  </a:cubicBezTo>
                  <a:cubicBezTo>
                    <a:pt x="109" y="20"/>
                    <a:pt x="109" y="20"/>
                    <a:pt x="109" y="19"/>
                  </a:cubicBezTo>
                  <a:cubicBezTo>
                    <a:pt x="109" y="19"/>
                    <a:pt x="109" y="19"/>
                    <a:pt x="109" y="19"/>
                  </a:cubicBezTo>
                  <a:cubicBezTo>
                    <a:pt x="109" y="19"/>
                    <a:pt x="109" y="19"/>
                    <a:pt x="109" y="19"/>
                  </a:cubicBezTo>
                  <a:cubicBezTo>
                    <a:pt x="108" y="19"/>
                    <a:pt x="108" y="19"/>
                    <a:pt x="108" y="19"/>
                  </a:cubicBezTo>
                  <a:cubicBezTo>
                    <a:pt x="108" y="19"/>
                    <a:pt x="108" y="19"/>
                    <a:pt x="108" y="19"/>
                  </a:cubicBezTo>
                  <a:cubicBezTo>
                    <a:pt x="108" y="19"/>
                    <a:pt x="108" y="19"/>
                    <a:pt x="108" y="19"/>
                  </a:cubicBezTo>
                  <a:cubicBezTo>
                    <a:pt x="107" y="19"/>
                    <a:pt x="107" y="19"/>
                    <a:pt x="107" y="19"/>
                  </a:cubicBezTo>
                  <a:cubicBezTo>
                    <a:pt x="107" y="19"/>
                    <a:pt x="106" y="19"/>
                    <a:pt x="106" y="19"/>
                  </a:cubicBezTo>
                  <a:cubicBezTo>
                    <a:pt x="106" y="19"/>
                    <a:pt x="106" y="19"/>
                    <a:pt x="105" y="18"/>
                  </a:cubicBezTo>
                  <a:cubicBezTo>
                    <a:pt x="105" y="19"/>
                    <a:pt x="105" y="19"/>
                    <a:pt x="105" y="19"/>
                  </a:cubicBezTo>
                  <a:cubicBezTo>
                    <a:pt x="105" y="19"/>
                    <a:pt x="105" y="18"/>
                    <a:pt x="105" y="18"/>
                  </a:cubicBezTo>
                  <a:cubicBezTo>
                    <a:pt x="105" y="18"/>
                    <a:pt x="105" y="18"/>
                    <a:pt x="104" y="18"/>
                  </a:cubicBezTo>
                  <a:cubicBezTo>
                    <a:pt x="104" y="18"/>
                    <a:pt x="104" y="18"/>
                    <a:pt x="104" y="18"/>
                  </a:cubicBezTo>
                  <a:cubicBezTo>
                    <a:pt x="104" y="18"/>
                    <a:pt x="104" y="18"/>
                    <a:pt x="103" y="17"/>
                  </a:cubicBezTo>
                  <a:cubicBezTo>
                    <a:pt x="103" y="17"/>
                    <a:pt x="103" y="17"/>
                    <a:pt x="103" y="17"/>
                  </a:cubicBezTo>
                  <a:cubicBezTo>
                    <a:pt x="102" y="17"/>
                    <a:pt x="102" y="17"/>
                    <a:pt x="102" y="17"/>
                  </a:cubicBezTo>
                  <a:cubicBezTo>
                    <a:pt x="101" y="17"/>
                    <a:pt x="101" y="17"/>
                    <a:pt x="101" y="16"/>
                  </a:cubicBezTo>
                  <a:cubicBezTo>
                    <a:pt x="100" y="16"/>
                    <a:pt x="99" y="16"/>
                    <a:pt x="99" y="16"/>
                  </a:cubicBezTo>
                  <a:cubicBezTo>
                    <a:pt x="98" y="16"/>
                    <a:pt x="98" y="16"/>
                    <a:pt x="97" y="16"/>
                  </a:cubicBezTo>
                  <a:cubicBezTo>
                    <a:pt x="96" y="16"/>
                    <a:pt x="96" y="16"/>
                    <a:pt x="95" y="16"/>
                  </a:cubicBezTo>
                  <a:cubicBezTo>
                    <a:pt x="95" y="16"/>
                    <a:pt x="95" y="16"/>
                    <a:pt x="95" y="17"/>
                  </a:cubicBezTo>
                  <a:cubicBezTo>
                    <a:pt x="96" y="17"/>
                    <a:pt x="96" y="17"/>
                    <a:pt x="96" y="17"/>
                  </a:cubicBezTo>
                  <a:cubicBezTo>
                    <a:pt x="95" y="17"/>
                    <a:pt x="95" y="17"/>
                    <a:pt x="95" y="17"/>
                  </a:cubicBezTo>
                  <a:cubicBezTo>
                    <a:pt x="95" y="17"/>
                    <a:pt x="95" y="17"/>
                    <a:pt x="95" y="17"/>
                  </a:cubicBezTo>
                  <a:cubicBezTo>
                    <a:pt x="94" y="17"/>
                    <a:pt x="94" y="17"/>
                    <a:pt x="94" y="18"/>
                  </a:cubicBezTo>
                  <a:cubicBezTo>
                    <a:pt x="94" y="18"/>
                    <a:pt x="93" y="18"/>
                    <a:pt x="93" y="18"/>
                  </a:cubicBezTo>
                  <a:cubicBezTo>
                    <a:pt x="94" y="18"/>
                    <a:pt x="94" y="19"/>
                    <a:pt x="94" y="19"/>
                  </a:cubicBezTo>
                  <a:cubicBezTo>
                    <a:pt x="95" y="19"/>
                    <a:pt x="95" y="19"/>
                    <a:pt x="95" y="19"/>
                  </a:cubicBezTo>
                  <a:cubicBezTo>
                    <a:pt x="95" y="19"/>
                    <a:pt x="95" y="19"/>
                    <a:pt x="95" y="19"/>
                  </a:cubicBezTo>
                  <a:cubicBezTo>
                    <a:pt x="95" y="19"/>
                    <a:pt x="95" y="20"/>
                    <a:pt x="96" y="20"/>
                  </a:cubicBezTo>
                  <a:cubicBezTo>
                    <a:pt x="96" y="19"/>
                    <a:pt x="96" y="19"/>
                    <a:pt x="96" y="19"/>
                  </a:cubicBezTo>
                  <a:cubicBezTo>
                    <a:pt x="97" y="19"/>
                    <a:pt x="97" y="19"/>
                    <a:pt x="97" y="19"/>
                  </a:cubicBezTo>
                  <a:cubicBezTo>
                    <a:pt x="98" y="19"/>
                    <a:pt x="98" y="19"/>
                    <a:pt x="98" y="19"/>
                  </a:cubicBezTo>
                  <a:cubicBezTo>
                    <a:pt x="98" y="19"/>
                    <a:pt x="98" y="19"/>
                    <a:pt x="98" y="19"/>
                  </a:cubicBezTo>
                  <a:cubicBezTo>
                    <a:pt x="99" y="19"/>
                    <a:pt x="99" y="19"/>
                    <a:pt x="99" y="19"/>
                  </a:cubicBezTo>
                  <a:cubicBezTo>
                    <a:pt x="100" y="18"/>
                    <a:pt x="100" y="18"/>
                    <a:pt x="100" y="18"/>
                  </a:cubicBezTo>
                  <a:cubicBezTo>
                    <a:pt x="101" y="18"/>
                    <a:pt x="102" y="18"/>
                    <a:pt x="102" y="18"/>
                  </a:cubicBezTo>
                  <a:cubicBezTo>
                    <a:pt x="102" y="18"/>
                    <a:pt x="101" y="18"/>
                    <a:pt x="101" y="18"/>
                  </a:cubicBezTo>
                  <a:cubicBezTo>
                    <a:pt x="100" y="19"/>
                    <a:pt x="100" y="19"/>
                    <a:pt x="100" y="19"/>
                  </a:cubicBezTo>
                  <a:cubicBezTo>
                    <a:pt x="100" y="19"/>
                    <a:pt x="99" y="19"/>
                    <a:pt x="99" y="19"/>
                  </a:cubicBezTo>
                  <a:cubicBezTo>
                    <a:pt x="99" y="19"/>
                    <a:pt x="100" y="19"/>
                    <a:pt x="100" y="20"/>
                  </a:cubicBezTo>
                  <a:cubicBezTo>
                    <a:pt x="100" y="20"/>
                    <a:pt x="100" y="20"/>
                    <a:pt x="101" y="20"/>
                  </a:cubicBezTo>
                  <a:cubicBezTo>
                    <a:pt x="100" y="20"/>
                    <a:pt x="100" y="20"/>
                    <a:pt x="100" y="20"/>
                  </a:cubicBezTo>
                  <a:cubicBezTo>
                    <a:pt x="100" y="20"/>
                    <a:pt x="100" y="20"/>
                    <a:pt x="101" y="20"/>
                  </a:cubicBezTo>
                  <a:cubicBezTo>
                    <a:pt x="102" y="21"/>
                    <a:pt x="103" y="21"/>
                    <a:pt x="105" y="21"/>
                  </a:cubicBezTo>
                  <a:cubicBezTo>
                    <a:pt x="104" y="21"/>
                    <a:pt x="103" y="21"/>
                    <a:pt x="101" y="21"/>
                  </a:cubicBezTo>
                  <a:cubicBezTo>
                    <a:pt x="100" y="21"/>
                    <a:pt x="100" y="21"/>
                    <a:pt x="100" y="21"/>
                  </a:cubicBezTo>
                  <a:cubicBezTo>
                    <a:pt x="100" y="21"/>
                    <a:pt x="100" y="21"/>
                    <a:pt x="100" y="22"/>
                  </a:cubicBezTo>
                  <a:cubicBezTo>
                    <a:pt x="101" y="22"/>
                    <a:pt x="101" y="22"/>
                    <a:pt x="101" y="22"/>
                  </a:cubicBezTo>
                  <a:cubicBezTo>
                    <a:pt x="101" y="22"/>
                    <a:pt x="103" y="22"/>
                    <a:pt x="103" y="23"/>
                  </a:cubicBezTo>
                  <a:cubicBezTo>
                    <a:pt x="103" y="23"/>
                    <a:pt x="104" y="23"/>
                    <a:pt x="104" y="23"/>
                  </a:cubicBezTo>
                  <a:cubicBezTo>
                    <a:pt x="105" y="23"/>
                    <a:pt x="105" y="24"/>
                    <a:pt x="106" y="24"/>
                  </a:cubicBezTo>
                  <a:cubicBezTo>
                    <a:pt x="106" y="24"/>
                    <a:pt x="107" y="24"/>
                    <a:pt x="107" y="24"/>
                  </a:cubicBezTo>
                  <a:cubicBezTo>
                    <a:pt x="108" y="24"/>
                    <a:pt x="108" y="24"/>
                    <a:pt x="108" y="24"/>
                  </a:cubicBezTo>
                  <a:cubicBezTo>
                    <a:pt x="108" y="24"/>
                    <a:pt x="109" y="24"/>
                    <a:pt x="109" y="24"/>
                  </a:cubicBezTo>
                  <a:cubicBezTo>
                    <a:pt x="110" y="24"/>
                    <a:pt x="110" y="24"/>
                    <a:pt x="110" y="24"/>
                  </a:cubicBezTo>
                  <a:cubicBezTo>
                    <a:pt x="111" y="24"/>
                    <a:pt x="111" y="24"/>
                    <a:pt x="111" y="24"/>
                  </a:cubicBezTo>
                  <a:cubicBezTo>
                    <a:pt x="112" y="24"/>
                    <a:pt x="112" y="24"/>
                    <a:pt x="112" y="24"/>
                  </a:cubicBezTo>
                  <a:cubicBezTo>
                    <a:pt x="112" y="25"/>
                    <a:pt x="112" y="25"/>
                    <a:pt x="113" y="25"/>
                  </a:cubicBezTo>
                  <a:cubicBezTo>
                    <a:pt x="113" y="25"/>
                    <a:pt x="114" y="25"/>
                    <a:pt x="114" y="25"/>
                  </a:cubicBezTo>
                  <a:cubicBezTo>
                    <a:pt x="114" y="25"/>
                    <a:pt x="114" y="25"/>
                    <a:pt x="115" y="26"/>
                  </a:cubicBezTo>
                  <a:cubicBezTo>
                    <a:pt x="115" y="25"/>
                    <a:pt x="115" y="25"/>
                    <a:pt x="115" y="25"/>
                  </a:cubicBezTo>
                  <a:cubicBezTo>
                    <a:pt x="116" y="25"/>
                    <a:pt x="116" y="25"/>
                    <a:pt x="116" y="25"/>
                  </a:cubicBezTo>
                  <a:cubicBezTo>
                    <a:pt x="116" y="24"/>
                    <a:pt x="116" y="24"/>
                    <a:pt x="116" y="24"/>
                  </a:cubicBezTo>
                  <a:cubicBezTo>
                    <a:pt x="116" y="24"/>
                    <a:pt x="115" y="24"/>
                    <a:pt x="115" y="24"/>
                  </a:cubicBezTo>
                  <a:cubicBezTo>
                    <a:pt x="115" y="23"/>
                    <a:pt x="115" y="23"/>
                    <a:pt x="115" y="23"/>
                  </a:cubicBezTo>
                  <a:cubicBezTo>
                    <a:pt x="114" y="23"/>
                    <a:pt x="114" y="23"/>
                    <a:pt x="114" y="23"/>
                  </a:cubicBezTo>
                  <a:cubicBezTo>
                    <a:pt x="114" y="22"/>
                    <a:pt x="114" y="22"/>
                    <a:pt x="113" y="22"/>
                  </a:cubicBezTo>
                  <a:cubicBezTo>
                    <a:pt x="113" y="22"/>
                    <a:pt x="113" y="22"/>
                    <a:pt x="113" y="21"/>
                  </a:cubicBezTo>
                  <a:close/>
                  <a:moveTo>
                    <a:pt x="131" y="37"/>
                  </a:moveTo>
                  <a:cubicBezTo>
                    <a:pt x="130" y="37"/>
                    <a:pt x="130" y="38"/>
                    <a:pt x="130" y="38"/>
                  </a:cubicBezTo>
                  <a:cubicBezTo>
                    <a:pt x="131" y="39"/>
                    <a:pt x="132" y="39"/>
                    <a:pt x="132" y="39"/>
                  </a:cubicBezTo>
                  <a:cubicBezTo>
                    <a:pt x="132" y="38"/>
                    <a:pt x="132" y="38"/>
                    <a:pt x="132" y="38"/>
                  </a:cubicBezTo>
                  <a:cubicBezTo>
                    <a:pt x="132" y="38"/>
                    <a:pt x="132" y="37"/>
                    <a:pt x="131" y="37"/>
                  </a:cubicBezTo>
                  <a:close/>
                  <a:moveTo>
                    <a:pt x="136" y="32"/>
                  </a:moveTo>
                  <a:cubicBezTo>
                    <a:pt x="136" y="32"/>
                    <a:pt x="136" y="32"/>
                    <a:pt x="136" y="33"/>
                  </a:cubicBezTo>
                  <a:cubicBezTo>
                    <a:pt x="136" y="33"/>
                    <a:pt x="136" y="33"/>
                    <a:pt x="137" y="33"/>
                  </a:cubicBezTo>
                  <a:cubicBezTo>
                    <a:pt x="137" y="33"/>
                    <a:pt x="137" y="32"/>
                    <a:pt x="137" y="32"/>
                  </a:cubicBezTo>
                  <a:cubicBezTo>
                    <a:pt x="137" y="32"/>
                    <a:pt x="138" y="32"/>
                    <a:pt x="138" y="32"/>
                  </a:cubicBezTo>
                  <a:cubicBezTo>
                    <a:pt x="138" y="31"/>
                    <a:pt x="137" y="31"/>
                    <a:pt x="137" y="31"/>
                  </a:cubicBezTo>
                  <a:cubicBezTo>
                    <a:pt x="137" y="32"/>
                    <a:pt x="136" y="32"/>
                    <a:pt x="136" y="32"/>
                  </a:cubicBezTo>
                  <a:close/>
                  <a:moveTo>
                    <a:pt x="116" y="25"/>
                  </a:moveTo>
                  <a:cubicBezTo>
                    <a:pt x="116" y="26"/>
                    <a:pt x="115" y="26"/>
                    <a:pt x="115" y="26"/>
                  </a:cubicBezTo>
                  <a:cubicBezTo>
                    <a:pt x="116" y="26"/>
                    <a:pt x="116" y="26"/>
                    <a:pt x="116" y="26"/>
                  </a:cubicBezTo>
                  <a:cubicBezTo>
                    <a:pt x="116" y="26"/>
                    <a:pt x="116" y="26"/>
                    <a:pt x="116" y="26"/>
                  </a:cubicBezTo>
                  <a:cubicBezTo>
                    <a:pt x="116" y="26"/>
                    <a:pt x="117" y="26"/>
                    <a:pt x="117" y="26"/>
                  </a:cubicBezTo>
                  <a:cubicBezTo>
                    <a:pt x="117" y="26"/>
                    <a:pt x="117" y="25"/>
                    <a:pt x="116" y="25"/>
                  </a:cubicBezTo>
                  <a:cubicBezTo>
                    <a:pt x="116" y="25"/>
                    <a:pt x="116" y="25"/>
                    <a:pt x="116" y="2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grpSp>
      <p:grpSp>
        <p:nvGrpSpPr>
          <p:cNvPr id="7" name="组合 6"/>
          <p:cNvGrpSpPr>
            <a:grpSpLocks/>
          </p:cNvGrpSpPr>
          <p:nvPr/>
        </p:nvGrpSpPr>
        <p:grpSpPr bwMode="auto">
          <a:xfrm>
            <a:off x="2002632" y="1114425"/>
            <a:ext cx="1903810" cy="1905000"/>
            <a:chOff x="2575525" y="1626001"/>
            <a:chExt cx="2539198" cy="2539198"/>
          </a:xfrm>
        </p:grpSpPr>
        <p:sp>
          <p:nvSpPr>
            <p:cNvPr id="8209" name="椭圆 26"/>
            <p:cNvSpPr>
              <a:spLocks noChangeArrowheads="1"/>
            </p:cNvSpPr>
            <p:nvPr/>
          </p:nvSpPr>
          <p:spPr bwMode="auto">
            <a:xfrm>
              <a:off x="2575525" y="1626001"/>
              <a:ext cx="2539198" cy="2539198"/>
            </a:xfrm>
            <a:prstGeom prst="ellipse">
              <a:avLst/>
            </a:prstGeom>
            <a:gradFill rotWithShape="1">
              <a:gsLst>
                <a:gs pos="0">
                  <a:srgbClr val="197519">
                    <a:alpha val="89999"/>
                  </a:srgbClr>
                </a:gs>
                <a:gs pos="100000">
                  <a:srgbClr val="197519">
                    <a:alpha val="79999"/>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sp>
          <p:nvSpPr>
            <p:cNvPr id="8210" name="Freeform 5"/>
            <p:cNvSpPr>
              <a:spLocks noEditPoints="1" noChangeArrowheads="1"/>
            </p:cNvSpPr>
            <p:nvPr/>
          </p:nvSpPr>
          <p:spPr bwMode="auto">
            <a:xfrm>
              <a:off x="3296460" y="2427781"/>
              <a:ext cx="1097328" cy="935638"/>
            </a:xfrm>
            <a:custGeom>
              <a:avLst/>
              <a:gdLst>
                <a:gd name="T0" fmla="*/ 20 w 86"/>
                <a:gd name="T1" fmla="*/ 2 h 70"/>
                <a:gd name="T2" fmla="*/ 60 w 86"/>
                <a:gd name="T3" fmla="*/ 2 h 70"/>
                <a:gd name="T4" fmla="*/ 80 w 86"/>
                <a:gd name="T5" fmla="*/ 6 h 70"/>
                <a:gd name="T6" fmla="*/ 74 w 86"/>
                <a:gd name="T7" fmla="*/ 26 h 70"/>
                <a:gd name="T8" fmla="*/ 59 w 86"/>
                <a:gd name="T9" fmla="*/ 8 h 70"/>
                <a:gd name="T10" fmla="*/ 43 w 86"/>
                <a:gd name="T11" fmla="*/ 54 h 70"/>
                <a:gd name="T12" fmla="*/ 49 w 86"/>
                <a:gd name="T13" fmla="*/ 58 h 70"/>
                <a:gd name="T14" fmla="*/ 50 w 86"/>
                <a:gd name="T15" fmla="*/ 59 h 70"/>
                <a:gd name="T16" fmla="*/ 40 w 86"/>
                <a:gd name="T17" fmla="*/ 60 h 70"/>
                <a:gd name="T18" fmla="*/ 22 w 86"/>
                <a:gd name="T19" fmla="*/ 60 h 70"/>
                <a:gd name="T20" fmla="*/ 0 w 86"/>
                <a:gd name="T21" fmla="*/ 58 h 70"/>
                <a:gd name="T22" fmla="*/ 3 w 86"/>
                <a:gd name="T23" fmla="*/ 3 h 70"/>
                <a:gd name="T24" fmla="*/ 59 w 86"/>
                <a:gd name="T25" fmla="*/ 37 h 70"/>
                <a:gd name="T26" fmla="*/ 57 w 86"/>
                <a:gd name="T27" fmla="*/ 51 h 70"/>
                <a:gd name="T28" fmla="*/ 72 w 86"/>
                <a:gd name="T29" fmla="*/ 53 h 70"/>
                <a:gd name="T30" fmla="*/ 74 w 86"/>
                <a:gd name="T31" fmla="*/ 39 h 70"/>
                <a:gd name="T32" fmla="*/ 56 w 86"/>
                <a:gd name="T33" fmla="*/ 33 h 70"/>
                <a:gd name="T34" fmla="*/ 53 w 86"/>
                <a:gd name="T35" fmla="*/ 55 h 70"/>
                <a:gd name="T36" fmla="*/ 73 w 86"/>
                <a:gd name="T37" fmla="*/ 59 h 70"/>
                <a:gd name="T38" fmla="*/ 79 w 86"/>
                <a:gd name="T39" fmla="*/ 68 h 70"/>
                <a:gd name="T40" fmla="*/ 84 w 86"/>
                <a:gd name="T41" fmla="*/ 69 h 70"/>
                <a:gd name="T42" fmla="*/ 80 w 86"/>
                <a:gd name="T43" fmla="*/ 57 h 70"/>
                <a:gd name="T44" fmla="*/ 81 w 86"/>
                <a:gd name="T45" fmla="*/ 47 h 70"/>
                <a:gd name="T46" fmla="*/ 67 w 86"/>
                <a:gd name="T47" fmla="*/ 29 h 70"/>
                <a:gd name="T48" fmla="*/ 58 w 86"/>
                <a:gd name="T49" fmla="*/ 46 h 70"/>
                <a:gd name="T50" fmla="*/ 58 w 86"/>
                <a:gd name="T51" fmla="*/ 46 h 70"/>
                <a:gd name="T52" fmla="*/ 47 w 86"/>
                <a:gd name="T53" fmla="*/ 19 h 70"/>
                <a:gd name="T54" fmla="*/ 71 w 86"/>
                <a:gd name="T55" fmla="*/ 24 h 70"/>
                <a:gd name="T56" fmla="*/ 71 w 86"/>
                <a:gd name="T57" fmla="*/ 15 h 70"/>
                <a:gd name="T58" fmla="*/ 47 w 86"/>
                <a:gd name="T59" fmla="*/ 14 h 70"/>
                <a:gd name="T60" fmla="*/ 71 w 86"/>
                <a:gd name="T61" fmla="*/ 15 h 70"/>
                <a:gd name="T62" fmla="*/ 10 w 86"/>
                <a:gd name="T63" fmla="*/ 51 h 70"/>
                <a:gd name="T64" fmla="*/ 34 w 86"/>
                <a:gd name="T65" fmla="*/ 46 h 70"/>
                <a:gd name="T66" fmla="*/ 10 w 86"/>
                <a:gd name="T67" fmla="*/ 41 h 70"/>
                <a:gd name="T68" fmla="*/ 34 w 86"/>
                <a:gd name="T69" fmla="*/ 41 h 70"/>
                <a:gd name="T70" fmla="*/ 10 w 86"/>
                <a:gd name="T71" fmla="*/ 41 h 70"/>
                <a:gd name="T72" fmla="*/ 10 w 86"/>
                <a:gd name="T73" fmla="*/ 37 h 70"/>
                <a:gd name="T74" fmla="*/ 34 w 86"/>
                <a:gd name="T75" fmla="*/ 32 h 70"/>
                <a:gd name="T76" fmla="*/ 22 w 86"/>
                <a:gd name="T77" fmla="*/ 25 h 70"/>
                <a:gd name="T78" fmla="*/ 34 w 86"/>
                <a:gd name="T79" fmla="*/ 27 h 70"/>
                <a:gd name="T80" fmla="*/ 22 w 86"/>
                <a:gd name="T81" fmla="*/ 25 h 70"/>
                <a:gd name="T82" fmla="*/ 22 w 86"/>
                <a:gd name="T83" fmla="*/ 21 h 70"/>
                <a:gd name="T84" fmla="*/ 34 w 86"/>
                <a:gd name="T85" fmla="*/ 18 h 70"/>
                <a:gd name="T86" fmla="*/ 22 w 86"/>
                <a:gd name="T87" fmla="*/ 14 h 70"/>
                <a:gd name="T88" fmla="*/ 34 w 86"/>
                <a:gd name="T89" fmla="*/ 15 h 70"/>
                <a:gd name="T90" fmla="*/ 22 w 86"/>
                <a:gd name="T91" fmla="*/ 14 h 70"/>
                <a:gd name="T92" fmla="*/ 9 w 86"/>
                <a:gd name="T93" fmla="*/ 31 h 70"/>
                <a:gd name="T94" fmla="*/ 19 w 86"/>
                <a:gd name="T95" fmla="*/ 13 h 70"/>
                <a:gd name="T96" fmla="*/ 21 w 86"/>
                <a:gd name="T97" fmla="*/ 8 h 70"/>
                <a:gd name="T98" fmla="*/ 5 w 86"/>
                <a:gd name="T99" fmla="*/ 56 h 70"/>
                <a:gd name="T100" fmla="*/ 37 w 86"/>
                <a:gd name="T101" fmla="*/ 54 h 70"/>
                <a:gd name="T102" fmla="*/ 21 w 86"/>
                <a:gd name="T103" fmla="*/ 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6" h="70">
                  <a:moveTo>
                    <a:pt x="3" y="3"/>
                  </a:moveTo>
                  <a:cubicBezTo>
                    <a:pt x="8" y="4"/>
                    <a:pt x="14" y="3"/>
                    <a:pt x="20" y="2"/>
                  </a:cubicBezTo>
                  <a:cubicBezTo>
                    <a:pt x="28" y="1"/>
                    <a:pt x="35" y="0"/>
                    <a:pt x="40" y="3"/>
                  </a:cubicBezTo>
                  <a:cubicBezTo>
                    <a:pt x="45" y="0"/>
                    <a:pt x="52" y="1"/>
                    <a:pt x="60" y="2"/>
                  </a:cubicBezTo>
                  <a:cubicBezTo>
                    <a:pt x="65" y="3"/>
                    <a:pt x="72" y="4"/>
                    <a:pt x="77" y="3"/>
                  </a:cubicBezTo>
                  <a:cubicBezTo>
                    <a:pt x="80" y="6"/>
                    <a:pt x="80" y="6"/>
                    <a:pt x="80" y="6"/>
                  </a:cubicBezTo>
                  <a:cubicBezTo>
                    <a:pt x="80" y="30"/>
                    <a:pt x="80" y="30"/>
                    <a:pt x="80" y="30"/>
                  </a:cubicBezTo>
                  <a:cubicBezTo>
                    <a:pt x="78" y="28"/>
                    <a:pt x="76" y="27"/>
                    <a:pt x="74" y="26"/>
                  </a:cubicBezTo>
                  <a:cubicBezTo>
                    <a:pt x="74" y="9"/>
                    <a:pt x="74" y="9"/>
                    <a:pt x="74" y="9"/>
                  </a:cubicBezTo>
                  <a:cubicBezTo>
                    <a:pt x="69" y="9"/>
                    <a:pt x="64" y="8"/>
                    <a:pt x="59" y="8"/>
                  </a:cubicBezTo>
                  <a:cubicBezTo>
                    <a:pt x="52" y="7"/>
                    <a:pt x="46" y="6"/>
                    <a:pt x="43" y="8"/>
                  </a:cubicBezTo>
                  <a:cubicBezTo>
                    <a:pt x="43" y="54"/>
                    <a:pt x="43" y="54"/>
                    <a:pt x="43" y="54"/>
                  </a:cubicBezTo>
                  <a:cubicBezTo>
                    <a:pt x="44" y="54"/>
                    <a:pt x="45" y="54"/>
                    <a:pt x="47" y="54"/>
                  </a:cubicBezTo>
                  <a:cubicBezTo>
                    <a:pt x="47" y="55"/>
                    <a:pt x="48" y="56"/>
                    <a:pt x="49" y="58"/>
                  </a:cubicBezTo>
                  <a:cubicBezTo>
                    <a:pt x="50" y="58"/>
                    <a:pt x="50" y="59"/>
                    <a:pt x="51" y="59"/>
                  </a:cubicBezTo>
                  <a:cubicBezTo>
                    <a:pt x="50" y="59"/>
                    <a:pt x="50" y="59"/>
                    <a:pt x="50" y="59"/>
                  </a:cubicBezTo>
                  <a:cubicBezTo>
                    <a:pt x="46" y="59"/>
                    <a:pt x="43" y="59"/>
                    <a:pt x="41" y="60"/>
                  </a:cubicBezTo>
                  <a:cubicBezTo>
                    <a:pt x="40" y="60"/>
                    <a:pt x="40" y="60"/>
                    <a:pt x="40" y="60"/>
                  </a:cubicBezTo>
                  <a:cubicBezTo>
                    <a:pt x="38" y="60"/>
                    <a:pt x="38" y="60"/>
                    <a:pt x="38" y="60"/>
                  </a:cubicBezTo>
                  <a:cubicBezTo>
                    <a:pt x="36" y="59"/>
                    <a:pt x="29" y="59"/>
                    <a:pt x="22" y="60"/>
                  </a:cubicBezTo>
                  <a:cubicBezTo>
                    <a:pt x="15" y="61"/>
                    <a:pt x="8" y="62"/>
                    <a:pt x="2" y="61"/>
                  </a:cubicBezTo>
                  <a:cubicBezTo>
                    <a:pt x="0" y="58"/>
                    <a:pt x="0" y="58"/>
                    <a:pt x="0" y="58"/>
                  </a:cubicBezTo>
                  <a:cubicBezTo>
                    <a:pt x="0" y="6"/>
                    <a:pt x="0" y="6"/>
                    <a:pt x="0" y="6"/>
                  </a:cubicBezTo>
                  <a:cubicBezTo>
                    <a:pt x="3" y="3"/>
                    <a:pt x="3" y="3"/>
                    <a:pt x="3" y="3"/>
                  </a:cubicBezTo>
                  <a:close/>
                  <a:moveTo>
                    <a:pt x="67" y="35"/>
                  </a:moveTo>
                  <a:cubicBezTo>
                    <a:pt x="64" y="34"/>
                    <a:pt x="61" y="35"/>
                    <a:pt x="59" y="37"/>
                  </a:cubicBezTo>
                  <a:cubicBezTo>
                    <a:pt x="57" y="39"/>
                    <a:pt x="56" y="41"/>
                    <a:pt x="55" y="44"/>
                  </a:cubicBezTo>
                  <a:cubicBezTo>
                    <a:pt x="55" y="46"/>
                    <a:pt x="56" y="49"/>
                    <a:pt x="57" y="51"/>
                  </a:cubicBezTo>
                  <a:cubicBezTo>
                    <a:pt x="59" y="54"/>
                    <a:pt x="62" y="55"/>
                    <a:pt x="64" y="55"/>
                  </a:cubicBezTo>
                  <a:cubicBezTo>
                    <a:pt x="67" y="56"/>
                    <a:pt x="70" y="55"/>
                    <a:pt x="72" y="53"/>
                  </a:cubicBezTo>
                  <a:cubicBezTo>
                    <a:pt x="74" y="51"/>
                    <a:pt x="76" y="49"/>
                    <a:pt x="76" y="46"/>
                  </a:cubicBezTo>
                  <a:cubicBezTo>
                    <a:pt x="76" y="44"/>
                    <a:pt x="75" y="41"/>
                    <a:pt x="74" y="39"/>
                  </a:cubicBezTo>
                  <a:cubicBezTo>
                    <a:pt x="72" y="36"/>
                    <a:pt x="69" y="35"/>
                    <a:pt x="67" y="35"/>
                  </a:cubicBezTo>
                  <a:close/>
                  <a:moveTo>
                    <a:pt x="56" y="33"/>
                  </a:moveTo>
                  <a:cubicBezTo>
                    <a:pt x="52" y="35"/>
                    <a:pt x="50" y="39"/>
                    <a:pt x="50" y="43"/>
                  </a:cubicBezTo>
                  <a:cubicBezTo>
                    <a:pt x="50" y="47"/>
                    <a:pt x="51" y="51"/>
                    <a:pt x="53" y="55"/>
                  </a:cubicBezTo>
                  <a:cubicBezTo>
                    <a:pt x="56" y="58"/>
                    <a:pt x="60" y="60"/>
                    <a:pt x="64" y="60"/>
                  </a:cubicBezTo>
                  <a:cubicBezTo>
                    <a:pt x="67" y="61"/>
                    <a:pt x="70" y="60"/>
                    <a:pt x="73" y="59"/>
                  </a:cubicBezTo>
                  <a:cubicBezTo>
                    <a:pt x="73" y="60"/>
                    <a:pt x="73" y="61"/>
                    <a:pt x="74" y="61"/>
                  </a:cubicBezTo>
                  <a:cubicBezTo>
                    <a:pt x="79" y="68"/>
                    <a:pt x="79" y="68"/>
                    <a:pt x="79" y="68"/>
                  </a:cubicBezTo>
                  <a:cubicBezTo>
                    <a:pt x="80" y="70"/>
                    <a:pt x="83" y="70"/>
                    <a:pt x="84" y="69"/>
                  </a:cubicBezTo>
                  <a:cubicBezTo>
                    <a:pt x="84" y="69"/>
                    <a:pt x="84" y="69"/>
                    <a:pt x="84" y="69"/>
                  </a:cubicBezTo>
                  <a:cubicBezTo>
                    <a:pt x="86" y="67"/>
                    <a:pt x="86" y="65"/>
                    <a:pt x="85" y="63"/>
                  </a:cubicBezTo>
                  <a:cubicBezTo>
                    <a:pt x="80" y="57"/>
                    <a:pt x="80" y="57"/>
                    <a:pt x="80" y="57"/>
                  </a:cubicBezTo>
                  <a:cubicBezTo>
                    <a:pt x="79" y="56"/>
                    <a:pt x="78" y="55"/>
                    <a:pt x="77" y="55"/>
                  </a:cubicBezTo>
                  <a:cubicBezTo>
                    <a:pt x="79" y="53"/>
                    <a:pt x="81" y="50"/>
                    <a:pt x="81" y="47"/>
                  </a:cubicBezTo>
                  <a:cubicBezTo>
                    <a:pt x="82" y="43"/>
                    <a:pt x="81" y="39"/>
                    <a:pt x="78" y="35"/>
                  </a:cubicBezTo>
                  <a:cubicBezTo>
                    <a:pt x="75" y="32"/>
                    <a:pt x="71" y="30"/>
                    <a:pt x="67" y="29"/>
                  </a:cubicBezTo>
                  <a:cubicBezTo>
                    <a:pt x="63" y="29"/>
                    <a:pt x="59" y="30"/>
                    <a:pt x="56" y="33"/>
                  </a:cubicBezTo>
                  <a:close/>
                  <a:moveTo>
                    <a:pt x="58" y="46"/>
                  </a:moveTo>
                  <a:cubicBezTo>
                    <a:pt x="60" y="41"/>
                    <a:pt x="64" y="39"/>
                    <a:pt x="70" y="38"/>
                  </a:cubicBezTo>
                  <a:cubicBezTo>
                    <a:pt x="64" y="34"/>
                    <a:pt x="57" y="40"/>
                    <a:pt x="58" y="46"/>
                  </a:cubicBezTo>
                  <a:close/>
                  <a:moveTo>
                    <a:pt x="71" y="21"/>
                  </a:moveTo>
                  <a:cubicBezTo>
                    <a:pt x="65" y="21"/>
                    <a:pt x="51" y="19"/>
                    <a:pt x="47" y="19"/>
                  </a:cubicBezTo>
                  <a:cubicBezTo>
                    <a:pt x="47" y="20"/>
                    <a:pt x="47" y="21"/>
                    <a:pt x="47" y="21"/>
                  </a:cubicBezTo>
                  <a:cubicBezTo>
                    <a:pt x="51" y="21"/>
                    <a:pt x="67" y="24"/>
                    <a:pt x="71" y="24"/>
                  </a:cubicBezTo>
                  <a:cubicBezTo>
                    <a:pt x="71" y="23"/>
                    <a:pt x="71" y="22"/>
                    <a:pt x="71" y="21"/>
                  </a:cubicBezTo>
                  <a:close/>
                  <a:moveTo>
                    <a:pt x="71" y="15"/>
                  </a:moveTo>
                  <a:cubicBezTo>
                    <a:pt x="65" y="15"/>
                    <a:pt x="51" y="12"/>
                    <a:pt x="47" y="12"/>
                  </a:cubicBezTo>
                  <a:cubicBezTo>
                    <a:pt x="47" y="13"/>
                    <a:pt x="47" y="14"/>
                    <a:pt x="47" y="14"/>
                  </a:cubicBezTo>
                  <a:cubicBezTo>
                    <a:pt x="51" y="14"/>
                    <a:pt x="67" y="17"/>
                    <a:pt x="71" y="17"/>
                  </a:cubicBezTo>
                  <a:cubicBezTo>
                    <a:pt x="71" y="16"/>
                    <a:pt x="71" y="15"/>
                    <a:pt x="71" y="15"/>
                  </a:cubicBezTo>
                  <a:close/>
                  <a:moveTo>
                    <a:pt x="10" y="49"/>
                  </a:moveTo>
                  <a:cubicBezTo>
                    <a:pt x="10" y="49"/>
                    <a:pt x="10" y="50"/>
                    <a:pt x="10" y="51"/>
                  </a:cubicBezTo>
                  <a:cubicBezTo>
                    <a:pt x="14" y="51"/>
                    <a:pt x="29" y="48"/>
                    <a:pt x="34" y="48"/>
                  </a:cubicBezTo>
                  <a:cubicBezTo>
                    <a:pt x="34" y="48"/>
                    <a:pt x="34" y="47"/>
                    <a:pt x="34" y="46"/>
                  </a:cubicBezTo>
                  <a:cubicBezTo>
                    <a:pt x="30" y="46"/>
                    <a:pt x="15" y="49"/>
                    <a:pt x="10" y="49"/>
                  </a:cubicBezTo>
                  <a:close/>
                  <a:moveTo>
                    <a:pt x="10" y="41"/>
                  </a:moveTo>
                  <a:cubicBezTo>
                    <a:pt x="10" y="42"/>
                    <a:pt x="10" y="43"/>
                    <a:pt x="10" y="43"/>
                  </a:cubicBezTo>
                  <a:cubicBezTo>
                    <a:pt x="14" y="44"/>
                    <a:pt x="29" y="41"/>
                    <a:pt x="34" y="41"/>
                  </a:cubicBezTo>
                  <a:cubicBezTo>
                    <a:pt x="34" y="40"/>
                    <a:pt x="34" y="40"/>
                    <a:pt x="34" y="39"/>
                  </a:cubicBezTo>
                  <a:cubicBezTo>
                    <a:pt x="30" y="39"/>
                    <a:pt x="15" y="41"/>
                    <a:pt x="10" y="41"/>
                  </a:cubicBezTo>
                  <a:close/>
                  <a:moveTo>
                    <a:pt x="10" y="34"/>
                  </a:moveTo>
                  <a:cubicBezTo>
                    <a:pt x="10" y="35"/>
                    <a:pt x="10" y="36"/>
                    <a:pt x="10" y="37"/>
                  </a:cubicBezTo>
                  <a:cubicBezTo>
                    <a:pt x="14" y="37"/>
                    <a:pt x="29" y="34"/>
                    <a:pt x="34" y="34"/>
                  </a:cubicBezTo>
                  <a:cubicBezTo>
                    <a:pt x="34" y="33"/>
                    <a:pt x="34" y="33"/>
                    <a:pt x="34" y="32"/>
                  </a:cubicBezTo>
                  <a:cubicBezTo>
                    <a:pt x="30" y="32"/>
                    <a:pt x="15" y="34"/>
                    <a:pt x="10" y="34"/>
                  </a:cubicBezTo>
                  <a:close/>
                  <a:moveTo>
                    <a:pt x="22" y="25"/>
                  </a:moveTo>
                  <a:cubicBezTo>
                    <a:pt x="22" y="26"/>
                    <a:pt x="22" y="27"/>
                    <a:pt x="22" y="28"/>
                  </a:cubicBezTo>
                  <a:cubicBezTo>
                    <a:pt x="25" y="28"/>
                    <a:pt x="29" y="26"/>
                    <a:pt x="34" y="27"/>
                  </a:cubicBezTo>
                  <a:cubicBezTo>
                    <a:pt x="34" y="26"/>
                    <a:pt x="34" y="25"/>
                    <a:pt x="34" y="24"/>
                  </a:cubicBezTo>
                  <a:cubicBezTo>
                    <a:pt x="30" y="24"/>
                    <a:pt x="26" y="25"/>
                    <a:pt x="22" y="25"/>
                  </a:cubicBezTo>
                  <a:close/>
                  <a:moveTo>
                    <a:pt x="22" y="19"/>
                  </a:moveTo>
                  <a:cubicBezTo>
                    <a:pt x="22" y="20"/>
                    <a:pt x="22" y="21"/>
                    <a:pt x="22" y="21"/>
                  </a:cubicBezTo>
                  <a:cubicBezTo>
                    <a:pt x="25" y="21"/>
                    <a:pt x="29" y="20"/>
                    <a:pt x="34" y="20"/>
                  </a:cubicBezTo>
                  <a:cubicBezTo>
                    <a:pt x="34" y="20"/>
                    <a:pt x="34" y="19"/>
                    <a:pt x="34" y="18"/>
                  </a:cubicBezTo>
                  <a:cubicBezTo>
                    <a:pt x="30" y="18"/>
                    <a:pt x="26" y="19"/>
                    <a:pt x="22" y="19"/>
                  </a:cubicBezTo>
                  <a:close/>
                  <a:moveTo>
                    <a:pt x="22" y="14"/>
                  </a:moveTo>
                  <a:cubicBezTo>
                    <a:pt x="22" y="15"/>
                    <a:pt x="22" y="15"/>
                    <a:pt x="22" y="16"/>
                  </a:cubicBezTo>
                  <a:cubicBezTo>
                    <a:pt x="25" y="16"/>
                    <a:pt x="29" y="15"/>
                    <a:pt x="34" y="15"/>
                  </a:cubicBezTo>
                  <a:cubicBezTo>
                    <a:pt x="34" y="14"/>
                    <a:pt x="34" y="14"/>
                    <a:pt x="34" y="13"/>
                  </a:cubicBezTo>
                  <a:cubicBezTo>
                    <a:pt x="30" y="13"/>
                    <a:pt x="26" y="13"/>
                    <a:pt x="22" y="14"/>
                  </a:cubicBezTo>
                  <a:close/>
                  <a:moveTo>
                    <a:pt x="9" y="14"/>
                  </a:moveTo>
                  <a:cubicBezTo>
                    <a:pt x="9" y="31"/>
                    <a:pt x="9" y="31"/>
                    <a:pt x="9" y="31"/>
                  </a:cubicBezTo>
                  <a:cubicBezTo>
                    <a:pt x="19" y="30"/>
                    <a:pt x="19" y="30"/>
                    <a:pt x="19" y="30"/>
                  </a:cubicBezTo>
                  <a:cubicBezTo>
                    <a:pt x="19" y="13"/>
                    <a:pt x="19" y="13"/>
                    <a:pt x="19" y="13"/>
                  </a:cubicBezTo>
                  <a:cubicBezTo>
                    <a:pt x="9" y="14"/>
                    <a:pt x="9" y="14"/>
                    <a:pt x="9" y="14"/>
                  </a:cubicBezTo>
                  <a:close/>
                  <a:moveTo>
                    <a:pt x="21" y="8"/>
                  </a:moveTo>
                  <a:cubicBezTo>
                    <a:pt x="16" y="8"/>
                    <a:pt x="10" y="9"/>
                    <a:pt x="5" y="9"/>
                  </a:cubicBezTo>
                  <a:cubicBezTo>
                    <a:pt x="5" y="56"/>
                    <a:pt x="5" y="56"/>
                    <a:pt x="5" y="56"/>
                  </a:cubicBezTo>
                  <a:cubicBezTo>
                    <a:pt x="10" y="56"/>
                    <a:pt x="16" y="55"/>
                    <a:pt x="21" y="55"/>
                  </a:cubicBezTo>
                  <a:cubicBezTo>
                    <a:pt x="27" y="54"/>
                    <a:pt x="33" y="53"/>
                    <a:pt x="37" y="54"/>
                  </a:cubicBezTo>
                  <a:cubicBezTo>
                    <a:pt x="37" y="8"/>
                    <a:pt x="37" y="8"/>
                    <a:pt x="37" y="8"/>
                  </a:cubicBezTo>
                  <a:cubicBezTo>
                    <a:pt x="34" y="6"/>
                    <a:pt x="27" y="7"/>
                    <a:pt x="21" y="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grpSp>
      <p:grpSp>
        <p:nvGrpSpPr>
          <p:cNvPr id="9" name="组合 8"/>
          <p:cNvGrpSpPr>
            <a:grpSpLocks/>
          </p:cNvGrpSpPr>
          <p:nvPr/>
        </p:nvGrpSpPr>
        <p:grpSpPr bwMode="auto">
          <a:xfrm>
            <a:off x="5264944" y="1114425"/>
            <a:ext cx="1903810" cy="1905000"/>
            <a:chOff x="7077279" y="1626001"/>
            <a:chExt cx="2539198" cy="2539198"/>
          </a:xfrm>
        </p:grpSpPr>
        <p:sp>
          <p:nvSpPr>
            <p:cNvPr id="8212" name="椭圆 23"/>
            <p:cNvSpPr>
              <a:spLocks noChangeArrowheads="1"/>
            </p:cNvSpPr>
            <p:nvPr/>
          </p:nvSpPr>
          <p:spPr bwMode="auto">
            <a:xfrm>
              <a:off x="7077279" y="1626001"/>
              <a:ext cx="2539198" cy="2539198"/>
            </a:xfrm>
            <a:prstGeom prst="ellipse">
              <a:avLst/>
            </a:prstGeom>
            <a:gradFill rotWithShape="1">
              <a:gsLst>
                <a:gs pos="0">
                  <a:srgbClr val="197519">
                    <a:alpha val="89999"/>
                  </a:srgbClr>
                </a:gs>
                <a:gs pos="100000">
                  <a:srgbClr val="197519">
                    <a:alpha val="79999"/>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sp>
          <p:nvSpPr>
            <p:cNvPr id="8213" name="Freeform 9"/>
            <p:cNvSpPr>
              <a:spLocks noEditPoints="1" noChangeArrowheads="1"/>
            </p:cNvSpPr>
            <p:nvPr/>
          </p:nvSpPr>
          <p:spPr bwMode="auto">
            <a:xfrm>
              <a:off x="7910894" y="2528335"/>
              <a:ext cx="871968" cy="734530"/>
            </a:xfrm>
            <a:custGeom>
              <a:avLst/>
              <a:gdLst>
                <a:gd name="T0" fmla="*/ 22 w 67"/>
                <a:gd name="T1" fmla="*/ 52 h 52"/>
                <a:gd name="T2" fmla="*/ 30 w 67"/>
                <a:gd name="T3" fmla="*/ 52 h 52"/>
                <a:gd name="T4" fmla="*/ 32 w 67"/>
                <a:gd name="T5" fmla="*/ 51 h 52"/>
                <a:gd name="T6" fmla="*/ 32 w 67"/>
                <a:gd name="T7" fmla="*/ 34 h 52"/>
                <a:gd name="T8" fmla="*/ 27 w 67"/>
                <a:gd name="T9" fmla="*/ 31 h 52"/>
                <a:gd name="T10" fmla="*/ 20 w 67"/>
                <a:gd name="T11" fmla="*/ 35 h 52"/>
                <a:gd name="T12" fmla="*/ 20 w 67"/>
                <a:gd name="T13" fmla="*/ 51 h 52"/>
                <a:gd name="T14" fmla="*/ 22 w 67"/>
                <a:gd name="T15" fmla="*/ 52 h 52"/>
                <a:gd name="T16" fmla="*/ 0 w 67"/>
                <a:gd name="T17" fmla="*/ 34 h 52"/>
                <a:gd name="T18" fmla="*/ 25 w 67"/>
                <a:gd name="T19" fmla="*/ 19 h 52"/>
                <a:gd name="T20" fmla="*/ 27 w 67"/>
                <a:gd name="T21" fmla="*/ 18 h 52"/>
                <a:gd name="T22" fmla="*/ 28 w 67"/>
                <a:gd name="T23" fmla="*/ 19 h 52"/>
                <a:gd name="T24" fmla="*/ 36 w 67"/>
                <a:gd name="T25" fmla="*/ 23 h 52"/>
                <a:gd name="T26" fmla="*/ 56 w 67"/>
                <a:gd name="T27" fmla="*/ 6 h 52"/>
                <a:gd name="T28" fmla="*/ 53 w 67"/>
                <a:gd name="T29" fmla="*/ 3 h 52"/>
                <a:gd name="T30" fmla="*/ 60 w 67"/>
                <a:gd name="T31" fmla="*/ 1 h 52"/>
                <a:gd name="T32" fmla="*/ 67 w 67"/>
                <a:gd name="T33" fmla="*/ 0 h 52"/>
                <a:gd name="T34" fmla="*/ 65 w 67"/>
                <a:gd name="T35" fmla="*/ 7 h 52"/>
                <a:gd name="T36" fmla="*/ 63 w 67"/>
                <a:gd name="T37" fmla="*/ 14 h 52"/>
                <a:gd name="T38" fmla="*/ 60 w 67"/>
                <a:gd name="T39" fmla="*/ 10 h 52"/>
                <a:gd name="T40" fmla="*/ 38 w 67"/>
                <a:gd name="T41" fmla="*/ 29 h 52"/>
                <a:gd name="T42" fmla="*/ 36 w 67"/>
                <a:gd name="T43" fmla="*/ 31 h 52"/>
                <a:gd name="T44" fmla="*/ 35 w 67"/>
                <a:gd name="T45" fmla="*/ 30 h 52"/>
                <a:gd name="T46" fmla="*/ 27 w 67"/>
                <a:gd name="T47" fmla="*/ 25 h 52"/>
                <a:gd name="T48" fmla="*/ 3 w 67"/>
                <a:gd name="T49" fmla="*/ 39 h 52"/>
                <a:gd name="T50" fmla="*/ 0 w 67"/>
                <a:gd name="T51" fmla="*/ 34 h 52"/>
                <a:gd name="T52" fmla="*/ 6 w 67"/>
                <a:gd name="T53" fmla="*/ 52 h 52"/>
                <a:gd name="T54" fmla="*/ 14 w 67"/>
                <a:gd name="T55" fmla="*/ 52 h 52"/>
                <a:gd name="T56" fmla="*/ 16 w 67"/>
                <a:gd name="T57" fmla="*/ 51 h 52"/>
                <a:gd name="T58" fmla="*/ 16 w 67"/>
                <a:gd name="T59" fmla="*/ 38 h 52"/>
                <a:gd name="T60" fmla="*/ 4 w 67"/>
                <a:gd name="T61" fmla="*/ 44 h 52"/>
                <a:gd name="T62" fmla="*/ 4 w 67"/>
                <a:gd name="T63" fmla="*/ 51 h 52"/>
                <a:gd name="T64" fmla="*/ 6 w 67"/>
                <a:gd name="T65" fmla="*/ 52 h 52"/>
                <a:gd name="T66" fmla="*/ 38 w 67"/>
                <a:gd name="T67" fmla="*/ 52 h 52"/>
                <a:gd name="T68" fmla="*/ 46 w 67"/>
                <a:gd name="T69" fmla="*/ 52 h 52"/>
                <a:gd name="T70" fmla="*/ 48 w 67"/>
                <a:gd name="T71" fmla="*/ 51 h 52"/>
                <a:gd name="T72" fmla="*/ 48 w 67"/>
                <a:gd name="T73" fmla="*/ 27 h 52"/>
                <a:gd name="T74" fmla="*/ 48 w 67"/>
                <a:gd name="T75" fmla="*/ 27 h 52"/>
                <a:gd name="T76" fmla="*/ 37 w 67"/>
                <a:gd name="T77" fmla="*/ 37 h 52"/>
                <a:gd name="T78" fmla="*/ 37 w 67"/>
                <a:gd name="T79" fmla="*/ 36 h 52"/>
                <a:gd name="T80" fmla="*/ 37 w 67"/>
                <a:gd name="T81" fmla="*/ 51 h 52"/>
                <a:gd name="T82" fmla="*/ 38 w 67"/>
                <a:gd name="T83" fmla="*/ 52 h 52"/>
                <a:gd name="T84" fmla="*/ 55 w 67"/>
                <a:gd name="T85" fmla="*/ 52 h 52"/>
                <a:gd name="T86" fmla="*/ 62 w 67"/>
                <a:gd name="T87" fmla="*/ 52 h 52"/>
                <a:gd name="T88" fmla="*/ 64 w 67"/>
                <a:gd name="T89" fmla="*/ 51 h 52"/>
                <a:gd name="T90" fmla="*/ 64 w 67"/>
                <a:gd name="T91" fmla="*/ 22 h 52"/>
                <a:gd name="T92" fmla="*/ 60 w 67"/>
                <a:gd name="T93" fmla="*/ 17 h 52"/>
                <a:gd name="T94" fmla="*/ 53 w 67"/>
                <a:gd name="T95" fmla="*/ 23 h 52"/>
                <a:gd name="T96" fmla="*/ 53 w 67"/>
                <a:gd name="T97" fmla="*/ 51 h 52"/>
                <a:gd name="T98" fmla="*/ 55 w 67"/>
                <a:gd name="T99"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7" h="52">
                  <a:moveTo>
                    <a:pt x="22" y="52"/>
                  </a:moveTo>
                  <a:cubicBezTo>
                    <a:pt x="25" y="52"/>
                    <a:pt x="28" y="52"/>
                    <a:pt x="30" y="52"/>
                  </a:cubicBezTo>
                  <a:cubicBezTo>
                    <a:pt x="31" y="52"/>
                    <a:pt x="32" y="52"/>
                    <a:pt x="32" y="51"/>
                  </a:cubicBezTo>
                  <a:cubicBezTo>
                    <a:pt x="32" y="34"/>
                    <a:pt x="32" y="34"/>
                    <a:pt x="32" y="34"/>
                  </a:cubicBezTo>
                  <a:cubicBezTo>
                    <a:pt x="27" y="31"/>
                    <a:pt x="27" y="31"/>
                    <a:pt x="27" y="31"/>
                  </a:cubicBezTo>
                  <a:cubicBezTo>
                    <a:pt x="20" y="35"/>
                    <a:pt x="20" y="35"/>
                    <a:pt x="20" y="35"/>
                  </a:cubicBezTo>
                  <a:cubicBezTo>
                    <a:pt x="20" y="51"/>
                    <a:pt x="20" y="51"/>
                    <a:pt x="20" y="51"/>
                  </a:cubicBezTo>
                  <a:cubicBezTo>
                    <a:pt x="20" y="52"/>
                    <a:pt x="21" y="52"/>
                    <a:pt x="22" y="52"/>
                  </a:cubicBezTo>
                  <a:close/>
                  <a:moveTo>
                    <a:pt x="0" y="34"/>
                  </a:moveTo>
                  <a:cubicBezTo>
                    <a:pt x="25" y="19"/>
                    <a:pt x="25" y="19"/>
                    <a:pt x="25" y="19"/>
                  </a:cubicBezTo>
                  <a:cubicBezTo>
                    <a:pt x="27" y="18"/>
                    <a:pt x="27" y="18"/>
                    <a:pt x="27" y="18"/>
                  </a:cubicBezTo>
                  <a:cubicBezTo>
                    <a:pt x="28" y="19"/>
                    <a:pt x="28" y="19"/>
                    <a:pt x="28" y="19"/>
                  </a:cubicBezTo>
                  <a:cubicBezTo>
                    <a:pt x="36" y="23"/>
                    <a:pt x="36" y="23"/>
                    <a:pt x="36" y="23"/>
                  </a:cubicBezTo>
                  <a:cubicBezTo>
                    <a:pt x="56" y="6"/>
                    <a:pt x="56" y="6"/>
                    <a:pt x="56" y="6"/>
                  </a:cubicBezTo>
                  <a:cubicBezTo>
                    <a:pt x="53" y="3"/>
                    <a:pt x="53" y="3"/>
                    <a:pt x="53" y="3"/>
                  </a:cubicBezTo>
                  <a:cubicBezTo>
                    <a:pt x="60" y="1"/>
                    <a:pt x="60" y="1"/>
                    <a:pt x="60" y="1"/>
                  </a:cubicBezTo>
                  <a:cubicBezTo>
                    <a:pt x="67" y="0"/>
                    <a:pt x="67" y="0"/>
                    <a:pt x="67" y="0"/>
                  </a:cubicBezTo>
                  <a:cubicBezTo>
                    <a:pt x="65" y="7"/>
                    <a:pt x="65" y="7"/>
                    <a:pt x="65" y="7"/>
                  </a:cubicBezTo>
                  <a:cubicBezTo>
                    <a:pt x="63" y="14"/>
                    <a:pt x="63" y="14"/>
                    <a:pt x="63" y="14"/>
                  </a:cubicBezTo>
                  <a:cubicBezTo>
                    <a:pt x="60" y="10"/>
                    <a:pt x="60" y="10"/>
                    <a:pt x="60" y="10"/>
                  </a:cubicBezTo>
                  <a:cubicBezTo>
                    <a:pt x="38" y="29"/>
                    <a:pt x="38" y="29"/>
                    <a:pt x="38" y="29"/>
                  </a:cubicBezTo>
                  <a:cubicBezTo>
                    <a:pt x="36" y="31"/>
                    <a:pt x="36" y="31"/>
                    <a:pt x="36" y="31"/>
                  </a:cubicBezTo>
                  <a:cubicBezTo>
                    <a:pt x="35" y="30"/>
                    <a:pt x="35" y="30"/>
                    <a:pt x="35" y="30"/>
                  </a:cubicBezTo>
                  <a:cubicBezTo>
                    <a:pt x="27" y="25"/>
                    <a:pt x="27" y="25"/>
                    <a:pt x="27" y="25"/>
                  </a:cubicBezTo>
                  <a:cubicBezTo>
                    <a:pt x="3" y="39"/>
                    <a:pt x="3" y="39"/>
                    <a:pt x="3" y="39"/>
                  </a:cubicBezTo>
                  <a:cubicBezTo>
                    <a:pt x="0" y="34"/>
                    <a:pt x="0" y="34"/>
                    <a:pt x="0" y="34"/>
                  </a:cubicBezTo>
                  <a:close/>
                  <a:moveTo>
                    <a:pt x="6" y="52"/>
                  </a:moveTo>
                  <a:cubicBezTo>
                    <a:pt x="14" y="52"/>
                    <a:pt x="14" y="52"/>
                    <a:pt x="14" y="52"/>
                  </a:cubicBezTo>
                  <a:cubicBezTo>
                    <a:pt x="15" y="52"/>
                    <a:pt x="16" y="52"/>
                    <a:pt x="16" y="51"/>
                  </a:cubicBezTo>
                  <a:cubicBezTo>
                    <a:pt x="16" y="38"/>
                    <a:pt x="16" y="38"/>
                    <a:pt x="16" y="38"/>
                  </a:cubicBezTo>
                  <a:cubicBezTo>
                    <a:pt x="4" y="44"/>
                    <a:pt x="4" y="44"/>
                    <a:pt x="4" y="44"/>
                  </a:cubicBezTo>
                  <a:cubicBezTo>
                    <a:pt x="4" y="51"/>
                    <a:pt x="4" y="51"/>
                    <a:pt x="4" y="51"/>
                  </a:cubicBezTo>
                  <a:cubicBezTo>
                    <a:pt x="4" y="52"/>
                    <a:pt x="5" y="52"/>
                    <a:pt x="6" y="52"/>
                  </a:cubicBezTo>
                  <a:close/>
                  <a:moveTo>
                    <a:pt x="38" y="52"/>
                  </a:moveTo>
                  <a:cubicBezTo>
                    <a:pt x="41" y="52"/>
                    <a:pt x="44" y="52"/>
                    <a:pt x="46" y="52"/>
                  </a:cubicBezTo>
                  <a:cubicBezTo>
                    <a:pt x="47" y="52"/>
                    <a:pt x="48" y="52"/>
                    <a:pt x="48" y="51"/>
                  </a:cubicBezTo>
                  <a:cubicBezTo>
                    <a:pt x="48" y="43"/>
                    <a:pt x="48" y="35"/>
                    <a:pt x="48" y="27"/>
                  </a:cubicBezTo>
                  <a:cubicBezTo>
                    <a:pt x="48" y="27"/>
                    <a:pt x="48" y="27"/>
                    <a:pt x="48" y="27"/>
                  </a:cubicBezTo>
                  <a:cubicBezTo>
                    <a:pt x="37" y="37"/>
                    <a:pt x="37" y="37"/>
                    <a:pt x="37" y="37"/>
                  </a:cubicBezTo>
                  <a:cubicBezTo>
                    <a:pt x="37" y="36"/>
                    <a:pt x="37" y="36"/>
                    <a:pt x="37" y="36"/>
                  </a:cubicBezTo>
                  <a:cubicBezTo>
                    <a:pt x="37" y="51"/>
                    <a:pt x="37" y="51"/>
                    <a:pt x="37" y="51"/>
                  </a:cubicBezTo>
                  <a:cubicBezTo>
                    <a:pt x="37" y="52"/>
                    <a:pt x="37" y="52"/>
                    <a:pt x="38" y="52"/>
                  </a:cubicBezTo>
                  <a:close/>
                  <a:moveTo>
                    <a:pt x="55" y="52"/>
                  </a:moveTo>
                  <a:cubicBezTo>
                    <a:pt x="62" y="52"/>
                    <a:pt x="62" y="52"/>
                    <a:pt x="62" y="52"/>
                  </a:cubicBezTo>
                  <a:cubicBezTo>
                    <a:pt x="63" y="52"/>
                    <a:pt x="64" y="52"/>
                    <a:pt x="64" y="51"/>
                  </a:cubicBezTo>
                  <a:cubicBezTo>
                    <a:pt x="64" y="22"/>
                    <a:pt x="64" y="22"/>
                    <a:pt x="64" y="22"/>
                  </a:cubicBezTo>
                  <a:cubicBezTo>
                    <a:pt x="60" y="17"/>
                    <a:pt x="60" y="17"/>
                    <a:pt x="60" y="17"/>
                  </a:cubicBezTo>
                  <a:cubicBezTo>
                    <a:pt x="53" y="23"/>
                    <a:pt x="53" y="23"/>
                    <a:pt x="53" y="23"/>
                  </a:cubicBezTo>
                  <a:cubicBezTo>
                    <a:pt x="53" y="51"/>
                    <a:pt x="53" y="51"/>
                    <a:pt x="53" y="51"/>
                  </a:cubicBezTo>
                  <a:cubicBezTo>
                    <a:pt x="53" y="52"/>
                    <a:pt x="54" y="52"/>
                    <a:pt x="55" y="5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grpSp>
      <p:sp>
        <p:nvSpPr>
          <p:cNvPr id="5" name="文本框 4"/>
          <p:cNvSpPr txBox="1">
            <a:spLocks noChangeArrowheads="1"/>
          </p:cNvSpPr>
          <p:nvPr/>
        </p:nvSpPr>
        <p:spPr bwMode="auto">
          <a:xfrm>
            <a:off x="728663" y="3319463"/>
            <a:ext cx="14585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800" dirty="0">
                <a:cs typeface="+mn-ea"/>
                <a:sym typeface="+mn-lt"/>
              </a:rPr>
              <a:t>Add title text</a:t>
            </a:r>
            <a:endParaRPr lang="zh-CN" altLang="en-US" sz="1800" dirty="0">
              <a:cs typeface="+mn-ea"/>
              <a:sym typeface="+mn-lt"/>
            </a:endParaRPr>
          </a:p>
        </p:txBody>
      </p:sp>
      <p:sp>
        <p:nvSpPr>
          <p:cNvPr id="36" name="矩形 35"/>
          <p:cNvSpPr>
            <a:spLocks noChangeArrowheads="1"/>
          </p:cNvSpPr>
          <p:nvPr/>
        </p:nvSpPr>
        <p:spPr bwMode="auto">
          <a:xfrm>
            <a:off x="725091" y="3693319"/>
            <a:ext cx="1465659" cy="762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5000"/>
              </a:lnSpc>
            </a:pPr>
            <a:r>
              <a:rPr lang="en-US" altLang="zh-CN" sz="1200" dirty="0">
                <a:solidFill>
                  <a:srgbClr val="197519"/>
                </a:solidFill>
                <a:cs typeface="+mn-ea"/>
                <a:sym typeface="+mn-lt"/>
              </a:rPr>
              <a:t>Click here to add content, content to match the title. </a:t>
            </a:r>
            <a:endParaRPr lang="zh-CN" altLang="en-US" sz="1200" dirty="0">
              <a:solidFill>
                <a:srgbClr val="197519"/>
              </a:solidFill>
              <a:cs typeface="+mn-ea"/>
              <a:sym typeface="+mn-lt"/>
            </a:endParaRPr>
          </a:p>
        </p:txBody>
      </p:sp>
      <p:sp>
        <p:nvSpPr>
          <p:cNvPr id="53" name="文本框 52"/>
          <p:cNvSpPr txBox="1">
            <a:spLocks noChangeArrowheads="1"/>
          </p:cNvSpPr>
          <p:nvPr/>
        </p:nvSpPr>
        <p:spPr bwMode="auto">
          <a:xfrm>
            <a:off x="2225279" y="3319463"/>
            <a:ext cx="14585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800" dirty="0">
                <a:cs typeface="+mn-ea"/>
                <a:sym typeface="+mn-lt"/>
              </a:rPr>
              <a:t>Add title text</a:t>
            </a:r>
            <a:endParaRPr lang="zh-CN" altLang="en-US" sz="1800" dirty="0">
              <a:cs typeface="+mn-ea"/>
              <a:sym typeface="+mn-lt"/>
            </a:endParaRPr>
          </a:p>
        </p:txBody>
      </p:sp>
      <p:sp>
        <p:nvSpPr>
          <p:cNvPr id="55" name="文本框 54"/>
          <p:cNvSpPr txBox="1">
            <a:spLocks noChangeArrowheads="1"/>
          </p:cNvSpPr>
          <p:nvPr/>
        </p:nvSpPr>
        <p:spPr bwMode="auto">
          <a:xfrm>
            <a:off x="3842148" y="3319463"/>
            <a:ext cx="14585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800" dirty="0">
                <a:cs typeface="+mn-ea"/>
                <a:sym typeface="+mn-lt"/>
              </a:rPr>
              <a:t>Add title text</a:t>
            </a:r>
            <a:endParaRPr lang="zh-CN" altLang="en-US" sz="1800" dirty="0">
              <a:cs typeface="+mn-ea"/>
              <a:sym typeface="+mn-lt"/>
            </a:endParaRPr>
          </a:p>
        </p:txBody>
      </p:sp>
      <p:sp>
        <p:nvSpPr>
          <p:cNvPr id="57" name="文本框 56"/>
          <p:cNvSpPr txBox="1">
            <a:spLocks noChangeArrowheads="1"/>
          </p:cNvSpPr>
          <p:nvPr/>
        </p:nvSpPr>
        <p:spPr bwMode="auto">
          <a:xfrm>
            <a:off x="5487592" y="3319463"/>
            <a:ext cx="14585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800" dirty="0">
                <a:cs typeface="+mn-ea"/>
                <a:sym typeface="+mn-lt"/>
              </a:rPr>
              <a:t>Add title text</a:t>
            </a:r>
            <a:endParaRPr lang="zh-CN" altLang="en-US" sz="1800" dirty="0">
              <a:cs typeface="+mn-ea"/>
              <a:sym typeface="+mn-lt"/>
            </a:endParaRPr>
          </a:p>
        </p:txBody>
      </p:sp>
      <p:sp>
        <p:nvSpPr>
          <p:cNvPr id="59" name="文本框 58"/>
          <p:cNvSpPr txBox="1">
            <a:spLocks noChangeArrowheads="1"/>
          </p:cNvSpPr>
          <p:nvPr/>
        </p:nvSpPr>
        <p:spPr bwMode="auto">
          <a:xfrm>
            <a:off x="6971110" y="3319463"/>
            <a:ext cx="14585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800" dirty="0">
                <a:cs typeface="+mn-ea"/>
                <a:sym typeface="+mn-lt"/>
              </a:rPr>
              <a:t>Add title text</a:t>
            </a:r>
            <a:endParaRPr lang="zh-CN" altLang="en-US" sz="1800" dirty="0">
              <a:cs typeface="+mn-ea"/>
              <a:sym typeface="+mn-lt"/>
            </a:endParaRPr>
          </a:p>
        </p:txBody>
      </p:sp>
      <p:sp>
        <p:nvSpPr>
          <p:cNvPr id="37" name="矩形 36"/>
          <p:cNvSpPr>
            <a:spLocks noChangeArrowheads="1"/>
          </p:cNvSpPr>
          <p:nvPr/>
        </p:nvSpPr>
        <p:spPr bwMode="auto">
          <a:xfrm>
            <a:off x="2221707" y="3693319"/>
            <a:ext cx="1465660" cy="762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5000"/>
              </a:lnSpc>
            </a:pPr>
            <a:r>
              <a:rPr lang="en-US" altLang="zh-CN" sz="1200" dirty="0">
                <a:solidFill>
                  <a:srgbClr val="197519"/>
                </a:solidFill>
                <a:cs typeface="+mn-ea"/>
                <a:sym typeface="+mn-lt"/>
              </a:rPr>
              <a:t>Click here to add content, content to match the title. </a:t>
            </a:r>
            <a:endParaRPr lang="zh-CN" altLang="en-US" sz="1200" dirty="0">
              <a:solidFill>
                <a:srgbClr val="197519"/>
              </a:solidFill>
              <a:cs typeface="+mn-ea"/>
              <a:sym typeface="+mn-lt"/>
            </a:endParaRPr>
          </a:p>
        </p:txBody>
      </p:sp>
      <p:sp>
        <p:nvSpPr>
          <p:cNvPr id="38" name="矩形 37"/>
          <p:cNvSpPr>
            <a:spLocks noChangeArrowheads="1"/>
          </p:cNvSpPr>
          <p:nvPr/>
        </p:nvSpPr>
        <p:spPr bwMode="auto">
          <a:xfrm>
            <a:off x="3838575" y="3693319"/>
            <a:ext cx="1465660" cy="762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5000"/>
              </a:lnSpc>
            </a:pPr>
            <a:r>
              <a:rPr lang="en-US" altLang="zh-CN" sz="1200" dirty="0">
                <a:solidFill>
                  <a:srgbClr val="197519"/>
                </a:solidFill>
                <a:cs typeface="+mn-ea"/>
                <a:sym typeface="+mn-lt"/>
              </a:rPr>
              <a:t>Click here to add content, content to match the title. </a:t>
            </a:r>
            <a:endParaRPr lang="zh-CN" altLang="en-US" sz="1200" dirty="0">
              <a:solidFill>
                <a:srgbClr val="197519"/>
              </a:solidFill>
              <a:cs typeface="+mn-ea"/>
              <a:sym typeface="+mn-lt"/>
            </a:endParaRPr>
          </a:p>
        </p:txBody>
      </p:sp>
      <p:sp>
        <p:nvSpPr>
          <p:cNvPr id="39" name="矩形 38"/>
          <p:cNvSpPr>
            <a:spLocks noChangeArrowheads="1"/>
          </p:cNvSpPr>
          <p:nvPr/>
        </p:nvSpPr>
        <p:spPr bwMode="auto">
          <a:xfrm>
            <a:off x="5484019" y="3693319"/>
            <a:ext cx="1465660" cy="762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5000"/>
              </a:lnSpc>
            </a:pPr>
            <a:r>
              <a:rPr lang="en-US" altLang="zh-CN" sz="1200" dirty="0">
                <a:solidFill>
                  <a:srgbClr val="197519"/>
                </a:solidFill>
                <a:cs typeface="+mn-ea"/>
                <a:sym typeface="+mn-lt"/>
              </a:rPr>
              <a:t>Click here to add content, content to match the title. </a:t>
            </a:r>
            <a:endParaRPr lang="zh-CN" altLang="en-US" sz="1200" dirty="0">
              <a:solidFill>
                <a:srgbClr val="197519"/>
              </a:solidFill>
              <a:cs typeface="+mn-ea"/>
              <a:sym typeface="+mn-lt"/>
            </a:endParaRPr>
          </a:p>
        </p:txBody>
      </p:sp>
      <p:sp>
        <p:nvSpPr>
          <p:cNvPr id="40" name="矩形 39"/>
          <p:cNvSpPr>
            <a:spLocks noChangeArrowheads="1"/>
          </p:cNvSpPr>
          <p:nvPr/>
        </p:nvSpPr>
        <p:spPr bwMode="auto">
          <a:xfrm>
            <a:off x="6967538" y="3693319"/>
            <a:ext cx="1465660" cy="762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5000"/>
              </a:lnSpc>
            </a:pPr>
            <a:r>
              <a:rPr lang="en-US" altLang="zh-CN" sz="1200" dirty="0">
                <a:solidFill>
                  <a:srgbClr val="197519"/>
                </a:solidFill>
                <a:cs typeface="+mn-ea"/>
                <a:sym typeface="+mn-lt"/>
              </a:rPr>
              <a:t>Click here to add content, content to match the title. </a:t>
            </a:r>
            <a:endParaRPr lang="zh-CN" altLang="en-US" sz="1200" dirty="0">
              <a:solidFill>
                <a:srgbClr val="197519"/>
              </a:solidFill>
              <a:cs typeface="+mn-ea"/>
              <a:sym typeface="+mn-lt"/>
            </a:endParaRPr>
          </a:p>
        </p:txBody>
      </p:sp>
    </p:spTree>
    <p:extLst>
      <p:ext uri="{BB962C8B-B14F-4D97-AF65-F5344CB8AC3E}">
        <p14:creationId xmlns:p14="http://schemas.microsoft.com/office/powerpoint/2010/main" val="628646358"/>
      </p:ext>
    </p:ext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grpId="0" nodeType="withEffect">
                                  <p:stCondLst>
                                    <p:cond delay="0"/>
                                  </p:stCondLst>
                                  <p:childTnLst>
                                    <p:animRot by="21600000">
                                      <p:cBhvr>
                                        <p:cTn id="6" dur="1000" fill="hold"/>
                                        <p:tgtEl>
                                          <p:spTgt spid="45"/>
                                        </p:tgtEl>
                                        <p:attrNameLst>
                                          <p:attrName>r</p:attrName>
                                        </p:attrNameLst>
                                      </p:cBhvr>
                                    </p:animRot>
                                  </p:childTnLst>
                                </p:cTn>
                              </p:par>
                              <p:par>
                                <p:cTn id="7" presetID="8" presetClass="emph" presetSubtype="0" fill="hold" grpId="0" nodeType="withEffect">
                                  <p:stCondLst>
                                    <p:cond delay="0"/>
                                  </p:stCondLst>
                                  <p:childTnLst>
                                    <p:animRot by="21600000">
                                      <p:cBhvr>
                                        <p:cTn id="8" dur="1000" fill="hold"/>
                                        <p:tgtEl>
                                          <p:spTgt spid="46"/>
                                        </p:tgtEl>
                                        <p:attrNameLst>
                                          <p:attrName>r</p:attrName>
                                        </p:attrNameLst>
                                      </p:cBhvr>
                                    </p:animRot>
                                  </p:childTnLst>
                                </p:cTn>
                              </p:par>
                              <p:par>
                                <p:cTn id="9" presetID="8" presetClass="emph" presetSubtype="0" fill="hold" grpId="0" nodeType="withEffect">
                                  <p:stCondLst>
                                    <p:cond delay="0"/>
                                  </p:stCondLst>
                                  <p:childTnLst>
                                    <p:animRot by="21600000">
                                      <p:cBhvr>
                                        <p:cTn id="10" dur="1000" fill="hold"/>
                                        <p:tgtEl>
                                          <p:spTgt spid="47"/>
                                        </p:tgtEl>
                                        <p:attrNameLst>
                                          <p:attrName>r</p:attrName>
                                        </p:attrNameLst>
                                      </p:cBhvr>
                                    </p:animRot>
                                  </p:childTnLst>
                                </p:cTn>
                              </p:par>
                              <p:par>
                                <p:cTn id="11" presetID="8" presetClass="emph" presetSubtype="0" fill="hold" grpId="0" nodeType="withEffect">
                                  <p:stCondLst>
                                    <p:cond delay="0"/>
                                  </p:stCondLst>
                                  <p:childTnLst>
                                    <p:animRot by="21600000">
                                      <p:cBhvr>
                                        <p:cTn id="12" dur="1000" fill="hold"/>
                                        <p:tgtEl>
                                          <p:spTgt spid="48"/>
                                        </p:tgtEl>
                                        <p:attrNameLst>
                                          <p:attrName>r</p:attrName>
                                        </p:attrNameLst>
                                      </p:cBhvr>
                                    </p:animRot>
                                  </p:childTnLst>
                                </p:cTn>
                              </p:par>
                              <p:par>
                                <p:cTn id="13" presetID="8" presetClass="emph" presetSubtype="0" fill="hold" grpId="0" nodeType="withEffect">
                                  <p:stCondLst>
                                    <p:cond delay="0"/>
                                  </p:stCondLst>
                                  <p:childTnLst>
                                    <p:animRot by="21600000">
                                      <p:cBhvr>
                                        <p:cTn id="14" dur="1000" fill="hold"/>
                                        <p:tgtEl>
                                          <p:spTgt spid="49"/>
                                        </p:tgtEl>
                                        <p:attrNameLst>
                                          <p:attrName>r</p:attrName>
                                        </p:attrNameLst>
                                      </p:cBhvr>
                                    </p:animRot>
                                  </p:childTnLst>
                                </p:cTn>
                              </p:par>
                              <p:par>
                                <p:cTn id="15" presetID="42"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par>
                                <p:cTn id="20" presetID="23" presetClass="entr" presetSubtype="16" fill="hold" nodeType="withEffect">
                                  <p:stCondLst>
                                    <p:cond delay="30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childTnLst>
                                </p:cTn>
                              </p:par>
                              <p:par>
                                <p:cTn id="24" presetID="23" presetClass="entr" presetSubtype="16" fill="hold" nodeType="withEffect">
                                  <p:stCondLst>
                                    <p:cond delay="60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childTnLst>
                                </p:cTn>
                              </p:par>
                              <p:par>
                                <p:cTn id="28" presetID="23" presetClass="entr" presetSubtype="16" fill="hold" nodeType="withEffect">
                                  <p:stCondLst>
                                    <p:cond delay="100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childTnLst>
                                </p:cTn>
                              </p:par>
                              <p:par>
                                <p:cTn id="32" presetID="23" presetClass="entr" presetSubtype="16" fill="hold" nodeType="withEffect">
                                  <p:stCondLst>
                                    <p:cond delay="60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childTnLst>
                                </p:cTn>
                              </p:par>
                              <p:par>
                                <p:cTn id="36" presetID="23" presetClass="entr" presetSubtype="16" fill="hold" nodeType="withEffect">
                                  <p:stCondLst>
                                    <p:cond delay="1100"/>
                                  </p:stCondLst>
                                  <p:childTnLst>
                                    <p:set>
                                      <p:cBhvr>
                                        <p:cTn id="37" dur="1" fill="hold">
                                          <p:stCondLst>
                                            <p:cond delay="0"/>
                                          </p:stCondLst>
                                        </p:cTn>
                                        <p:tgtEl>
                                          <p:spTgt spid="6"/>
                                        </p:tgtEl>
                                        <p:attrNameLst>
                                          <p:attrName>style.visibility</p:attrName>
                                        </p:attrNameLst>
                                      </p:cBhvr>
                                      <p:to>
                                        <p:strVal val="visible"/>
                                      </p:to>
                                    </p:set>
                                    <p:anim calcmode="lin" valueType="num">
                                      <p:cBhvr>
                                        <p:cTn id="38" dur="500" fill="hold"/>
                                        <p:tgtEl>
                                          <p:spTgt spid="6"/>
                                        </p:tgtEl>
                                        <p:attrNameLst>
                                          <p:attrName>ppt_w</p:attrName>
                                        </p:attrNameLst>
                                      </p:cBhvr>
                                      <p:tavLst>
                                        <p:tav tm="0">
                                          <p:val>
                                            <p:fltVal val="0"/>
                                          </p:val>
                                        </p:tav>
                                        <p:tav tm="100000">
                                          <p:val>
                                            <p:strVal val="#ppt_w"/>
                                          </p:val>
                                        </p:tav>
                                      </p:tavLst>
                                    </p:anim>
                                    <p:anim calcmode="lin" valueType="num">
                                      <p:cBhvr>
                                        <p:cTn id="39" dur="500" fill="hold"/>
                                        <p:tgtEl>
                                          <p:spTgt spid="6"/>
                                        </p:tgtEl>
                                        <p:attrNameLst>
                                          <p:attrName>ppt_h</p:attrName>
                                        </p:attrNameLst>
                                      </p:cBhvr>
                                      <p:tavLst>
                                        <p:tav tm="0">
                                          <p:val>
                                            <p:fltVal val="0"/>
                                          </p:val>
                                        </p:tav>
                                        <p:tav tm="100000">
                                          <p:val>
                                            <p:strVal val="#ppt_h"/>
                                          </p:val>
                                        </p:tav>
                                      </p:tavLst>
                                    </p:anim>
                                  </p:childTnLst>
                                </p:cTn>
                              </p:par>
                              <p:par>
                                <p:cTn id="40" presetID="42" presetClass="entr" presetSubtype="0" fill="hold" grpId="0" nodeType="withEffect">
                                  <p:stCondLst>
                                    <p:cond delay="150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250"/>
                                        <p:tgtEl>
                                          <p:spTgt spid="5"/>
                                        </p:tgtEl>
                                      </p:cBhvr>
                                    </p:animEffect>
                                    <p:anim calcmode="lin" valueType="num">
                                      <p:cBhvr>
                                        <p:cTn id="43" dur="250" fill="hold"/>
                                        <p:tgtEl>
                                          <p:spTgt spid="5"/>
                                        </p:tgtEl>
                                        <p:attrNameLst>
                                          <p:attrName>ppt_x</p:attrName>
                                        </p:attrNameLst>
                                      </p:cBhvr>
                                      <p:tavLst>
                                        <p:tav tm="0">
                                          <p:val>
                                            <p:strVal val="#ppt_x"/>
                                          </p:val>
                                        </p:tav>
                                        <p:tav tm="100000">
                                          <p:val>
                                            <p:strVal val="#ppt_x"/>
                                          </p:val>
                                        </p:tav>
                                      </p:tavLst>
                                    </p:anim>
                                    <p:anim calcmode="lin" valueType="num">
                                      <p:cBhvr>
                                        <p:cTn id="44" dur="250" fill="hold"/>
                                        <p:tgtEl>
                                          <p:spTgt spid="5"/>
                                        </p:tgtEl>
                                        <p:attrNameLst>
                                          <p:attrName>ppt_y</p:attrName>
                                        </p:attrNameLst>
                                      </p:cBhvr>
                                      <p:tavLst>
                                        <p:tav tm="0">
                                          <p:val>
                                            <p:strVal val="#ppt_y+.1"/>
                                          </p:val>
                                        </p:tav>
                                        <p:tav tm="100000">
                                          <p:val>
                                            <p:strVal val="#ppt_y"/>
                                          </p:val>
                                        </p:tav>
                                      </p:tavLst>
                                    </p:anim>
                                  </p:childTnLst>
                                </p:cTn>
                              </p:par>
                              <p:par>
                                <p:cTn id="45" presetID="10" presetClass="entr" presetSubtype="0" fill="hold" grpId="0" nodeType="withEffect">
                                  <p:stCondLst>
                                    <p:cond delay="1500"/>
                                  </p:stCondLst>
                                  <p:iterate type="lt">
                                    <p:tmPct val="10000"/>
                                  </p:iterate>
                                  <p:childTnLst>
                                    <p:set>
                                      <p:cBhvr>
                                        <p:cTn id="46" dur="1" fill="hold">
                                          <p:stCondLst>
                                            <p:cond delay="0"/>
                                          </p:stCondLst>
                                        </p:cTn>
                                        <p:tgtEl>
                                          <p:spTgt spid="36"/>
                                        </p:tgtEl>
                                        <p:attrNameLst>
                                          <p:attrName>style.visibility</p:attrName>
                                        </p:attrNameLst>
                                      </p:cBhvr>
                                      <p:to>
                                        <p:strVal val="visible"/>
                                      </p:to>
                                    </p:set>
                                    <p:animEffect transition="in" filter="fade">
                                      <p:cBhvr>
                                        <p:cTn id="47" dur="500"/>
                                        <p:tgtEl>
                                          <p:spTgt spid="36"/>
                                        </p:tgtEl>
                                      </p:cBhvr>
                                    </p:animEffect>
                                  </p:childTnLst>
                                </p:cTn>
                              </p:par>
                              <p:par>
                                <p:cTn id="48" presetID="42" presetClass="entr" presetSubtype="0" fill="hold" grpId="0" nodeType="withEffect">
                                  <p:stCondLst>
                                    <p:cond delay="225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250"/>
                                        <p:tgtEl>
                                          <p:spTgt spid="53"/>
                                        </p:tgtEl>
                                      </p:cBhvr>
                                    </p:animEffect>
                                    <p:anim calcmode="lin" valueType="num">
                                      <p:cBhvr>
                                        <p:cTn id="51" dur="250" fill="hold"/>
                                        <p:tgtEl>
                                          <p:spTgt spid="53"/>
                                        </p:tgtEl>
                                        <p:attrNameLst>
                                          <p:attrName>ppt_x</p:attrName>
                                        </p:attrNameLst>
                                      </p:cBhvr>
                                      <p:tavLst>
                                        <p:tav tm="0">
                                          <p:val>
                                            <p:strVal val="#ppt_x"/>
                                          </p:val>
                                        </p:tav>
                                        <p:tav tm="100000">
                                          <p:val>
                                            <p:strVal val="#ppt_x"/>
                                          </p:val>
                                        </p:tav>
                                      </p:tavLst>
                                    </p:anim>
                                    <p:anim calcmode="lin" valueType="num">
                                      <p:cBhvr>
                                        <p:cTn id="52" dur="250" fill="hold"/>
                                        <p:tgtEl>
                                          <p:spTgt spid="53"/>
                                        </p:tgtEl>
                                        <p:attrNameLst>
                                          <p:attrName>ppt_y</p:attrName>
                                        </p:attrNameLst>
                                      </p:cBhvr>
                                      <p:tavLst>
                                        <p:tav tm="0">
                                          <p:val>
                                            <p:strVal val="#ppt_y+.1"/>
                                          </p:val>
                                        </p:tav>
                                        <p:tav tm="100000">
                                          <p:val>
                                            <p:strVal val="#ppt_y"/>
                                          </p:val>
                                        </p:tav>
                                      </p:tavLst>
                                    </p:anim>
                                  </p:childTnLst>
                                </p:cTn>
                              </p:par>
                              <p:par>
                                <p:cTn id="53" presetID="10" presetClass="entr" presetSubtype="0" fill="hold" grpId="0" nodeType="withEffect">
                                  <p:stCondLst>
                                    <p:cond delay="2250"/>
                                  </p:stCondLst>
                                  <p:iterate type="lt">
                                    <p:tmPct val="10000"/>
                                  </p:iterate>
                                  <p:childTnLst>
                                    <p:set>
                                      <p:cBhvr>
                                        <p:cTn id="54" dur="1" fill="hold">
                                          <p:stCondLst>
                                            <p:cond delay="0"/>
                                          </p:stCondLst>
                                        </p:cTn>
                                        <p:tgtEl>
                                          <p:spTgt spid="37"/>
                                        </p:tgtEl>
                                        <p:attrNameLst>
                                          <p:attrName>style.visibility</p:attrName>
                                        </p:attrNameLst>
                                      </p:cBhvr>
                                      <p:to>
                                        <p:strVal val="visible"/>
                                      </p:to>
                                    </p:set>
                                    <p:animEffect transition="in" filter="fade">
                                      <p:cBhvr>
                                        <p:cTn id="55" dur="500"/>
                                        <p:tgtEl>
                                          <p:spTgt spid="37"/>
                                        </p:tgtEl>
                                      </p:cBhvr>
                                    </p:animEffect>
                                  </p:childTnLst>
                                </p:cTn>
                              </p:par>
                              <p:par>
                                <p:cTn id="56" presetID="42" presetClass="entr" presetSubtype="0" fill="hold" grpId="0" nodeType="withEffect">
                                  <p:stCondLst>
                                    <p:cond delay="3000"/>
                                  </p:stCondLst>
                                  <p:childTnLst>
                                    <p:set>
                                      <p:cBhvr>
                                        <p:cTn id="57" dur="1" fill="hold">
                                          <p:stCondLst>
                                            <p:cond delay="0"/>
                                          </p:stCondLst>
                                        </p:cTn>
                                        <p:tgtEl>
                                          <p:spTgt spid="55"/>
                                        </p:tgtEl>
                                        <p:attrNameLst>
                                          <p:attrName>style.visibility</p:attrName>
                                        </p:attrNameLst>
                                      </p:cBhvr>
                                      <p:to>
                                        <p:strVal val="visible"/>
                                      </p:to>
                                    </p:set>
                                    <p:animEffect transition="in" filter="fade">
                                      <p:cBhvr>
                                        <p:cTn id="58" dur="250"/>
                                        <p:tgtEl>
                                          <p:spTgt spid="55"/>
                                        </p:tgtEl>
                                      </p:cBhvr>
                                    </p:animEffect>
                                    <p:anim calcmode="lin" valueType="num">
                                      <p:cBhvr>
                                        <p:cTn id="59" dur="250" fill="hold"/>
                                        <p:tgtEl>
                                          <p:spTgt spid="55"/>
                                        </p:tgtEl>
                                        <p:attrNameLst>
                                          <p:attrName>ppt_x</p:attrName>
                                        </p:attrNameLst>
                                      </p:cBhvr>
                                      <p:tavLst>
                                        <p:tav tm="0">
                                          <p:val>
                                            <p:strVal val="#ppt_x"/>
                                          </p:val>
                                        </p:tav>
                                        <p:tav tm="100000">
                                          <p:val>
                                            <p:strVal val="#ppt_x"/>
                                          </p:val>
                                        </p:tav>
                                      </p:tavLst>
                                    </p:anim>
                                    <p:anim calcmode="lin" valueType="num">
                                      <p:cBhvr>
                                        <p:cTn id="60" dur="250" fill="hold"/>
                                        <p:tgtEl>
                                          <p:spTgt spid="55"/>
                                        </p:tgtEl>
                                        <p:attrNameLst>
                                          <p:attrName>ppt_y</p:attrName>
                                        </p:attrNameLst>
                                      </p:cBhvr>
                                      <p:tavLst>
                                        <p:tav tm="0">
                                          <p:val>
                                            <p:strVal val="#ppt_y+.1"/>
                                          </p:val>
                                        </p:tav>
                                        <p:tav tm="100000">
                                          <p:val>
                                            <p:strVal val="#ppt_y"/>
                                          </p:val>
                                        </p:tav>
                                      </p:tavLst>
                                    </p:anim>
                                  </p:childTnLst>
                                </p:cTn>
                              </p:par>
                              <p:par>
                                <p:cTn id="61" presetID="10" presetClass="entr" presetSubtype="0" fill="hold" grpId="0" nodeType="withEffect">
                                  <p:stCondLst>
                                    <p:cond delay="3000"/>
                                  </p:stCondLst>
                                  <p:iterate type="lt">
                                    <p:tmPct val="10000"/>
                                  </p:iterate>
                                  <p:childTnLst>
                                    <p:set>
                                      <p:cBhvr>
                                        <p:cTn id="62" dur="1" fill="hold">
                                          <p:stCondLst>
                                            <p:cond delay="0"/>
                                          </p:stCondLst>
                                        </p:cTn>
                                        <p:tgtEl>
                                          <p:spTgt spid="38"/>
                                        </p:tgtEl>
                                        <p:attrNameLst>
                                          <p:attrName>style.visibility</p:attrName>
                                        </p:attrNameLst>
                                      </p:cBhvr>
                                      <p:to>
                                        <p:strVal val="visible"/>
                                      </p:to>
                                    </p:set>
                                    <p:animEffect transition="in" filter="fade">
                                      <p:cBhvr>
                                        <p:cTn id="63" dur="500"/>
                                        <p:tgtEl>
                                          <p:spTgt spid="38"/>
                                        </p:tgtEl>
                                      </p:cBhvr>
                                    </p:animEffect>
                                  </p:childTnLst>
                                </p:cTn>
                              </p:par>
                              <p:par>
                                <p:cTn id="64" presetID="42" presetClass="entr" presetSubtype="0" fill="hold" grpId="0" nodeType="withEffect">
                                  <p:stCondLst>
                                    <p:cond delay="3750"/>
                                  </p:stCondLst>
                                  <p:childTnLst>
                                    <p:set>
                                      <p:cBhvr>
                                        <p:cTn id="65" dur="1" fill="hold">
                                          <p:stCondLst>
                                            <p:cond delay="0"/>
                                          </p:stCondLst>
                                        </p:cTn>
                                        <p:tgtEl>
                                          <p:spTgt spid="57"/>
                                        </p:tgtEl>
                                        <p:attrNameLst>
                                          <p:attrName>style.visibility</p:attrName>
                                        </p:attrNameLst>
                                      </p:cBhvr>
                                      <p:to>
                                        <p:strVal val="visible"/>
                                      </p:to>
                                    </p:set>
                                    <p:animEffect transition="in" filter="fade">
                                      <p:cBhvr>
                                        <p:cTn id="66" dur="250"/>
                                        <p:tgtEl>
                                          <p:spTgt spid="57"/>
                                        </p:tgtEl>
                                      </p:cBhvr>
                                    </p:animEffect>
                                    <p:anim calcmode="lin" valueType="num">
                                      <p:cBhvr>
                                        <p:cTn id="67" dur="250" fill="hold"/>
                                        <p:tgtEl>
                                          <p:spTgt spid="57"/>
                                        </p:tgtEl>
                                        <p:attrNameLst>
                                          <p:attrName>ppt_x</p:attrName>
                                        </p:attrNameLst>
                                      </p:cBhvr>
                                      <p:tavLst>
                                        <p:tav tm="0">
                                          <p:val>
                                            <p:strVal val="#ppt_x"/>
                                          </p:val>
                                        </p:tav>
                                        <p:tav tm="100000">
                                          <p:val>
                                            <p:strVal val="#ppt_x"/>
                                          </p:val>
                                        </p:tav>
                                      </p:tavLst>
                                    </p:anim>
                                    <p:anim calcmode="lin" valueType="num">
                                      <p:cBhvr>
                                        <p:cTn id="68" dur="250" fill="hold"/>
                                        <p:tgtEl>
                                          <p:spTgt spid="57"/>
                                        </p:tgtEl>
                                        <p:attrNameLst>
                                          <p:attrName>ppt_y</p:attrName>
                                        </p:attrNameLst>
                                      </p:cBhvr>
                                      <p:tavLst>
                                        <p:tav tm="0">
                                          <p:val>
                                            <p:strVal val="#ppt_y+.1"/>
                                          </p:val>
                                        </p:tav>
                                        <p:tav tm="100000">
                                          <p:val>
                                            <p:strVal val="#ppt_y"/>
                                          </p:val>
                                        </p:tav>
                                      </p:tavLst>
                                    </p:anim>
                                  </p:childTnLst>
                                </p:cTn>
                              </p:par>
                              <p:par>
                                <p:cTn id="69" presetID="10" presetClass="entr" presetSubtype="0" fill="hold" grpId="0" nodeType="withEffect">
                                  <p:stCondLst>
                                    <p:cond delay="3750"/>
                                  </p:stCondLst>
                                  <p:iterate type="lt">
                                    <p:tmPct val="10000"/>
                                  </p:iterate>
                                  <p:childTnLst>
                                    <p:set>
                                      <p:cBhvr>
                                        <p:cTn id="70" dur="1" fill="hold">
                                          <p:stCondLst>
                                            <p:cond delay="0"/>
                                          </p:stCondLst>
                                        </p:cTn>
                                        <p:tgtEl>
                                          <p:spTgt spid="39"/>
                                        </p:tgtEl>
                                        <p:attrNameLst>
                                          <p:attrName>style.visibility</p:attrName>
                                        </p:attrNameLst>
                                      </p:cBhvr>
                                      <p:to>
                                        <p:strVal val="visible"/>
                                      </p:to>
                                    </p:set>
                                    <p:animEffect transition="in" filter="fade">
                                      <p:cBhvr>
                                        <p:cTn id="71" dur="500"/>
                                        <p:tgtEl>
                                          <p:spTgt spid="39"/>
                                        </p:tgtEl>
                                      </p:cBhvr>
                                    </p:animEffect>
                                  </p:childTnLst>
                                </p:cTn>
                              </p:par>
                              <p:par>
                                <p:cTn id="72" presetID="42" presetClass="entr" presetSubtype="0" fill="hold" grpId="0" nodeType="withEffect">
                                  <p:stCondLst>
                                    <p:cond delay="4500"/>
                                  </p:stCondLst>
                                  <p:childTnLst>
                                    <p:set>
                                      <p:cBhvr>
                                        <p:cTn id="73" dur="1" fill="hold">
                                          <p:stCondLst>
                                            <p:cond delay="0"/>
                                          </p:stCondLst>
                                        </p:cTn>
                                        <p:tgtEl>
                                          <p:spTgt spid="59"/>
                                        </p:tgtEl>
                                        <p:attrNameLst>
                                          <p:attrName>style.visibility</p:attrName>
                                        </p:attrNameLst>
                                      </p:cBhvr>
                                      <p:to>
                                        <p:strVal val="visible"/>
                                      </p:to>
                                    </p:set>
                                    <p:animEffect transition="in" filter="fade">
                                      <p:cBhvr>
                                        <p:cTn id="74" dur="250"/>
                                        <p:tgtEl>
                                          <p:spTgt spid="59"/>
                                        </p:tgtEl>
                                      </p:cBhvr>
                                    </p:animEffect>
                                    <p:anim calcmode="lin" valueType="num">
                                      <p:cBhvr>
                                        <p:cTn id="75" dur="250" fill="hold"/>
                                        <p:tgtEl>
                                          <p:spTgt spid="59"/>
                                        </p:tgtEl>
                                        <p:attrNameLst>
                                          <p:attrName>ppt_x</p:attrName>
                                        </p:attrNameLst>
                                      </p:cBhvr>
                                      <p:tavLst>
                                        <p:tav tm="0">
                                          <p:val>
                                            <p:strVal val="#ppt_x"/>
                                          </p:val>
                                        </p:tav>
                                        <p:tav tm="100000">
                                          <p:val>
                                            <p:strVal val="#ppt_x"/>
                                          </p:val>
                                        </p:tav>
                                      </p:tavLst>
                                    </p:anim>
                                    <p:anim calcmode="lin" valueType="num">
                                      <p:cBhvr>
                                        <p:cTn id="76" dur="250" fill="hold"/>
                                        <p:tgtEl>
                                          <p:spTgt spid="59"/>
                                        </p:tgtEl>
                                        <p:attrNameLst>
                                          <p:attrName>ppt_y</p:attrName>
                                        </p:attrNameLst>
                                      </p:cBhvr>
                                      <p:tavLst>
                                        <p:tav tm="0">
                                          <p:val>
                                            <p:strVal val="#ppt_y+.1"/>
                                          </p:val>
                                        </p:tav>
                                        <p:tav tm="100000">
                                          <p:val>
                                            <p:strVal val="#ppt_y"/>
                                          </p:val>
                                        </p:tav>
                                      </p:tavLst>
                                    </p:anim>
                                  </p:childTnLst>
                                </p:cTn>
                              </p:par>
                              <p:par>
                                <p:cTn id="77" presetID="10" presetClass="entr" presetSubtype="0" fill="hold" grpId="0" nodeType="withEffect">
                                  <p:stCondLst>
                                    <p:cond delay="4500"/>
                                  </p:stCondLst>
                                  <p:iterate type="lt">
                                    <p:tmPct val="10000"/>
                                  </p:iterate>
                                  <p:childTnLst>
                                    <p:set>
                                      <p:cBhvr>
                                        <p:cTn id="78" dur="1" fill="hold">
                                          <p:stCondLst>
                                            <p:cond delay="0"/>
                                          </p:stCondLst>
                                        </p:cTn>
                                        <p:tgtEl>
                                          <p:spTgt spid="40"/>
                                        </p:tgtEl>
                                        <p:attrNameLst>
                                          <p:attrName>style.visibility</p:attrName>
                                        </p:attrNameLst>
                                      </p:cBhvr>
                                      <p:to>
                                        <p:strVal val="visible"/>
                                      </p:to>
                                    </p:set>
                                    <p:animEffect transition="in" filter="fade">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5" grpId="0" animBg="1"/>
      <p:bldP spid="46" grpId="0" animBg="1"/>
      <p:bldP spid="47" grpId="0" animBg="1"/>
      <p:bldP spid="48" grpId="0" animBg="1"/>
      <p:bldP spid="49" grpId="0" animBg="1"/>
      <p:bldP spid="5" grpId="0"/>
      <p:bldP spid="36" grpId="0"/>
      <p:bldP spid="53" grpId="0"/>
      <p:bldP spid="55" grpId="0"/>
      <p:bldP spid="57" grpId="0"/>
      <p:bldP spid="59" grpId="0"/>
      <p:bldP spid="37" grpId="0"/>
      <p:bldP spid="38" grpId="0"/>
      <p:bldP spid="39" grpId="0"/>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1" name="图片 200">
            <a:extLst>
              <a:ext uri="{FF2B5EF4-FFF2-40B4-BE49-F238E27FC236}">
                <a16:creationId xmlns:a16="http://schemas.microsoft.com/office/drawing/2014/main" id="{24F30AA5-299B-3ABA-2876-1881CD3F530B}"/>
              </a:ext>
            </a:extLst>
          </p:cNvPr>
          <p:cNvPicPr>
            <a:picLocks noChangeAspect="1"/>
          </p:cNvPicPr>
          <p:nvPr/>
        </p:nvPicPr>
        <p:blipFill>
          <a:blip r:embed="rId3"/>
          <a:stretch>
            <a:fillRect/>
          </a:stretch>
        </p:blipFill>
        <p:spPr>
          <a:xfrm>
            <a:off x="1634713" y="971755"/>
            <a:ext cx="5889246" cy="2895851"/>
          </a:xfrm>
          <a:prstGeom prst="rect">
            <a:avLst/>
          </a:prstGeom>
        </p:spPr>
      </p:pic>
      <p:sp>
        <p:nvSpPr>
          <p:cNvPr id="262" name="等腰三角形 261"/>
          <p:cNvSpPr>
            <a:spLocks noChangeArrowheads="1"/>
          </p:cNvSpPr>
          <p:nvPr/>
        </p:nvSpPr>
        <p:spPr bwMode="auto">
          <a:xfrm rot="9233090">
            <a:off x="8372475" y="4995863"/>
            <a:ext cx="91679" cy="78581"/>
          </a:xfrm>
          <a:prstGeom prst="triangle">
            <a:avLst>
              <a:gd name="adj" fmla="val 50000"/>
            </a:avLst>
          </a:prstGeom>
          <a:solidFill>
            <a:srgbClr val="5EA45A"/>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en-US" sz="1013">
              <a:solidFill>
                <a:srgbClr val="FFC20F"/>
              </a:solidFill>
              <a:cs typeface="+mn-ea"/>
              <a:sym typeface="+mn-lt"/>
            </a:endParaRPr>
          </a:p>
        </p:txBody>
      </p:sp>
      <p:sp>
        <p:nvSpPr>
          <p:cNvPr id="263" name="等腰三角形 262"/>
          <p:cNvSpPr>
            <a:spLocks noChangeArrowheads="1"/>
          </p:cNvSpPr>
          <p:nvPr/>
        </p:nvSpPr>
        <p:spPr bwMode="auto">
          <a:xfrm rot="-6030424">
            <a:off x="8192096" y="4976218"/>
            <a:ext cx="135731" cy="117872"/>
          </a:xfrm>
          <a:prstGeom prst="triangle">
            <a:avLst>
              <a:gd name="adj" fmla="val 50000"/>
            </a:avLst>
          </a:prstGeom>
          <a:solidFill>
            <a:srgbClr val="30903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en-US" sz="1013">
              <a:solidFill>
                <a:srgbClr val="FFC20F"/>
              </a:solidFill>
              <a:cs typeface="+mn-ea"/>
              <a:sym typeface="+mn-lt"/>
            </a:endParaRPr>
          </a:p>
        </p:txBody>
      </p:sp>
      <p:sp>
        <p:nvSpPr>
          <p:cNvPr id="264" name="等腰三角形 263"/>
          <p:cNvSpPr>
            <a:spLocks noChangeArrowheads="1"/>
          </p:cNvSpPr>
          <p:nvPr/>
        </p:nvSpPr>
        <p:spPr bwMode="auto">
          <a:xfrm rot="-228606">
            <a:off x="8533210" y="4982767"/>
            <a:ext cx="91678" cy="78581"/>
          </a:xfrm>
          <a:prstGeom prst="triangle">
            <a:avLst>
              <a:gd name="adj" fmla="val 50000"/>
            </a:avLst>
          </a:prstGeom>
          <a:solidFill>
            <a:srgbClr val="2B7E2A"/>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en-US" sz="1013">
              <a:solidFill>
                <a:srgbClr val="FFC20F"/>
              </a:solidFill>
              <a:cs typeface="+mn-ea"/>
              <a:sym typeface="+mn-lt"/>
            </a:endParaRPr>
          </a:p>
        </p:txBody>
      </p:sp>
      <p:sp>
        <p:nvSpPr>
          <p:cNvPr id="265" name="等腰三角形 264"/>
          <p:cNvSpPr>
            <a:spLocks noChangeArrowheads="1"/>
          </p:cNvSpPr>
          <p:nvPr/>
        </p:nvSpPr>
        <p:spPr bwMode="auto">
          <a:xfrm rot="-3389783">
            <a:off x="8337948" y="4929188"/>
            <a:ext cx="44053" cy="36910"/>
          </a:xfrm>
          <a:prstGeom prst="triangle">
            <a:avLst>
              <a:gd name="adj" fmla="val 50000"/>
            </a:avLst>
          </a:prstGeom>
          <a:solidFill>
            <a:srgbClr val="5EA45A"/>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en-US" sz="1013">
              <a:solidFill>
                <a:srgbClr val="FFC20F"/>
              </a:solidFill>
              <a:cs typeface="+mn-ea"/>
              <a:sym typeface="+mn-lt"/>
            </a:endParaRPr>
          </a:p>
        </p:txBody>
      </p:sp>
      <p:sp>
        <p:nvSpPr>
          <p:cNvPr id="266" name="等腰三角形 265"/>
          <p:cNvSpPr>
            <a:spLocks noChangeArrowheads="1"/>
          </p:cNvSpPr>
          <p:nvPr/>
        </p:nvSpPr>
        <p:spPr bwMode="auto">
          <a:xfrm rot="8748521">
            <a:off x="8479631" y="4993482"/>
            <a:ext cx="44054" cy="36910"/>
          </a:xfrm>
          <a:prstGeom prst="triangle">
            <a:avLst>
              <a:gd name="adj" fmla="val 50000"/>
            </a:avLst>
          </a:prstGeom>
          <a:solidFill>
            <a:srgbClr val="55955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en-US" sz="1013">
              <a:solidFill>
                <a:srgbClr val="FFC20F"/>
              </a:solidFill>
              <a:cs typeface="+mn-ea"/>
              <a:sym typeface="+mn-lt"/>
            </a:endParaRPr>
          </a:p>
        </p:txBody>
      </p:sp>
      <p:sp>
        <p:nvSpPr>
          <p:cNvPr id="8" name="Oval 208"/>
          <p:cNvSpPr>
            <a:spLocks noChangeArrowheads="1"/>
          </p:cNvSpPr>
          <p:nvPr/>
        </p:nvSpPr>
        <p:spPr bwMode="auto">
          <a:xfrm>
            <a:off x="6160294" y="2402681"/>
            <a:ext cx="100013" cy="100013"/>
          </a:xfrm>
          <a:prstGeom prst="ellipse">
            <a:avLst/>
          </a:prstGeom>
          <a:solidFill>
            <a:srgbClr val="8FC3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sp>
        <p:nvSpPr>
          <p:cNvPr id="9" name="Oval 209"/>
          <p:cNvSpPr>
            <a:spLocks noChangeArrowheads="1"/>
          </p:cNvSpPr>
          <p:nvPr/>
        </p:nvSpPr>
        <p:spPr bwMode="auto">
          <a:xfrm>
            <a:off x="6171010" y="2415779"/>
            <a:ext cx="76200" cy="7381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grpSp>
        <p:nvGrpSpPr>
          <p:cNvPr id="4" name="组合 3"/>
          <p:cNvGrpSpPr>
            <a:grpSpLocks/>
          </p:cNvGrpSpPr>
          <p:nvPr/>
        </p:nvGrpSpPr>
        <p:grpSpPr bwMode="auto">
          <a:xfrm>
            <a:off x="2312194" y="2074069"/>
            <a:ext cx="221456" cy="221456"/>
            <a:chOff x="2411377" y="2283493"/>
            <a:chExt cx="358281" cy="358281"/>
          </a:xfrm>
        </p:grpSpPr>
        <p:sp>
          <p:nvSpPr>
            <p:cNvPr id="18553" name="Oval 195"/>
            <p:cNvSpPr>
              <a:spLocks noChangeArrowheads="1"/>
            </p:cNvSpPr>
            <p:nvPr/>
          </p:nvSpPr>
          <p:spPr bwMode="auto">
            <a:xfrm>
              <a:off x="2411377" y="2283493"/>
              <a:ext cx="358281" cy="358281"/>
            </a:xfrm>
            <a:prstGeom prst="ellipse">
              <a:avLst/>
            </a:prstGeom>
            <a:solidFill>
              <a:srgbClr val="8FC3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sp>
          <p:nvSpPr>
            <p:cNvPr id="18554" name="Oval 196"/>
            <p:cNvSpPr>
              <a:spLocks noChangeArrowheads="1"/>
            </p:cNvSpPr>
            <p:nvPr/>
          </p:nvSpPr>
          <p:spPr bwMode="auto">
            <a:xfrm>
              <a:off x="2453919" y="2324143"/>
              <a:ext cx="275091" cy="27509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grpSp>
      <p:grpSp>
        <p:nvGrpSpPr>
          <p:cNvPr id="241" name="组合 240"/>
          <p:cNvGrpSpPr>
            <a:grpSpLocks/>
          </p:cNvGrpSpPr>
          <p:nvPr/>
        </p:nvGrpSpPr>
        <p:grpSpPr bwMode="auto">
          <a:xfrm>
            <a:off x="3093244" y="2071688"/>
            <a:ext cx="127397" cy="127397"/>
            <a:chOff x="3674341" y="2278766"/>
            <a:chExt cx="207028" cy="207972"/>
          </a:xfrm>
        </p:grpSpPr>
        <p:sp>
          <p:nvSpPr>
            <p:cNvPr id="18556" name="Oval 197"/>
            <p:cNvSpPr>
              <a:spLocks noChangeArrowheads="1"/>
            </p:cNvSpPr>
            <p:nvPr/>
          </p:nvSpPr>
          <p:spPr bwMode="auto">
            <a:xfrm>
              <a:off x="3674341" y="2278766"/>
              <a:ext cx="207028" cy="207972"/>
            </a:xfrm>
            <a:prstGeom prst="ellipse">
              <a:avLst/>
            </a:prstGeom>
            <a:solidFill>
              <a:srgbClr val="8FC3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sp>
          <p:nvSpPr>
            <p:cNvPr id="18557" name="Oval 198"/>
            <p:cNvSpPr>
              <a:spLocks noChangeArrowheads="1"/>
            </p:cNvSpPr>
            <p:nvPr/>
          </p:nvSpPr>
          <p:spPr bwMode="auto">
            <a:xfrm>
              <a:off x="3698920" y="2303345"/>
              <a:ext cx="157870" cy="15881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grpSp>
      <p:grpSp>
        <p:nvGrpSpPr>
          <p:cNvPr id="240" name="组合 239"/>
          <p:cNvGrpSpPr>
            <a:grpSpLocks/>
          </p:cNvGrpSpPr>
          <p:nvPr/>
        </p:nvGrpSpPr>
        <p:grpSpPr bwMode="auto">
          <a:xfrm>
            <a:off x="3157538" y="2606278"/>
            <a:ext cx="98822" cy="100013"/>
            <a:chOff x="3779272" y="3144689"/>
            <a:chExt cx="158815" cy="160706"/>
          </a:xfrm>
        </p:grpSpPr>
        <p:sp>
          <p:nvSpPr>
            <p:cNvPr id="18559" name="Oval 199"/>
            <p:cNvSpPr>
              <a:spLocks noChangeArrowheads="1"/>
            </p:cNvSpPr>
            <p:nvPr/>
          </p:nvSpPr>
          <p:spPr bwMode="auto">
            <a:xfrm>
              <a:off x="3779272" y="3144689"/>
              <a:ext cx="158815" cy="160706"/>
            </a:xfrm>
            <a:prstGeom prst="ellipse">
              <a:avLst/>
            </a:prstGeom>
            <a:solidFill>
              <a:srgbClr val="8FC3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sp>
          <p:nvSpPr>
            <p:cNvPr id="18560" name="Oval 200"/>
            <p:cNvSpPr>
              <a:spLocks noChangeArrowheads="1"/>
            </p:cNvSpPr>
            <p:nvPr/>
          </p:nvSpPr>
          <p:spPr bwMode="auto">
            <a:xfrm>
              <a:off x="3797232" y="3164542"/>
              <a:ext cx="122892" cy="12100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grpSp>
      <p:grpSp>
        <p:nvGrpSpPr>
          <p:cNvPr id="242" name="组合 241"/>
          <p:cNvGrpSpPr>
            <a:grpSpLocks/>
          </p:cNvGrpSpPr>
          <p:nvPr/>
        </p:nvGrpSpPr>
        <p:grpSpPr bwMode="auto">
          <a:xfrm>
            <a:off x="4193382" y="2134791"/>
            <a:ext cx="98822" cy="98822"/>
            <a:chOff x="5454398" y="2381808"/>
            <a:chExt cx="160706" cy="160706"/>
          </a:xfrm>
        </p:grpSpPr>
        <p:sp>
          <p:nvSpPr>
            <p:cNvPr id="18562" name="Oval 201"/>
            <p:cNvSpPr>
              <a:spLocks noChangeArrowheads="1"/>
            </p:cNvSpPr>
            <p:nvPr/>
          </p:nvSpPr>
          <p:spPr bwMode="auto">
            <a:xfrm>
              <a:off x="5454398" y="2381808"/>
              <a:ext cx="160706" cy="160706"/>
            </a:xfrm>
            <a:prstGeom prst="ellipse">
              <a:avLst/>
            </a:prstGeom>
            <a:solidFill>
              <a:srgbClr val="8FC3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sp>
          <p:nvSpPr>
            <p:cNvPr id="18563" name="Oval 202"/>
            <p:cNvSpPr>
              <a:spLocks noChangeArrowheads="1"/>
            </p:cNvSpPr>
            <p:nvPr/>
          </p:nvSpPr>
          <p:spPr bwMode="auto">
            <a:xfrm>
              <a:off x="5474250" y="2401659"/>
              <a:ext cx="122892" cy="12100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grpSp>
      <p:grpSp>
        <p:nvGrpSpPr>
          <p:cNvPr id="248" name="组合 247"/>
          <p:cNvGrpSpPr>
            <a:grpSpLocks/>
          </p:cNvGrpSpPr>
          <p:nvPr/>
        </p:nvGrpSpPr>
        <p:grpSpPr bwMode="auto">
          <a:xfrm>
            <a:off x="6619876" y="2145507"/>
            <a:ext cx="97631" cy="98822"/>
            <a:chOff x="9379412" y="2399769"/>
            <a:chExt cx="158815" cy="158815"/>
          </a:xfrm>
        </p:grpSpPr>
        <p:sp>
          <p:nvSpPr>
            <p:cNvPr id="18565" name="Oval 206"/>
            <p:cNvSpPr>
              <a:spLocks noChangeArrowheads="1"/>
            </p:cNvSpPr>
            <p:nvPr/>
          </p:nvSpPr>
          <p:spPr bwMode="auto">
            <a:xfrm>
              <a:off x="9379412" y="2399769"/>
              <a:ext cx="158815" cy="158815"/>
            </a:xfrm>
            <a:prstGeom prst="ellipse">
              <a:avLst/>
            </a:prstGeom>
            <a:solidFill>
              <a:srgbClr val="8FC3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sp>
          <p:nvSpPr>
            <p:cNvPr id="18566" name="Oval 207"/>
            <p:cNvSpPr>
              <a:spLocks noChangeArrowheads="1"/>
            </p:cNvSpPr>
            <p:nvPr/>
          </p:nvSpPr>
          <p:spPr bwMode="auto">
            <a:xfrm>
              <a:off x="9397374" y="2417731"/>
              <a:ext cx="122892" cy="12289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grpSp>
      <p:grpSp>
        <p:nvGrpSpPr>
          <p:cNvPr id="247" name="组合 246"/>
          <p:cNvGrpSpPr>
            <a:grpSpLocks/>
          </p:cNvGrpSpPr>
          <p:nvPr/>
        </p:nvGrpSpPr>
        <p:grpSpPr bwMode="auto">
          <a:xfrm>
            <a:off x="6797278" y="3194447"/>
            <a:ext cx="98822" cy="98822"/>
            <a:chOff x="9665848" y="4096638"/>
            <a:chExt cx="160706" cy="158815"/>
          </a:xfrm>
        </p:grpSpPr>
        <p:sp>
          <p:nvSpPr>
            <p:cNvPr id="18568" name="Oval 210"/>
            <p:cNvSpPr>
              <a:spLocks noChangeArrowheads="1"/>
            </p:cNvSpPr>
            <p:nvPr/>
          </p:nvSpPr>
          <p:spPr bwMode="auto">
            <a:xfrm>
              <a:off x="9665848" y="4096638"/>
              <a:ext cx="160706" cy="158815"/>
            </a:xfrm>
            <a:prstGeom prst="ellipse">
              <a:avLst/>
            </a:prstGeom>
            <a:solidFill>
              <a:srgbClr val="8FC3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sp>
          <p:nvSpPr>
            <p:cNvPr id="18569" name="Oval 211"/>
            <p:cNvSpPr>
              <a:spLocks noChangeArrowheads="1"/>
            </p:cNvSpPr>
            <p:nvPr/>
          </p:nvSpPr>
          <p:spPr bwMode="auto">
            <a:xfrm>
              <a:off x="9685699" y="4114599"/>
              <a:ext cx="122892" cy="12289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grpSp>
      <p:grpSp>
        <p:nvGrpSpPr>
          <p:cNvPr id="245" name="组合 244"/>
          <p:cNvGrpSpPr>
            <a:grpSpLocks/>
          </p:cNvGrpSpPr>
          <p:nvPr/>
        </p:nvGrpSpPr>
        <p:grpSpPr bwMode="auto">
          <a:xfrm>
            <a:off x="5275660" y="2478881"/>
            <a:ext cx="98822" cy="100013"/>
            <a:chOff x="7204206" y="2938607"/>
            <a:chExt cx="160706" cy="160706"/>
          </a:xfrm>
        </p:grpSpPr>
        <p:sp>
          <p:nvSpPr>
            <p:cNvPr id="18571" name="Oval 212"/>
            <p:cNvSpPr>
              <a:spLocks noChangeArrowheads="1"/>
            </p:cNvSpPr>
            <p:nvPr/>
          </p:nvSpPr>
          <p:spPr bwMode="auto">
            <a:xfrm>
              <a:off x="7204206" y="2938607"/>
              <a:ext cx="160706" cy="160706"/>
            </a:xfrm>
            <a:prstGeom prst="ellipse">
              <a:avLst/>
            </a:prstGeom>
            <a:solidFill>
              <a:srgbClr val="8FC3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sp>
          <p:nvSpPr>
            <p:cNvPr id="18572" name="Oval 213"/>
            <p:cNvSpPr>
              <a:spLocks noChangeArrowheads="1"/>
            </p:cNvSpPr>
            <p:nvPr/>
          </p:nvSpPr>
          <p:spPr bwMode="auto">
            <a:xfrm>
              <a:off x="7224059" y="2958460"/>
              <a:ext cx="120056" cy="12100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grpSp>
      <p:grpSp>
        <p:nvGrpSpPr>
          <p:cNvPr id="238" name="组合 237"/>
          <p:cNvGrpSpPr>
            <a:grpSpLocks/>
          </p:cNvGrpSpPr>
          <p:nvPr/>
        </p:nvGrpSpPr>
        <p:grpSpPr bwMode="auto">
          <a:xfrm>
            <a:off x="3642123" y="3076575"/>
            <a:ext cx="159544" cy="159544"/>
            <a:chOff x="4562951" y="3904736"/>
            <a:chExt cx="257130" cy="259022"/>
          </a:xfrm>
        </p:grpSpPr>
        <p:sp>
          <p:nvSpPr>
            <p:cNvPr id="18574" name="Oval 216"/>
            <p:cNvSpPr>
              <a:spLocks noChangeArrowheads="1"/>
            </p:cNvSpPr>
            <p:nvPr/>
          </p:nvSpPr>
          <p:spPr bwMode="auto">
            <a:xfrm>
              <a:off x="4562951" y="3904736"/>
              <a:ext cx="257130" cy="259022"/>
            </a:xfrm>
            <a:prstGeom prst="ellipse">
              <a:avLst/>
            </a:prstGeom>
            <a:solidFill>
              <a:srgbClr val="8FC3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sp>
          <p:nvSpPr>
            <p:cNvPr id="18575" name="Oval 217"/>
            <p:cNvSpPr>
              <a:spLocks noChangeArrowheads="1"/>
            </p:cNvSpPr>
            <p:nvPr/>
          </p:nvSpPr>
          <p:spPr bwMode="auto">
            <a:xfrm>
              <a:off x="4592257" y="3935932"/>
              <a:ext cx="198518" cy="19851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grpSp>
      <p:grpSp>
        <p:nvGrpSpPr>
          <p:cNvPr id="243" name="组合 242"/>
          <p:cNvGrpSpPr>
            <a:grpSpLocks/>
          </p:cNvGrpSpPr>
          <p:nvPr/>
        </p:nvGrpSpPr>
        <p:grpSpPr bwMode="auto">
          <a:xfrm>
            <a:off x="4569619" y="1927622"/>
            <a:ext cx="159544" cy="160734"/>
            <a:chOff x="6062246" y="2046216"/>
            <a:chExt cx="259021" cy="259965"/>
          </a:xfrm>
        </p:grpSpPr>
        <p:sp>
          <p:nvSpPr>
            <p:cNvPr id="18577" name="Oval 218"/>
            <p:cNvSpPr>
              <a:spLocks noChangeArrowheads="1"/>
            </p:cNvSpPr>
            <p:nvPr/>
          </p:nvSpPr>
          <p:spPr bwMode="auto">
            <a:xfrm>
              <a:off x="6062246" y="2046216"/>
              <a:ext cx="259021" cy="259965"/>
            </a:xfrm>
            <a:prstGeom prst="ellipse">
              <a:avLst/>
            </a:prstGeom>
            <a:solidFill>
              <a:srgbClr val="8FC3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sp>
          <p:nvSpPr>
            <p:cNvPr id="18578" name="Oval 219"/>
            <p:cNvSpPr>
              <a:spLocks noChangeArrowheads="1"/>
            </p:cNvSpPr>
            <p:nvPr/>
          </p:nvSpPr>
          <p:spPr bwMode="auto">
            <a:xfrm>
              <a:off x="6093442" y="2078357"/>
              <a:ext cx="198518" cy="1966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grpSp>
      <p:grpSp>
        <p:nvGrpSpPr>
          <p:cNvPr id="244" name="组合 243"/>
          <p:cNvGrpSpPr>
            <a:grpSpLocks/>
          </p:cNvGrpSpPr>
          <p:nvPr/>
        </p:nvGrpSpPr>
        <p:grpSpPr bwMode="auto">
          <a:xfrm>
            <a:off x="5466160" y="1737123"/>
            <a:ext cx="159544" cy="159544"/>
            <a:chOff x="7512384" y="1738038"/>
            <a:chExt cx="259021" cy="259022"/>
          </a:xfrm>
        </p:grpSpPr>
        <p:sp>
          <p:nvSpPr>
            <p:cNvPr id="18580" name="Oval 220"/>
            <p:cNvSpPr>
              <a:spLocks noChangeArrowheads="1"/>
            </p:cNvSpPr>
            <p:nvPr/>
          </p:nvSpPr>
          <p:spPr bwMode="auto">
            <a:xfrm>
              <a:off x="7512384" y="1738038"/>
              <a:ext cx="259021" cy="259022"/>
            </a:xfrm>
            <a:prstGeom prst="ellipse">
              <a:avLst/>
            </a:prstGeom>
            <a:solidFill>
              <a:srgbClr val="8FC3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sp>
          <p:nvSpPr>
            <p:cNvPr id="18581" name="Oval 221"/>
            <p:cNvSpPr>
              <a:spLocks noChangeArrowheads="1"/>
            </p:cNvSpPr>
            <p:nvPr/>
          </p:nvSpPr>
          <p:spPr bwMode="auto">
            <a:xfrm>
              <a:off x="7540745" y="1769233"/>
              <a:ext cx="199466" cy="19946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grpSp>
      <p:grpSp>
        <p:nvGrpSpPr>
          <p:cNvPr id="235" name="组合 234"/>
          <p:cNvGrpSpPr>
            <a:grpSpLocks/>
          </p:cNvGrpSpPr>
          <p:nvPr/>
        </p:nvGrpSpPr>
        <p:grpSpPr bwMode="auto">
          <a:xfrm>
            <a:off x="2830116" y="2519363"/>
            <a:ext cx="160734" cy="159544"/>
            <a:chOff x="3249886" y="3003836"/>
            <a:chExt cx="259021" cy="259022"/>
          </a:xfrm>
        </p:grpSpPr>
        <p:sp>
          <p:nvSpPr>
            <p:cNvPr id="18583" name="Oval 222"/>
            <p:cNvSpPr>
              <a:spLocks noChangeArrowheads="1"/>
            </p:cNvSpPr>
            <p:nvPr/>
          </p:nvSpPr>
          <p:spPr bwMode="auto">
            <a:xfrm>
              <a:off x="3249886" y="3003836"/>
              <a:ext cx="259021" cy="259022"/>
            </a:xfrm>
            <a:prstGeom prst="ellipse">
              <a:avLst/>
            </a:prstGeom>
            <a:solidFill>
              <a:srgbClr val="8FC3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sp>
          <p:nvSpPr>
            <p:cNvPr id="18584" name="Oval 223"/>
            <p:cNvSpPr>
              <a:spLocks noChangeArrowheads="1"/>
            </p:cNvSpPr>
            <p:nvPr/>
          </p:nvSpPr>
          <p:spPr bwMode="auto">
            <a:xfrm>
              <a:off x="3281082" y="3035031"/>
              <a:ext cx="196629" cy="19851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grpSp>
      <p:grpSp>
        <p:nvGrpSpPr>
          <p:cNvPr id="239" name="组合 238"/>
          <p:cNvGrpSpPr>
            <a:grpSpLocks/>
          </p:cNvGrpSpPr>
          <p:nvPr/>
        </p:nvGrpSpPr>
        <p:grpSpPr bwMode="auto">
          <a:xfrm>
            <a:off x="4083844" y="2534841"/>
            <a:ext cx="160735" cy="159544"/>
            <a:chOff x="5277621" y="3028414"/>
            <a:chExt cx="259966" cy="259022"/>
          </a:xfrm>
        </p:grpSpPr>
        <p:sp>
          <p:nvSpPr>
            <p:cNvPr id="18586" name="Oval 224"/>
            <p:cNvSpPr>
              <a:spLocks noChangeArrowheads="1"/>
            </p:cNvSpPr>
            <p:nvPr/>
          </p:nvSpPr>
          <p:spPr bwMode="auto">
            <a:xfrm>
              <a:off x="5277621" y="3028414"/>
              <a:ext cx="259966" cy="259022"/>
            </a:xfrm>
            <a:prstGeom prst="ellipse">
              <a:avLst/>
            </a:prstGeom>
            <a:solidFill>
              <a:srgbClr val="8FC3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sp>
          <p:nvSpPr>
            <p:cNvPr id="18587" name="Oval 225"/>
            <p:cNvSpPr>
              <a:spLocks noChangeArrowheads="1"/>
            </p:cNvSpPr>
            <p:nvPr/>
          </p:nvSpPr>
          <p:spPr bwMode="auto">
            <a:xfrm>
              <a:off x="5309764" y="3056773"/>
              <a:ext cx="196629" cy="19946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grpSp>
      <p:grpSp>
        <p:nvGrpSpPr>
          <p:cNvPr id="249" name="组合 248"/>
          <p:cNvGrpSpPr>
            <a:grpSpLocks/>
          </p:cNvGrpSpPr>
          <p:nvPr/>
        </p:nvGrpSpPr>
        <p:grpSpPr bwMode="auto">
          <a:xfrm>
            <a:off x="6367463" y="2070498"/>
            <a:ext cx="159544" cy="159544"/>
            <a:chOff x="8971030" y="2276875"/>
            <a:chExt cx="259021" cy="259022"/>
          </a:xfrm>
        </p:grpSpPr>
        <p:sp>
          <p:nvSpPr>
            <p:cNvPr id="18589" name="Oval 226"/>
            <p:cNvSpPr>
              <a:spLocks noChangeArrowheads="1"/>
            </p:cNvSpPr>
            <p:nvPr/>
          </p:nvSpPr>
          <p:spPr bwMode="auto">
            <a:xfrm>
              <a:off x="8971030" y="2276875"/>
              <a:ext cx="259021" cy="259022"/>
            </a:xfrm>
            <a:prstGeom prst="ellipse">
              <a:avLst/>
            </a:prstGeom>
            <a:solidFill>
              <a:srgbClr val="8FC3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sp>
          <p:nvSpPr>
            <p:cNvPr id="18590" name="Oval 227"/>
            <p:cNvSpPr>
              <a:spLocks noChangeArrowheads="1"/>
            </p:cNvSpPr>
            <p:nvPr/>
          </p:nvSpPr>
          <p:spPr bwMode="auto">
            <a:xfrm>
              <a:off x="9002226" y="2306181"/>
              <a:ext cx="196629" cy="19851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grpSp>
      <p:grpSp>
        <p:nvGrpSpPr>
          <p:cNvPr id="224" name="组合 223"/>
          <p:cNvGrpSpPr>
            <a:grpSpLocks/>
          </p:cNvGrpSpPr>
          <p:nvPr/>
        </p:nvGrpSpPr>
        <p:grpSpPr bwMode="auto">
          <a:xfrm>
            <a:off x="2486025" y="1847850"/>
            <a:ext cx="160735" cy="159544"/>
            <a:chOff x="2693086" y="1916706"/>
            <a:chExt cx="259021" cy="259965"/>
          </a:xfrm>
        </p:grpSpPr>
        <p:sp>
          <p:nvSpPr>
            <p:cNvPr id="18592" name="Oval 228"/>
            <p:cNvSpPr>
              <a:spLocks noChangeArrowheads="1"/>
            </p:cNvSpPr>
            <p:nvPr/>
          </p:nvSpPr>
          <p:spPr bwMode="auto">
            <a:xfrm>
              <a:off x="2693086" y="1916706"/>
              <a:ext cx="259021" cy="259965"/>
            </a:xfrm>
            <a:prstGeom prst="ellipse">
              <a:avLst/>
            </a:prstGeom>
            <a:solidFill>
              <a:srgbClr val="8FC3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sp>
          <p:nvSpPr>
            <p:cNvPr id="18593" name="Oval 229"/>
            <p:cNvSpPr>
              <a:spLocks noChangeArrowheads="1"/>
            </p:cNvSpPr>
            <p:nvPr/>
          </p:nvSpPr>
          <p:spPr bwMode="auto">
            <a:xfrm>
              <a:off x="2724283" y="1947900"/>
              <a:ext cx="196629" cy="1975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grpSp>
      <p:grpSp>
        <p:nvGrpSpPr>
          <p:cNvPr id="236" name="组合 235"/>
          <p:cNvGrpSpPr>
            <a:grpSpLocks/>
          </p:cNvGrpSpPr>
          <p:nvPr/>
        </p:nvGrpSpPr>
        <p:grpSpPr bwMode="auto">
          <a:xfrm>
            <a:off x="3112294" y="3489723"/>
            <a:ext cx="159544" cy="159544"/>
            <a:chOff x="3705537" y="4573088"/>
            <a:chExt cx="259021" cy="259022"/>
          </a:xfrm>
        </p:grpSpPr>
        <p:sp>
          <p:nvSpPr>
            <p:cNvPr id="18595" name="Oval 230"/>
            <p:cNvSpPr>
              <a:spLocks noChangeArrowheads="1"/>
            </p:cNvSpPr>
            <p:nvPr/>
          </p:nvSpPr>
          <p:spPr bwMode="auto">
            <a:xfrm>
              <a:off x="3705537" y="4573088"/>
              <a:ext cx="259021" cy="259022"/>
            </a:xfrm>
            <a:prstGeom prst="ellipse">
              <a:avLst/>
            </a:prstGeom>
            <a:solidFill>
              <a:srgbClr val="8FC3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sp>
          <p:nvSpPr>
            <p:cNvPr id="18596" name="Oval 231"/>
            <p:cNvSpPr>
              <a:spLocks noChangeArrowheads="1"/>
            </p:cNvSpPr>
            <p:nvPr/>
          </p:nvSpPr>
          <p:spPr bwMode="auto">
            <a:xfrm>
              <a:off x="3736731" y="4604287"/>
              <a:ext cx="198518" cy="19852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grpSp>
      <p:grpSp>
        <p:nvGrpSpPr>
          <p:cNvPr id="246" name="组合 245"/>
          <p:cNvGrpSpPr>
            <a:grpSpLocks/>
          </p:cNvGrpSpPr>
          <p:nvPr/>
        </p:nvGrpSpPr>
        <p:grpSpPr bwMode="auto">
          <a:xfrm>
            <a:off x="5055394" y="3194447"/>
            <a:ext cx="98822" cy="98822"/>
            <a:chOff x="6848759" y="4096637"/>
            <a:chExt cx="160706" cy="158815"/>
          </a:xfrm>
        </p:grpSpPr>
        <p:sp>
          <p:nvSpPr>
            <p:cNvPr id="18598" name="Oval 214"/>
            <p:cNvSpPr>
              <a:spLocks noChangeArrowheads="1"/>
            </p:cNvSpPr>
            <p:nvPr/>
          </p:nvSpPr>
          <p:spPr bwMode="auto">
            <a:xfrm>
              <a:off x="6848759" y="4096637"/>
              <a:ext cx="160706" cy="158815"/>
            </a:xfrm>
            <a:prstGeom prst="ellipse">
              <a:avLst/>
            </a:prstGeom>
            <a:solidFill>
              <a:srgbClr val="8FC3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sp>
          <p:nvSpPr>
            <p:cNvPr id="18599" name="Oval 215"/>
            <p:cNvSpPr>
              <a:spLocks noChangeArrowheads="1"/>
            </p:cNvSpPr>
            <p:nvPr/>
          </p:nvSpPr>
          <p:spPr bwMode="auto">
            <a:xfrm>
              <a:off x="6868644" y="4114579"/>
              <a:ext cx="121002" cy="12289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grpSp>
      <p:sp>
        <p:nvSpPr>
          <p:cNvPr id="278" name="矩形 277"/>
          <p:cNvSpPr/>
          <p:nvPr/>
        </p:nvSpPr>
        <p:spPr>
          <a:xfrm>
            <a:off x="969169" y="336947"/>
            <a:ext cx="7162800" cy="3538538"/>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3" noProof="1">
              <a:cs typeface="+mn-ea"/>
              <a:sym typeface="+mn-lt"/>
            </a:endParaRPr>
          </a:p>
        </p:txBody>
      </p:sp>
      <p:sp>
        <p:nvSpPr>
          <p:cNvPr id="208" name="Freeform 9"/>
          <p:cNvSpPr>
            <a:spLocks noEditPoints="1" noChangeArrowheads="1"/>
          </p:cNvSpPr>
          <p:nvPr/>
        </p:nvSpPr>
        <p:spPr bwMode="auto">
          <a:xfrm>
            <a:off x="6007894" y="3987404"/>
            <a:ext cx="341710" cy="286940"/>
          </a:xfrm>
          <a:custGeom>
            <a:avLst/>
            <a:gdLst>
              <a:gd name="T0" fmla="*/ 22 w 67"/>
              <a:gd name="T1" fmla="*/ 52 h 52"/>
              <a:gd name="T2" fmla="*/ 30 w 67"/>
              <a:gd name="T3" fmla="*/ 52 h 52"/>
              <a:gd name="T4" fmla="*/ 32 w 67"/>
              <a:gd name="T5" fmla="*/ 51 h 52"/>
              <a:gd name="T6" fmla="*/ 32 w 67"/>
              <a:gd name="T7" fmla="*/ 34 h 52"/>
              <a:gd name="T8" fmla="*/ 27 w 67"/>
              <a:gd name="T9" fmla="*/ 31 h 52"/>
              <a:gd name="T10" fmla="*/ 20 w 67"/>
              <a:gd name="T11" fmla="*/ 35 h 52"/>
              <a:gd name="T12" fmla="*/ 20 w 67"/>
              <a:gd name="T13" fmla="*/ 51 h 52"/>
              <a:gd name="T14" fmla="*/ 22 w 67"/>
              <a:gd name="T15" fmla="*/ 52 h 52"/>
              <a:gd name="T16" fmla="*/ 0 w 67"/>
              <a:gd name="T17" fmla="*/ 34 h 52"/>
              <a:gd name="T18" fmla="*/ 25 w 67"/>
              <a:gd name="T19" fmla="*/ 19 h 52"/>
              <a:gd name="T20" fmla="*/ 27 w 67"/>
              <a:gd name="T21" fmla="*/ 18 h 52"/>
              <a:gd name="T22" fmla="*/ 28 w 67"/>
              <a:gd name="T23" fmla="*/ 19 h 52"/>
              <a:gd name="T24" fmla="*/ 36 w 67"/>
              <a:gd name="T25" fmla="*/ 23 h 52"/>
              <a:gd name="T26" fmla="*/ 56 w 67"/>
              <a:gd name="T27" fmla="*/ 6 h 52"/>
              <a:gd name="T28" fmla="*/ 53 w 67"/>
              <a:gd name="T29" fmla="*/ 3 h 52"/>
              <a:gd name="T30" fmla="*/ 60 w 67"/>
              <a:gd name="T31" fmla="*/ 1 h 52"/>
              <a:gd name="T32" fmla="*/ 67 w 67"/>
              <a:gd name="T33" fmla="*/ 0 h 52"/>
              <a:gd name="T34" fmla="*/ 65 w 67"/>
              <a:gd name="T35" fmla="*/ 7 h 52"/>
              <a:gd name="T36" fmla="*/ 63 w 67"/>
              <a:gd name="T37" fmla="*/ 14 h 52"/>
              <a:gd name="T38" fmla="*/ 60 w 67"/>
              <a:gd name="T39" fmla="*/ 10 h 52"/>
              <a:gd name="T40" fmla="*/ 38 w 67"/>
              <a:gd name="T41" fmla="*/ 29 h 52"/>
              <a:gd name="T42" fmla="*/ 36 w 67"/>
              <a:gd name="T43" fmla="*/ 31 h 52"/>
              <a:gd name="T44" fmla="*/ 35 w 67"/>
              <a:gd name="T45" fmla="*/ 30 h 52"/>
              <a:gd name="T46" fmla="*/ 27 w 67"/>
              <a:gd name="T47" fmla="*/ 25 h 52"/>
              <a:gd name="T48" fmla="*/ 3 w 67"/>
              <a:gd name="T49" fmla="*/ 39 h 52"/>
              <a:gd name="T50" fmla="*/ 0 w 67"/>
              <a:gd name="T51" fmla="*/ 34 h 52"/>
              <a:gd name="T52" fmla="*/ 6 w 67"/>
              <a:gd name="T53" fmla="*/ 52 h 52"/>
              <a:gd name="T54" fmla="*/ 14 w 67"/>
              <a:gd name="T55" fmla="*/ 52 h 52"/>
              <a:gd name="T56" fmla="*/ 16 w 67"/>
              <a:gd name="T57" fmla="*/ 51 h 52"/>
              <a:gd name="T58" fmla="*/ 16 w 67"/>
              <a:gd name="T59" fmla="*/ 38 h 52"/>
              <a:gd name="T60" fmla="*/ 4 w 67"/>
              <a:gd name="T61" fmla="*/ 44 h 52"/>
              <a:gd name="T62" fmla="*/ 4 w 67"/>
              <a:gd name="T63" fmla="*/ 51 h 52"/>
              <a:gd name="T64" fmla="*/ 6 w 67"/>
              <a:gd name="T65" fmla="*/ 52 h 52"/>
              <a:gd name="T66" fmla="*/ 38 w 67"/>
              <a:gd name="T67" fmla="*/ 52 h 52"/>
              <a:gd name="T68" fmla="*/ 46 w 67"/>
              <a:gd name="T69" fmla="*/ 52 h 52"/>
              <a:gd name="T70" fmla="*/ 48 w 67"/>
              <a:gd name="T71" fmla="*/ 51 h 52"/>
              <a:gd name="T72" fmla="*/ 48 w 67"/>
              <a:gd name="T73" fmla="*/ 27 h 52"/>
              <a:gd name="T74" fmla="*/ 48 w 67"/>
              <a:gd name="T75" fmla="*/ 27 h 52"/>
              <a:gd name="T76" fmla="*/ 37 w 67"/>
              <a:gd name="T77" fmla="*/ 37 h 52"/>
              <a:gd name="T78" fmla="*/ 37 w 67"/>
              <a:gd name="T79" fmla="*/ 36 h 52"/>
              <a:gd name="T80" fmla="*/ 37 w 67"/>
              <a:gd name="T81" fmla="*/ 51 h 52"/>
              <a:gd name="T82" fmla="*/ 38 w 67"/>
              <a:gd name="T83" fmla="*/ 52 h 52"/>
              <a:gd name="T84" fmla="*/ 55 w 67"/>
              <a:gd name="T85" fmla="*/ 52 h 52"/>
              <a:gd name="T86" fmla="*/ 62 w 67"/>
              <a:gd name="T87" fmla="*/ 52 h 52"/>
              <a:gd name="T88" fmla="*/ 64 w 67"/>
              <a:gd name="T89" fmla="*/ 51 h 52"/>
              <a:gd name="T90" fmla="*/ 64 w 67"/>
              <a:gd name="T91" fmla="*/ 22 h 52"/>
              <a:gd name="T92" fmla="*/ 60 w 67"/>
              <a:gd name="T93" fmla="*/ 17 h 52"/>
              <a:gd name="T94" fmla="*/ 53 w 67"/>
              <a:gd name="T95" fmla="*/ 23 h 52"/>
              <a:gd name="T96" fmla="*/ 53 w 67"/>
              <a:gd name="T97" fmla="*/ 51 h 52"/>
              <a:gd name="T98" fmla="*/ 55 w 67"/>
              <a:gd name="T99"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7" h="52">
                <a:moveTo>
                  <a:pt x="22" y="52"/>
                </a:moveTo>
                <a:cubicBezTo>
                  <a:pt x="25" y="52"/>
                  <a:pt x="28" y="52"/>
                  <a:pt x="30" y="52"/>
                </a:cubicBezTo>
                <a:cubicBezTo>
                  <a:pt x="31" y="52"/>
                  <a:pt x="32" y="52"/>
                  <a:pt x="32" y="51"/>
                </a:cubicBezTo>
                <a:cubicBezTo>
                  <a:pt x="32" y="34"/>
                  <a:pt x="32" y="34"/>
                  <a:pt x="32" y="34"/>
                </a:cubicBezTo>
                <a:cubicBezTo>
                  <a:pt x="27" y="31"/>
                  <a:pt x="27" y="31"/>
                  <a:pt x="27" y="31"/>
                </a:cubicBezTo>
                <a:cubicBezTo>
                  <a:pt x="20" y="35"/>
                  <a:pt x="20" y="35"/>
                  <a:pt x="20" y="35"/>
                </a:cubicBezTo>
                <a:cubicBezTo>
                  <a:pt x="20" y="51"/>
                  <a:pt x="20" y="51"/>
                  <a:pt x="20" y="51"/>
                </a:cubicBezTo>
                <a:cubicBezTo>
                  <a:pt x="20" y="52"/>
                  <a:pt x="21" y="52"/>
                  <a:pt x="22" y="52"/>
                </a:cubicBezTo>
                <a:close/>
                <a:moveTo>
                  <a:pt x="0" y="34"/>
                </a:moveTo>
                <a:cubicBezTo>
                  <a:pt x="25" y="19"/>
                  <a:pt x="25" y="19"/>
                  <a:pt x="25" y="19"/>
                </a:cubicBezTo>
                <a:cubicBezTo>
                  <a:pt x="27" y="18"/>
                  <a:pt x="27" y="18"/>
                  <a:pt x="27" y="18"/>
                </a:cubicBezTo>
                <a:cubicBezTo>
                  <a:pt x="28" y="19"/>
                  <a:pt x="28" y="19"/>
                  <a:pt x="28" y="19"/>
                </a:cubicBezTo>
                <a:cubicBezTo>
                  <a:pt x="36" y="23"/>
                  <a:pt x="36" y="23"/>
                  <a:pt x="36" y="23"/>
                </a:cubicBezTo>
                <a:cubicBezTo>
                  <a:pt x="56" y="6"/>
                  <a:pt x="56" y="6"/>
                  <a:pt x="56" y="6"/>
                </a:cubicBezTo>
                <a:cubicBezTo>
                  <a:pt x="53" y="3"/>
                  <a:pt x="53" y="3"/>
                  <a:pt x="53" y="3"/>
                </a:cubicBezTo>
                <a:cubicBezTo>
                  <a:pt x="60" y="1"/>
                  <a:pt x="60" y="1"/>
                  <a:pt x="60" y="1"/>
                </a:cubicBezTo>
                <a:cubicBezTo>
                  <a:pt x="67" y="0"/>
                  <a:pt x="67" y="0"/>
                  <a:pt x="67" y="0"/>
                </a:cubicBezTo>
                <a:cubicBezTo>
                  <a:pt x="65" y="7"/>
                  <a:pt x="65" y="7"/>
                  <a:pt x="65" y="7"/>
                </a:cubicBezTo>
                <a:cubicBezTo>
                  <a:pt x="63" y="14"/>
                  <a:pt x="63" y="14"/>
                  <a:pt x="63" y="14"/>
                </a:cubicBezTo>
                <a:cubicBezTo>
                  <a:pt x="60" y="10"/>
                  <a:pt x="60" y="10"/>
                  <a:pt x="60" y="10"/>
                </a:cubicBezTo>
                <a:cubicBezTo>
                  <a:pt x="38" y="29"/>
                  <a:pt x="38" y="29"/>
                  <a:pt x="38" y="29"/>
                </a:cubicBezTo>
                <a:cubicBezTo>
                  <a:pt x="36" y="31"/>
                  <a:pt x="36" y="31"/>
                  <a:pt x="36" y="31"/>
                </a:cubicBezTo>
                <a:cubicBezTo>
                  <a:pt x="35" y="30"/>
                  <a:pt x="35" y="30"/>
                  <a:pt x="35" y="30"/>
                </a:cubicBezTo>
                <a:cubicBezTo>
                  <a:pt x="27" y="25"/>
                  <a:pt x="27" y="25"/>
                  <a:pt x="27" y="25"/>
                </a:cubicBezTo>
                <a:cubicBezTo>
                  <a:pt x="3" y="39"/>
                  <a:pt x="3" y="39"/>
                  <a:pt x="3" y="39"/>
                </a:cubicBezTo>
                <a:cubicBezTo>
                  <a:pt x="0" y="34"/>
                  <a:pt x="0" y="34"/>
                  <a:pt x="0" y="34"/>
                </a:cubicBezTo>
                <a:close/>
                <a:moveTo>
                  <a:pt x="6" y="52"/>
                </a:moveTo>
                <a:cubicBezTo>
                  <a:pt x="14" y="52"/>
                  <a:pt x="14" y="52"/>
                  <a:pt x="14" y="52"/>
                </a:cubicBezTo>
                <a:cubicBezTo>
                  <a:pt x="15" y="52"/>
                  <a:pt x="16" y="52"/>
                  <a:pt x="16" y="51"/>
                </a:cubicBezTo>
                <a:cubicBezTo>
                  <a:pt x="16" y="38"/>
                  <a:pt x="16" y="38"/>
                  <a:pt x="16" y="38"/>
                </a:cubicBezTo>
                <a:cubicBezTo>
                  <a:pt x="4" y="44"/>
                  <a:pt x="4" y="44"/>
                  <a:pt x="4" y="44"/>
                </a:cubicBezTo>
                <a:cubicBezTo>
                  <a:pt x="4" y="51"/>
                  <a:pt x="4" y="51"/>
                  <a:pt x="4" y="51"/>
                </a:cubicBezTo>
                <a:cubicBezTo>
                  <a:pt x="4" y="52"/>
                  <a:pt x="5" y="52"/>
                  <a:pt x="6" y="52"/>
                </a:cubicBezTo>
                <a:close/>
                <a:moveTo>
                  <a:pt x="38" y="52"/>
                </a:moveTo>
                <a:cubicBezTo>
                  <a:pt x="41" y="52"/>
                  <a:pt x="44" y="52"/>
                  <a:pt x="46" y="52"/>
                </a:cubicBezTo>
                <a:cubicBezTo>
                  <a:pt x="47" y="52"/>
                  <a:pt x="48" y="52"/>
                  <a:pt x="48" y="51"/>
                </a:cubicBezTo>
                <a:cubicBezTo>
                  <a:pt x="48" y="43"/>
                  <a:pt x="48" y="35"/>
                  <a:pt x="48" y="27"/>
                </a:cubicBezTo>
                <a:cubicBezTo>
                  <a:pt x="48" y="27"/>
                  <a:pt x="48" y="27"/>
                  <a:pt x="48" y="27"/>
                </a:cubicBezTo>
                <a:cubicBezTo>
                  <a:pt x="37" y="37"/>
                  <a:pt x="37" y="37"/>
                  <a:pt x="37" y="37"/>
                </a:cubicBezTo>
                <a:cubicBezTo>
                  <a:pt x="37" y="36"/>
                  <a:pt x="37" y="36"/>
                  <a:pt x="37" y="36"/>
                </a:cubicBezTo>
                <a:cubicBezTo>
                  <a:pt x="37" y="51"/>
                  <a:pt x="37" y="51"/>
                  <a:pt x="37" y="51"/>
                </a:cubicBezTo>
                <a:cubicBezTo>
                  <a:pt x="37" y="52"/>
                  <a:pt x="37" y="52"/>
                  <a:pt x="38" y="52"/>
                </a:cubicBezTo>
                <a:close/>
                <a:moveTo>
                  <a:pt x="55" y="52"/>
                </a:moveTo>
                <a:cubicBezTo>
                  <a:pt x="62" y="52"/>
                  <a:pt x="62" y="52"/>
                  <a:pt x="62" y="52"/>
                </a:cubicBezTo>
                <a:cubicBezTo>
                  <a:pt x="63" y="52"/>
                  <a:pt x="64" y="52"/>
                  <a:pt x="64" y="51"/>
                </a:cubicBezTo>
                <a:cubicBezTo>
                  <a:pt x="64" y="22"/>
                  <a:pt x="64" y="22"/>
                  <a:pt x="64" y="22"/>
                </a:cubicBezTo>
                <a:cubicBezTo>
                  <a:pt x="60" y="17"/>
                  <a:pt x="60" y="17"/>
                  <a:pt x="60" y="17"/>
                </a:cubicBezTo>
                <a:cubicBezTo>
                  <a:pt x="53" y="23"/>
                  <a:pt x="53" y="23"/>
                  <a:pt x="53" y="23"/>
                </a:cubicBezTo>
                <a:cubicBezTo>
                  <a:pt x="53" y="51"/>
                  <a:pt x="53" y="51"/>
                  <a:pt x="53" y="51"/>
                </a:cubicBezTo>
                <a:cubicBezTo>
                  <a:pt x="53" y="52"/>
                  <a:pt x="54" y="52"/>
                  <a:pt x="55" y="52"/>
                </a:cubicBezTo>
                <a:close/>
              </a:path>
            </a:pathLst>
          </a:custGeom>
          <a:solidFill>
            <a:srgbClr val="1975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sp>
        <p:nvSpPr>
          <p:cNvPr id="212" name="矩形 211"/>
          <p:cNvSpPr>
            <a:spLocks noChangeArrowheads="1"/>
          </p:cNvSpPr>
          <p:nvPr/>
        </p:nvSpPr>
        <p:spPr bwMode="auto">
          <a:xfrm>
            <a:off x="1053704" y="4269582"/>
            <a:ext cx="2105025" cy="462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5000"/>
              </a:lnSpc>
            </a:pPr>
            <a:r>
              <a:rPr lang="en-US" altLang="zh-CN" sz="1013" dirty="0">
                <a:solidFill>
                  <a:srgbClr val="262626"/>
                </a:solidFill>
                <a:cs typeface="+mn-ea"/>
                <a:sym typeface="+mn-lt"/>
              </a:rPr>
              <a:t>Click here to add content, content to match the title. </a:t>
            </a:r>
            <a:endParaRPr lang="zh-CN" altLang="en-US" sz="1013" dirty="0">
              <a:solidFill>
                <a:srgbClr val="262626"/>
              </a:solidFill>
              <a:cs typeface="+mn-ea"/>
              <a:sym typeface="+mn-lt"/>
            </a:endParaRPr>
          </a:p>
        </p:txBody>
      </p:sp>
      <p:sp>
        <p:nvSpPr>
          <p:cNvPr id="209" name="Freeform 5"/>
          <p:cNvSpPr>
            <a:spLocks noEditPoints="1" noChangeArrowheads="1"/>
          </p:cNvSpPr>
          <p:nvPr/>
        </p:nvSpPr>
        <p:spPr bwMode="auto">
          <a:xfrm>
            <a:off x="683419" y="4049316"/>
            <a:ext cx="334566" cy="285750"/>
          </a:xfrm>
          <a:custGeom>
            <a:avLst/>
            <a:gdLst>
              <a:gd name="T0" fmla="*/ 20 w 86"/>
              <a:gd name="T1" fmla="*/ 2 h 70"/>
              <a:gd name="T2" fmla="*/ 60 w 86"/>
              <a:gd name="T3" fmla="*/ 2 h 70"/>
              <a:gd name="T4" fmla="*/ 80 w 86"/>
              <a:gd name="T5" fmla="*/ 6 h 70"/>
              <a:gd name="T6" fmla="*/ 74 w 86"/>
              <a:gd name="T7" fmla="*/ 26 h 70"/>
              <a:gd name="T8" fmla="*/ 59 w 86"/>
              <a:gd name="T9" fmla="*/ 8 h 70"/>
              <a:gd name="T10" fmla="*/ 43 w 86"/>
              <a:gd name="T11" fmla="*/ 54 h 70"/>
              <a:gd name="T12" fmla="*/ 49 w 86"/>
              <a:gd name="T13" fmla="*/ 58 h 70"/>
              <a:gd name="T14" fmla="*/ 50 w 86"/>
              <a:gd name="T15" fmla="*/ 59 h 70"/>
              <a:gd name="T16" fmla="*/ 40 w 86"/>
              <a:gd name="T17" fmla="*/ 60 h 70"/>
              <a:gd name="T18" fmla="*/ 22 w 86"/>
              <a:gd name="T19" fmla="*/ 60 h 70"/>
              <a:gd name="T20" fmla="*/ 0 w 86"/>
              <a:gd name="T21" fmla="*/ 58 h 70"/>
              <a:gd name="T22" fmla="*/ 3 w 86"/>
              <a:gd name="T23" fmla="*/ 3 h 70"/>
              <a:gd name="T24" fmla="*/ 59 w 86"/>
              <a:gd name="T25" fmla="*/ 37 h 70"/>
              <a:gd name="T26" fmla="*/ 57 w 86"/>
              <a:gd name="T27" fmla="*/ 51 h 70"/>
              <a:gd name="T28" fmla="*/ 72 w 86"/>
              <a:gd name="T29" fmla="*/ 53 h 70"/>
              <a:gd name="T30" fmla="*/ 74 w 86"/>
              <a:gd name="T31" fmla="*/ 39 h 70"/>
              <a:gd name="T32" fmla="*/ 56 w 86"/>
              <a:gd name="T33" fmla="*/ 33 h 70"/>
              <a:gd name="T34" fmla="*/ 53 w 86"/>
              <a:gd name="T35" fmla="*/ 55 h 70"/>
              <a:gd name="T36" fmla="*/ 73 w 86"/>
              <a:gd name="T37" fmla="*/ 59 h 70"/>
              <a:gd name="T38" fmla="*/ 79 w 86"/>
              <a:gd name="T39" fmla="*/ 68 h 70"/>
              <a:gd name="T40" fmla="*/ 84 w 86"/>
              <a:gd name="T41" fmla="*/ 69 h 70"/>
              <a:gd name="T42" fmla="*/ 80 w 86"/>
              <a:gd name="T43" fmla="*/ 57 h 70"/>
              <a:gd name="T44" fmla="*/ 81 w 86"/>
              <a:gd name="T45" fmla="*/ 47 h 70"/>
              <a:gd name="T46" fmla="*/ 67 w 86"/>
              <a:gd name="T47" fmla="*/ 29 h 70"/>
              <a:gd name="T48" fmla="*/ 58 w 86"/>
              <a:gd name="T49" fmla="*/ 46 h 70"/>
              <a:gd name="T50" fmla="*/ 58 w 86"/>
              <a:gd name="T51" fmla="*/ 46 h 70"/>
              <a:gd name="T52" fmla="*/ 47 w 86"/>
              <a:gd name="T53" fmla="*/ 19 h 70"/>
              <a:gd name="T54" fmla="*/ 71 w 86"/>
              <a:gd name="T55" fmla="*/ 24 h 70"/>
              <a:gd name="T56" fmla="*/ 71 w 86"/>
              <a:gd name="T57" fmla="*/ 15 h 70"/>
              <a:gd name="T58" fmla="*/ 47 w 86"/>
              <a:gd name="T59" fmla="*/ 14 h 70"/>
              <a:gd name="T60" fmla="*/ 71 w 86"/>
              <a:gd name="T61" fmla="*/ 15 h 70"/>
              <a:gd name="T62" fmla="*/ 10 w 86"/>
              <a:gd name="T63" fmla="*/ 51 h 70"/>
              <a:gd name="T64" fmla="*/ 34 w 86"/>
              <a:gd name="T65" fmla="*/ 46 h 70"/>
              <a:gd name="T66" fmla="*/ 10 w 86"/>
              <a:gd name="T67" fmla="*/ 41 h 70"/>
              <a:gd name="T68" fmla="*/ 34 w 86"/>
              <a:gd name="T69" fmla="*/ 41 h 70"/>
              <a:gd name="T70" fmla="*/ 10 w 86"/>
              <a:gd name="T71" fmla="*/ 41 h 70"/>
              <a:gd name="T72" fmla="*/ 10 w 86"/>
              <a:gd name="T73" fmla="*/ 37 h 70"/>
              <a:gd name="T74" fmla="*/ 34 w 86"/>
              <a:gd name="T75" fmla="*/ 32 h 70"/>
              <a:gd name="T76" fmla="*/ 22 w 86"/>
              <a:gd name="T77" fmla="*/ 25 h 70"/>
              <a:gd name="T78" fmla="*/ 34 w 86"/>
              <a:gd name="T79" fmla="*/ 27 h 70"/>
              <a:gd name="T80" fmla="*/ 22 w 86"/>
              <a:gd name="T81" fmla="*/ 25 h 70"/>
              <a:gd name="T82" fmla="*/ 22 w 86"/>
              <a:gd name="T83" fmla="*/ 21 h 70"/>
              <a:gd name="T84" fmla="*/ 34 w 86"/>
              <a:gd name="T85" fmla="*/ 18 h 70"/>
              <a:gd name="T86" fmla="*/ 22 w 86"/>
              <a:gd name="T87" fmla="*/ 14 h 70"/>
              <a:gd name="T88" fmla="*/ 34 w 86"/>
              <a:gd name="T89" fmla="*/ 15 h 70"/>
              <a:gd name="T90" fmla="*/ 22 w 86"/>
              <a:gd name="T91" fmla="*/ 14 h 70"/>
              <a:gd name="T92" fmla="*/ 9 w 86"/>
              <a:gd name="T93" fmla="*/ 31 h 70"/>
              <a:gd name="T94" fmla="*/ 19 w 86"/>
              <a:gd name="T95" fmla="*/ 13 h 70"/>
              <a:gd name="T96" fmla="*/ 21 w 86"/>
              <a:gd name="T97" fmla="*/ 8 h 70"/>
              <a:gd name="T98" fmla="*/ 5 w 86"/>
              <a:gd name="T99" fmla="*/ 56 h 70"/>
              <a:gd name="T100" fmla="*/ 37 w 86"/>
              <a:gd name="T101" fmla="*/ 54 h 70"/>
              <a:gd name="T102" fmla="*/ 21 w 86"/>
              <a:gd name="T103" fmla="*/ 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6" h="70">
                <a:moveTo>
                  <a:pt x="3" y="3"/>
                </a:moveTo>
                <a:cubicBezTo>
                  <a:pt x="8" y="4"/>
                  <a:pt x="14" y="3"/>
                  <a:pt x="20" y="2"/>
                </a:cubicBezTo>
                <a:cubicBezTo>
                  <a:pt x="28" y="1"/>
                  <a:pt x="35" y="0"/>
                  <a:pt x="40" y="3"/>
                </a:cubicBezTo>
                <a:cubicBezTo>
                  <a:pt x="45" y="0"/>
                  <a:pt x="52" y="1"/>
                  <a:pt x="60" y="2"/>
                </a:cubicBezTo>
                <a:cubicBezTo>
                  <a:pt x="65" y="3"/>
                  <a:pt x="72" y="4"/>
                  <a:pt x="77" y="3"/>
                </a:cubicBezTo>
                <a:cubicBezTo>
                  <a:pt x="80" y="6"/>
                  <a:pt x="80" y="6"/>
                  <a:pt x="80" y="6"/>
                </a:cubicBezTo>
                <a:cubicBezTo>
                  <a:pt x="80" y="30"/>
                  <a:pt x="80" y="30"/>
                  <a:pt x="80" y="30"/>
                </a:cubicBezTo>
                <a:cubicBezTo>
                  <a:pt x="78" y="28"/>
                  <a:pt x="76" y="27"/>
                  <a:pt x="74" y="26"/>
                </a:cubicBezTo>
                <a:cubicBezTo>
                  <a:pt x="74" y="9"/>
                  <a:pt x="74" y="9"/>
                  <a:pt x="74" y="9"/>
                </a:cubicBezTo>
                <a:cubicBezTo>
                  <a:pt x="69" y="9"/>
                  <a:pt x="64" y="8"/>
                  <a:pt x="59" y="8"/>
                </a:cubicBezTo>
                <a:cubicBezTo>
                  <a:pt x="52" y="7"/>
                  <a:pt x="46" y="6"/>
                  <a:pt x="43" y="8"/>
                </a:cubicBezTo>
                <a:cubicBezTo>
                  <a:pt x="43" y="54"/>
                  <a:pt x="43" y="54"/>
                  <a:pt x="43" y="54"/>
                </a:cubicBezTo>
                <a:cubicBezTo>
                  <a:pt x="44" y="54"/>
                  <a:pt x="45" y="54"/>
                  <a:pt x="47" y="54"/>
                </a:cubicBezTo>
                <a:cubicBezTo>
                  <a:pt x="47" y="55"/>
                  <a:pt x="48" y="56"/>
                  <a:pt x="49" y="58"/>
                </a:cubicBezTo>
                <a:cubicBezTo>
                  <a:pt x="50" y="58"/>
                  <a:pt x="50" y="59"/>
                  <a:pt x="51" y="59"/>
                </a:cubicBezTo>
                <a:cubicBezTo>
                  <a:pt x="50" y="59"/>
                  <a:pt x="50" y="59"/>
                  <a:pt x="50" y="59"/>
                </a:cubicBezTo>
                <a:cubicBezTo>
                  <a:pt x="46" y="59"/>
                  <a:pt x="43" y="59"/>
                  <a:pt x="41" y="60"/>
                </a:cubicBezTo>
                <a:cubicBezTo>
                  <a:pt x="40" y="60"/>
                  <a:pt x="40" y="60"/>
                  <a:pt x="40" y="60"/>
                </a:cubicBezTo>
                <a:cubicBezTo>
                  <a:pt x="38" y="60"/>
                  <a:pt x="38" y="60"/>
                  <a:pt x="38" y="60"/>
                </a:cubicBezTo>
                <a:cubicBezTo>
                  <a:pt x="36" y="59"/>
                  <a:pt x="29" y="59"/>
                  <a:pt x="22" y="60"/>
                </a:cubicBezTo>
                <a:cubicBezTo>
                  <a:pt x="15" y="61"/>
                  <a:pt x="8" y="62"/>
                  <a:pt x="2" y="61"/>
                </a:cubicBezTo>
                <a:cubicBezTo>
                  <a:pt x="0" y="58"/>
                  <a:pt x="0" y="58"/>
                  <a:pt x="0" y="58"/>
                </a:cubicBezTo>
                <a:cubicBezTo>
                  <a:pt x="0" y="6"/>
                  <a:pt x="0" y="6"/>
                  <a:pt x="0" y="6"/>
                </a:cubicBezTo>
                <a:cubicBezTo>
                  <a:pt x="3" y="3"/>
                  <a:pt x="3" y="3"/>
                  <a:pt x="3" y="3"/>
                </a:cubicBezTo>
                <a:close/>
                <a:moveTo>
                  <a:pt x="67" y="35"/>
                </a:moveTo>
                <a:cubicBezTo>
                  <a:pt x="64" y="34"/>
                  <a:pt x="61" y="35"/>
                  <a:pt x="59" y="37"/>
                </a:cubicBezTo>
                <a:cubicBezTo>
                  <a:pt x="57" y="39"/>
                  <a:pt x="56" y="41"/>
                  <a:pt x="55" y="44"/>
                </a:cubicBezTo>
                <a:cubicBezTo>
                  <a:pt x="55" y="46"/>
                  <a:pt x="56" y="49"/>
                  <a:pt x="57" y="51"/>
                </a:cubicBezTo>
                <a:cubicBezTo>
                  <a:pt x="59" y="54"/>
                  <a:pt x="62" y="55"/>
                  <a:pt x="64" y="55"/>
                </a:cubicBezTo>
                <a:cubicBezTo>
                  <a:pt x="67" y="56"/>
                  <a:pt x="70" y="55"/>
                  <a:pt x="72" y="53"/>
                </a:cubicBezTo>
                <a:cubicBezTo>
                  <a:pt x="74" y="51"/>
                  <a:pt x="76" y="49"/>
                  <a:pt x="76" y="46"/>
                </a:cubicBezTo>
                <a:cubicBezTo>
                  <a:pt x="76" y="44"/>
                  <a:pt x="75" y="41"/>
                  <a:pt x="74" y="39"/>
                </a:cubicBezTo>
                <a:cubicBezTo>
                  <a:pt x="72" y="36"/>
                  <a:pt x="69" y="35"/>
                  <a:pt x="67" y="35"/>
                </a:cubicBezTo>
                <a:close/>
                <a:moveTo>
                  <a:pt x="56" y="33"/>
                </a:moveTo>
                <a:cubicBezTo>
                  <a:pt x="52" y="35"/>
                  <a:pt x="50" y="39"/>
                  <a:pt x="50" y="43"/>
                </a:cubicBezTo>
                <a:cubicBezTo>
                  <a:pt x="50" y="47"/>
                  <a:pt x="51" y="51"/>
                  <a:pt x="53" y="55"/>
                </a:cubicBezTo>
                <a:cubicBezTo>
                  <a:pt x="56" y="58"/>
                  <a:pt x="60" y="60"/>
                  <a:pt x="64" y="60"/>
                </a:cubicBezTo>
                <a:cubicBezTo>
                  <a:pt x="67" y="61"/>
                  <a:pt x="70" y="60"/>
                  <a:pt x="73" y="59"/>
                </a:cubicBezTo>
                <a:cubicBezTo>
                  <a:pt x="73" y="60"/>
                  <a:pt x="73" y="61"/>
                  <a:pt x="74" y="61"/>
                </a:cubicBezTo>
                <a:cubicBezTo>
                  <a:pt x="79" y="68"/>
                  <a:pt x="79" y="68"/>
                  <a:pt x="79" y="68"/>
                </a:cubicBezTo>
                <a:cubicBezTo>
                  <a:pt x="80" y="70"/>
                  <a:pt x="83" y="70"/>
                  <a:pt x="84" y="69"/>
                </a:cubicBezTo>
                <a:cubicBezTo>
                  <a:pt x="84" y="69"/>
                  <a:pt x="84" y="69"/>
                  <a:pt x="84" y="69"/>
                </a:cubicBezTo>
                <a:cubicBezTo>
                  <a:pt x="86" y="67"/>
                  <a:pt x="86" y="65"/>
                  <a:pt x="85" y="63"/>
                </a:cubicBezTo>
                <a:cubicBezTo>
                  <a:pt x="80" y="57"/>
                  <a:pt x="80" y="57"/>
                  <a:pt x="80" y="57"/>
                </a:cubicBezTo>
                <a:cubicBezTo>
                  <a:pt x="79" y="56"/>
                  <a:pt x="78" y="55"/>
                  <a:pt x="77" y="55"/>
                </a:cubicBezTo>
                <a:cubicBezTo>
                  <a:pt x="79" y="53"/>
                  <a:pt x="81" y="50"/>
                  <a:pt x="81" y="47"/>
                </a:cubicBezTo>
                <a:cubicBezTo>
                  <a:pt x="82" y="43"/>
                  <a:pt x="81" y="39"/>
                  <a:pt x="78" y="35"/>
                </a:cubicBezTo>
                <a:cubicBezTo>
                  <a:pt x="75" y="32"/>
                  <a:pt x="71" y="30"/>
                  <a:pt x="67" y="29"/>
                </a:cubicBezTo>
                <a:cubicBezTo>
                  <a:pt x="63" y="29"/>
                  <a:pt x="59" y="30"/>
                  <a:pt x="56" y="33"/>
                </a:cubicBezTo>
                <a:close/>
                <a:moveTo>
                  <a:pt x="58" y="46"/>
                </a:moveTo>
                <a:cubicBezTo>
                  <a:pt x="60" y="41"/>
                  <a:pt x="64" y="39"/>
                  <a:pt x="70" y="38"/>
                </a:cubicBezTo>
                <a:cubicBezTo>
                  <a:pt x="64" y="34"/>
                  <a:pt x="57" y="40"/>
                  <a:pt x="58" y="46"/>
                </a:cubicBezTo>
                <a:close/>
                <a:moveTo>
                  <a:pt x="71" y="21"/>
                </a:moveTo>
                <a:cubicBezTo>
                  <a:pt x="65" y="21"/>
                  <a:pt x="51" y="19"/>
                  <a:pt x="47" y="19"/>
                </a:cubicBezTo>
                <a:cubicBezTo>
                  <a:pt x="47" y="20"/>
                  <a:pt x="47" y="21"/>
                  <a:pt x="47" y="21"/>
                </a:cubicBezTo>
                <a:cubicBezTo>
                  <a:pt x="51" y="21"/>
                  <a:pt x="67" y="24"/>
                  <a:pt x="71" y="24"/>
                </a:cubicBezTo>
                <a:cubicBezTo>
                  <a:pt x="71" y="23"/>
                  <a:pt x="71" y="22"/>
                  <a:pt x="71" y="21"/>
                </a:cubicBezTo>
                <a:close/>
                <a:moveTo>
                  <a:pt x="71" y="15"/>
                </a:moveTo>
                <a:cubicBezTo>
                  <a:pt x="65" y="15"/>
                  <a:pt x="51" y="12"/>
                  <a:pt x="47" y="12"/>
                </a:cubicBezTo>
                <a:cubicBezTo>
                  <a:pt x="47" y="13"/>
                  <a:pt x="47" y="14"/>
                  <a:pt x="47" y="14"/>
                </a:cubicBezTo>
                <a:cubicBezTo>
                  <a:pt x="51" y="14"/>
                  <a:pt x="67" y="17"/>
                  <a:pt x="71" y="17"/>
                </a:cubicBezTo>
                <a:cubicBezTo>
                  <a:pt x="71" y="16"/>
                  <a:pt x="71" y="15"/>
                  <a:pt x="71" y="15"/>
                </a:cubicBezTo>
                <a:close/>
                <a:moveTo>
                  <a:pt x="10" y="49"/>
                </a:moveTo>
                <a:cubicBezTo>
                  <a:pt x="10" y="49"/>
                  <a:pt x="10" y="50"/>
                  <a:pt x="10" y="51"/>
                </a:cubicBezTo>
                <a:cubicBezTo>
                  <a:pt x="14" y="51"/>
                  <a:pt x="29" y="48"/>
                  <a:pt x="34" y="48"/>
                </a:cubicBezTo>
                <a:cubicBezTo>
                  <a:pt x="34" y="48"/>
                  <a:pt x="34" y="47"/>
                  <a:pt x="34" y="46"/>
                </a:cubicBezTo>
                <a:cubicBezTo>
                  <a:pt x="30" y="46"/>
                  <a:pt x="15" y="49"/>
                  <a:pt x="10" y="49"/>
                </a:cubicBezTo>
                <a:close/>
                <a:moveTo>
                  <a:pt x="10" y="41"/>
                </a:moveTo>
                <a:cubicBezTo>
                  <a:pt x="10" y="42"/>
                  <a:pt x="10" y="43"/>
                  <a:pt x="10" y="43"/>
                </a:cubicBezTo>
                <a:cubicBezTo>
                  <a:pt x="14" y="44"/>
                  <a:pt x="29" y="41"/>
                  <a:pt x="34" y="41"/>
                </a:cubicBezTo>
                <a:cubicBezTo>
                  <a:pt x="34" y="40"/>
                  <a:pt x="34" y="40"/>
                  <a:pt x="34" y="39"/>
                </a:cubicBezTo>
                <a:cubicBezTo>
                  <a:pt x="30" y="39"/>
                  <a:pt x="15" y="41"/>
                  <a:pt x="10" y="41"/>
                </a:cubicBezTo>
                <a:close/>
                <a:moveTo>
                  <a:pt x="10" y="34"/>
                </a:moveTo>
                <a:cubicBezTo>
                  <a:pt x="10" y="35"/>
                  <a:pt x="10" y="36"/>
                  <a:pt x="10" y="37"/>
                </a:cubicBezTo>
                <a:cubicBezTo>
                  <a:pt x="14" y="37"/>
                  <a:pt x="29" y="34"/>
                  <a:pt x="34" y="34"/>
                </a:cubicBezTo>
                <a:cubicBezTo>
                  <a:pt x="34" y="33"/>
                  <a:pt x="34" y="33"/>
                  <a:pt x="34" y="32"/>
                </a:cubicBezTo>
                <a:cubicBezTo>
                  <a:pt x="30" y="32"/>
                  <a:pt x="15" y="34"/>
                  <a:pt x="10" y="34"/>
                </a:cubicBezTo>
                <a:close/>
                <a:moveTo>
                  <a:pt x="22" y="25"/>
                </a:moveTo>
                <a:cubicBezTo>
                  <a:pt x="22" y="26"/>
                  <a:pt x="22" y="27"/>
                  <a:pt x="22" y="28"/>
                </a:cubicBezTo>
                <a:cubicBezTo>
                  <a:pt x="25" y="28"/>
                  <a:pt x="29" y="26"/>
                  <a:pt x="34" y="27"/>
                </a:cubicBezTo>
                <a:cubicBezTo>
                  <a:pt x="34" y="26"/>
                  <a:pt x="34" y="25"/>
                  <a:pt x="34" y="24"/>
                </a:cubicBezTo>
                <a:cubicBezTo>
                  <a:pt x="30" y="24"/>
                  <a:pt x="26" y="25"/>
                  <a:pt x="22" y="25"/>
                </a:cubicBezTo>
                <a:close/>
                <a:moveTo>
                  <a:pt x="22" y="19"/>
                </a:moveTo>
                <a:cubicBezTo>
                  <a:pt x="22" y="20"/>
                  <a:pt x="22" y="21"/>
                  <a:pt x="22" y="21"/>
                </a:cubicBezTo>
                <a:cubicBezTo>
                  <a:pt x="25" y="21"/>
                  <a:pt x="29" y="20"/>
                  <a:pt x="34" y="20"/>
                </a:cubicBezTo>
                <a:cubicBezTo>
                  <a:pt x="34" y="20"/>
                  <a:pt x="34" y="19"/>
                  <a:pt x="34" y="18"/>
                </a:cubicBezTo>
                <a:cubicBezTo>
                  <a:pt x="30" y="18"/>
                  <a:pt x="26" y="19"/>
                  <a:pt x="22" y="19"/>
                </a:cubicBezTo>
                <a:close/>
                <a:moveTo>
                  <a:pt x="22" y="14"/>
                </a:moveTo>
                <a:cubicBezTo>
                  <a:pt x="22" y="15"/>
                  <a:pt x="22" y="15"/>
                  <a:pt x="22" y="16"/>
                </a:cubicBezTo>
                <a:cubicBezTo>
                  <a:pt x="25" y="16"/>
                  <a:pt x="29" y="15"/>
                  <a:pt x="34" y="15"/>
                </a:cubicBezTo>
                <a:cubicBezTo>
                  <a:pt x="34" y="14"/>
                  <a:pt x="34" y="14"/>
                  <a:pt x="34" y="13"/>
                </a:cubicBezTo>
                <a:cubicBezTo>
                  <a:pt x="30" y="13"/>
                  <a:pt x="26" y="13"/>
                  <a:pt x="22" y="14"/>
                </a:cubicBezTo>
                <a:close/>
                <a:moveTo>
                  <a:pt x="9" y="14"/>
                </a:moveTo>
                <a:cubicBezTo>
                  <a:pt x="9" y="31"/>
                  <a:pt x="9" y="31"/>
                  <a:pt x="9" y="31"/>
                </a:cubicBezTo>
                <a:cubicBezTo>
                  <a:pt x="19" y="30"/>
                  <a:pt x="19" y="30"/>
                  <a:pt x="19" y="30"/>
                </a:cubicBezTo>
                <a:cubicBezTo>
                  <a:pt x="19" y="13"/>
                  <a:pt x="19" y="13"/>
                  <a:pt x="19" y="13"/>
                </a:cubicBezTo>
                <a:cubicBezTo>
                  <a:pt x="9" y="14"/>
                  <a:pt x="9" y="14"/>
                  <a:pt x="9" y="14"/>
                </a:cubicBezTo>
                <a:close/>
                <a:moveTo>
                  <a:pt x="21" y="8"/>
                </a:moveTo>
                <a:cubicBezTo>
                  <a:pt x="16" y="8"/>
                  <a:pt x="10" y="9"/>
                  <a:pt x="5" y="9"/>
                </a:cubicBezTo>
                <a:cubicBezTo>
                  <a:pt x="5" y="56"/>
                  <a:pt x="5" y="56"/>
                  <a:pt x="5" y="56"/>
                </a:cubicBezTo>
                <a:cubicBezTo>
                  <a:pt x="10" y="56"/>
                  <a:pt x="16" y="55"/>
                  <a:pt x="21" y="55"/>
                </a:cubicBezTo>
                <a:cubicBezTo>
                  <a:pt x="27" y="54"/>
                  <a:pt x="33" y="53"/>
                  <a:pt x="37" y="54"/>
                </a:cubicBezTo>
                <a:cubicBezTo>
                  <a:pt x="37" y="8"/>
                  <a:pt x="37" y="8"/>
                  <a:pt x="37" y="8"/>
                </a:cubicBezTo>
                <a:cubicBezTo>
                  <a:pt x="34" y="6"/>
                  <a:pt x="27" y="7"/>
                  <a:pt x="21" y="8"/>
                </a:cubicBezTo>
                <a:close/>
              </a:path>
            </a:pathLst>
          </a:custGeom>
          <a:solidFill>
            <a:srgbClr val="1975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sp>
        <p:nvSpPr>
          <p:cNvPr id="217" name="Freeform 21"/>
          <p:cNvSpPr>
            <a:spLocks noEditPoints="1" noChangeArrowheads="1"/>
          </p:cNvSpPr>
          <p:nvPr/>
        </p:nvSpPr>
        <p:spPr bwMode="auto">
          <a:xfrm>
            <a:off x="3337322" y="4049316"/>
            <a:ext cx="361950" cy="291703"/>
          </a:xfrm>
          <a:custGeom>
            <a:avLst/>
            <a:gdLst>
              <a:gd name="T0" fmla="*/ 212 w 228"/>
              <a:gd name="T1" fmla="*/ 150 h 202"/>
              <a:gd name="T2" fmla="*/ 142 w 228"/>
              <a:gd name="T3" fmla="*/ 150 h 202"/>
              <a:gd name="T4" fmla="*/ 0 w 228"/>
              <a:gd name="T5" fmla="*/ 0 h 202"/>
              <a:gd name="T6" fmla="*/ 173 w 228"/>
              <a:gd name="T7" fmla="*/ 95 h 202"/>
              <a:gd name="T8" fmla="*/ 166 w 228"/>
              <a:gd name="T9" fmla="*/ 103 h 202"/>
              <a:gd name="T10" fmla="*/ 156 w 228"/>
              <a:gd name="T11" fmla="*/ 107 h 202"/>
              <a:gd name="T12" fmla="*/ 154 w 228"/>
              <a:gd name="T13" fmla="*/ 117 h 202"/>
              <a:gd name="T14" fmla="*/ 148 w 228"/>
              <a:gd name="T15" fmla="*/ 126 h 202"/>
              <a:gd name="T16" fmla="*/ 153 w 228"/>
              <a:gd name="T17" fmla="*/ 135 h 202"/>
              <a:gd name="T18" fmla="*/ 153 w 228"/>
              <a:gd name="T19" fmla="*/ 146 h 202"/>
              <a:gd name="T20" fmla="*/ 163 w 228"/>
              <a:gd name="T21" fmla="*/ 150 h 202"/>
              <a:gd name="T22" fmla="*/ 169 w 228"/>
              <a:gd name="T23" fmla="*/ 159 h 202"/>
              <a:gd name="T24" fmla="*/ 180 w 228"/>
              <a:gd name="T25" fmla="*/ 157 h 202"/>
              <a:gd name="T26" fmla="*/ 190 w 228"/>
              <a:gd name="T27" fmla="*/ 160 h 202"/>
              <a:gd name="T28" fmla="*/ 197 w 228"/>
              <a:gd name="T29" fmla="*/ 153 h 202"/>
              <a:gd name="T30" fmla="*/ 207 w 228"/>
              <a:gd name="T31" fmla="*/ 149 h 202"/>
              <a:gd name="T32" fmla="*/ 209 w 228"/>
              <a:gd name="T33" fmla="*/ 139 h 202"/>
              <a:gd name="T34" fmla="*/ 215 w 228"/>
              <a:gd name="T35" fmla="*/ 130 h 202"/>
              <a:gd name="T36" fmla="*/ 210 w 228"/>
              <a:gd name="T37" fmla="*/ 121 h 202"/>
              <a:gd name="T38" fmla="*/ 210 w 228"/>
              <a:gd name="T39" fmla="*/ 110 h 202"/>
              <a:gd name="T40" fmla="*/ 200 w 228"/>
              <a:gd name="T41" fmla="*/ 105 h 202"/>
              <a:gd name="T42" fmla="*/ 194 w 228"/>
              <a:gd name="T43" fmla="*/ 97 h 202"/>
              <a:gd name="T44" fmla="*/ 183 w 228"/>
              <a:gd name="T45" fmla="*/ 99 h 202"/>
              <a:gd name="T46" fmla="*/ 143 w 228"/>
              <a:gd name="T47" fmla="*/ 192 h 202"/>
              <a:gd name="T48" fmla="*/ 171 w 228"/>
              <a:gd name="T49" fmla="*/ 187 h 202"/>
              <a:gd name="T50" fmla="*/ 175 w 228"/>
              <a:gd name="T51" fmla="*/ 161 h 202"/>
              <a:gd name="T52" fmla="*/ 163 w 228"/>
              <a:gd name="T53" fmla="*/ 162 h 202"/>
              <a:gd name="T54" fmla="*/ 157 w 228"/>
              <a:gd name="T55" fmla="*/ 152 h 202"/>
              <a:gd name="T56" fmla="*/ 146 w 228"/>
              <a:gd name="T57" fmla="*/ 183 h 202"/>
              <a:gd name="T58" fmla="*/ 204 w 228"/>
              <a:gd name="T59" fmla="*/ 152 h 202"/>
              <a:gd name="T60" fmla="*/ 199 w 228"/>
              <a:gd name="T61" fmla="*/ 162 h 202"/>
              <a:gd name="T62" fmla="*/ 188 w 228"/>
              <a:gd name="T63" fmla="*/ 163 h 202"/>
              <a:gd name="T64" fmla="*/ 209 w 228"/>
              <a:gd name="T65" fmla="*/ 188 h 202"/>
              <a:gd name="T66" fmla="*/ 157 w 228"/>
              <a:gd name="T67" fmla="*/ 128 h 202"/>
              <a:gd name="T68" fmla="*/ 199 w 228"/>
              <a:gd name="T69" fmla="*/ 110 h 202"/>
              <a:gd name="T70" fmla="*/ 158 w 228"/>
              <a:gd name="T71" fmla="*/ 128 h 202"/>
              <a:gd name="T72" fmla="*/ 198 w 228"/>
              <a:gd name="T73" fmla="*/ 111 h 202"/>
              <a:gd name="T74" fmla="*/ 145 w 228"/>
              <a:gd name="T75" fmla="*/ 135 h 202"/>
              <a:gd name="T76" fmla="*/ 149 w 228"/>
              <a:gd name="T77" fmla="*/ 124 h 202"/>
              <a:gd name="T78" fmla="*/ 148 w 228"/>
              <a:gd name="T79" fmla="*/ 112 h 202"/>
              <a:gd name="T80" fmla="*/ 158 w 228"/>
              <a:gd name="T81" fmla="*/ 106 h 202"/>
              <a:gd name="T82" fmla="*/ 164 w 228"/>
              <a:gd name="T83" fmla="*/ 95 h 202"/>
              <a:gd name="T84" fmla="*/ 175 w 228"/>
              <a:gd name="T85" fmla="*/ 96 h 202"/>
              <a:gd name="T86" fmla="*/ 186 w 228"/>
              <a:gd name="T87" fmla="*/ 91 h 202"/>
              <a:gd name="T88" fmla="*/ 195 w 228"/>
              <a:gd name="T89" fmla="*/ 98 h 202"/>
              <a:gd name="T90" fmla="*/ 207 w 228"/>
              <a:gd name="T91" fmla="*/ 101 h 202"/>
              <a:gd name="T92" fmla="*/ 34 w 228"/>
              <a:gd name="T93" fmla="*/ 126 h 202"/>
              <a:gd name="T94" fmla="*/ 90 w 228"/>
              <a:gd name="T95" fmla="*/ 126 h 202"/>
              <a:gd name="T96" fmla="*/ 45 w 228"/>
              <a:gd name="T97" fmla="*/ 55 h 202"/>
              <a:gd name="T98" fmla="*/ 45 w 228"/>
              <a:gd name="T99" fmla="*/ 44 h 202"/>
              <a:gd name="T100" fmla="*/ 45 w 228"/>
              <a:gd name="T101" fmla="*/ 64 h 202"/>
              <a:gd name="T102" fmla="*/ 45 w 228"/>
              <a:gd name="T103" fmla="*/ 84 h 202"/>
              <a:gd name="T104" fmla="*/ 45 w 228"/>
              <a:gd name="T105" fmla="*/ 7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8" h="202">
                <a:moveTo>
                  <a:pt x="0" y="0"/>
                </a:moveTo>
                <a:cubicBezTo>
                  <a:pt x="228" y="0"/>
                  <a:pt x="228" y="0"/>
                  <a:pt x="228" y="0"/>
                </a:cubicBezTo>
                <a:cubicBezTo>
                  <a:pt x="228" y="160"/>
                  <a:pt x="228" y="160"/>
                  <a:pt x="228" y="160"/>
                </a:cubicBezTo>
                <a:cubicBezTo>
                  <a:pt x="215" y="160"/>
                  <a:pt x="215" y="160"/>
                  <a:pt x="215" y="160"/>
                </a:cubicBezTo>
                <a:cubicBezTo>
                  <a:pt x="212" y="150"/>
                  <a:pt x="212" y="150"/>
                  <a:pt x="212" y="150"/>
                </a:cubicBezTo>
                <a:cubicBezTo>
                  <a:pt x="219" y="150"/>
                  <a:pt x="219" y="150"/>
                  <a:pt x="219" y="150"/>
                </a:cubicBezTo>
                <a:cubicBezTo>
                  <a:pt x="219" y="11"/>
                  <a:pt x="219" y="11"/>
                  <a:pt x="219" y="11"/>
                </a:cubicBezTo>
                <a:cubicBezTo>
                  <a:pt x="11" y="11"/>
                  <a:pt x="11" y="11"/>
                  <a:pt x="11" y="11"/>
                </a:cubicBezTo>
                <a:cubicBezTo>
                  <a:pt x="11" y="150"/>
                  <a:pt x="11" y="150"/>
                  <a:pt x="11" y="150"/>
                </a:cubicBezTo>
                <a:cubicBezTo>
                  <a:pt x="142" y="150"/>
                  <a:pt x="142" y="150"/>
                  <a:pt x="142" y="150"/>
                </a:cubicBezTo>
                <a:cubicBezTo>
                  <a:pt x="156" y="150"/>
                  <a:pt x="156" y="150"/>
                  <a:pt x="156" y="150"/>
                </a:cubicBezTo>
                <a:cubicBezTo>
                  <a:pt x="152" y="160"/>
                  <a:pt x="152" y="160"/>
                  <a:pt x="152" y="160"/>
                </a:cubicBezTo>
                <a:cubicBezTo>
                  <a:pt x="142" y="160"/>
                  <a:pt x="142" y="160"/>
                  <a:pt x="142" y="160"/>
                </a:cubicBezTo>
                <a:cubicBezTo>
                  <a:pt x="0" y="160"/>
                  <a:pt x="0" y="160"/>
                  <a:pt x="0" y="160"/>
                </a:cubicBezTo>
                <a:cubicBezTo>
                  <a:pt x="0" y="0"/>
                  <a:pt x="0" y="0"/>
                  <a:pt x="0" y="0"/>
                </a:cubicBezTo>
                <a:close/>
                <a:moveTo>
                  <a:pt x="181" y="94"/>
                </a:moveTo>
                <a:cubicBezTo>
                  <a:pt x="180" y="99"/>
                  <a:pt x="180" y="99"/>
                  <a:pt x="180" y="99"/>
                </a:cubicBezTo>
                <a:cubicBezTo>
                  <a:pt x="177" y="95"/>
                  <a:pt x="177" y="95"/>
                  <a:pt x="177" y="95"/>
                </a:cubicBezTo>
                <a:cubicBezTo>
                  <a:pt x="176" y="99"/>
                  <a:pt x="176" y="99"/>
                  <a:pt x="176" y="99"/>
                </a:cubicBezTo>
                <a:cubicBezTo>
                  <a:pt x="173" y="95"/>
                  <a:pt x="173" y="95"/>
                  <a:pt x="173" y="95"/>
                </a:cubicBezTo>
                <a:cubicBezTo>
                  <a:pt x="172" y="100"/>
                  <a:pt x="172" y="100"/>
                  <a:pt x="172" y="100"/>
                </a:cubicBezTo>
                <a:cubicBezTo>
                  <a:pt x="169" y="97"/>
                  <a:pt x="169" y="97"/>
                  <a:pt x="169" y="97"/>
                </a:cubicBezTo>
                <a:cubicBezTo>
                  <a:pt x="169" y="101"/>
                  <a:pt x="169" y="101"/>
                  <a:pt x="169" y="101"/>
                </a:cubicBezTo>
                <a:cubicBezTo>
                  <a:pt x="165" y="99"/>
                  <a:pt x="165" y="99"/>
                  <a:pt x="165" y="99"/>
                </a:cubicBezTo>
                <a:cubicBezTo>
                  <a:pt x="166" y="103"/>
                  <a:pt x="166" y="103"/>
                  <a:pt x="166" y="103"/>
                </a:cubicBezTo>
                <a:cubicBezTo>
                  <a:pt x="162" y="101"/>
                  <a:pt x="162" y="101"/>
                  <a:pt x="162" y="101"/>
                </a:cubicBezTo>
                <a:cubicBezTo>
                  <a:pt x="163" y="105"/>
                  <a:pt x="163" y="105"/>
                  <a:pt x="163" y="105"/>
                </a:cubicBezTo>
                <a:cubicBezTo>
                  <a:pt x="159" y="103"/>
                  <a:pt x="159" y="103"/>
                  <a:pt x="159" y="103"/>
                </a:cubicBezTo>
                <a:cubicBezTo>
                  <a:pt x="160" y="108"/>
                  <a:pt x="160" y="108"/>
                  <a:pt x="160" y="108"/>
                </a:cubicBezTo>
                <a:cubicBezTo>
                  <a:pt x="156" y="107"/>
                  <a:pt x="156" y="107"/>
                  <a:pt x="156" y="107"/>
                </a:cubicBezTo>
                <a:cubicBezTo>
                  <a:pt x="158" y="111"/>
                  <a:pt x="158" y="111"/>
                  <a:pt x="158" y="111"/>
                </a:cubicBezTo>
                <a:cubicBezTo>
                  <a:pt x="153" y="110"/>
                  <a:pt x="153" y="110"/>
                  <a:pt x="153" y="110"/>
                </a:cubicBezTo>
                <a:cubicBezTo>
                  <a:pt x="156" y="114"/>
                  <a:pt x="156" y="114"/>
                  <a:pt x="156" y="114"/>
                </a:cubicBezTo>
                <a:cubicBezTo>
                  <a:pt x="151" y="114"/>
                  <a:pt x="151" y="114"/>
                  <a:pt x="151" y="114"/>
                </a:cubicBezTo>
                <a:cubicBezTo>
                  <a:pt x="154" y="117"/>
                  <a:pt x="154" y="117"/>
                  <a:pt x="154" y="117"/>
                </a:cubicBezTo>
                <a:cubicBezTo>
                  <a:pt x="150" y="117"/>
                  <a:pt x="150" y="117"/>
                  <a:pt x="150" y="117"/>
                </a:cubicBezTo>
                <a:cubicBezTo>
                  <a:pt x="153" y="121"/>
                  <a:pt x="153" y="121"/>
                  <a:pt x="153" y="121"/>
                </a:cubicBezTo>
                <a:cubicBezTo>
                  <a:pt x="149" y="122"/>
                  <a:pt x="149" y="122"/>
                  <a:pt x="149" y="122"/>
                </a:cubicBezTo>
                <a:cubicBezTo>
                  <a:pt x="152" y="124"/>
                  <a:pt x="152" y="124"/>
                  <a:pt x="152" y="124"/>
                </a:cubicBezTo>
                <a:cubicBezTo>
                  <a:pt x="148" y="126"/>
                  <a:pt x="148" y="126"/>
                  <a:pt x="148" y="126"/>
                </a:cubicBezTo>
                <a:cubicBezTo>
                  <a:pt x="152" y="128"/>
                  <a:pt x="152" y="128"/>
                  <a:pt x="152" y="128"/>
                </a:cubicBezTo>
                <a:cubicBezTo>
                  <a:pt x="148" y="130"/>
                  <a:pt x="148" y="130"/>
                  <a:pt x="148" y="130"/>
                </a:cubicBezTo>
                <a:cubicBezTo>
                  <a:pt x="152" y="131"/>
                  <a:pt x="152" y="131"/>
                  <a:pt x="152" y="131"/>
                </a:cubicBezTo>
                <a:cubicBezTo>
                  <a:pt x="149" y="134"/>
                  <a:pt x="149" y="134"/>
                  <a:pt x="149" y="134"/>
                </a:cubicBezTo>
                <a:cubicBezTo>
                  <a:pt x="153" y="135"/>
                  <a:pt x="153" y="135"/>
                  <a:pt x="153" y="135"/>
                </a:cubicBezTo>
                <a:cubicBezTo>
                  <a:pt x="150" y="138"/>
                  <a:pt x="150" y="138"/>
                  <a:pt x="150" y="138"/>
                </a:cubicBezTo>
                <a:cubicBezTo>
                  <a:pt x="154" y="139"/>
                  <a:pt x="154" y="139"/>
                  <a:pt x="154" y="139"/>
                </a:cubicBezTo>
                <a:cubicBezTo>
                  <a:pt x="151" y="142"/>
                  <a:pt x="151" y="142"/>
                  <a:pt x="151" y="142"/>
                </a:cubicBezTo>
                <a:cubicBezTo>
                  <a:pt x="156" y="142"/>
                  <a:pt x="156" y="142"/>
                  <a:pt x="156" y="142"/>
                </a:cubicBezTo>
                <a:cubicBezTo>
                  <a:pt x="153" y="146"/>
                  <a:pt x="153" y="146"/>
                  <a:pt x="153" y="146"/>
                </a:cubicBezTo>
                <a:cubicBezTo>
                  <a:pt x="158" y="145"/>
                  <a:pt x="158" y="145"/>
                  <a:pt x="158" y="145"/>
                </a:cubicBezTo>
                <a:cubicBezTo>
                  <a:pt x="156" y="149"/>
                  <a:pt x="156" y="149"/>
                  <a:pt x="156" y="149"/>
                </a:cubicBezTo>
                <a:cubicBezTo>
                  <a:pt x="160" y="148"/>
                  <a:pt x="160" y="148"/>
                  <a:pt x="160" y="148"/>
                </a:cubicBezTo>
                <a:cubicBezTo>
                  <a:pt x="159" y="152"/>
                  <a:pt x="159" y="152"/>
                  <a:pt x="159" y="152"/>
                </a:cubicBezTo>
                <a:cubicBezTo>
                  <a:pt x="163" y="150"/>
                  <a:pt x="163" y="150"/>
                  <a:pt x="163" y="150"/>
                </a:cubicBezTo>
                <a:cubicBezTo>
                  <a:pt x="162" y="155"/>
                  <a:pt x="162" y="155"/>
                  <a:pt x="162" y="155"/>
                </a:cubicBezTo>
                <a:cubicBezTo>
                  <a:pt x="166" y="153"/>
                  <a:pt x="166" y="153"/>
                  <a:pt x="166" y="153"/>
                </a:cubicBezTo>
                <a:cubicBezTo>
                  <a:pt x="165" y="157"/>
                  <a:pt x="165" y="157"/>
                  <a:pt x="165" y="157"/>
                </a:cubicBezTo>
                <a:cubicBezTo>
                  <a:pt x="169" y="154"/>
                  <a:pt x="169" y="154"/>
                  <a:pt x="169" y="154"/>
                </a:cubicBezTo>
                <a:cubicBezTo>
                  <a:pt x="169" y="159"/>
                  <a:pt x="169" y="159"/>
                  <a:pt x="169" y="159"/>
                </a:cubicBezTo>
                <a:cubicBezTo>
                  <a:pt x="172" y="156"/>
                  <a:pt x="172" y="156"/>
                  <a:pt x="172" y="156"/>
                </a:cubicBezTo>
                <a:cubicBezTo>
                  <a:pt x="173" y="160"/>
                  <a:pt x="173" y="160"/>
                  <a:pt x="173" y="160"/>
                </a:cubicBezTo>
                <a:cubicBezTo>
                  <a:pt x="176" y="157"/>
                  <a:pt x="176" y="157"/>
                  <a:pt x="176" y="157"/>
                </a:cubicBezTo>
                <a:cubicBezTo>
                  <a:pt x="177" y="161"/>
                  <a:pt x="177" y="161"/>
                  <a:pt x="177" y="161"/>
                </a:cubicBezTo>
                <a:cubicBezTo>
                  <a:pt x="180" y="157"/>
                  <a:pt x="180" y="157"/>
                  <a:pt x="180" y="157"/>
                </a:cubicBezTo>
                <a:cubicBezTo>
                  <a:pt x="181" y="161"/>
                  <a:pt x="181" y="161"/>
                  <a:pt x="181" y="161"/>
                </a:cubicBezTo>
                <a:cubicBezTo>
                  <a:pt x="183" y="157"/>
                  <a:pt x="183" y="157"/>
                  <a:pt x="183" y="157"/>
                </a:cubicBezTo>
                <a:cubicBezTo>
                  <a:pt x="186" y="161"/>
                  <a:pt x="186" y="161"/>
                  <a:pt x="186" y="161"/>
                </a:cubicBezTo>
                <a:cubicBezTo>
                  <a:pt x="187" y="157"/>
                  <a:pt x="187" y="157"/>
                  <a:pt x="187" y="157"/>
                </a:cubicBezTo>
                <a:cubicBezTo>
                  <a:pt x="190" y="160"/>
                  <a:pt x="190" y="160"/>
                  <a:pt x="190" y="160"/>
                </a:cubicBezTo>
                <a:cubicBezTo>
                  <a:pt x="190" y="156"/>
                  <a:pt x="190" y="156"/>
                  <a:pt x="190" y="156"/>
                </a:cubicBezTo>
                <a:cubicBezTo>
                  <a:pt x="194" y="159"/>
                  <a:pt x="194" y="159"/>
                  <a:pt x="194" y="159"/>
                </a:cubicBezTo>
                <a:cubicBezTo>
                  <a:pt x="194" y="154"/>
                  <a:pt x="194" y="154"/>
                  <a:pt x="194" y="154"/>
                </a:cubicBezTo>
                <a:cubicBezTo>
                  <a:pt x="197" y="157"/>
                  <a:pt x="197" y="157"/>
                  <a:pt x="197" y="157"/>
                </a:cubicBezTo>
                <a:cubicBezTo>
                  <a:pt x="197" y="153"/>
                  <a:pt x="197" y="153"/>
                  <a:pt x="197" y="153"/>
                </a:cubicBezTo>
                <a:cubicBezTo>
                  <a:pt x="201" y="155"/>
                  <a:pt x="201" y="155"/>
                  <a:pt x="201" y="155"/>
                </a:cubicBezTo>
                <a:cubicBezTo>
                  <a:pt x="200" y="150"/>
                  <a:pt x="200" y="150"/>
                  <a:pt x="200" y="150"/>
                </a:cubicBezTo>
                <a:cubicBezTo>
                  <a:pt x="204" y="152"/>
                  <a:pt x="204" y="152"/>
                  <a:pt x="204" y="152"/>
                </a:cubicBezTo>
                <a:cubicBezTo>
                  <a:pt x="203" y="148"/>
                  <a:pt x="203" y="148"/>
                  <a:pt x="203" y="148"/>
                </a:cubicBezTo>
                <a:cubicBezTo>
                  <a:pt x="207" y="149"/>
                  <a:pt x="207" y="149"/>
                  <a:pt x="207" y="149"/>
                </a:cubicBezTo>
                <a:cubicBezTo>
                  <a:pt x="205" y="145"/>
                  <a:pt x="205" y="145"/>
                  <a:pt x="205" y="145"/>
                </a:cubicBezTo>
                <a:cubicBezTo>
                  <a:pt x="210" y="146"/>
                  <a:pt x="210" y="146"/>
                  <a:pt x="210" y="146"/>
                </a:cubicBezTo>
                <a:cubicBezTo>
                  <a:pt x="207" y="142"/>
                  <a:pt x="207" y="142"/>
                  <a:pt x="207" y="142"/>
                </a:cubicBezTo>
                <a:cubicBezTo>
                  <a:pt x="212" y="142"/>
                  <a:pt x="212" y="142"/>
                  <a:pt x="212" y="142"/>
                </a:cubicBezTo>
                <a:cubicBezTo>
                  <a:pt x="209" y="139"/>
                  <a:pt x="209" y="139"/>
                  <a:pt x="209" y="139"/>
                </a:cubicBezTo>
                <a:cubicBezTo>
                  <a:pt x="213" y="138"/>
                  <a:pt x="213" y="138"/>
                  <a:pt x="213" y="138"/>
                </a:cubicBezTo>
                <a:cubicBezTo>
                  <a:pt x="210" y="135"/>
                  <a:pt x="210" y="135"/>
                  <a:pt x="210" y="135"/>
                </a:cubicBezTo>
                <a:cubicBezTo>
                  <a:pt x="214" y="134"/>
                  <a:pt x="214" y="134"/>
                  <a:pt x="214" y="134"/>
                </a:cubicBezTo>
                <a:cubicBezTo>
                  <a:pt x="211" y="131"/>
                  <a:pt x="211" y="131"/>
                  <a:pt x="211" y="131"/>
                </a:cubicBezTo>
                <a:cubicBezTo>
                  <a:pt x="215" y="130"/>
                  <a:pt x="215" y="130"/>
                  <a:pt x="215" y="130"/>
                </a:cubicBezTo>
                <a:cubicBezTo>
                  <a:pt x="211" y="128"/>
                  <a:pt x="211" y="128"/>
                  <a:pt x="211" y="128"/>
                </a:cubicBezTo>
                <a:cubicBezTo>
                  <a:pt x="215" y="126"/>
                  <a:pt x="215" y="126"/>
                  <a:pt x="215" y="126"/>
                </a:cubicBezTo>
                <a:cubicBezTo>
                  <a:pt x="211" y="124"/>
                  <a:pt x="211" y="124"/>
                  <a:pt x="211" y="124"/>
                </a:cubicBezTo>
                <a:cubicBezTo>
                  <a:pt x="214" y="122"/>
                  <a:pt x="214" y="122"/>
                  <a:pt x="214" y="122"/>
                </a:cubicBezTo>
                <a:cubicBezTo>
                  <a:pt x="210" y="121"/>
                  <a:pt x="210" y="121"/>
                  <a:pt x="210" y="121"/>
                </a:cubicBezTo>
                <a:cubicBezTo>
                  <a:pt x="213" y="117"/>
                  <a:pt x="213" y="117"/>
                  <a:pt x="213" y="117"/>
                </a:cubicBezTo>
                <a:cubicBezTo>
                  <a:pt x="209" y="117"/>
                  <a:pt x="209" y="117"/>
                  <a:pt x="209" y="117"/>
                </a:cubicBezTo>
                <a:cubicBezTo>
                  <a:pt x="212" y="114"/>
                  <a:pt x="212" y="114"/>
                  <a:pt x="212" y="114"/>
                </a:cubicBezTo>
                <a:cubicBezTo>
                  <a:pt x="207" y="114"/>
                  <a:pt x="207" y="114"/>
                  <a:pt x="207" y="114"/>
                </a:cubicBezTo>
                <a:cubicBezTo>
                  <a:pt x="210" y="110"/>
                  <a:pt x="210" y="110"/>
                  <a:pt x="210" y="110"/>
                </a:cubicBezTo>
                <a:cubicBezTo>
                  <a:pt x="205" y="111"/>
                  <a:pt x="205" y="111"/>
                  <a:pt x="205" y="111"/>
                </a:cubicBezTo>
                <a:cubicBezTo>
                  <a:pt x="207" y="107"/>
                  <a:pt x="207" y="107"/>
                  <a:pt x="207" y="107"/>
                </a:cubicBezTo>
                <a:cubicBezTo>
                  <a:pt x="203" y="108"/>
                  <a:pt x="203" y="108"/>
                  <a:pt x="203" y="108"/>
                </a:cubicBezTo>
                <a:cubicBezTo>
                  <a:pt x="204" y="103"/>
                  <a:pt x="204" y="103"/>
                  <a:pt x="204" y="103"/>
                </a:cubicBezTo>
                <a:cubicBezTo>
                  <a:pt x="200" y="105"/>
                  <a:pt x="200" y="105"/>
                  <a:pt x="200" y="105"/>
                </a:cubicBezTo>
                <a:cubicBezTo>
                  <a:pt x="201" y="101"/>
                  <a:pt x="201" y="101"/>
                  <a:pt x="201" y="101"/>
                </a:cubicBezTo>
                <a:cubicBezTo>
                  <a:pt x="197" y="103"/>
                  <a:pt x="197" y="103"/>
                  <a:pt x="197" y="103"/>
                </a:cubicBezTo>
                <a:cubicBezTo>
                  <a:pt x="197" y="99"/>
                  <a:pt x="197" y="99"/>
                  <a:pt x="197" y="99"/>
                </a:cubicBezTo>
                <a:cubicBezTo>
                  <a:pt x="194" y="101"/>
                  <a:pt x="194" y="101"/>
                  <a:pt x="194" y="101"/>
                </a:cubicBezTo>
                <a:cubicBezTo>
                  <a:pt x="194" y="97"/>
                  <a:pt x="194" y="97"/>
                  <a:pt x="194" y="97"/>
                </a:cubicBezTo>
                <a:cubicBezTo>
                  <a:pt x="190" y="100"/>
                  <a:pt x="190" y="100"/>
                  <a:pt x="190" y="100"/>
                </a:cubicBezTo>
                <a:cubicBezTo>
                  <a:pt x="190" y="95"/>
                  <a:pt x="190" y="95"/>
                  <a:pt x="190" y="95"/>
                </a:cubicBezTo>
                <a:cubicBezTo>
                  <a:pt x="187" y="99"/>
                  <a:pt x="187" y="99"/>
                  <a:pt x="187" y="99"/>
                </a:cubicBezTo>
                <a:cubicBezTo>
                  <a:pt x="186" y="95"/>
                  <a:pt x="186" y="95"/>
                  <a:pt x="186" y="95"/>
                </a:cubicBezTo>
                <a:cubicBezTo>
                  <a:pt x="183" y="99"/>
                  <a:pt x="183" y="99"/>
                  <a:pt x="183" y="99"/>
                </a:cubicBezTo>
                <a:cubicBezTo>
                  <a:pt x="181" y="94"/>
                  <a:pt x="181" y="94"/>
                  <a:pt x="181" y="94"/>
                </a:cubicBezTo>
                <a:close/>
                <a:moveTo>
                  <a:pt x="146" y="183"/>
                </a:moveTo>
                <a:cubicBezTo>
                  <a:pt x="145" y="183"/>
                  <a:pt x="145" y="184"/>
                  <a:pt x="145" y="184"/>
                </a:cubicBezTo>
                <a:cubicBezTo>
                  <a:pt x="145" y="184"/>
                  <a:pt x="145" y="184"/>
                  <a:pt x="145" y="184"/>
                </a:cubicBezTo>
                <a:cubicBezTo>
                  <a:pt x="143" y="192"/>
                  <a:pt x="143" y="192"/>
                  <a:pt x="143" y="192"/>
                </a:cubicBezTo>
                <a:cubicBezTo>
                  <a:pt x="158" y="190"/>
                  <a:pt x="158" y="190"/>
                  <a:pt x="158" y="190"/>
                </a:cubicBezTo>
                <a:cubicBezTo>
                  <a:pt x="166" y="202"/>
                  <a:pt x="166" y="202"/>
                  <a:pt x="166" y="202"/>
                </a:cubicBezTo>
                <a:cubicBezTo>
                  <a:pt x="171" y="188"/>
                  <a:pt x="171" y="188"/>
                  <a:pt x="171" y="188"/>
                </a:cubicBezTo>
                <a:cubicBezTo>
                  <a:pt x="171" y="188"/>
                  <a:pt x="171" y="188"/>
                  <a:pt x="171" y="188"/>
                </a:cubicBezTo>
                <a:cubicBezTo>
                  <a:pt x="171" y="187"/>
                  <a:pt x="171" y="187"/>
                  <a:pt x="171" y="187"/>
                </a:cubicBezTo>
                <a:cubicBezTo>
                  <a:pt x="171" y="187"/>
                  <a:pt x="171" y="187"/>
                  <a:pt x="171" y="187"/>
                </a:cubicBezTo>
                <a:cubicBezTo>
                  <a:pt x="179" y="163"/>
                  <a:pt x="179" y="163"/>
                  <a:pt x="179" y="163"/>
                </a:cubicBezTo>
                <a:cubicBezTo>
                  <a:pt x="179" y="162"/>
                  <a:pt x="179" y="162"/>
                  <a:pt x="179" y="162"/>
                </a:cubicBezTo>
                <a:cubicBezTo>
                  <a:pt x="176" y="166"/>
                  <a:pt x="176" y="166"/>
                  <a:pt x="176" y="166"/>
                </a:cubicBezTo>
                <a:cubicBezTo>
                  <a:pt x="175" y="161"/>
                  <a:pt x="175" y="161"/>
                  <a:pt x="175" y="161"/>
                </a:cubicBezTo>
                <a:cubicBezTo>
                  <a:pt x="172" y="165"/>
                  <a:pt x="172" y="165"/>
                  <a:pt x="172" y="165"/>
                </a:cubicBezTo>
                <a:cubicBezTo>
                  <a:pt x="171" y="160"/>
                  <a:pt x="171" y="160"/>
                  <a:pt x="171" y="160"/>
                </a:cubicBezTo>
                <a:cubicBezTo>
                  <a:pt x="167" y="164"/>
                  <a:pt x="167" y="164"/>
                  <a:pt x="167" y="164"/>
                </a:cubicBezTo>
                <a:cubicBezTo>
                  <a:pt x="167" y="159"/>
                  <a:pt x="167" y="159"/>
                  <a:pt x="167" y="159"/>
                </a:cubicBezTo>
                <a:cubicBezTo>
                  <a:pt x="163" y="162"/>
                  <a:pt x="163" y="162"/>
                  <a:pt x="163" y="162"/>
                </a:cubicBezTo>
                <a:cubicBezTo>
                  <a:pt x="163" y="157"/>
                  <a:pt x="163" y="157"/>
                  <a:pt x="163" y="157"/>
                </a:cubicBezTo>
                <a:cubicBezTo>
                  <a:pt x="159" y="159"/>
                  <a:pt x="159" y="159"/>
                  <a:pt x="159" y="159"/>
                </a:cubicBezTo>
                <a:cubicBezTo>
                  <a:pt x="160" y="154"/>
                  <a:pt x="160" y="154"/>
                  <a:pt x="160" y="154"/>
                </a:cubicBezTo>
                <a:cubicBezTo>
                  <a:pt x="155" y="156"/>
                  <a:pt x="155" y="156"/>
                  <a:pt x="155" y="156"/>
                </a:cubicBezTo>
                <a:cubicBezTo>
                  <a:pt x="157" y="152"/>
                  <a:pt x="157" y="152"/>
                  <a:pt x="157" y="152"/>
                </a:cubicBezTo>
                <a:cubicBezTo>
                  <a:pt x="157" y="152"/>
                  <a:pt x="157" y="152"/>
                  <a:pt x="157" y="152"/>
                </a:cubicBezTo>
                <a:cubicBezTo>
                  <a:pt x="148" y="177"/>
                  <a:pt x="148" y="177"/>
                  <a:pt x="148" y="177"/>
                </a:cubicBezTo>
                <a:cubicBezTo>
                  <a:pt x="148" y="177"/>
                  <a:pt x="148" y="177"/>
                  <a:pt x="148" y="178"/>
                </a:cubicBezTo>
                <a:cubicBezTo>
                  <a:pt x="148" y="178"/>
                  <a:pt x="148" y="178"/>
                  <a:pt x="148" y="178"/>
                </a:cubicBezTo>
                <a:cubicBezTo>
                  <a:pt x="146" y="183"/>
                  <a:pt x="146" y="183"/>
                  <a:pt x="146" y="183"/>
                </a:cubicBezTo>
                <a:cubicBezTo>
                  <a:pt x="146" y="183"/>
                  <a:pt x="146" y="183"/>
                  <a:pt x="146" y="183"/>
                </a:cubicBezTo>
                <a:close/>
                <a:moveTo>
                  <a:pt x="210" y="149"/>
                </a:moveTo>
                <a:cubicBezTo>
                  <a:pt x="207" y="148"/>
                  <a:pt x="207" y="148"/>
                  <a:pt x="207" y="148"/>
                </a:cubicBezTo>
                <a:cubicBezTo>
                  <a:pt x="209" y="153"/>
                  <a:pt x="209" y="153"/>
                  <a:pt x="209" y="153"/>
                </a:cubicBezTo>
                <a:cubicBezTo>
                  <a:pt x="204" y="152"/>
                  <a:pt x="204" y="152"/>
                  <a:pt x="204" y="152"/>
                </a:cubicBezTo>
                <a:cubicBezTo>
                  <a:pt x="206" y="156"/>
                  <a:pt x="206" y="156"/>
                  <a:pt x="206" y="156"/>
                </a:cubicBezTo>
                <a:cubicBezTo>
                  <a:pt x="201" y="154"/>
                  <a:pt x="201" y="154"/>
                  <a:pt x="201" y="154"/>
                </a:cubicBezTo>
                <a:cubicBezTo>
                  <a:pt x="202" y="159"/>
                  <a:pt x="202" y="159"/>
                  <a:pt x="202" y="159"/>
                </a:cubicBezTo>
                <a:cubicBezTo>
                  <a:pt x="198" y="157"/>
                  <a:pt x="198" y="157"/>
                  <a:pt x="198" y="157"/>
                </a:cubicBezTo>
                <a:cubicBezTo>
                  <a:pt x="199" y="162"/>
                  <a:pt x="199" y="162"/>
                  <a:pt x="199" y="162"/>
                </a:cubicBezTo>
                <a:cubicBezTo>
                  <a:pt x="195" y="159"/>
                  <a:pt x="195" y="159"/>
                  <a:pt x="195" y="159"/>
                </a:cubicBezTo>
                <a:cubicBezTo>
                  <a:pt x="194" y="164"/>
                  <a:pt x="194" y="164"/>
                  <a:pt x="194" y="164"/>
                </a:cubicBezTo>
                <a:cubicBezTo>
                  <a:pt x="191" y="160"/>
                  <a:pt x="191" y="160"/>
                  <a:pt x="191" y="160"/>
                </a:cubicBezTo>
                <a:cubicBezTo>
                  <a:pt x="190" y="165"/>
                  <a:pt x="190" y="165"/>
                  <a:pt x="190" y="165"/>
                </a:cubicBezTo>
                <a:cubicBezTo>
                  <a:pt x="188" y="163"/>
                  <a:pt x="188" y="163"/>
                  <a:pt x="188" y="163"/>
                </a:cubicBezTo>
                <a:cubicBezTo>
                  <a:pt x="195" y="183"/>
                  <a:pt x="195" y="183"/>
                  <a:pt x="195" y="183"/>
                </a:cubicBezTo>
                <a:cubicBezTo>
                  <a:pt x="195" y="183"/>
                  <a:pt x="195" y="183"/>
                  <a:pt x="195" y="183"/>
                </a:cubicBezTo>
                <a:cubicBezTo>
                  <a:pt x="196" y="184"/>
                  <a:pt x="196" y="184"/>
                  <a:pt x="196" y="184"/>
                </a:cubicBezTo>
                <a:cubicBezTo>
                  <a:pt x="201" y="200"/>
                  <a:pt x="201" y="200"/>
                  <a:pt x="201" y="200"/>
                </a:cubicBezTo>
                <a:cubicBezTo>
                  <a:pt x="209" y="188"/>
                  <a:pt x="209" y="188"/>
                  <a:pt x="209" y="188"/>
                </a:cubicBezTo>
                <a:cubicBezTo>
                  <a:pt x="224" y="190"/>
                  <a:pt x="224" y="190"/>
                  <a:pt x="224" y="190"/>
                </a:cubicBezTo>
                <a:cubicBezTo>
                  <a:pt x="210" y="149"/>
                  <a:pt x="210" y="149"/>
                  <a:pt x="210" y="149"/>
                </a:cubicBezTo>
                <a:close/>
                <a:moveTo>
                  <a:pt x="181" y="103"/>
                </a:moveTo>
                <a:cubicBezTo>
                  <a:pt x="175" y="103"/>
                  <a:pt x="168" y="106"/>
                  <a:pt x="164" y="110"/>
                </a:cubicBezTo>
                <a:cubicBezTo>
                  <a:pt x="159" y="115"/>
                  <a:pt x="157" y="121"/>
                  <a:pt x="157" y="128"/>
                </a:cubicBezTo>
                <a:cubicBezTo>
                  <a:pt x="157" y="135"/>
                  <a:pt x="159" y="141"/>
                  <a:pt x="164" y="145"/>
                </a:cubicBezTo>
                <a:cubicBezTo>
                  <a:pt x="168" y="150"/>
                  <a:pt x="175" y="153"/>
                  <a:pt x="181" y="153"/>
                </a:cubicBezTo>
                <a:cubicBezTo>
                  <a:pt x="188" y="153"/>
                  <a:pt x="194" y="150"/>
                  <a:pt x="199" y="145"/>
                </a:cubicBezTo>
                <a:cubicBezTo>
                  <a:pt x="203" y="141"/>
                  <a:pt x="206" y="135"/>
                  <a:pt x="206" y="128"/>
                </a:cubicBezTo>
                <a:cubicBezTo>
                  <a:pt x="206" y="121"/>
                  <a:pt x="203" y="115"/>
                  <a:pt x="199" y="110"/>
                </a:cubicBezTo>
                <a:cubicBezTo>
                  <a:pt x="194" y="106"/>
                  <a:pt x="188" y="103"/>
                  <a:pt x="181" y="103"/>
                </a:cubicBezTo>
                <a:close/>
                <a:moveTo>
                  <a:pt x="198" y="111"/>
                </a:moveTo>
                <a:cubicBezTo>
                  <a:pt x="194" y="107"/>
                  <a:pt x="188" y="104"/>
                  <a:pt x="181" y="104"/>
                </a:cubicBezTo>
                <a:cubicBezTo>
                  <a:pt x="175" y="104"/>
                  <a:pt x="169" y="107"/>
                  <a:pt x="165" y="111"/>
                </a:cubicBezTo>
                <a:cubicBezTo>
                  <a:pt x="161" y="115"/>
                  <a:pt x="158" y="121"/>
                  <a:pt x="158" y="128"/>
                </a:cubicBezTo>
                <a:cubicBezTo>
                  <a:pt x="158" y="134"/>
                  <a:pt x="161" y="140"/>
                  <a:pt x="165" y="144"/>
                </a:cubicBezTo>
                <a:cubicBezTo>
                  <a:pt x="169" y="149"/>
                  <a:pt x="175" y="151"/>
                  <a:pt x="181" y="151"/>
                </a:cubicBezTo>
                <a:cubicBezTo>
                  <a:pt x="188" y="151"/>
                  <a:pt x="194" y="149"/>
                  <a:pt x="198" y="144"/>
                </a:cubicBezTo>
                <a:cubicBezTo>
                  <a:pt x="202" y="140"/>
                  <a:pt x="205" y="134"/>
                  <a:pt x="205" y="128"/>
                </a:cubicBezTo>
                <a:cubicBezTo>
                  <a:pt x="205" y="121"/>
                  <a:pt x="202" y="115"/>
                  <a:pt x="198" y="111"/>
                </a:cubicBezTo>
                <a:close/>
                <a:moveTo>
                  <a:pt x="23" y="23"/>
                </a:moveTo>
                <a:cubicBezTo>
                  <a:pt x="23" y="138"/>
                  <a:pt x="23" y="138"/>
                  <a:pt x="23" y="138"/>
                </a:cubicBezTo>
                <a:cubicBezTo>
                  <a:pt x="148" y="138"/>
                  <a:pt x="148" y="138"/>
                  <a:pt x="148" y="138"/>
                </a:cubicBezTo>
                <a:cubicBezTo>
                  <a:pt x="150" y="136"/>
                  <a:pt x="150" y="136"/>
                  <a:pt x="150" y="136"/>
                </a:cubicBezTo>
                <a:cubicBezTo>
                  <a:pt x="145" y="135"/>
                  <a:pt x="145" y="135"/>
                  <a:pt x="145" y="135"/>
                </a:cubicBezTo>
                <a:cubicBezTo>
                  <a:pt x="149" y="132"/>
                  <a:pt x="149" y="132"/>
                  <a:pt x="149" y="132"/>
                </a:cubicBezTo>
                <a:cubicBezTo>
                  <a:pt x="145" y="130"/>
                  <a:pt x="145" y="130"/>
                  <a:pt x="145" y="130"/>
                </a:cubicBezTo>
                <a:cubicBezTo>
                  <a:pt x="149" y="128"/>
                  <a:pt x="149" y="128"/>
                  <a:pt x="149" y="128"/>
                </a:cubicBezTo>
                <a:cubicBezTo>
                  <a:pt x="145" y="125"/>
                  <a:pt x="145" y="125"/>
                  <a:pt x="145" y="125"/>
                </a:cubicBezTo>
                <a:cubicBezTo>
                  <a:pt x="149" y="124"/>
                  <a:pt x="149" y="124"/>
                  <a:pt x="149" y="124"/>
                </a:cubicBezTo>
                <a:cubicBezTo>
                  <a:pt x="145" y="121"/>
                  <a:pt x="145" y="121"/>
                  <a:pt x="145" y="121"/>
                </a:cubicBezTo>
                <a:cubicBezTo>
                  <a:pt x="150" y="120"/>
                  <a:pt x="150" y="120"/>
                  <a:pt x="150" y="120"/>
                </a:cubicBezTo>
                <a:cubicBezTo>
                  <a:pt x="146" y="116"/>
                  <a:pt x="146" y="116"/>
                  <a:pt x="146" y="116"/>
                </a:cubicBezTo>
                <a:cubicBezTo>
                  <a:pt x="151" y="116"/>
                  <a:pt x="151" y="116"/>
                  <a:pt x="151" y="116"/>
                </a:cubicBezTo>
                <a:cubicBezTo>
                  <a:pt x="148" y="112"/>
                  <a:pt x="148" y="112"/>
                  <a:pt x="148" y="112"/>
                </a:cubicBezTo>
                <a:cubicBezTo>
                  <a:pt x="153" y="112"/>
                  <a:pt x="153" y="112"/>
                  <a:pt x="153" y="112"/>
                </a:cubicBezTo>
                <a:cubicBezTo>
                  <a:pt x="150" y="108"/>
                  <a:pt x="150" y="108"/>
                  <a:pt x="150" y="108"/>
                </a:cubicBezTo>
                <a:cubicBezTo>
                  <a:pt x="155" y="109"/>
                  <a:pt x="155" y="109"/>
                  <a:pt x="155" y="109"/>
                </a:cubicBezTo>
                <a:cubicBezTo>
                  <a:pt x="153" y="104"/>
                  <a:pt x="153" y="104"/>
                  <a:pt x="153" y="104"/>
                </a:cubicBezTo>
                <a:cubicBezTo>
                  <a:pt x="158" y="106"/>
                  <a:pt x="158" y="106"/>
                  <a:pt x="158" y="106"/>
                </a:cubicBezTo>
                <a:cubicBezTo>
                  <a:pt x="156" y="101"/>
                  <a:pt x="156" y="101"/>
                  <a:pt x="156" y="101"/>
                </a:cubicBezTo>
                <a:cubicBezTo>
                  <a:pt x="161" y="103"/>
                  <a:pt x="161" y="103"/>
                  <a:pt x="161" y="103"/>
                </a:cubicBezTo>
                <a:cubicBezTo>
                  <a:pt x="160" y="98"/>
                  <a:pt x="160" y="98"/>
                  <a:pt x="160" y="98"/>
                </a:cubicBezTo>
                <a:cubicBezTo>
                  <a:pt x="164" y="100"/>
                  <a:pt x="164" y="100"/>
                  <a:pt x="164" y="100"/>
                </a:cubicBezTo>
                <a:cubicBezTo>
                  <a:pt x="164" y="95"/>
                  <a:pt x="164" y="95"/>
                  <a:pt x="164" y="95"/>
                </a:cubicBezTo>
                <a:cubicBezTo>
                  <a:pt x="168" y="98"/>
                  <a:pt x="168" y="98"/>
                  <a:pt x="168" y="98"/>
                </a:cubicBezTo>
                <a:cubicBezTo>
                  <a:pt x="168" y="93"/>
                  <a:pt x="168" y="93"/>
                  <a:pt x="168" y="93"/>
                </a:cubicBezTo>
                <a:cubicBezTo>
                  <a:pt x="171" y="97"/>
                  <a:pt x="171" y="97"/>
                  <a:pt x="171" y="97"/>
                </a:cubicBezTo>
                <a:cubicBezTo>
                  <a:pt x="172" y="92"/>
                  <a:pt x="172" y="92"/>
                  <a:pt x="172" y="92"/>
                </a:cubicBezTo>
                <a:cubicBezTo>
                  <a:pt x="175" y="96"/>
                  <a:pt x="175" y="96"/>
                  <a:pt x="175" y="96"/>
                </a:cubicBezTo>
                <a:cubicBezTo>
                  <a:pt x="177" y="91"/>
                  <a:pt x="177" y="91"/>
                  <a:pt x="177" y="91"/>
                </a:cubicBezTo>
                <a:cubicBezTo>
                  <a:pt x="179" y="95"/>
                  <a:pt x="179" y="95"/>
                  <a:pt x="179" y="95"/>
                </a:cubicBezTo>
                <a:cubicBezTo>
                  <a:pt x="181" y="91"/>
                  <a:pt x="181" y="91"/>
                  <a:pt x="181" y="91"/>
                </a:cubicBezTo>
                <a:cubicBezTo>
                  <a:pt x="183" y="95"/>
                  <a:pt x="183" y="95"/>
                  <a:pt x="183" y="95"/>
                </a:cubicBezTo>
                <a:cubicBezTo>
                  <a:pt x="186" y="91"/>
                  <a:pt x="186" y="91"/>
                  <a:pt x="186" y="91"/>
                </a:cubicBezTo>
                <a:cubicBezTo>
                  <a:pt x="187" y="96"/>
                  <a:pt x="187" y="96"/>
                  <a:pt x="187" y="96"/>
                </a:cubicBezTo>
                <a:cubicBezTo>
                  <a:pt x="191" y="92"/>
                  <a:pt x="191" y="92"/>
                  <a:pt x="191" y="92"/>
                </a:cubicBezTo>
                <a:cubicBezTo>
                  <a:pt x="191" y="97"/>
                  <a:pt x="191" y="97"/>
                  <a:pt x="191" y="97"/>
                </a:cubicBezTo>
                <a:cubicBezTo>
                  <a:pt x="195" y="93"/>
                  <a:pt x="195" y="93"/>
                  <a:pt x="195" y="93"/>
                </a:cubicBezTo>
                <a:cubicBezTo>
                  <a:pt x="195" y="98"/>
                  <a:pt x="195" y="98"/>
                  <a:pt x="195" y="98"/>
                </a:cubicBezTo>
                <a:cubicBezTo>
                  <a:pt x="199" y="95"/>
                  <a:pt x="199" y="95"/>
                  <a:pt x="199" y="95"/>
                </a:cubicBezTo>
                <a:cubicBezTo>
                  <a:pt x="199" y="100"/>
                  <a:pt x="199" y="100"/>
                  <a:pt x="199" y="100"/>
                </a:cubicBezTo>
                <a:cubicBezTo>
                  <a:pt x="203" y="98"/>
                  <a:pt x="203" y="98"/>
                  <a:pt x="203" y="98"/>
                </a:cubicBezTo>
                <a:cubicBezTo>
                  <a:pt x="202" y="103"/>
                  <a:pt x="202" y="103"/>
                  <a:pt x="202" y="103"/>
                </a:cubicBezTo>
                <a:cubicBezTo>
                  <a:pt x="207" y="101"/>
                  <a:pt x="207" y="101"/>
                  <a:pt x="207" y="101"/>
                </a:cubicBezTo>
                <a:cubicBezTo>
                  <a:pt x="205" y="106"/>
                  <a:pt x="205" y="106"/>
                  <a:pt x="205" y="106"/>
                </a:cubicBezTo>
                <a:cubicBezTo>
                  <a:pt x="207" y="105"/>
                  <a:pt x="207" y="105"/>
                  <a:pt x="207" y="105"/>
                </a:cubicBezTo>
                <a:cubicBezTo>
                  <a:pt x="207" y="23"/>
                  <a:pt x="207" y="23"/>
                  <a:pt x="207" y="23"/>
                </a:cubicBezTo>
                <a:cubicBezTo>
                  <a:pt x="23" y="23"/>
                  <a:pt x="23" y="23"/>
                  <a:pt x="23" y="23"/>
                </a:cubicBezTo>
                <a:close/>
                <a:moveTo>
                  <a:pt x="34" y="126"/>
                </a:moveTo>
                <a:cubicBezTo>
                  <a:pt x="34" y="130"/>
                  <a:pt x="34" y="130"/>
                  <a:pt x="34" y="130"/>
                </a:cubicBezTo>
                <a:cubicBezTo>
                  <a:pt x="69" y="130"/>
                  <a:pt x="69" y="130"/>
                  <a:pt x="69" y="130"/>
                </a:cubicBezTo>
                <a:cubicBezTo>
                  <a:pt x="69" y="126"/>
                  <a:pt x="69" y="126"/>
                  <a:pt x="69" y="126"/>
                </a:cubicBezTo>
                <a:cubicBezTo>
                  <a:pt x="34" y="126"/>
                  <a:pt x="34" y="126"/>
                  <a:pt x="34" y="126"/>
                </a:cubicBezTo>
                <a:close/>
                <a:moveTo>
                  <a:pt x="90" y="126"/>
                </a:moveTo>
                <a:cubicBezTo>
                  <a:pt x="90" y="130"/>
                  <a:pt x="90" y="130"/>
                  <a:pt x="90" y="130"/>
                </a:cubicBezTo>
                <a:cubicBezTo>
                  <a:pt x="125" y="130"/>
                  <a:pt x="125" y="130"/>
                  <a:pt x="125" y="130"/>
                </a:cubicBezTo>
                <a:cubicBezTo>
                  <a:pt x="125" y="126"/>
                  <a:pt x="125" y="126"/>
                  <a:pt x="125" y="126"/>
                </a:cubicBezTo>
                <a:cubicBezTo>
                  <a:pt x="90" y="126"/>
                  <a:pt x="90" y="126"/>
                  <a:pt x="90" y="126"/>
                </a:cubicBezTo>
                <a:close/>
                <a:moveTo>
                  <a:pt x="45" y="55"/>
                </a:moveTo>
                <a:cubicBezTo>
                  <a:pt x="45" y="58"/>
                  <a:pt x="45" y="58"/>
                  <a:pt x="45" y="58"/>
                </a:cubicBezTo>
                <a:cubicBezTo>
                  <a:pt x="185" y="58"/>
                  <a:pt x="185" y="58"/>
                  <a:pt x="185" y="58"/>
                </a:cubicBezTo>
                <a:cubicBezTo>
                  <a:pt x="185" y="55"/>
                  <a:pt x="185" y="55"/>
                  <a:pt x="185" y="55"/>
                </a:cubicBezTo>
                <a:cubicBezTo>
                  <a:pt x="45" y="55"/>
                  <a:pt x="45" y="55"/>
                  <a:pt x="45" y="55"/>
                </a:cubicBezTo>
                <a:close/>
                <a:moveTo>
                  <a:pt x="45" y="44"/>
                </a:moveTo>
                <a:cubicBezTo>
                  <a:pt x="45" y="48"/>
                  <a:pt x="45" y="48"/>
                  <a:pt x="45" y="48"/>
                </a:cubicBezTo>
                <a:cubicBezTo>
                  <a:pt x="185" y="48"/>
                  <a:pt x="185" y="48"/>
                  <a:pt x="185" y="48"/>
                </a:cubicBezTo>
                <a:cubicBezTo>
                  <a:pt x="185" y="44"/>
                  <a:pt x="185" y="44"/>
                  <a:pt x="185" y="44"/>
                </a:cubicBezTo>
                <a:cubicBezTo>
                  <a:pt x="45" y="44"/>
                  <a:pt x="45" y="44"/>
                  <a:pt x="45" y="44"/>
                </a:cubicBezTo>
                <a:close/>
                <a:moveTo>
                  <a:pt x="45" y="64"/>
                </a:moveTo>
                <a:cubicBezTo>
                  <a:pt x="45" y="68"/>
                  <a:pt x="45" y="68"/>
                  <a:pt x="45" y="68"/>
                </a:cubicBezTo>
                <a:cubicBezTo>
                  <a:pt x="185" y="68"/>
                  <a:pt x="185" y="68"/>
                  <a:pt x="185" y="68"/>
                </a:cubicBezTo>
                <a:cubicBezTo>
                  <a:pt x="185" y="64"/>
                  <a:pt x="185" y="64"/>
                  <a:pt x="185" y="64"/>
                </a:cubicBezTo>
                <a:cubicBezTo>
                  <a:pt x="45" y="64"/>
                  <a:pt x="45" y="64"/>
                  <a:pt x="45" y="64"/>
                </a:cubicBezTo>
                <a:close/>
                <a:moveTo>
                  <a:pt x="45" y="84"/>
                </a:moveTo>
                <a:cubicBezTo>
                  <a:pt x="45" y="88"/>
                  <a:pt x="45" y="88"/>
                  <a:pt x="45" y="88"/>
                </a:cubicBezTo>
                <a:cubicBezTo>
                  <a:pt x="156" y="88"/>
                  <a:pt x="156" y="88"/>
                  <a:pt x="156" y="88"/>
                </a:cubicBezTo>
                <a:cubicBezTo>
                  <a:pt x="156" y="84"/>
                  <a:pt x="156" y="84"/>
                  <a:pt x="156" y="84"/>
                </a:cubicBezTo>
                <a:cubicBezTo>
                  <a:pt x="45" y="84"/>
                  <a:pt x="45" y="84"/>
                  <a:pt x="45" y="84"/>
                </a:cubicBezTo>
                <a:close/>
                <a:moveTo>
                  <a:pt x="45" y="74"/>
                </a:moveTo>
                <a:cubicBezTo>
                  <a:pt x="45" y="78"/>
                  <a:pt x="45" y="78"/>
                  <a:pt x="45" y="78"/>
                </a:cubicBezTo>
                <a:cubicBezTo>
                  <a:pt x="156" y="78"/>
                  <a:pt x="156" y="78"/>
                  <a:pt x="156" y="78"/>
                </a:cubicBezTo>
                <a:cubicBezTo>
                  <a:pt x="156" y="74"/>
                  <a:pt x="156" y="74"/>
                  <a:pt x="156" y="74"/>
                </a:cubicBezTo>
                <a:lnTo>
                  <a:pt x="45" y="74"/>
                </a:lnTo>
                <a:close/>
              </a:path>
            </a:pathLst>
          </a:custGeom>
          <a:solidFill>
            <a:srgbClr val="1975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sp>
        <p:nvSpPr>
          <p:cNvPr id="214" name="文本框 213"/>
          <p:cNvSpPr txBox="1">
            <a:spLocks noChangeArrowheads="1"/>
          </p:cNvSpPr>
          <p:nvPr/>
        </p:nvSpPr>
        <p:spPr bwMode="auto">
          <a:xfrm>
            <a:off x="8523685" y="4893469"/>
            <a:ext cx="463153"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125">
                <a:solidFill>
                  <a:srgbClr val="197519"/>
                </a:solidFill>
                <a:cs typeface="+mn-ea"/>
                <a:sym typeface="+mn-lt"/>
              </a:rPr>
              <a:t>13</a:t>
            </a:r>
            <a:endParaRPr lang="zh-CN" altLang="en-US" sz="1125">
              <a:solidFill>
                <a:srgbClr val="197519"/>
              </a:solidFill>
              <a:cs typeface="+mn-ea"/>
              <a:sym typeface="+mn-lt"/>
            </a:endParaRPr>
          </a:p>
        </p:txBody>
      </p:sp>
      <p:sp>
        <p:nvSpPr>
          <p:cNvPr id="5" name="矩形 4"/>
          <p:cNvSpPr>
            <a:spLocks noChangeArrowheads="1"/>
          </p:cNvSpPr>
          <p:nvPr/>
        </p:nvSpPr>
        <p:spPr bwMode="auto">
          <a:xfrm>
            <a:off x="1063229" y="3987404"/>
            <a:ext cx="1338828" cy="35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25000"/>
              </a:lnSpc>
            </a:pPr>
            <a:r>
              <a:rPr lang="en-US" altLang="zh-CN" sz="1500" b="1" dirty="0">
                <a:solidFill>
                  <a:srgbClr val="197519"/>
                </a:solidFill>
                <a:cs typeface="+mn-ea"/>
                <a:sym typeface="+mn-lt"/>
              </a:rPr>
              <a:t>Add title text</a:t>
            </a:r>
          </a:p>
        </p:txBody>
      </p:sp>
      <p:sp>
        <p:nvSpPr>
          <p:cNvPr id="223" name="矩形 222"/>
          <p:cNvSpPr>
            <a:spLocks noChangeArrowheads="1"/>
          </p:cNvSpPr>
          <p:nvPr/>
        </p:nvSpPr>
        <p:spPr bwMode="auto">
          <a:xfrm>
            <a:off x="3711179" y="4269582"/>
            <a:ext cx="2105025" cy="462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5000"/>
              </a:lnSpc>
            </a:pPr>
            <a:r>
              <a:rPr lang="en-US" altLang="zh-CN" sz="1013" dirty="0">
                <a:solidFill>
                  <a:srgbClr val="262626"/>
                </a:solidFill>
                <a:cs typeface="+mn-ea"/>
                <a:sym typeface="+mn-lt"/>
              </a:rPr>
              <a:t>Click here to add content, content to match the title. </a:t>
            </a:r>
            <a:endParaRPr lang="zh-CN" altLang="en-US" sz="1013" dirty="0">
              <a:solidFill>
                <a:srgbClr val="262626"/>
              </a:solidFill>
              <a:cs typeface="+mn-ea"/>
              <a:sym typeface="+mn-lt"/>
            </a:endParaRPr>
          </a:p>
        </p:txBody>
      </p:sp>
      <p:sp>
        <p:nvSpPr>
          <p:cNvPr id="237" name="矩形 236"/>
          <p:cNvSpPr>
            <a:spLocks noChangeArrowheads="1"/>
          </p:cNvSpPr>
          <p:nvPr/>
        </p:nvSpPr>
        <p:spPr bwMode="auto">
          <a:xfrm>
            <a:off x="3720704" y="3987404"/>
            <a:ext cx="1338828" cy="35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25000"/>
              </a:lnSpc>
            </a:pPr>
            <a:r>
              <a:rPr lang="en-US" altLang="zh-CN" sz="1500" b="1" dirty="0">
                <a:solidFill>
                  <a:srgbClr val="197519"/>
                </a:solidFill>
                <a:cs typeface="+mn-ea"/>
                <a:sym typeface="+mn-lt"/>
              </a:rPr>
              <a:t>Add title text</a:t>
            </a:r>
          </a:p>
        </p:txBody>
      </p:sp>
      <p:sp>
        <p:nvSpPr>
          <p:cNvPr id="250" name="矩形 249"/>
          <p:cNvSpPr>
            <a:spLocks noChangeArrowheads="1"/>
          </p:cNvSpPr>
          <p:nvPr/>
        </p:nvSpPr>
        <p:spPr bwMode="auto">
          <a:xfrm>
            <a:off x="6392466" y="4269582"/>
            <a:ext cx="2105025" cy="462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5000"/>
              </a:lnSpc>
            </a:pPr>
            <a:r>
              <a:rPr lang="en-US" altLang="zh-CN" sz="1013" dirty="0">
                <a:solidFill>
                  <a:srgbClr val="262626"/>
                </a:solidFill>
                <a:cs typeface="+mn-ea"/>
                <a:sym typeface="+mn-lt"/>
              </a:rPr>
              <a:t>Click here to add content, content to match the title. </a:t>
            </a:r>
            <a:endParaRPr lang="zh-CN" altLang="en-US" sz="1013" dirty="0">
              <a:solidFill>
                <a:srgbClr val="262626"/>
              </a:solidFill>
              <a:cs typeface="+mn-ea"/>
              <a:sym typeface="+mn-lt"/>
            </a:endParaRPr>
          </a:p>
        </p:txBody>
      </p:sp>
      <p:sp>
        <p:nvSpPr>
          <p:cNvPr id="251" name="矩形 250"/>
          <p:cNvSpPr>
            <a:spLocks noChangeArrowheads="1"/>
          </p:cNvSpPr>
          <p:nvPr/>
        </p:nvSpPr>
        <p:spPr bwMode="auto">
          <a:xfrm>
            <a:off x="6403181" y="3987404"/>
            <a:ext cx="1338828" cy="35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25000"/>
              </a:lnSpc>
            </a:pPr>
            <a:r>
              <a:rPr lang="en-US" altLang="zh-CN" sz="1500" b="1" dirty="0">
                <a:solidFill>
                  <a:srgbClr val="197519"/>
                </a:solidFill>
                <a:cs typeface="+mn-ea"/>
                <a:sym typeface="+mn-lt"/>
              </a:rPr>
              <a:t>Add title text</a:t>
            </a:r>
          </a:p>
        </p:txBody>
      </p:sp>
    </p:spTree>
    <p:extLst>
      <p:ext uri="{BB962C8B-B14F-4D97-AF65-F5344CB8AC3E}">
        <p14:creationId xmlns:p14="http://schemas.microsoft.com/office/powerpoint/2010/main" val="200604068"/>
      </p:ext>
    </p:ext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grpId="0" nodeType="withEffect">
                                  <p:stCondLst>
                                    <p:cond delay="0"/>
                                  </p:stCondLst>
                                  <p:childTnLst>
                                    <p:animRot by="21600000">
                                      <p:cBhvr>
                                        <p:cTn id="6" dur="2000" fill="hold"/>
                                        <p:tgtEl>
                                          <p:spTgt spid="262"/>
                                        </p:tgtEl>
                                        <p:attrNameLst>
                                          <p:attrName>r</p:attrName>
                                        </p:attrNameLst>
                                      </p:cBhvr>
                                    </p:animRot>
                                  </p:childTnLst>
                                </p:cTn>
                              </p:par>
                              <p:par>
                                <p:cTn id="7" presetID="8" presetClass="emph" presetSubtype="0" fill="hold" grpId="0" nodeType="withEffect">
                                  <p:stCondLst>
                                    <p:cond delay="0"/>
                                  </p:stCondLst>
                                  <p:childTnLst>
                                    <p:animRot by="21600000">
                                      <p:cBhvr>
                                        <p:cTn id="8" dur="2000" fill="hold"/>
                                        <p:tgtEl>
                                          <p:spTgt spid="263"/>
                                        </p:tgtEl>
                                        <p:attrNameLst>
                                          <p:attrName>r</p:attrName>
                                        </p:attrNameLst>
                                      </p:cBhvr>
                                    </p:animRot>
                                  </p:childTnLst>
                                </p:cTn>
                              </p:par>
                              <p:par>
                                <p:cTn id="9" presetID="8" presetClass="emph" presetSubtype="0" fill="hold" grpId="0" nodeType="withEffect">
                                  <p:stCondLst>
                                    <p:cond delay="0"/>
                                  </p:stCondLst>
                                  <p:childTnLst>
                                    <p:animRot by="21600000">
                                      <p:cBhvr>
                                        <p:cTn id="10" dur="2000" fill="hold"/>
                                        <p:tgtEl>
                                          <p:spTgt spid="264"/>
                                        </p:tgtEl>
                                        <p:attrNameLst>
                                          <p:attrName>r</p:attrName>
                                        </p:attrNameLst>
                                      </p:cBhvr>
                                    </p:animRot>
                                  </p:childTnLst>
                                </p:cTn>
                              </p:par>
                              <p:par>
                                <p:cTn id="11" presetID="8" presetClass="emph" presetSubtype="0" fill="hold" grpId="0" nodeType="withEffect">
                                  <p:stCondLst>
                                    <p:cond delay="0"/>
                                  </p:stCondLst>
                                  <p:childTnLst>
                                    <p:animRot by="21600000">
                                      <p:cBhvr>
                                        <p:cTn id="12" dur="2000" fill="hold"/>
                                        <p:tgtEl>
                                          <p:spTgt spid="265"/>
                                        </p:tgtEl>
                                        <p:attrNameLst>
                                          <p:attrName>r</p:attrName>
                                        </p:attrNameLst>
                                      </p:cBhvr>
                                    </p:animRot>
                                  </p:childTnLst>
                                </p:cTn>
                              </p:par>
                              <p:par>
                                <p:cTn id="13" presetID="8" presetClass="emph" presetSubtype="0" fill="hold" grpId="0" nodeType="withEffect">
                                  <p:stCondLst>
                                    <p:cond delay="0"/>
                                  </p:stCondLst>
                                  <p:childTnLst>
                                    <p:animRot by="21600000">
                                      <p:cBhvr>
                                        <p:cTn id="14" dur="2000" fill="hold"/>
                                        <p:tgtEl>
                                          <p:spTgt spid="266"/>
                                        </p:tgtEl>
                                        <p:attrNameLst>
                                          <p:attrName>r</p:attrName>
                                        </p:attrNameLst>
                                      </p:cBhvr>
                                    </p:animRot>
                                  </p:childTnLst>
                                </p:cTn>
                              </p:par>
                              <p:par>
                                <p:cTn id="15" presetID="2" presetClass="entr" presetSubtype="4" fill="hold" grpId="1" nodeType="withEffect">
                                  <p:stCondLst>
                                    <p:cond delay="0"/>
                                  </p:stCondLst>
                                  <p:childTnLst>
                                    <p:set>
                                      <p:cBhvr>
                                        <p:cTn id="16" dur="1" fill="hold">
                                          <p:stCondLst>
                                            <p:cond delay="0"/>
                                          </p:stCondLst>
                                        </p:cTn>
                                        <p:tgtEl>
                                          <p:spTgt spid="262"/>
                                        </p:tgtEl>
                                        <p:attrNameLst>
                                          <p:attrName>style.visibility</p:attrName>
                                        </p:attrNameLst>
                                      </p:cBhvr>
                                      <p:to>
                                        <p:strVal val="visible"/>
                                      </p:to>
                                    </p:set>
                                    <p:anim calcmode="lin" valueType="num">
                                      <p:cBhvr>
                                        <p:cTn id="17" dur="500" fill="hold"/>
                                        <p:tgtEl>
                                          <p:spTgt spid="262"/>
                                        </p:tgtEl>
                                        <p:attrNameLst>
                                          <p:attrName>ppt_x</p:attrName>
                                        </p:attrNameLst>
                                      </p:cBhvr>
                                      <p:tavLst>
                                        <p:tav tm="0">
                                          <p:val>
                                            <p:strVal val="#ppt_x"/>
                                          </p:val>
                                        </p:tav>
                                        <p:tav tm="100000">
                                          <p:val>
                                            <p:strVal val="#ppt_x"/>
                                          </p:val>
                                        </p:tav>
                                      </p:tavLst>
                                    </p:anim>
                                    <p:anim calcmode="lin" valueType="num">
                                      <p:cBhvr>
                                        <p:cTn id="18" dur="500" fill="hold"/>
                                        <p:tgtEl>
                                          <p:spTgt spid="262"/>
                                        </p:tgtEl>
                                        <p:attrNameLst>
                                          <p:attrName>ppt_y</p:attrName>
                                        </p:attrNameLst>
                                      </p:cBhvr>
                                      <p:tavLst>
                                        <p:tav tm="0">
                                          <p:val>
                                            <p:strVal val="1+#ppt_h/2"/>
                                          </p:val>
                                        </p:tav>
                                        <p:tav tm="100000">
                                          <p:val>
                                            <p:strVal val="#ppt_y"/>
                                          </p:val>
                                        </p:tav>
                                      </p:tavLst>
                                    </p:anim>
                                  </p:childTnLst>
                                </p:cTn>
                              </p:par>
                              <p:par>
                                <p:cTn id="19" presetID="2" presetClass="entr" presetSubtype="4" fill="hold" grpId="1" nodeType="withEffect">
                                  <p:stCondLst>
                                    <p:cond delay="0"/>
                                  </p:stCondLst>
                                  <p:childTnLst>
                                    <p:set>
                                      <p:cBhvr>
                                        <p:cTn id="20" dur="1" fill="hold">
                                          <p:stCondLst>
                                            <p:cond delay="0"/>
                                          </p:stCondLst>
                                        </p:cTn>
                                        <p:tgtEl>
                                          <p:spTgt spid="263"/>
                                        </p:tgtEl>
                                        <p:attrNameLst>
                                          <p:attrName>style.visibility</p:attrName>
                                        </p:attrNameLst>
                                      </p:cBhvr>
                                      <p:to>
                                        <p:strVal val="visible"/>
                                      </p:to>
                                    </p:set>
                                    <p:anim calcmode="lin" valueType="num">
                                      <p:cBhvr>
                                        <p:cTn id="21" dur="500" fill="hold"/>
                                        <p:tgtEl>
                                          <p:spTgt spid="263"/>
                                        </p:tgtEl>
                                        <p:attrNameLst>
                                          <p:attrName>ppt_x</p:attrName>
                                        </p:attrNameLst>
                                      </p:cBhvr>
                                      <p:tavLst>
                                        <p:tav tm="0">
                                          <p:val>
                                            <p:strVal val="#ppt_x"/>
                                          </p:val>
                                        </p:tav>
                                        <p:tav tm="100000">
                                          <p:val>
                                            <p:strVal val="#ppt_x"/>
                                          </p:val>
                                        </p:tav>
                                      </p:tavLst>
                                    </p:anim>
                                    <p:anim calcmode="lin" valueType="num">
                                      <p:cBhvr>
                                        <p:cTn id="22" dur="500" fill="hold"/>
                                        <p:tgtEl>
                                          <p:spTgt spid="263"/>
                                        </p:tgtEl>
                                        <p:attrNameLst>
                                          <p:attrName>ppt_y</p:attrName>
                                        </p:attrNameLst>
                                      </p:cBhvr>
                                      <p:tavLst>
                                        <p:tav tm="0">
                                          <p:val>
                                            <p:strVal val="1+#ppt_h/2"/>
                                          </p:val>
                                        </p:tav>
                                        <p:tav tm="100000">
                                          <p:val>
                                            <p:strVal val="#ppt_y"/>
                                          </p:val>
                                        </p:tav>
                                      </p:tavLst>
                                    </p:anim>
                                  </p:childTnLst>
                                </p:cTn>
                              </p:par>
                              <p:par>
                                <p:cTn id="23" presetID="2" presetClass="entr" presetSubtype="4" fill="hold" grpId="1" nodeType="withEffect">
                                  <p:stCondLst>
                                    <p:cond delay="0"/>
                                  </p:stCondLst>
                                  <p:childTnLst>
                                    <p:set>
                                      <p:cBhvr>
                                        <p:cTn id="24" dur="1" fill="hold">
                                          <p:stCondLst>
                                            <p:cond delay="0"/>
                                          </p:stCondLst>
                                        </p:cTn>
                                        <p:tgtEl>
                                          <p:spTgt spid="264"/>
                                        </p:tgtEl>
                                        <p:attrNameLst>
                                          <p:attrName>style.visibility</p:attrName>
                                        </p:attrNameLst>
                                      </p:cBhvr>
                                      <p:to>
                                        <p:strVal val="visible"/>
                                      </p:to>
                                    </p:set>
                                    <p:anim calcmode="lin" valueType="num">
                                      <p:cBhvr>
                                        <p:cTn id="25" dur="500" fill="hold"/>
                                        <p:tgtEl>
                                          <p:spTgt spid="264"/>
                                        </p:tgtEl>
                                        <p:attrNameLst>
                                          <p:attrName>ppt_x</p:attrName>
                                        </p:attrNameLst>
                                      </p:cBhvr>
                                      <p:tavLst>
                                        <p:tav tm="0">
                                          <p:val>
                                            <p:strVal val="#ppt_x"/>
                                          </p:val>
                                        </p:tav>
                                        <p:tav tm="100000">
                                          <p:val>
                                            <p:strVal val="#ppt_x"/>
                                          </p:val>
                                        </p:tav>
                                      </p:tavLst>
                                    </p:anim>
                                    <p:anim calcmode="lin" valueType="num">
                                      <p:cBhvr>
                                        <p:cTn id="26" dur="500" fill="hold"/>
                                        <p:tgtEl>
                                          <p:spTgt spid="264"/>
                                        </p:tgtEl>
                                        <p:attrNameLst>
                                          <p:attrName>ppt_y</p:attrName>
                                        </p:attrNameLst>
                                      </p:cBhvr>
                                      <p:tavLst>
                                        <p:tav tm="0">
                                          <p:val>
                                            <p:strVal val="1+#ppt_h/2"/>
                                          </p:val>
                                        </p:tav>
                                        <p:tav tm="100000">
                                          <p:val>
                                            <p:strVal val="#ppt_y"/>
                                          </p:val>
                                        </p:tav>
                                      </p:tavLst>
                                    </p:anim>
                                  </p:childTnLst>
                                </p:cTn>
                              </p:par>
                              <p:par>
                                <p:cTn id="27" presetID="2" presetClass="entr" presetSubtype="4" fill="hold" grpId="1" nodeType="withEffect">
                                  <p:stCondLst>
                                    <p:cond delay="0"/>
                                  </p:stCondLst>
                                  <p:childTnLst>
                                    <p:set>
                                      <p:cBhvr>
                                        <p:cTn id="28" dur="1" fill="hold">
                                          <p:stCondLst>
                                            <p:cond delay="0"/>
                                          </p:stCondLst>
                                        </p:cTn>
                                        <p:tgtEl>
                                          <p:spTgt spid="265"/>
                                        </p:tgtEl>
                                        <p:attrNameLst>
                                          <p:attrName>style.visibility</p:attrName>
                                        </p:attrNameLst>
                                      </p:cBhvr>
                                      <p:to>
                                        <p:strVal val="visible"/>
                                      </p:to>
                                    </p:set>
                                    <p:anim calcmode="lin" valueType="num">
                                      <p:cBhvr>
                                        <p:cTn id="29" dur="500" fill="hold"/>
                                        <p:tgtEl>
                                          <p:spTgt spid="265"/>
                                        </p:tgtEl>
                                        <p:attrNameLst>
                                          <p:attrName>ppt_x</p:attrName>
                                        </p:attrNameLst>
                                      </p:cBhvr>
                                      <p:tavLst>
                                        <p:tav tm="0">
                                          <p:val>
                                            <p:strVal val="#ppt_x"/>
                                          </p:val>
                                        </p:tav>
                                        <p:tav tm="100000">
                                          <p:val>
                                            <p:strVal val="#ppt_x"/>
                                          </p:val>
                                        </p:tav>
                                      </p:tavLst>
                                    </p:anim>
                                    <p:anim calcmode="lin" valueType="num">
                                      <p:cBhvr>
                                        <p:cTn id="30" dur="500" fill="hold"/>
                                        <p:tgtEl>
                                          <p:spTgt spid="265"/>
                                        </p:tgtEl>
                                        <p:attrNameLst>
                                          <p:attrName>ppt_y</p:attrName>
                                        </p:attrNameLst>
                                      </p:cBhvr>
                                      <p:tavLst>
                                        <p:tav tm="0">
                                          <p:val>
                                            <p:strVal val="1+#ppt_h/2"/>
                                          </p:val>
                                        </p:tav>
                                        <p:tav tm="100000">
                                          <p:val>
                                            <p:strVal val="#ppt_y"/>
                                          </p:val>
                                        </p:tav>
                                      </p:tavLst>
                                    </p:anim>
                                  </p:childTnLst>
                                </p:cTn>
                              </p:par>
                              <p:par>
                                <p:cTn id="31" presetID="2" presetClass="entr" presetSubtype="4" fill="hold" grpId="1" nodeType="withEffect">
                                  <p:stCondLst>
                                    <p:cond delay="0"/>
                                  </p:stCondLst>
                                  <p:childTnLst>
                                    <p:set>
                                      <p:cBhvr>
                                        <p:cTn id="32" dur="1" fill="hold">
                                          <p:stCondLst>
                                            <p:cond delay="0"/>
                                          </p:stCondLst>
                                        </p:cTn>
                                        <p:tgtEl>
                                          <p:spTgt spid="266"/>
                                        </p:tgtEl>
                                        <p:attrNameLst>
                                          <p:attrName>style.visibility</p:attrName>
                                        </p:attrNameLst>
                                      </p:cBhvr>
                                      <p:to>
                                        <p:strVal val="visible"/>
                                      </p:to>
                                    </p:set>
                                    <p:anim calcmode="lin" valueType="num">
                                      <p:cBhvr>
                                        <p:cTn id="33" dur="500" fill="hold"/>
                                        <p:tgtEl>
                                          <p:spTgt spid="266"/>
                                        </p:tgtEl>
                                        <p:attrNameLst>
                                          <p:attrName>ppt_x</p:attrName>
                                        </p:attrNameLst>
                                      </p:cBhvr>
                                      <p:tavLst>
                                        <p:tav tm="0">
                                          <p:val>
                                            <p:strVal val="#ppt_x"/>
                                          </p:val>
                                        </p:tav>
                                        <p:tav tm="100000">
                                          <p:val>
                                            <p:strVal val="#ppt_x"/>
                                          </p:val>
                                        </p:tav>
                                      </p:tavLst>
                                    </p:anim>
                                    <p:anim calcmode="lin" valueType="num">
                                      <p:cBhvr>
                                        <p:cTn id="34" dur="500" fill="hold"/>
                                        <p:tgtEl>
                                          <p:spTgt spid="266"/>
                                        </p:tgtEl>
                                        <p:attrNameLst>
                                          <p:attrName>ppt_y</p:attrName>
                                        </p:attrNameLst>
                                      </p:cBhvr>
                                      <p:tavLst>
                                        <p:tav tm="0">
                                          <p:val>
                                            <p:strVal val="1+#ppt_h/2"/>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par>
                                <p:cTn id="40" presetID="53" presetClass="entr" presetSubtype="16" fill="hold" grpId="0" nodeType="withEffect">
                                  <p:stCondLst>
                                    <p:cond delay="50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par>
                                <p:cTn id="45" presetID="53" presetClass="entr" presetSubtype="16" fill="hold" grpId="0" nodeType="withEffect">
                                  <p:stCondLst>
                                    <p:cond delay="70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par>
                                <p:cTn id="50" presetID="53" presetClass="entr" presetSubtype="16" fill="hold" nodeType="withEffect">
                                  <p:stCondLst>
                                    <p:cond delay="1000"/>
                                  </p:stCondLst>
                                  <p:childTnLst>
                                    <p:set>
                                      <p:cBhvr>
                                        <p:cTn id="51" dur="1" fill="hold">
                                          <p:stCondLst>
                                            <p:cond delay="0"/>
                                          </p:stCondLst>
                                        </p:cTn>
                                        <p:tgtEl>
                                          <p:spTgt spid="4"/>
                                        </p:tgtEl>
                                        <p:attrNameLst>
                                          <p:attrName>style.visibility</p:attrName>
                                        </p:attrNameLst>
                                      </p:cBhvr>
                                      <p:to>
                                        <p:strVal val="visible"/>
                                      </p:to>
                                    </p:set>
                                    <p:anim calcmode="lin" valueType="num">
                                      <p:cBhvr>
                                        <p:cTn id="52" dur="500" fill="hold"/>
                                        <p:tgtEl>
                                          <p:spTgt spid="4"/>
                                        </p:tgtEl>
                                        <p:attrNameLst>
                                          <p:attrName>ppt_w</p:attrName>
                                        </p:attrNameLst>
                                      </p:cBhvr>
                                      <p:tavLst>
                                        <p:tav tm="0">
                                          <p:val>
                                            <p:fltVal val="0"/>
                                          </p:val>
                                        </p:tav>
                                        <p:tav tm="100000">
                                          <p:val>
                                            <p:strVal val="#ppt_w"/>
                                          </p:val>
                                        </p:tav>
                                      </p:tavLst>
                                    </p:anim>
                                    <p:anim calcmode="lin" valueType="num">
                                      <p:cBhvr>
                                        <p:cTn id="53" dur="500" fill="hold"/>
                                        <p:tgtEl>
                                          <p:spTgt spid="4"/>
                                        </p:tgtEl>
                                        <p:attrNameLst>
                                          <p:attrName>ppt_h</p:attrName>
                                        </p:attrNameLst>
                                      </p:cBhvr>
                                      <p:tavLst>
                                        <p:tav tm="0">
                                          <p:val>
                                            <p:fltVal val="0"/>
                                          </p:val>
                                        </p:tav>
                                        <p:tav tm="100000">
                                          <p:val>
                                            <p:strVal val="#ppt_h"/>
                                          </p:val>
                                        </p:tav>
                                      </p:tavLst>
                                    </p:anim>
                                    <p:animEffect transition="in" filter="fade">
                                      <p:cBhvr>
                                        <p:cTn id="54" dur="500"/>
                                        <p:tgtEl>
                                          <p:spTgt spid="4"/>
                                        </p:tgtEl>
                                      </p:cBhvr>
                                    </p:animEffect>
                                  </p:childTnLst>
                                </p:cTn>
                              </p:par>
                              <p:par>
                                <p:cTn id="55" presetID="53" presetClass="entr" presetSubtype="16" fill="hold" nodeType="withEffect">
                                  <p:stCondLst>
                                    <p:cond delay="500"/>
                                  </p:stCondLst>
                                  <p:childTnLst>
                                    <p:set>
                                      <p:cBhvr>
                                        <p:cTn id="56" dur="1" fill="hold">
                                          <p:stCondLst>
                                            <p:cond delay="0"/>
                                          </p:stCondLst>
                                        </p:cTn>
                                        <p:tgtEl>
                                          <p:spTgt spid="241"/>
                                        </p:tgtEl>
                                        <p:attrNameLst>
                                          <p:attrName>style.visibility</p:attrName>
                                        </p:attrNameLst>
                                      </p:cBhvr>
                                      <p:to>
                                        <p:strVal val="visible"/>
                                      </p:to>
                                    </p:set>
                                    <p:anim calcmode="lin" valueType="num">
                                      <p:cBhvr>
                                        <p:cTn id="57" dur="500" fill="hold"/>
                                        <p:tgtEl>
                                          <p:spTgt spid="241"/>
                                        </p:tgtEl>
                                        <p:attrNameLst>
                                          <p:attrName>ppt_w</p:attrName>
                                        </p:attrNameLst>
                                      </p:cBhvr>
                                      <p:tavLst>
                                        <p:tav tm="0">
                                          <p:val>
                                            <p:fltVal val="0"/>
                                          </p:val>
                                        </p:tav>
                                        <p:tav tm="100000">
                                          <p:val>
                                            <p:strVal val="#ppt_w"/>
                                          </p:val>
                                        </p:tav>
                                      </p:tavLst>
                                    </p:anim>
                                    <p:anim calcmode="lin" valueType="num">
                                      <p:cBhvr>
                                        <p:cTn id="58" dur="500" fill="hold"/>
                                        <p:tgtEl>
                                          <p:spTgt spid="241"/>
                                        </p:tgtEl>
                                        <p:attrNameLst>
                                          <p:attrName>ppt_h</p:attrName>
                                        </p:attrNameLst>
                                      </p:cBhvr>
                                      <p:tavLst>
                                        <p:tav tm="0">
                                          <p:val>
                                            <p:fltVal val="0"/>
                                          </p:val>
                                        </p:tav>
                                        <p:tav tm="100000">
                                          <p:val>
                                            <p:strVal val="#ppt_h"/>
                                          </p:val>
                                        </p:tav>
                                      </p:tavLst>
                                    </p:anim>
                                    <p:animEffect transition="in" filter="fade">
                                      <p:cBhvr>
                                        <p:cTn id="59" dur="500"/>
                                        <p:tgtEl>
                                          <p:spTgt spid="241"/>
                                        </p:tgtEl>
                                      </p:cBhvr>
                                    </p:animEffect>
                                  </p:childTnLst>
                                </p:cTn>
                              </p:par>
                              <p:par>
                                <p:cTn id="60" presetID="53" presetClass="entr" presetSubtype="16" fill="hold" nodeType="withEffect">
                                  <p:stCondLst>
                                    <p:cond delay="800"/>
                                  </p:stCondLst>
                                  <p:childTnLst>
                                    <p:set>
                                      <p:cBhvr>
                                        <p:cTn id="61" dur="1" fill="hold">
                                          <p:stCondLst>
                                            <p:cond delay="0"/>
                                          </p:stCondLst>
                                        </p:cTn>
                                        <p:tgtEl>
                                          <p:spTgt spid="240"/>
                                        </p:tgtEl>
                                        <p:attrNameLst>
                                          <p:attrName>style.visibility</p:attrName>
                                        </p:attrNameLst>
                                      </p:cBhvr>
                                      <p:to>
                                        <p:strVal val="visible"/>
                                      </p:to>
                                    </p:set>
                                    <p:anim calcmode="lin" valueType="num">
                                      <p:cBhvr>
                                        <p:cTn id="62" dur="500" fill="hold"/>
                                        <p:tgtEl>
                                          <p:spTgt spid="240"/>
                                        </p:tgtEl>
                                        <p:attrNameLst>
                                          <p:attrName>ppt_w</p:attrName>
                                        </p:attrNameLst>
                                      </p:cBhvr>
                                      <p:tavLst>
                                        <p:tav tm="0">
                                          <p:val>
                                            <p:fltVal val="0"/>
                                          </p:val>
                                        </p:tav>
                                        <p:tav tm="100000">
                                          <p:val>
                                            <p:strVal val="#ppt_w"/>
                                          </p:val>
                                        </p:tav>
                                      </p:tavLst>
                                    </p:anim>
                                    <p:anim calcmode="lin" valueType="num">
                                      <p:cBhvr>
                                        <p:cTn id="63" dur="500" fill="hold"/>
                                        <p:tgtEl>
                                          <p:spTgt spid="240"/>
                                        </p:tgtEl>
                                        <p:attrNameLst>
                                          <p:attrName>ppt_h</p:attrName>
                                        </p:attrNameLst>
                                      </p:cBhvr>
                                      <p:tavLst>
                                        <p:tav tm="0">
                                          <p:val>
                                            <p:fltVal val="0"/>
                                          </p:val>
                                        </p:tav>
                                        <p:tav tm="100000">
                                          <p:val>
                                            <p:strVal val="#ppt_h"/>
                                          </p:val>
                                        </p:tav>
                                      </p:tavLst>
                                    </p:anim>
                                    <p:animEffect transition="in" filter="fade">
                                      <p:cBhvr>
                                        <p:cTn id="64" dur="500"/>
                                        <p:tgtEl>
                                          <p:spTgt spid="240"/>
                                        </p:tgtEl>
                                      </p:cBhvr>
                                    </p:animEffect>
                                  </p:childTnLst>
                                </p:cTn>
                              </p:par>
                              <p:par>
                                <p:cTn id="65" presetID="53" presetClass="entr" presetSubtype="16" fill="hold" nodeType="withEffect">
                                  <p:stCondLst>
                                    <p:cond delay="700"/>
                                  </p:stCondLst>
                                  <p:childTnLst>
                                    <p:set>
                                      <p:cBhvr>
                                        <p:cTn id="66" dur="1" fill="hold">
                                          <p:stCondLst>
                                            <p:cond delay="0"/>
                                          </p:stCondLst>
                                        </p:cTn>
                                        <p:tgtEl>
                                          <p:spTgt spid="242"/>
                                        </p:tgtEl>
                                        <p:attrNameLst>
                                          <p:attrName>style.visibility</p:attrName>
                                        </p:attrNameLst>
                                      </p:cBhvr>
                                      <p:to>
                                        <p:strVal val="visible"/>
                                      </p:to>
                                    </p:set>
                                    <p:anim calcmode="lin" valueType="num">
                                      <p:cBhvr>
                                        <p:cTn id="67" dur="700" fill="hold"/>
                                        <p:tgtEl>
                                          <p:spTgt spid="242"/>
                                        </p:tgtEl>
                                        <p:attrNameLst>
                                          <p:attrName>ppt_w</p:attrName>
                                        </p:attrNameLst>
                                      </p:cBhvr>
                                      <p:tavLst>
                                        <p:tav tm="0">
                                          <p:val>
                                            <p:fltVal val="0"/>
                                          </p:val>
                                        </p:tav>
                                        <p:tav tm="100000">
                                          <p:val>
                                            <p:strVal val="#ppt_w"/>
                                          </p:val>
                                        </p:tav>
                                      </p:tavLst>
                                    </p:anim>
                                    <p:anim calcmode="lin" valueType="num">
                                      <p:cBhvr>
                                        <p:cTn id="68" dur="700" fill="hold"/>
                                        <p:tgtEl>
                                          <p:spTgt spid="242"/>
                                        </p:tgtEl>
                                        <p:attrNameLst>
                                          <p:attrName>ppt_h</p:attrName>
                                        </p:attrNameLst>
                                      </p:cBhvr>
                                      <p:tavLst>
                                        <p:tav tm="0">
                                          <p:val>
                                            <p:fltVal val="0"/>
                                          </p:val>
                                        </p:tav>
                                        <p:tav tm="100000">
                                          <p:val>
                                            <p:strVal val="#ppt_h"/>
                                          </p:val>
                                        </p:tav>
                                      </p:tavLst>
                                    </p:anim>
                                    <p:animEffect transition="in" filter="fade">
                                      <p:cBhvr>
                                        <p:cTn id="69" dur="700"/>
                                        <p:tgtEl>
                                          <p:spTgt spid="242"/>
                                        </p:tgtEl>
                                      </p:cBhvr>
                                    </p:animEffect>
                                  </p:childTnLst>
                                </p:cTn>
                              </p:par>
                              <p:par>
                                <p:cTn id="70" presetID="53" presetClass="entr" presetSubtype="16" fill="hold" nodeType="withEffect">
                                  <p:stCondLst>
                                    <p:cond delay="1100"/>
                                  </p:stCondLst>
                                  <p:childTnLst>
                                    <p:set>
                                      <p:cBhvr>
                                        <p:cTn id="71" dur="1" fill="hold">
                                          <p:stCondLst>
                                            <p:cond delay="0"/>
                                          </p:stCondLst>
                                        </p:cTn>
                                        <p:tgtEl>
                                          <p:spTgt spid="248"/>
                                        </p:tgtEl>
                                        <p:attrNameLst>
                                          <p:attrName>style.visibility</p:attrName>
                                        </p:attrNameLst>
                                      </p:cBhvr>
                                      <p:to>
                                        <p:strVal val="visible"/>
                                      </p:to>
                                    </p:set>
                                    <p:anim calcmode="lin" valueType="num">
                                      <p:cBhvr>
                                        <p:cTn id="72" dur="500" fill="hold"/>
                                        <p:tgtEl>
                                          <p:spTgt spid="248"/>
                                        </p:tgtEl>
                                        <p:attrNameLst>
                                          <p:attrName>ppt_w</p:attrName>
                                        </p:attrNameLst>
                                      </p:cBhvr>
                                      <p:tavLst>
                                        <p:tav tm="0">
                                          <p:val>
                                            <p:fltVal val="0"/>
                                          </p:val>
                                        </p:tav>
                                        <p:tav tm="100000">
                                          <p:val>
                                            <p:strVal val="#ppt_w"/>
                                          </p:val>
                                        </p:tav>
                                      </p:tavLst>
                                    </p:anim>
                                    <p:anim calcmode="lin" valueType="num">
                                      <p:cBhvr>
                                        <p:cTn id="73" dur="500" fill="hold"/>
                                        <p:tgtEl>
                                          <p:spTgt spid="248"/>
                                        </p:tgtEl>
                                        <p:attrNameLst>
                                          <p:attrName>ppt_h</p:attrName>
                                        </p:attrNameLst>
                                      </p:cBhvr>
                                      <p:tavLst>
                                        <p:tav tm="0">
                                          <p:val>
                                            <p:fltVal val="0"/>
                                          </p:val>
                                        </p:tav>
                                        <p:tav tm="100000">
                                          <p:val>
                                            <p:strVal val="#ppt_h"/>
                                          </p:val>
                                        </p:tav>
                                      </p:tavLst>
                                    </p:anim>
                                    <p:animEffect transition="in" filter="fade">
                                      <p:cBhvr>
                                        <p:cTn id="74" dur="500"/>
                                        <p:tgtEl>
                                          <p:spTgt spid="248"/>
                                        </p:tgtEl>
                                      </p:cBhvr>
                                    </p:animEffect>
                                  </p:childTnLst>
                                </p:cTn>
                              </p:par>
                              <p:par>
                                <p:cTn id="75" presetID="53" presetClass="entr" presetSubtype="16" fill="hold" nodeType="withEffect">
                                  <p:stCondLst>
                                    <p:cond delay="300"/>
                                  </p:stCondLst>
                                  <p:childTnLst>
                                    <p:set>
                                      <p:cBhvr>
                                        <p:cTn id="76" dur="1" fill="hold">
                                          <p:stCondLst>
                                            <p:cond delay="0"/>
                                          </p:stCondLst>
                                        </p:cTn>
                                        <p:tgtEl>
                                          <p:spTgt spid="247"/>
                                        </p:tgtEl>
                                        <p:attrNameLst>
                                          <p:attrName>style.visibility</p:attrName>
                                        </p:attrNameLst>
                                      </p:cBhvr>
                                      <p:to>
                                        <p:strVal val="visible"/>
                                      </p:to>
                                    </p:set>
                                    <p:anim calcmode="lin" valueType="num">
                                      <p:cBhvr>
                                        <p:cTn id="77" dur="500" fill="hold"/>
                                        <p:tgtEl>
                                          <p:spTgt spid="247"/>
                                        </p:tgtEl>
                                        <p:attrNameLst>
                                          <p:attrName>ppt_w</p:attrName>
                                        </p:attrNameLst>
                                      </p:cBhvr>
                                      <p:tavLst>
                                        <p:tav tm="0">
                                          <p:val>
                                            <p:fltVal val="0"/>
                                          </p:val>
                                        </p:tav>
                                        <p:tav tm="100000">
                                          <p:val>
                                            <p:strVal val="#ppt_w"/>
                                          </p:val>
                                        </p:tav>
                                      </p:tavLst>
                                    </p:anim>
                                    <p:anim calcmode="lin" valueType="num">
                                      <p:cBhvr>
                                        <p:cTn id="78" dur="500" fill="hold"/>
                                        <p:tgtEl>
                                          <p:spTgt spid="247"/>
                                        </p:tgtEl>
                                        <p:attrNameLst>
                                          <p:attrName>ppt_h</p:attrName>
                                        </p:attrNameLst>
                                      </p:cBhvr>
                                      <p:tavLst>
                                        <p:tav tm="0">
                                          <p:val>
                                            <p:fltVal val="0"/>
                                          </p:val>
                                        </p:tav>
                                        <p:tav tm="100000">
                                          <p:val>
                                            <p:strVal val="#ppt_h"/>
                                          </p:val>
                                        </p:tav>
                                      </p:tavLst>
                                    </p:anim>
                                    <p:animEffect transition="in" filter="fade">
                                      <p:cBhvr>
                                        <p:cTn id="79" dur="500"/>
                                        <p:tgtEl>
                                          <p:spTgt spid="247"/>
                                        </p:tgtEl>
                                      </p:cBhvr>
                                    </p:animEffect>
                                  </p:childTnLst>
                                </p:cTn>
                              </p:par>
                              <p:par>
                                <p:cTn id="80" presetID="53" presetClass="entr" presetSubtype="16" fill="hold" nodeType="withEffect">
                                  <p:stCondLst>
                                    <p:cond delay="700"/>
                                  </p:stCondLst>
                                  <p:childTnLst>
                                    <p:set>
                                      <p:cBhvr>
                                        <p:cTn id="81" dur="1" fill="hold">
                                          <p:stCondLst>
                                            <p:cond delay="0"/>
                                          </p:stCondLst>
                                        </p:cTn>
                                        <p:tgtEl>
                                          <p:spTgt spid="245"/>
                                        </p:tgtEl>
                                        <p:attrNameLst>
                                          <p:attrName>style.visibility</p:attrName>
                                        </p:attrNameLst>
                                      </p:cBhvr>
                                      <p:to>
                                        <p:strVal val="visible"/>
                                      </p:to>
                                    </p:set>
                                    <p:anim calcmode="lin" valueType="num">
                                      <p:cBhvr>
                                        <p:cTn id="82" dur="500" fill="hold"/>
                                        <p:tgtEl>
                                          <p:spTgt spid="245"/>
                                        </p:tgtEl>
                                        <p:attrNameLst>
                                          <p:attrName>ppt_w</p:attrName>
                                        </p:attrNameLst>
                                      </p:cBhvr>
                                      <p:tavLst>
                                        <p:tav tm="0">
                                          <p:val>
                                            <p:fltVal val="0"/>
                                          </p:val>
                                        </p:tav>
                                        <p:tav tm="100000">
                                          <p:val>
                                            <p:strVal val="#ppt_w"/>
                                          </p:val>
                                        </p:tav>
                                      </p:tavLst>
                                    </p:anim>
                                    <p:anim calcmode="lin" valueType="num">
                                      <p:cBhvr>
                                        <p:cTn id="83" dur="500" fill="hold"/>
                                        <p:tgtEl>
                                          <p:spTgt spid="245"/>
                                        </p:tgtEl>
                                        <p:attrNameLst>
                                          <p:attrName>ppt_h</p:attrName>
                                        </p:attrNameLst>
                                      </p:cBhvr>
                                      <p:tavLst>
                                        <p:tav tm="0">
                                          <p:val>
                                            <p:fltVal val="0"/>
                                          </p:val>
                                        </p:tav>
                                        <p:tav tm="100000">
                                          <p:val>
                                            <p:strVal val="#ppt_h"/>
                                          </p:val>
                                        </p:tav>
                                      </p:tavLst>
                                    </p:anim>
                                    <p:animEffect transition="in" filter="fade">
                                      <p:cBhvr>
                                        <p:cTn id="84" dur="500"/>
                                        <p:tgtEl>
                                          <p:spTgt spid="245"/>
                                        </p:tgtEl>
                                      </p:cBhvr>
                                    </p:animEffect>
                                  </p:childTnLst>
                                </p:cTn>
                              </p:par>
                              <p:par>
                                <p:cTn id="85" presetID="53" presetClass="entr" presetSubtype="16" fill="hold" nodeType="withEffect">
                                  <p:stCondLst>
                                    <p:cond delay="700"/>
                                  </p:stCondLst>
                                  <p:childTnLst>
                                    <p:set>
                                      <p:cBhvr>
                                        <p:cTn id="86" dur="1" fill="hold">
                                          <p:stCondLst>
                                            <p:cond delay="0"/>
                                          </p:stCondLst>
                                        </p:cTn>
                                        <p:tgtEl>
                                          <p:spTgt spid="238"/>
                                        </p:tgtEl>
                                        <p:attrNameLst>
                                          <p:attrName>style.visibility</p:attrName>
                                        </p:attrNameLst>
                                      </p:cBhvr>
                                      <p:to>
                                        <p:strVal val="visible"/>
                                      </p:to>
                                    </p:set>
                                    <p:anim calcmode="lin" valueType="num">
                                      <p:cBhvr>
                                        <p:cTn id="87" dur="500" fill="hold"/>
                                        <p:tgtEl>
                                          <p:spTgt spid="238"/>
                                        </p:tgtEl>
                                        <p:attrNameLst>
                                          <p:attrName>ppt_w</p:attrName>
                                        </p:attrNameLst>
                                      </p:cBhvr>
                                      <p:tavLst>
                                        <p:tav tm="0">
                                          <p:val>
                                            <p:fltVal val="0"/>
                                          </p:val>
                                        </p:tav>
                                        <p:tav tm="100000">
                                          <p:val>
                                            <p:strVal val="#ppt_w"/>
                                          </p:val>
                                        </p:tav>
                                      </p:tavLst>
                                    </p:anim>
                                    <p:anim calcmode="lin" valueType="num">
                                      <p:cBhvr>
                                        <p:cTn id="88" dur="500" fill="hold"/>
                                        <p:tgtEl>
                                          <p:spTgt spid="238"/>
                                        </p:tgtEl>
                                        <p:attrNameLst>
                                          <p:attrName>ppt_h</p:attrName>
                                        </p:attrNameLst>
                                      </p:cBhvr>
                                      <p:tavLst>
                                        <p:tav tm="0">
                                          <p:val>
                                            <p:fltVal val="0"/>
                                          </p:val>
                                        </p:tav>
                                        <p:tav tm="100000">
                                          <p:val>
                                            <p:strVal val="#ppt_h"/>
                                          </p:val>
                                        </p:tav>
                                      </p:tavLst>
                                    </p:anim>
                                    <p:animEffect transition="in" filter="fade">
                                      <p:cBhvr>
                                        <p:cTn id="89" dur="500"/>
                                        <p:tgtEl>
                                          <p:spTgt spid="238"/>
                                        </p:tgtEl>
                                      </p:cBhvr>
                                    </p:animEffect>
                                  </p:childTnLst>
                                </p:cTn>
                              </p:par>
                              <p:par>
                                <p:cTn id="90" presetID="53" presetClass="entr" presetSubtype="16" fill="hold" nodeType="withEffect">
                                  <p:stCondLst>
                                    <p:cond delay="100"/>
                                  </p:stCondLst>
                                  <p:childTnLst>
                                    <p:set>
                                      <p:cBhvr>
                                        <p:cTn id="91" dur="1" fill="hold">
                                          <p:stCondLst>
                                            <p:cond delay="0"/>
                                          </p:stCondLst>
                                        </p:cTn>
                                        <p:tgtEl>
                                          <p:spTgt spid="243"/>
                                        </p:tgtEl>
                                        <p:attrNameLst>
                                          <p:attrName>style.visibility</p:attrName>
                                        </p:attrNameLst>
                                      </p:cBhvr>
                                      <p:to>
                                        <p:strVal val="visible"/>
                                      </p:to>
                                    </p:set>
                                    <p:anim calcmode="lin" valueType="num">
                                      <p:cBhvr>
                                        <p:cTn id="92" dur="500" fill="hold"/>
                                        <p:tgtEl>
                                          <p:spTgt spid="243"/>
                                        </p:tgtEl>
                                        <p:attrNameLst>
                                          <p:attrName>ppt_w</p:attrName>
                                        </p:attrNameLst>
                                      </p:cBhvr>
                                      <p:tavLst>
                                        <p:tav tm="0">
                                          <p:val>
                                            <p:fltVal val="0"/>
                                          </p:val>
                                        </p:tav>
                                        <p:tav tm="100000">
                                          <p:val>
                                            <p:strVal val="#ppt_w"/>
                                          </p:val>
                                        </p:tav>
                                      </p:tavLst>
                                    </p:anim>
                                    <p:anim calcmode="lin" valueType="num">
                                      <p:cBhvr>
                                        <p:cTn id="93" dur="500" fill="hold"/>
                                        <p:tgtEl>
                                          <p:spTgt spid="243"/>
                                        </p:tgtEl>
                                        <p:attrNameLst>
                                          <p:attrName>ppt_h</p:attrName>
                                        </p:attrNameLst>
                                      </p:cBhvr>
                                      <p:tavLst>
                                        <p:tav tm="0">
                                          <p:val>
                                            <p:fltVal val="0"/>
                                          </p:val>
                                        </p:tav>
                                        <p:tav tm="100000">
                                          <p:val>
                                            <p:strVal val="#ppt_h"/>
                                          </p:val>
                                        </p:tav>
                                      </p:tavLst>
                                    </p:anim>
                                    <p:animEffect transition="in" filter="fade">
                                      <p:cBhvr>
                                        <p:cTn id="94" dur="500"/>
                                        <p:tgtEl>
                                          <p:spTgt spid="243"/>
                                        </p:tgtEl>
                                      </p:cBhvr>
                                    </p:animEffect>
                                  </p:childTnLst>
                                </p:cTn>
                              </p:par>
                              <p:par>
                                <p:cTn id="95" presetID="53" presetClass="entr" presetSubtype="16" fill="hold" nodeType="withEffect">
                                  <p:stCondLst>
                                    <p:cond delay="700"/>
                                  </p:stCondLst>
                                  <p:childTnLst>
                                    <p:set>
                                      <p:cBhvr>
                                        <p:cTn id="96" dur="1" fill="hold">
                                          <p:stCondLst>
                                            <p:cond delay="0"/>
                                          </p:stCondLst>
                                        </p:cTn>
                                        <p:tgtEl>
                                          <p:spTgt spid="244"/>
                                        </p:tgtEl>
                                        <p:attrNameLst>
                                          <p:attrName>style.visibility</p:attrName>
                                        </p:attrNameLst>
                                      </p:cBhvr>
                                      <p:to>
                                        <p:strVal val="visible"/>
                                      </p:to>
                                    </p:set>
                                    <p:anim calcmode="lin" valueType="num">
                                      <p:cBhvr>
                                        <p:cTn id="97" dur="500" fill="hold"/>
                                        <p:tgtEl>
                                          <p:spTgt spid="244"/>
                                        </p:tgtEl>
                                        <p:attrNameLst>
                                          <p:attrName>ppt_w</p:attrName>
                                        </p:attrNameLst>
                                      </p:cBhvr>
                                      <p:tavLst>
                                        <p:tav tm="0">
                                          <p:val>
                                            <p:fltVal val="0"/>
                                          </p:val>
                                        </p:tav>
                                        <p:tav tm="100000">
                                          <p:val>
                                            <p:strVal val="#ppt_w"/>
                                          </p:val>
                                        </p:tav>
                                      </p:tavLst>
                                    </p:anim>
                                    <p:anim calcmode="lin" valueType="num">
                                      <p:cBhvr>
                                        <p:cTn id="98" dur="500" fill="hold"/>
                                        <p:tgtEl>
                                          <p:spTgt spid="244"/>
                                        </p:tgtEl>
                                        <p:attrNameLst>
                                          <p:attrName>ppt_h</p:attrName>
                                        </p:attrNameLst>
                                      </p:cBhvr>
                                      <p:tavLst>
                                        <p:tav tm="0">
                                          <p:val>
                                            <p:fltVal val="0"/>
                                          </p:val>
                                        </p:tav>
                                        <p:tav tm="100000">
                                          <p:val>
                                            <p:strVal val="#ppt_h"/>
                                          </p:val>
                                        </p:tav>
                                      </p:tavLst>
                                    </p:anim>
                                    <p:animEffect transition="in" filter="fade">
                                      <p:cBhvr>
                                        <p:cTn id="99" dur="500"/>
                                        <p:tgtEl>
                                          <p:spTgt spid="244"/>
                                        </p:tgtEl>
                                      </p:cBhvr>
                                    </p:animEffect>
                                  </p:childTnLst>
                                </p:cTn>
                              </p:par>
                              <p:par>
                                <p:cTn id="100" presetID="53" presetClass="entr" presetSubtype="16" fill="hold" nodeType="withEffect">
                                  <p:stCondLst>
                                    <p:cond delay="300"/>
                                  </p:stCondLst>
                                  <p:childTnLst>
                                    <p:set>
                                      <p:cBhvr>
                                        <p:cTn id="101" dur="1" fill="hold">
                                          <p:stCondLst>
                                            <p:cond delay="0"/>
                                          </p:stCondLst>
                                        </p:cTn>
                                        <p:tgtEl>
                                          <p:spTgt spid="235"/>
                                        </p:tgtEl>
                                        <p:attrNameLst>
                                          <p:attrName>style.visibility</p:attrName>
                                        </p:attrNameLst>
                                      </p:cBhvr>
                                      <p:to>
                                        <p:strVal val="visible"/>
                                      </p:to>
                                    </p:set>
                                    <p:anim calcmode="lin" valueType="num">
                                      <p:cBhvr>
                                        <p:cTn id="102" dur="500" fill="hold"/>
                                        <p:tgtEl>
                                          <p:spTgt spid="235"/>
                                        </p:tgtEl>
                                        <p:attrNameLst>
                                          <p:attrName>ppt_w</p:attrName>
                                        </p:attrNameLst>
                                      </p:cBhvr>
                                      <p:tavLst>
                                        <p:tav tm="0">
                                          <p:val>
                                            <p:fltVal val="0"/>
                                          </p:val>
                                        </p:tav>
                                        <p:tav tm="100000">
                                          <p:val>
                                            <p:strVal val="#ppt_w"/>
                                          </p:val>
                                        </p:tav>
                                      </p:tavLst>
                                    </p:anim>
                                    <p:anim calcmode="lin" valueType="num">
                                      <p:cBhvr>
                                        <p:cTn id="103" dur="500" fill="hold"/>
                                        <p:tgtEl>
                                          <p:spTgt spid="235"/>
                                        </p:tgtEl>
                                        <p:attrNameLst>
                                          <p:attrName>ppt_h</p:attrName>
                                        </p:attrNameLst>
                                      </p:cBhvr>
                                      <p:tavLst>
                                        <p:tav tm="0">
                                          <p:val>
                                            <p:fltVal val="0"/>
                                          </p:val>
                                        </p:tav>
                                        <p:tav tm="100000">
                                          <p:val>
                                            <p:strVal val="#ppt_h"/>
                                          </p:val>
                                        </p:tav>
                                      </p:tavLst>
                                    </p:anim>
                                    <p:animEffect transition="in" filter="fade">
                                      <p:cBhvr>
                                        <p:cTn id="104" dur="500"/>
                                        <p:tgtEl>
                                          <p:spTgt spid="235"/>
                                        </p:tgtEl>
                                      </p:cBhvr>
                                    </p:animEffect>
                                  </p:childTnLst>
                                </p:cTn>
                              </p:par>
                              <p:par>
                                <p:cTn id="105" presetID="53" presetClass="entr" presetSubtype="16" fill="hold" nodeType="withEffect">
                                  <p:stCondLst>
                                    <p:cond delay="800"/>
                                  </p:stCondLst>
                                  <p:childTnLst>
                                    <p:set>
                                      <p:cBhvr>
                                        <p:cTn id="106" dur="1" fill="hold">
                                          <p:stCondLst>
                                            <p:cond delay="0"/>
                                          </p:stCondLst>
                                        </p:cTn>
                                        <p:tgtEl>
                                          <p:spTgt spid="239"/>
                                        </p:tgtEl>
                                        <p:attrNameLst>
                                          <p:attrName>style.visibility</p:attrName>
                                        </p:attrNameLst>
                                      </p:cBhvr>
                                      <p:to>
                                        <p:strVal val="visible"/>
                                      </p:to>
                                    </p:set>
                                    <p:anim calcmode="lin" valueType="num">
                                      <p:cBhvr>
                                        <p:cTn id="107" dur="500" fill="hold"/>
                                        <p:tgtEl>
                                          <p:spTgt spid="239"/>
                                        </p:tgtEl>
                                        <p:attrNameLst>
                                          <p:attrName>ppt_w</p:attrName>
                                        </p:attrNameLst>
                                      </p:cBhvr>
                                      <p:tavLst>
                                        <p:tav tm="0">
                                          <p:val>
                                            <p:fltVal val="0"/>
                                          </p:val>
                                        </p:tav>
                                        <p:tav tm="100000">
                                          <p:val>
                                            <p:strVal val="#ppt_w"/>
                                          </p:val>
                                        </p:tav>
                                      </p:tavLst>
                                    </p:anim>
                                    <p:anim calcmode="lin" valueType="num">
                                      <p:cBhvr>
                                        <p:cTn id="108" dur="500" fill="hold"/>
                                        <p:tgtEl>
                                          <p:spTgt spid="239"/>
                                        </p:tgtEl>
                                        <p:attrNameLst>
                                          <p:attrName>ppt_h</p:attrName>
                                        </p:attrNameLst>
                                      </p:cBhvr>
                                      <p:tavLst>
                                        <p:tav tm="0">
                                          <p:val>
                                            <p:fltVal val="0"/>
                                          </p:val>
                                        </p:tav>
                                        <p:tav tm="100000">
                                          <p:val>
                                            <p:strVal val="#ppt_h"/>
                                          </p:val>
                                        </p:tav>
                                      </p:tavLst>
                                    </p:anim>
                                    <p:animEffect transition="in" filter="fade">
                                      <p:cBhvr>
                                        <p:cTn id="109" dur="500"/>
                                        <p:tgtEl>
                                          <p:spTgt spid="239"/>
                                        </p:tgtEl>
                                      </p:cBhvr>
                                    </p:animEffect>
                                  </p:childTnLst>
                                </p:cTn>
                              </p:par>
                              <p:par>
                                <p:cTn id="110" presetID="53" presetClass="entr" presetSubtype="16" fill="hold" nodeType="withEffect">
                                  <p:stCondLst>
                                    <p:cond delay="400"/>
                                  </p:stCondLst>
                                  <p:childTnLst>
                                    <p:set>
                                      <p:cBhvr>
                                        <p:cTn id="111" dur="1" fill="hold">
                                          <p:stCondLst>
                                            <p:cond delay="0"/>
                                          </p:stCondLst>
                                        </p:cTn>
                                        <p:tgtEl>
                                          <p:spTgt spid="249"/>
                                        </p:tgtEl>
                                        <p:attrNameLst>
                                          <p:attrName>style.visibility</p:attrName>
                                        </p:attrNameLst>
                                      </p:cBhvr>
                                      <p:to>
                                        <p:strVal val="visible"/>
                                      </p:to>
                                    </p:set>
                                    <p:anim calcmode="lin" valueType="num">
                                      <p:cBhvr>
                                        <p:cTn id="112" dur="500" fill="hold"/>
                                        <p:tgtEl>
                                          <p:spTgt spid="249"/>
                                        </p:tgtEl>
                                        <p:attrNameLst>
                                          <p:attrName>ppt_w</p:attrName>
                                        </p:attrNameLst>
                                      </p:cBhvr>
                                      <p:tavLst>
                                        <p:tav tm="0">
                                          <p:val>
                                            <p:fltVal val="0"/>
                                          </p:val>
                                        </p:tav>
                                        <p:tav tm="100000">
                                          <p:val>
                                            <p:strVal val="#ppt_w"/>
                                          </p:val>
                                        </p:tav>
                                      </p:tavLst>
                                    </p:anim>
                                    <p:anim calcmode="lin" valueType="num">
                                      <p:cBhvr>
                                        <p:cTn id="113" dur="500" fill="hold"/>
                                        <p:tgtEl>
                                          <p:spTgt spid="249"/>
                                        </p:tgtEl>
                                        <p:attrNameLst>
                                          <p:attrName>ppt_h</p:attrName>
                                        </p:attrNameLst>
                                      </p:cBhvr>
                                      <p:tavLst>
                                        <p:tav tm="0">
                                          <p:val>
                                            <p:fltVal val="0"/>
                                          </p:val>
                                        </p:tav>
                                        <p:tav tm="100000">
                                          <p:val>
                                            <p:strVal val="#ppt_h"/>
                                          </p:val>
                                        </p:tav>
                                      </p:tavLst>
                                    </p:anim>
                                    <p:animEffect transition="in" filter="fade">
                                      <p:cBhvr>
                                        <p:cTn id="114" dur="500"/>
                                        <p:tgtEl>
                                          <p:spTgt spid="249"/>
                                        </p:tgtEl>
                                      </p:cBhvr>
                                    </p:animEffect>
                                  </p:childTnLst>
                                </p:cTn>
                              </p:par>
                              <p:par>
                                <p:cTn id="115" presetID="53" presetClass="entr" presetSubtype="16" fill="hold" nodeType="withEffect">
                                  <p:stCondLst>
                                    <p:cond delay="800"/>
                                  </p:stCondLst>
                                  <p:childTnLst>
                                    <p:set>
                                      <p:cBhvr>
                                        <p:cTn id="116" dur="1" fill="hold">
                                          <p:stCondLst>
                                            <p:cond delay="0"/>
                                          </p:stCondLst>
                                        </p:cTn>
                                        <p:tgtEl>
                                          <p:spTgt spid="224"/>
                                        </p:tgtEl>
                                        <p:attrNameLst>
                                          <p:attrName>style.visibility</p:attrName>
                                        </p:attrNameLst>
                                      </p:cBhvr>
                                      <p:to>
                                        <p:strVal val="visible"/>
                                      </p:to>
                                    </p:set>
                                    <p:anim calcmode="lin" valueType="num">
                                      <p:cBhvr>
                                        <p:cTn id="117" dur="500" fill="hold"/>
                                        <p:tgtEl>
                                          <p:spTgt spid="224"/>
                                        </p:tgtEl>
                                        <p:attrNameLst>
                                          <p:attrName>ppt_w</p:attrName>
                                        </p:attrNameLst>
                                      </p:cBhvr>
                                      <p:tavLst>
                                        <p:tav tm="0">
                                          <p:val>
                                            <p:fltVal val="0"/>
                                          </p:val>
                                        </p:tav>
                                        <p:tav tm="100000">
                                          <p:val>
                                            <p:strVal val="#ppt_w"/>
                                          </p:val>
                                        </p:tav>
                                      </p:tavLst>
                                    </p:anim>
                                    <p:anim calcmode="lin" valueType="num">
                                      <p:cBhvr>
                                        <p:cTn id="118" dur="500" fill="hold"/>
                                        <p:tgtEl>
                                          <p:spTgt spid="224"/>
                                        </p:tgtEl>
                                        <p:attrNameLst>
                                          <p:attrName>ppt_h</p:attrName>
                                        </p:attrNameLst>
                                      </p:cBhvr>
                                      <p:tavLst>
                                        <p:tav tm="0">
                                          <p:val>
                                            <p:fltVal val="0"/>
                                          </p:val>
                                        </p:tav>
                                        <p:tav tm="100000">
                                          <p:val>
                                            <p:strVal val="#ppt_h"/>
                                          </p:val>
                                        </p:tav>
                                      </p:tavLst>
                                    </p:anim>
                                    <p:animEffect transition="in" filter="fade">
                                      <p:cBhvr>
                                        <p:cTn id="119" dur="500"/>
                                        <p:tgtEl>
                                          <p:spTgt spid="224"/>
                                        </p:tgtEl>
                                      </p:cBhvr>
                                    </p:animEffect>
                                  </p:childTnLst>
                                </p:cTn>
                              </p:par>
                              <p:par>
                                <p:cTn id="120" presetID="53" presetClass="entr" presetSubtype="16" fill="hold" nodeType="withEffect">
                                  <p:stCondLst>
                                    <p:cond delay="500"/>
                                  </p:stCondLst>
                                  <p:childTnLst>
                                    <p:set>
                                      <p:cBhvr>
                                        <p:cTn id="121" dur="1" fill="hold">
                                          <p:stCondLst>
                                            <p:cond delay="0"/>
                                          </p:stCondLst>
                                        </p:cTn>
                                        <p:tgtEl>
                                          <p:spTgt spid="236"/>
                                        </p:tgtEl>
                                        <p:attrNameLst>
                                          <p:attrName>style.visibility</p:attrName>
                                        </p:attrNameLst>
                                      </p:cBhvr>
                                      <p:to>
                                        <p:strVal val="visible"/>
                                      </p:to>
                                    </p:set>
                                    <p:anim calcmode="lin" valueType="num">
                                      <p:cBhvr>
                                        <p:cTn id="122" dur="500" fill="hold"/>
                                        <p:tgtEl>
                                          <p:spTgt spid="236"/>
                                        </p:tgtEl>
                                        <p:attrNameLst>
                                          <p:attrName>ppt_w</p:attrName>
                                        </p:attrNameLst>
                                      </p:cBhvr>
                                      <p:tavLst>
                                        <p:tav tm="0">
                                          <p:val>
                                            <p:fltVal val="0"/>
                                          </p:val>
                                        </p:tav>
                                        <p:tav tm="100000">
                                          <p:val>
                                            <p:strVal val="#ppt_w"/>
                                          </p:val>
                                        </p:tav>
                                      </p:tavLst>
                                    </p:anim>
                                    <p:anim calcmode="lin" valueType="num">
                                      <p:cBhvr>
                                        <p:cTn id="123" dur="500" fill="hold"/>
                                        <p:tgtEl>
                                          <p:spTgt spid="236"/>
                                        </p:tgtEl>
                                        <p:attrNameLst>
                                          <p:attrName>ppt_h</p:attrName>
                                        </p:attrNameLst>
                                      </p:cBhvr>
                                      <p:tavLst>
                                        <p:tav tm="0">
                                          <p:val>
                                            <p:fltVal val="0"/>
                                          </p:val>
                                        </p:tav>
                                        <p:tav tm="100000">
                                          <p:val>
                                            <p:strVal val="#ppt_h"/>
                                          </p:val>
                                        </p:tav>
                                      </p:tavLst>
                                    </p:anim>
                                    <p:animEffect transition="in" filter="fade">
                                      <p:cBhvr>
                                        <p:cTn id="124" dur="500"/>
                                        <p:tgtEl>
                                          <p:spTgt spid="236"/>
                                        </p:tgtEl>
                                      </p:cBhvr>
                                    </p:animEffect>
                                  </p:childTnLst>
                                </p:cTn>
                              </p:par>
                              <p:par>
                                <p:cTn id="125" presetID="53" presetClass="entr" presetSubtype="16" fill="hold" nodeType="withEffect">
                                  <p:stCondLst>
                                    <p:cond delay="700"/>
                                  </p:stCondLst>
                                  <p:childTnLst>
                                    <p:set>
                                      <p:cBhvr>
                                        <p:cTn id="126" dur="1" fill="hold">
                                          <p:stCondLst>
                                            <p:cond delay="0"/>
                                          </p:stCondLst>
                                        </p:cTn>
                                        <p:tgtEl>
                                          <p:spTgt spid="246"/>
                                        </p:tgtEl>
                                        <p:attrNameLst>
                                          <p:attrName>style.visibility</p:attrName>
                                        </p:attrNameLst>
                                      </p:cBhvr>
                                      <p:to>
                                        <p:strVal val="visible"/>
                                      </p:to>
                                    </p:set>
                                    <p:anim calcmode="lin" valueType="num">
                                      <p:cBhvr>
                                        <p:cTn id="127" dur="500" fill="hold"/>
                                        <p:tgtEl>
                                          <p:spTgt spid="246"/>
                                        </p:tgtEl>
                                        <p:attrNameLst>
                                          <p:attrName>ppt_w</p:attrName>
                                        </p:attrNameLst>
                                      </p:cBhvr>
                                      <p:tavLst>
                                        <p:tav tm="0">
                                          <p:val>
                                            <p:fltVal val="0"/>
                                          </p:val>
                                        </p:tav>
                                        <p:tav tm="100000">
                                          <p:val>
                                            <p:strVal val="#ppt_w"/>
                                          </p:val>
                                        </p:tav>
                                      </p:tavLst>
                                    </p:anim>
                                    <p:anim calcmode="lin" valueType="num">
                                      <p:cBhvr>
                                        <p:cTn id="128" dur="500" fill="hold"/>
                                        <p:tgtEl>
                                          <p:spTgt spid="246"/>
                                        </p:tgtEl>
                                        <p:attrNameLst>
                                          <p:attrName>ppt_h</p:attrName>
                                        </p:attrNameLst>
                                      </p:cBhvr>
                                      <p:tavLst>
                                        <p:tav tm="0">
                                          <p:val>
                                            <p:fltVal val="0"/>
                                          </p:val>
                                        </p:tav>
                                        <p:tav tm="100000">
                                          <p:val>
                                            <p:strVal val="#ppt_h"/>
                                          </p:val>
                                        </p:tav>
                                      </p:tavLst>
                                    </p:anim>
                                    <p:animEffect transition="in" filter="fade">
                                      <p:cBhvr>
                                        <p:cTn id="129" dur="500"/>
                                        <p:tgtEl>
                                          <p:spTgt spid="246"/>
                                        </p:tgtEl>
                                      </p:cBhvr>
                                    </p:animEffect>
                                  </p:childTnLst>
                                </p:cTn>
                              </p:par>
                              <p:par>
                                <p:cTn id="130" presetID="23" presetClass="entr" presetSubtype="16" fill="hold" grpId="0" nodeType="withEffect">
                                  <p:stCondLst>
                                    <p:cond delay="1600"/>
                                  </p:stCondLst>
                                  <p:childTnLst>
                                    <p:set>
                                      <p:cBhvr>
                                        <p:cTn id="131" dur="1" fill="hold">
                                          <p:stCondLst>
                                            <p:cond delay="0"/>
                                          </p:stCondLst>
                                        </p:cTn>
                                        <p:tgtEl>
                                          <p:spTgt spid="209"/>
                                        </p:tgtEl>
                                        <p:attrNameLst>
                                          <p:attrName>style.visibility</p:attrName>
                                        </p:attrNameLst>
                                      </p:cBhvr>
                                      <p:to>
                                        <p:strVal val="visible"/>
                                      </p:to>
                                    </p:set>
                                    <p:anim calcmode="lin" valueType="num">
                                      <p:cBhvr>
                                        <p:cTn id="132" dur="500" fill="hold"/>
                                        <p:tgtEl>
                                          <p:spTgt spid="209"/>
                                        </p:tgtEl>
                                        <p:attrNameLst>
                                          <p:attrName>ppt_w</p:attrName>
                                        </p:attrNameLst>
                                      </p:cBhvr>
                                      <p:tavLst>
                                        <p:tav tm="0">
                                          <p:val>
                                            <p:fltVal val="0"/>
                                          </p:val>
                                        </p:tav>
                                        <p:tav tm="100000">
                                          <p:val>
                                            <p:strVal val="#ppt_w"/>
                                          </p:val>
                                        </p:tav>
                                      </p:tavLst>
                                    </p:anim>
                                    <p:anim calcmode="lin" valueType="num">
                                      <p:cBhvr>
                                        <p:cTn id="133" dur="500" fill="hold"/>
                                        <p:tgtEl>
                                          <p:spTgt spid="209"/>
                                        </p:tgtEl>
                                        <p:attrNameLst>
                                          <p:attrName>ppt_h</p:attrName>
                                        </p:attrNameLst>
                                      </p:cBhvr>
                                      <p:tavLst>
                                        <p:tav tm="0">
                                          <p:val>
                                            <p:fltVal val="0"/>
                                          </p:val>
                                        </p:tav>
                                        <p:tav tm="100000">
                                          <p:val>
                                            <p:strVal val="#ppt_h"/>
                                          </p:val>
                                        </p:tav>
                                      </p:tavLst>
                                    </p:anim>
                                  </p:childTnLst>
                                </p:cTn>
                              </p:par>
                              <p:par>
                                <p:cTn id="134" presetID="10" presetClass="entr" presetSubtype="0" fill="hold" grpId="0" nodeType="withEffect">
                                  <p:stCondLst>
                                    <p:cond delay="2000"/>
                                  </p:stCondLst>
                                  <p:iterate type="lt">
                                    <p:tmPct val="10000"/>
                                  </p:iterate>
                                  <p:childTnLst>
                                    <p:set>
                                      <p:cBhvr>
                                        <p:cTn id="135" dur="1" fill="hold">
                                          <p:stCondLst>
                                            <p:cond delay="0"/>
                                          </p:stCondLst>
                                        </p:cTn>
                                        <p:tgtEl>
                                          <p:spTgt spid="5"/>
                                        </p:tgtEl>
                                        <p:attrNameLst>
                                          <p:attrName>style.visibility</p:attrName>
                                        </p:attrNameLst>
                                      </p:cBhvr>
                                      <p:to>
                                        <p:strVal val="visible"/>
                                      </p:to>
                                    </p:set>
                                    <p:animEffect transition="in" filter="fade">
                                      <p:cBhvr>
                                        <p:cTn id="136" dur="500"/>
                                        <p:tgtEl>
                                          <p:spTgt spid="5"/>
                                        </p:tgtEl>
                                      </p:cBhvr>
                                    </p:animEffect>
                                  </p:childTnLst>
                                </p:cTn>
                              </p:par>
                              <p:par>
                                <p:cTn id="137" presetID="22" presetClass="entr" presetSubtype="1" fill="hold" grpId="0" nodeType="withEffect">
                                  <p:stCondLst>
                                    <p:cond delay="2500"/>
                                  </p:stCondLst>
                                  <p:childTnLst>
                                    <p:set>
                                      <p:cBhvr>
                                        <p:cTn id="138" dur="1" fill="hold">
                                          <p:stCondLst>
                                            <p:cond delay="0"/>
                                          </p:stCondLst>
                                        </p:cTn>
                                        <p:tgtEl>
                                          <p:spTgt spid="212"/>
                                        </p:tgtEl>
                                        <p:attrNameLst>
                                          <p:attrName>style.visibility</p:attrName>
                                        </p:attrNameLst>
                                      </p:cBhvr>
                                      <p:to>
                                        <p:strVal val="visible"/>
                                      </p:to>
                                    </p:set>
                                    <p:animEffect transition="in" filter="wipe(up)">
                                      <p:cBhvr>
                                        <p:cTn id="139" dur="500"/>
                                        <p:tgtEl>
                                          <p:spTgt spid="212"/>
                                        </p:tgtEl>
                                      </p:cBhvr>
                                    </p:animEffect>
                                  </p:childTnLst>
                                </p:cTn>
                              </p:par>
                              <p:par>
                                <p:cTn id="140" presetID="23" presetClass="entr" presetSubtype="16" fill="hold" grpId="0" nodeType="withEffect">
                                  <p:stCondLst>
                                    <p:cond delay="2800"/>
                                  </p:stCondLst>
                                  <p:childTnLst>
                                    <p:set>
                                      <p:cBhvr>
                                        <p:cTn id="141" dur="1" fill="hold">
                                          <p:stCondLst>
                                            <p:cond delay="0"/>
                                          </p:stCondLst>
                                        </p:cTn>
                                        <p:tgtEl>
                                          <p:spTgt spid="217"/>
                                        </p:tgtEl>
                                        <p:attrNameLst>
                                          <p:attrName>style.visibility</p:attrName>
                                        </p:attrNameLst>
                                      </p:cBhvr>
                                      <p:to>
                                        <p:strVal val="visible"/>
                                      </p:to>
                                    </p:set>
                                    <p:anim calcmode="lin" valueType="num">
                                      <p:cBhvr>
                                        <p:cTn id="142" dur="500" fill="hold"/>
                                        <p:tgtEl>
                                          <p:spTgt spid="217"/>
                                        </p:tgtEl>
                                        <p:attrNameLst>
                                          <p:attrName>ppt_w</p:attrName>
                                        </p:attrNameLst>
                                      </p:cBhvr>
                                      <p:tavLst>
                                        <p:tav tm="0">
                                          <p:val>
                                            <p:fltVal val="0"/>
                                          </p:val>
                                        </p:tav>
                                        <p:tav tm="100000">
                                          <p:val>
                                            <p:strVal val="#ppt_w"/>
                                          </p:val>
                                        </p:tav>
                                      </p:tavLst>
                                    </p:anim>
                                    <p:anim calcmode="lin" valueType="num">
                                      <p:cBhvr>
                                        <p:cTn id="143" dur="500" fill="hold"/>
                                        <p:tgtEl>
                                          <p:spTgt spid="217"/>
                                        </p:tgtEl>
                                        <p:attrNameLst>
                                          <p:attrName>ppt_h</p:attrName>
                                        </p:attrNameLst>
                                      </p:cBhvr>
                                      <p:tavLst>
                                        <p:tav tm="0">
                                          <p:val>
                                            <p:fltVal val="0"/>
                                          </p:val>
                                        </p:tav>
                                        <p:tav tm="100000">
                                          <p:val>
                                            <p:strVal val="#ppt_h"/>
                                          </p:val>
                                        </p:tav>
                                      </p:tavLst>
                                    </p:anim>
                                  </p:childTnLst>
                                </p:cTn>
                              </p:par>
                              <p:par>
                                <p:cTn id="144" presetID="10" presetClass="entr" presetSubtype="0" fill="hold" grpId="0" nodeType="withEffect">
                                  <p:stCondLst>
                                    <p:cond delay="3200"/>
                                  </p:stCondLst>
                                  <p:iterate type="lt">
                                    <p:tmPct val="10000"/>
                                  </p:iterate>
                                  <p:childTnLst>
                                    <p:set>
                                      <p:cBhvr>
                                        <p:cTn id="145" dur="1" fill="hold">
                                          <p:stCondLst>
                                            <p:cond delay="0"/>
                                          </p:stCondLst>
                                        </p:cTn>
                                        <p:tgtEl>
                                          <p:spTgt spid="237"/>
                                        </p:tgtEl>
                                        <p:attrNameLst>
                                          <p:attrName>style.visibility</p:attrName>
                                        </p:attrNameLst>
                                      </p:cBhvr>
                                      <p:to>
                                        <p:strVal val="visible"/>
                                      </p:to>
                                    </p:set>
                                    <p:animEffect transition="in" filter="fade">
                                      <p:cBhvr>
                                        <p:cTn id="146" dur="500"/>
                                        <p:tgtEl>
                                          <p:spTgt spid="237"/>
                                        </p:tgtEl>
                                      </p:cBhvr>
                                    </p:animEffect>
                                  </p:childTnLst>
                                </p:cTn>
                              </p:par>
                              <p:par>
                                <p:cTn id="147" presetID="22" presetClass="entr" presetSubtype="1" fill="hold" grpId="0" nodeType="withEffect">
                                  <p:stCondLst>
                                    <p:cond delay="3600"/>
                                  </p:stCondLst>
                                  <p:childTnLst>
                                    <p:set>
                                      <p:cBhvr>
                                        <p:cTn id="148" dur="1" fill="hold">
                                          <p:stCondLst>
                                            <p:cond delay="0"/>
                                          </p:stCondLst>
                                        </p:cTn>
                                        <p:tgtEl>
                                          <p:spTgt spid="223"/>
                                        </p:tgtEl>
                                        <p:attrNameLst>
                                          <p:attrName>style.visibility</p:attrName>
                                        </p:attrNameLst>
                                      </p:cBhvr>
                                      <p:to>
                                        <p:strVal val="visible"/>
                                      </p:to>
                                    </p:set>
                                    <p:animEffect transition="in" filter="wipe(up)">
                                      <p:cBhvr>
                                        <p:cTn id="149" dur="500"/>
                                        <p:tgtEl>
                                          <p:spTgt spid="223"/>
                                        </p:tgtEl>
                                      </p:cBhvr>
                                    </p:animEffect>
                                  </p:childTnLst>
                                </p:cTn>
                              </p:par>
                              <p:par>
                                <p:cTn id="150" presetID="23" presetClass="entr" presetSubtype="16" fill="hold" grpId="0" nodeType="withEffect">
                                  <p:stCondLst>
                                    <p:cond delay="4100"/>
                                  </p:stCondLst>
                                  <p:childTnLst>
                                    <p:set>
                                      <p:cBhvr>
                                        <p:cTn id="151" dur="1" fill="hold">
                                          <p:stCondLst>
                                            <p:cond delay="0"/>
                                          </p:stCondLst>
                                        </p:cTn>
                                        <p:tgtEl>
                                          <p:spTgt spid="208"/>
                                        </p:tgtEl>
                                        <p:attrNameLst>
                                          <p:attrName>style.visibility</p:attrName>
                                        </p:attrNameLst>
                                      </p:cBhvr>
                                      <p:to>
                                        <p:strVal val="visible"/>
                                      </p:to>
                                    </p:set>
                                    <p:anim calcmode="lin" valueType="num">
                                      <p:cBhvr>
                                        <p:cTn id="152" dur="500" fill="hold"/>
                                        <p:tgtEl>
                                          <p:spTgt spid="208"/>
                                        </p:tgtEl>
                                        <p:attrNameLst>
                                          <p:attrName>ppt_w</p:attrName>
                                        </p:attrNameLst>
                                      </p:cBhvr>
                                      <p:tavLst>
                                        <p:tav tm="0">
                                          <p:val>
                                            <p:fltVal val="0"/>
                                          </p:val>
                                        </p:tav>
                                        <p:tav tm="100000">
                                          <p:val>
                                            <p:strVal val="#ppt_w"/>
                                          </p:val>
                                        </p:tav>
                                      </p:tavLst>
                                    </p:anim>
                                    <p:anim calcmode="lin" valueType="num">
                                      <p:cBhvr>
                                        <p:cTn id="153" dur="500" fill="hold"/>
                                        <p:tgtEl>
                                          <p:spTgt spid="208"/>
                                        </p:tgtEl>
                                        <p:attrNameLst>
                                          <p:attrName>ppt_h</p:attrName>
                                        </p:attrNameLst>
                                      </p:cBhvr>
                                      <p:tavLst>
                                        <p:tav tm="0">
                                          <p:val>
                                            <p:fltVal val="0"/>
                                          </p:val>
                                        </p:tav>
                                        <p:tav tm="100000">
                                          <p:val>
                                            <p:strVal val="#ppt_h"/>
                                          </p:val>
                                        </p:tav>
                                      </p:tavLst>
                                    </p:anim>
                                  </p:childTnLst>
                                </p:cTn>
                              </p:par>
                              <p:par>
                                <p:cTn id="154" presetID="10" presetClass="entr" presetSubtype="0" fill="hold" grpId="0" nodeType="withEffect">
                                  <p:stCondLst>
                                    <p:cond delay="4500"/>
                                  </p:stCondLst>
                                  <p:iterate type="lt">
                                    <p:tmPct val="10000"/>
                                  </p:iterate>
                                  <p:childTnLst>
                                    <p:set>
                                      <p:cBhvr>
                                        <p:cTn id="155" dur="1" fill="hold">
                                          <p:stCondLst>
                                            <p:cond delay="0"/>
                                          </p:stCondLst>
                                        </p:cTn>
                                        <p:tgtEl>
                                          <p:spTgt spid="251"/>
                                        </p:tgtEl>
                                        <p:attrNameLst>
                                          <p:attrName>style.visibility</p:attrName>
                                        </p:attrNameLst>
                                      </p:cBhvr>
                                      <p:to>
                                        <p:strVal val="visible"/>
                                      </p:to>
                                    </p:set>
                                    <p:animEffect transition="in" filter="fade">
                                      <p:cBhvr>
                                        <p:cTn id="156" dur="500"/>
                                        <p:tgtEl>
                                          <p:spTgt spid="251"/>
                                        </p:tgtEl>
                                      </p:cBhvr>
                                    </p:animEffect>
                                  </p:childTnLst>
                                </p:cTn>
                              </p:par>
                              <p:par>
                                <p:cTn id="157" presetID="22" presetClass="entr" presetSubtype="1" fill="hold" grpId="0" nodeType="withEffect">
                                  <p:stCondLst>
                                    <p:cond delay="5000"/>
                                  </p:stCondLst>
                                  <p:childTnLst>
                                    <p:set>
                                      <p:cBhvr>
                                        <p:cTn id="158" dur="1" fill="hold">
                                          <p:stCondLst>
                                            <p:cond delay="0"/>
                                          </p:stCondLst>
                                        </p:cTn>
                                        <p:tgtEl>
                                          <p:spTgt spid="250"/>
                                        </p:tgtEl>
                                        <p:attrNameLst>
                                          <p:attrName>style.visibility</p:attrName>
                                        </p:attrNameLst>
                                      </p:cBhvr>
                                      <p:to>
                                        <p:strVal val="visible"/>
                                      </p:to>
                                    </p:set>
                                    <p:animEffect transition="in" filter="wipe(up)">
                                      <p:cBhvr>
                                        <p:cTn id="15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animBg="1"/>
      <p:bldP spid="262" grpId="1" animBg="1"/>
      <p:bldP spid="263" grpId="0" animBg="1"/>
      <p:bldP spid="263" grpId="1" animBg="1"/>
      <p:bldP spid="264" grpId="0" animBg="1"/>
      <p:bldP spid="264" grpId="1" animBg="1"/>
      <p:bldP spid="265" grpId="0" animBg="1"/>
      <p:bldP spid="265" grpId="1" animBg="1"/>
      <p:bldP spid="266" grpId="0" animBg="1"/>
      <p:bldP spid="266" grpId="1" animBg="1"/>
      <p:bldP spid="8" grpId="0" animBg="1"/>
      <p:bldP spid="9" grpId="0" animBg="1"/>
      <p:bldP spid="208" grpId="0" animBg="1"/>
      <p:bldP spid="212" grpId="0"/>
      <p:bldP spid="209" grpId="0" animBg="1"/>
      <p:bldP spid="217" grpId="0" animBg="1"/>
      <p:bldP spid="214" grpId="0"/>
      <p:bldP spid="5" grpId="0"/>
      <p:bldP spid="223" grpId="0"/>
      <p:bldP spid="237" grpId="0"/>
      <p:bldP spid="250" grpId="0"/>
      <p:bldP spid="25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97"/>
        <p:cNvGrpSpPr/>
        <p:nvPr/>
      </p:nvGrpSpPr>
      <p:grpSpPr>
        <a:xfrm>
          <a:off x="0" y="0"/>
          <a:ext cx="0" cy="0"/>
          <a:chOff x="0" y="0"/>
          <a:chExt cx="0" cy="0"/>
        </a:xfrm>
      </p:grpSpPr>
      <p:sp>
        <p:nvSpPr>
          <p:cNvPr id="2298" name="Google Shape;2298;p63"/>
          <p:cNvSpPr txBox="1"/>
          <p:nvPr/>
        </p:nvSpPr>
        <p:spPr>
          <a:xfrm>
            <a:off x="1068100" y="1534076"/>
            <a:ext cx="7047300" cy="482400"/>
          </a:xfrm>
          <a:prstGeom prst="rect">
            <a:avLst/>
          </a:prstGeom>
          <a:noFill/>
          <a:ln>
            <a:noFill/>
          </a:ln>
        </p:spPr>
        <p:txBody>
          <a:bodyPr spcFirstLastPara="1" wrap="square" lIns="91425" tIns="91425" rIns="91425" bIns="91425" anchor="ctr" anchorCtr="0">
            <a:noAutofit/>
          </a:bodyPr>
          <a:lstStyle/>
          <a:p>
            <a:pPr algn="ctr" defTabSz="914400">
              <a:lnSpc>
                <a:spcPct val="115000"/>
              </a:lnSpc>
              <a:buClr>
                <a:srgbClr val="000000"/>
              </a:buClr>
            </a:pPr>
            <a:r>
              <a:rPr lang="en-GB" sz="1099" kern="0" dirty="0">
                <a:solidFill>
                  <a:schemeClr val="accent6">
                    <a:lumMod val="75000"/>
                  </a:schemeClr>
                </a:solidFill>
                <a:latin typeface="Arial" panose="020B0604020202020204"/>
                <a:cs typeface="Arial" panose="020B0604020202020204"/>
                <a:sym typeface="Arial" panose="020B0604020202020204"/>
              </a:rPr>
              <a:t>You can easily resize these resources without losing quality. To change the color, just ungroup the resource and click on the object you want to change. Then, click on the paint bucket and select the color you want. Group the resource again when you’re done. You can also look for more </a:t>
            </a:r>
            <a:r>
              <a:rPr lang="en-GB" sz="1099" kern="0" dirty="0">
                <a:solidFill>
                  <a:schemeClr val="accent6">
                    <a:lumMod val="75000"/>
                  </a:schemeClr>
                </a:solidFill>
                <a:uFill>
                  <a:noFill/>
                </a:uFill>
                <a:latin typeface="Arial" panose="020B0604020202020204"/>
                <a:cs typeface="Arial" panose="020B0604020202020204"/>
                <a:sym typeface="Arial" panose="020B0604020202020204"/>
                <a:hlinkClick r:id="rId3">
                  <a:extLst>
                    <a:ext uri="{A12FA001-AC4F-418D-AE19-62706E023703}">
                      <ahyp:hlinkClr xmlns:ahyp="http://schemas.microsoft.com/office/drawing/2018/hyperlinkcolor" val="tx"/>
                    </a:ext>
                  </a:extLst>
                </a:hlinkClick>
              </a:rPr>
              <a:t>infographics</a:t>
            </a:r>
            <a:r>
              <a:rPr lang="en-GB" sz="1099" kern="0" dirty="0">
                <a:solidFill>
                  <a:schemeClr val="accent6">
                    <a:lumMod val="75000"/>
                  </a:schemeClr>
                </a:solidFill>
                <a:latin typeface="Arial" panose="020B0604020202020204"/>
                <a:cs typeface="Arial" panose="020B0604020202020204"/>
                <a:sym typeface="Arial" panose="020B0604020202020204"/>
              </a:rPr>
              <a:t> on FREEPPT7.COM.</a:t>
            </a:r>
            <a:endParaRPr sz="1099" kern="0" dirty="0">
              <a:solidFill>
                <a:schemeClr val="accent6">
                  <a:lumMod val="75000"/>
                </a:schemeClr>
              </a:solidFill>
              <a:latin typeface="Arial" panose="020B0604020202020204"/>
              <a:cs typeface="Arial" panose="020B0604020202020204"/>
              <a:sym typeface="Arial" panose="020B0604020202020204"/>
            </a:endParaRPr>
          </a:p>
        </p:txBody>
      </p:sp>
      <p:grpSp>
        <p:nvGrpSpPr>
          <p:cNvPr id="2299" name="Google Shape;2299;p63"/>
          <p:cNvGrpSpPr/>
          <p:nvPr/>
        </p:nvGrpSpPr>
        <p:grpSpPr>
          <a:xfrm>
            <a:off x="5156078" y="3085737"/>
            <a:ext cx="474294" cy="551291"/>
            <a:chOff x="4727025" y="1332775"/>
            <a:chExt cx="59900" cy="69625"/>
          </a:xfrm>
        </p:grpSpPr>
        <p:sp>
          <p:nvSpPr>
            <p:cNvPr id="2300" name="Google Shape;2300;p63"/>
            <p:cNvSpPr/>
            <p:nvPr/>
          </p:nvSpPr>
          <p:spPr>
            <a:xfrm>
              <a:off x="4727025" y="1332775"/>
              <a:ext cx="36450" cy="33200"/>
            </a:xfrm>
            <a:custGeom>
              <a:avLst/>
              <a:gdLst/>
              <a:ahLst/>
              <a:cxnLst/>
              <a:rect l="l" t="t" r="r" b="b"/>
              <a:pathLst>
                <a:path w="1458" h="1328" extrusionOk="0">
                  <a:moveTo>
                    <a:pt x="1047" y="1"/>
                  </a:moveTo>
                  <a:lnTo>
                    <a:pt x="1047" y="188"/>
                  </a:lnTo>
                  <a:cubicBezTo>
                    <a:pt x="484" y="289"/>
                    <a:pt x="51" y="758"/>
                    <a:pt x="1" y="1328"/>
                  </a:cubicBezTo>
                  <a:lnTo>
                    <a:pt x="477" y="1328"/>
                  </a:lnTo>
                  <a:cubicBezTo>
                    <a:pt x="527" y="1018"/>
                    <a:pt x="751" y="765"/>
                    <a:pt x="1047" y="679"/>
                  </a:cubicBezTo>
                  <a:lnTo>
                    <a:pt x="1047" y="845"/>
                  </a:lnTo>
                  <a:lnTo>
                    <a:pt x="1458" y="433"/>
                  </a:lnTo>
                  <a:lnTo>
                    <a:pt x="1047" y="1"/>
                  </a:ln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301" name="Google Shape;2301;p63"/>
            <p:cNvSpPr/>
            <p:nvPr/>
          </p:nvSpPr>
          <p:spPr>
            <a:xfrm>
              <a:off x="4750475" y="1369025"/>
              <a:ext cx="36450" cy="33375"/>
            </a:xfrm>
            <a:custGeom>
              <a:avLst/>
              <a:gdLst/>
              <a:ahLst/>
              <a:cxnLst/>
              <a:rect l="l" t="t" r="r" b="b"/>
              <a:pathLst>
                <a:path w="1458" h="1335" extrusionOk="0">
                  <a:moveTo>
                    <a:pt x="974" y="0"/>
                  </a:moveTo>
                  <a:cubicBezTo>
                    <a:pt x="931" y="311"/>
                    <a:pt x="707" y="570"/>
                    <a:pt x="404" y="657"/>
                  </a:cubicBezTo>
                  <a:lnTo>
                    <a:pt x="404" y="491"/>
                  </a:lnTo>
                  <a:lnTo>
                    <a:pt x="0" y="902"/>
                  </a:lnTo>
                  <a:lnTo>
                    <a:pt x="404" y="1335"/>
                  </a:lnTo>
                  <a:lnTo>
                    <a:pt x="404" y="1140"/>
                  </a:lnTo>
                  <a:cubicBezTo>
                    <a:pt x="967" y="1039"/>
                    <a:pt x="1400" y="577"/>
                    <a:pt x="1457" y="0"/>
                  </a:cubicBez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grpSp>
      <p:grpSp>
        <p:nvGrpSpPr>
          <p:cNvPr id="2302" name="Google Shape;2302;p63"/>
          <p:cNvGrpSpPr/>
          <p:nvPr/>
        </p:nvGrpSpPr>
        <p:grpSpPr>
          <a:xfrm>
            <a:off x="5769735" y="2314340"/>
            <a:ext cx="555653" cy="557031"/>
            <a:chOff x="4820425" y="1329900"/>
            <a:chExt cx="70175" cy="70350"/>
          </a:xfrm>
        </p:grpSpPr>
        <p:sp>
          <p:nvSpPr>
            <p:cNvPr id="2303" name="Google Shape;2303;p63"/>
            <p:cNvSpPr/>
            <p:nvPr/>
          </p:nvSpPr>
          <p:spPr>
            <a:xfrm>
              <a:off x="4862975" y="1335475"/>
              <a:ext cx="27625" cy="34650"/>
            </a:xfrm>
            <a:custGeom>
              <a:avLst/>
              <a:gdLst/>
              <a:ahLst/>
              <a:cxnLst/>
              <a:rect l="l" t="t" r="r" b="b"/>
              <a:pathLst>
                <a:path w="1105" h="1386" extrusionOk="0">
                  <a:moveTo>
                    <a:pt x="1" y="1"/>
                  </a:moveTo>
                  <a:lnTo>
                    <a:pt x="1" y="491"/>
                  </a:lnTo>
                  <a:cubicBezTo>
                    <a:pt x="217" y="585"/>
                    <a:pt x="376" y="765"/>
                    <a:pt x="441" y="989"/>
                  </a:cubicBezTo>
                  <a:lnTo>
                    <a:pt x="275" y="989"/>
                  </a:lnTo>
                  <a:lnTo>
                    <a:pt x="679" y="1386"/>
                  </a:lnTo>
                  <a:lnTo>
                    <a:pt x="1104" y="989"/>
                  </a:lnTo>
                  <a:lnTo>
                    <a:pt x="917" y="989"/>
                  </a:lnTo>
                  <a:cubicBezTo>
                    <a:pt x="830" y="513"/>
                    <a:pt x="470" y="123"/>
                    <a:pt x="1" y="1"/>
                  </a:cubicBez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304" name="Google Shape;2304;p63"/>
            <p:cNvSpPr/>
            <p:nvPr/>
          </p:nvSpPr>
          <p:spPr>
            <a:xfrm>
              <a:off x="4820425" y="1360000"/>
              <a:ext cx="27625" cy="34650"/>
            </a:xfrm>
            <a:custGeom>
              <a:avLst/>
              <a:gdLst/>
              <a:ahLst/>
              <a:cxnLst/>
              <a:rect l="l" t="t" r="r" b="b"/>
              <a:pathLst>
                <a:path w="1105" h="1386" extrusionOk="0">
                  <a:moveTo>
                    <a:pt x="426" y="1"/>
                  </a:moveTo>
                  <a:lnTo>
                    <a:pt x="1" y="397"/>
                  </a:lnTo>
                  <a:lnTo>
                    <a:pt x="188" y="397"/>
                  </a:lnTo>
                  <a:cubicBezTo>
                    <a:pt x="275" y="873"/>
                    <a:pt x="628" y="1263"/>
                    <a:pt x="1097" y="1386"/>
                  </a:cubicBezTo>
                  <a:lnTo>
                    <a:pt x="1104" y="895"/>
                  </a:lnTo>
                  <a:cubicBezTo>
                    <a:pt x="888" y="801"/>
                    <a:pt x="729" y="621"/>
                    <a:pt x="664" y="397"/>
                  </a:cubicBezTo>
                  <a:lnTo>
                    <a:pt x="830" y="397"/>
                  </a:lnTo>
                  <a:lnTo>
                    <a:pt x="426" y="1"/>
                  </a:ln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305" name="Google Shape;2305;p63"/>
            <p:cNvSpPr/>
            <p:nvPr/>
          </p:nvSpPr>
          <p:spPr>
            <a:xfrm>
              <a:off x="4850375" y="1372800"/>
              <a:ext cx="34625" cy="27450"/>
            </a:xfrm>
            <a:custGeom>
              <a:avLst/>
              <a:gdLst/>
              <a:ahLst/>
              <a:cxnLst/>
              <a:rect l="l" t="t" r="r" b="b"/>
              <a:pathLst>
                <a:path w="1385" h="1098" extrusionOk="0">
                  <a:moveTo>
                    <a:pt x="894" y="1"/>
                  </a:moveTo>
                  <a:cubicBezTo>
                    <a:pt x="801" y="210"/>
                    <a:pt x="620" y="369"/>
                    <a:pt x="397" y="434"/>
                  </a:cubicBezTo>
                  <a:lnTo>
                    <a:pt x="397" y="275"/>
                  </a:lnTo>
                  <a:lnTo>
                    <a:pt x="0" y="672"/>
                  </a:lnTo>
                  <a:lnTo>
                    <a:pt x="397" y="1097"/>
                  </a:lnTo>
                  <a:lnTo>
                    <a:pt x="397" y="910"/>
                  </a:lnTo>
                  <a:cubicBezTo>
                    <a:pt x="873" y="823"/>
                    <a:pt x="1262" y="470"/>
                    <a:pt x="1385" y="1"/>
                  </a:cubicBez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306" name="Google Shape;2306;p63"/>
            <p:cNvSpPr/>
            <p:nvPr/>
          </p:nvSpPr>
          <p:spPr>
            <a:xfrm>
              <a:off x="4825850" y="1329900"/>
              <a:ext cx="34625" cy="27975"/>
            </a:xfrm>
            <a:custGeom>
              <a:avLst/>
              <a:gdLst/>
              <a:ahLst/>
              <a:cxnLst/>
              <a:rect l="l" t="t" r="r" b="b"/>
              <a:pathLst>
                <a:path w="1385" h="1119" extrusionOk="0">
                  <a:moveTo>
                    <a:pt x="988" y="0"/>
                  </a:moveTo>
                  <a:lnTo>
                    <a:pt x="988" y="188"/>
                  </a:lnTo>
                  <a:cubicBezTo>
                    <a:pt x="505" y="274"/>
                    <a:pt x="123" y="635"/>
                    <a:pt x="0" y="1118"/>
                  </a:cubicBezTo>
                  <a:lnTo>
                    <a:pt x="491" y="1118"/>
                  </a:lnTo>
                  <a:cubicBezTo>
                    <a:pt x="584" y="895"/>
                    <a:pt x="765" y="729"/>
                    <a:pt x="995" y="664"/>
                  </a:cubicBezTo>
                  <a:lnTo>
                    <a:pt x="995" y="830"/>
                  </a:lnTo>
                  <a:lnTo>
                    <a:pt x="1385" y="426"/>
                  </a:lnTo>
                  <a:lnTo>
                    <a:pt x="988" y="0"/>
                  </a:ln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grpSp>
      <p:grpSp>
        <p:nvGrpSpPr>
          <p:cNvPr id="2307" name="Google Shape;2307;p63"/>
          <p:cNvGrpSpPr/>
          <p:nvPr/>
        </p:nvGrpSpPr>
        <p:grpSpPr>
          <a:xfrm>
            <a:off x="6396104" y="2318846"/>
            <a:ext cx="582574" cy="533871"/>
            <a:chOff x="4903200" y="1331525"/>
            <a:chExt cx="73575" cy="67425"/>
          </a:xfrm>
        </p:grpSpPr>
        <p:sp>
          <p:nvSpPr>
            <p:cNvPr id="2308" name="Google Shape;2308;p63"/>
            <p:cNvSpPr/>
            <p:nvPr/>
          </p:nvSpPr>
          <p:spPr>
            <a:xfrm>
              <a:off x="4903200" y="1331525"/>
              <a:ext cx="73575" cy="67425"/>
            </a:xfrm>
            <a:custGeom>
              <a:avLst/>
              <a:gdLst/>
              <a:ahLst/>
              <a:cxnLst/>
              <a:rect l="l" t="t" r="r" b="b"/>
              <a:pathLst>
                <a:path w="2943" h="2697" extrusionOk="0">
                  <a:moveTo>
                    <a:pt x="1652" y="0"/>
                  </a:moveTo>
                  <a:lnTo>
                    <a:pt x="1652" y="173"/>
                  </a:lnTo>
                  <a:cubicBezTo>
                    <a:pt x="534" y="195"/>
                    <a:pt x="0" y="1551"/>
                    <a:pt x="794" y="2330"/>
                  </a:cubicBezTo>
                  <a:cubicBezTo>
                    <a:pt x="1051" y="2583"/>
                    <a:pt x="1366" y="2696"/>
                    <a:pt x="1674" y="2696"/>
                  </a:cubicBezTo>
                  <a:cubicBezTo>
                    <a:pt x="2323" y="2696"/>
                    <a:pt x="2943" y="2194"/>
                    <a:pt x="2943" y="1435"/>
                  </a:cubicBezTo>
                  <a:lnTo>
                    <a:pt x="2503" y="1435"/>
                  </a:lnTo>
                  <a:cubicBezTo>
                    <a:pt x="2503" y="1928"/>
                    <a:pt x="2093" y="2259"/>
                    <a:pt x="1668" y="2259"/>
                  </a:cubicBezTo>
                  <a:cubicBezTo>
                    <a:pt x="1470" y="2259"/>
                    <a:pt x="1269" y="2187"/>
                    <a:pt x="1104" y="2027"/>
                  </a:cubicBezTo>
                  <a:cubicBezTo>
                    <a:pt x="577" y="1515"/>
                    <a:pt x="923" y="628"/>
                    <a:pt x="1652" y="613"/>
                  </a:cubicBezTo>
                  <a:lnTo>
                    <a:pt x="1652" y="765"/>
                  </a:lnTo>
                  <a:lnTo>
                    <a:pt x="2020" y="390"/>
                  </a:lnTo>
                  <a:lnTo>
                    <a:pt x="1652" y="0"/>
                  </a:ln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309" name="Google Shape;2309;p63"/>
            <p:cNvSpPr/>
            <p:nvPr/>
          </p:nvSpPr>
          <p:spPr>
            <a:xfrm>
              <a:off x="4930250" y="1353150"/>
              <a:ext cx="29775" cy="32475"/>
            </a:xfrm>
            <a:custGeom>
              <a:avLst/>
              <a:gdLst/>
              <a:ahLst/>
              <a:cxnLst/>
              <a:rect l="l" t="t" r="r" b="b"/>
              <a:pathLst>
                <a:path w="1191" h="1299" extrusionOk="0">
                  <a:moveTo>
                    <a:pt x="592" y="1"/>
                  </a:moveTo>
                  <a:cubicBezTo>
                    <a:pt x="274" y="1"/>
                    <a:pt x="15" y="246"/>
                    <a:pt x="0" y="570"/>
                  </a:cubicBezTo>
                  <a:lnTo>
                    <a:pt x="447" y="570"/>
                  </a:lnTo>
                  <a:cubicBezTo>
                    <a:pt x="447" y="479"/>
                    <a:pt x="519" y="416"/>
                    <a:pt x="597" y="416"/>
                  </a:cubicBezTo>
                  <a:cubicBezTo>
                    <a:pt x="624" y="416"/>
                    <a:pt x="652" y="424"/>
                    <a:pt x="678" y="441"/>
                  </a:cubicBezTo>
                  <a:cubicBezTo>
                    <a:pt x="779" y="506"/>
                    <a:pt x="765" y="657"/>
                    <a:pt x="656" y="707"/>
                  </a:cubicBezTo>
                  <a:lnTo>
                    <a:pt x="656" y="534"/>
                  </a:lnTo>
                  <a:lnTo>
                    <a:pt x="289" y="902"/>
                  </a:lnTo>
                  <a:lnTo>
                    <a:pt x="656" y="1299"/>
                  </a:lnTo>
                  <a:lnTo>
                    <a:pt x="656" y="1155"/>
                  </a:lnTo>
                  <a:cubicBezTo>
                    <a:pt x="959" y="1126"/>
                    <a:pt x="1190" y="873"/>
                    <a:pt x="1190" y="570"/>
                  </a:cubicBezTo>
                  <a:cubicBezTo>
                    <a:pt x="1176" y="246"/>
                    <a:pt x="916" y="1"/>
                    <a:pt x="592" y="1"/>
                  </a:cubicBez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grpSp>
      <p:grpSp>
        <p:nvGrpSpPr>
          <p:cNvPr id="2310" name="Google Shape;2310;p63"/>
          <p:cNvGrpSpPr/>
          <p:nvPr/>
        </p:nvGrpSpPr>
        <p:grpSpPr>
          <a:xfrm>
            <a:off x="5755581" y="3078710"/>
            <a:ext cx="583960" cy="565345"/>
            <a:chOff x="4815575" y="1416800"/>
            <a:chExt cx="73750" cy="71400"/>
          </a:xfrm>
        </p:grpSpPr>
        <p:sp>
          <p:nvSpPr>
            <p:cNvPr id="2311" name="Google Shape;2311;p63"/>
            <p:cNvSpPr/>
            <p:nvPr/>
          </p:nvSpPr>
          <p:spPr>
            <a:xfrm>
              <a:off x="4815575" y="1416800"/>
              <a:ext cx="43100" cy="52150"/>
            </a:xfrm>
            <a:custGeom>
              <a:avLst/>
              <a:gdLst/>
              <a:ahLst/>
              <a:cxnLst/>
              <a:rect l="l" t="t" r="r" b="b"/>
              <a:pathLst>
                <a:path w="1724" h="2086" extrusionOk="0">
                  <a:moveTo>
                    <a:pt x="1327" y="1"/>
                  </a:moveTo>
                  <a:lnTo>
                    <a:pt x="1327" y="181"/>
                  </a:lnTo>
                  <a:cubicBezTo>
                    <a:pt x="469" y="361"/>
                    <a:pt x="0" y="1299"/>
                    <a:pt x="375" y="2085"/>
                  </a:cubicBezTo>
                  <a:lnTo>
                    <a:pt x="772" y="1818"/>
                  </a:lnTo>
                  <a:cubicBezTo>
                    <a:pt x="729" y="1717"/>
                    <a:pt x="707" y="1609"/>
                    <a:pt x="707" y="1501"/>
                  </a:cubicBezTo>
                  <a:cubicBezTo>
                    <a:pt x="714" y="1111"/>
                    <a:pt x="959" y="772"/>
                    <a:pt x="1327" y="657"/>
                  </a:cubicBezTo>
                  <a:lnTo>
                    <a:pt x="1327" y="823"/>
                  </a:lnTo>
                  <a:lnTo>
                    <a:pt x="1724" y="426"/>
                  </a:lnTo>
                  <a:lnTo>
                    <a:pt x="1327" y="1"/>
                  </a:ln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312" name="Google Shape;2312;p63"/>
            <p:cNvSpPr/>
            <p:nvPr/>
          </p:nvSpPr>
          <p:spPr>
            <a:xfrm>
              <a:off x="4861725" y="1421125"/>
              <a:ext cx="27600" cy="51250"/>
            </a:xfrm>
            <a:custGeom>
              <a:avLst/>
              <a:gdLst/>
              <a:ahLst/>
              <a:cxnLst/>
              <a:rect l="l" t="t" r="r" b="b"/>
              <a:pathLst>
                <a:path w="1104" h="2050" extrusionOk="0">
                  <a:moveTo>
                    <a:pt x="0" y="1"/>
                  </a:moveTo>
                  <a:lnTo>
                    <a:pt x="0" y="477"/>
                  </a:lnTo>
                  <a:cubicBezTo>
                    <a:pt x="375" y="592"/>
                    <a:pt x="635" y="938"/>
                    <a:pt x="635" y="1328"/>
                  </a:cubicBezTo>
                  <a:cubicBezTo>
                    <a:pt x="635" y="1429"/>
                    <a:pt x="621" y="1530"/>
                    <a:pt x="585" y="1624"/>
                  </a:cubicBezTo>
                  <a:lnTo>
                    <a:pt x="404" y="1494"/>
                  </a:lnTo>
                  <a:lnTo>
                    <a:pt x="513" y="2049"/>
                  </a:lnTo>
                  <a:lnTo>
                    <a:pt x="1089" y="1963"/>
                  </a:lnTo>
                  <a:lnTo>
                    <a:pt x="981" y="1883"/>
                  </a:lnTo>
                  <a:cubicBezTo>
                    <a:pt x="1061" y="1710"/>
                    <a:pt x="1104" y="1523"/>
                    <a:pt x="1104" y="1328"/>
                  </a:cubicBezTo>
                  <a:cubicBezTo>
                    <a:pt x="1104" y="679"/>
                    <a:pt x="635" y="123"/>
                    <a:pt x="0" y="1"/>
                  </a:cubicBez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313" name="Google Shape;2313;p63"/>
            <p:cNvSpPr/>
            <p:nvPr/>
          </p:nvSpPr>
          <p:spPr>
            <a:xfrm>
              <a:off x="4829450" y="1467825"/>
              <a:ext cx="49250" cy="20375"/>
            </a:xfrm>
            <a:custGeom>
              <a:avLst/>
              <a:gdLst/>
              <a:ahLst/>
              <a:cxnLst/>
              <a:rect l="l" t="t" r="r" b="b"/>
              <a:pathLst>
                <a:path w="1970" h="815" extrusionOk="0">
                  <a:moveTo>
                    <a:pt x="109" y="1"/>
                  </a:moveTo>
                  <a:lnTo>
                    <a:pt x="0" y="556"/>
                  </a:lnTo>
                  <a:lnTo>
                    <a:pt x="137" y="462"/>
                  </a:lnTo>
                  <a:cubicBezTo>
                    <a:pt x="394" y="698"/>
                    <a:pt x="720" y="815"/>
                    <a:pt x="1045" y="815"/>
                  </a:cubicBezTo>
                  <a:cubicBezTo>
                    <a:pt x="1378" y="815"/>
                    <a:pt x="1710" y="692"/>
                    <a:pt x="1969" y="448"/>
                  </a:cubicBezTo>
                  <a:lnTo>
                    <a:pt x="1969" y="441"/>
                  </a:lnTo>
                  <a:lnTo>
                    <a:pt x="1573" y="174"/>
                  </a:lnTo>
                  <a:cubicBezTo>
                    <a:pt x="1418" y="292"/>
                    <a:pt x="1232" y="352"/>
                    <a:pt x="1046" y="352"/>
                  </a:cubicBezTo>
                  <a:cubicBezTo>
                    <a:pt x="868" y="352"/>
                    <a:pt x="689" y="297"/>
                    <a:pt x="534" y="188"/>
                  </a:cubicBezTo>
                  <a:lnTo>
                    <a:pt x="678" y="95"/>
                  </a:lnTo>
                  <a:lnTo>
                    <a:pt x="109" y="1"/>
                  </a:ln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grpSp>
      <p:grpSp>
        <p:nvGrpSpPr>
          <p:cNvPr id="2314" name="Google Shape;2314;p63"/>
          <p:cNvGrpSpPr/>
          <p:nvPr/>
        </p:nvGrpSpPr>
        <p:grpSpPr>
          <a:xfrm>
            <a:off x="6390363" y="3108897"/>
            <a:ext cx="589898" cy="504970"/>
            <a:chOff x="4902475" y="1418875"/>
            <a:chExt cx="74500" cy="63775"/>
          </a:xfrm>
        </p:grpSpPr>
        <p:sp>
          <p:nvSpPr>
            <p:cNvPr id="2315" name="Google Shape;2315;p63"/>
            <p:cNvSpPr/>
            <p:nvPr/>
          </p:nvSpPr>
          <p:spPr>
            <a:xfrm>
              <a:off x="4902475" y="1418875"/>
              <a:ext cx="74500" cy="63775"/>
            </a:xfrm>
            <a:custGeom>
              <a:avLst/>
              <a:gdLst/>
              <a:ahLst/>
              <a:cxnLst/>
              <a:rect l="l" t="t" r="r" b="b"/>
              <a:pathLst>
                <a:path w="2980" h="2551" extrusionOk="0">
                  <a:moveTo>
                    <a:pt x="1703" y="444"/>
                  </a:moveTo>
                  <a:cubicBezTo>
                    <a:pt x="2164" y="444"/>
                    <a:pt x="2539" y="819"/>
                    <a:pt x="2539" y="1281"/>
                  </a:cubicBezTo>
                  <a:cubicBezTo>
                    <a:pt x="2539" y="1784"/>
                    <a:pt x="2126" y="2118"/>
                    <a:pt x="1695" y="2118"/>
                  </a:cubicBezTo>
                  <a:cubicBezTo>
                    <a:pt x="1490" y="2118"/>
                    <a:pt x="1281" y="2042"/>
                    <a:pt x="1111" y="1872"/>
                  </a:cubicBezTo>
                  <a:cubicBezTo>
                    <a:pt x="585" y="1346"/>
                    <a:pt x="960" y="444"/>
                    <a:pt x="1703" y="444"/>
                  </a:cubicBezTo>
                  <a:close/>
                  <a:moveTo>
                    <a:pt x="1697" y="0"/>
                  </a:moveTo>
                  <a:cubicBezTo>
                    <a:pt x="1383" y="0"/>
                    <a:pt x="1063" y="118"/>
                    <a:pt x="801" y="379"/>
                  </a:cubicBezTo>
                  <a:cubicBezTo>
                    <a:pt x="0" y="1180"/>
                    <a:pt x="570" y="2550"/>
                    <a:pt x="1703" y="2550"/>
                  </a:cubicBezTo>
                  <a:cubicBezTo>
                    <a:pt x="2409" y="2550"/>
                    <a:pt x="2979" y="1980"/>
                    <a:pt x="2979" y="1281"/>
                  </a:cubicBezTo>
                  <a:cubicBezTo>
                    <a:pt x="2979" y="510"/>
                    <a:pt x="2353" y="0"/>
                    <a:pt x="1697" y="0"/>
                  </a:cubicBez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316" name="Google Shape;2316;p63"/>
            <p:cNvSpPr/>
            <p:nvPr/>
          </p:nvSpPr>
          <p:spPr>
            <a:xfrm>
              <a:off x="4916350" y="1418975"/>
              <a:ext cx="59725" cy="63675"/>
            </a:xfrm>
            <a:custGeom>
              <a:avLst/>
              <a:gdLst/>
              <a:ahLst/>
              <a:cxnLst/>
              <a:rect l="l" t="t" r="r" b="b"/>
              <a:pathLst>
                <a:path w="2389" h="2547" extrusionOk="0">
                  <a:moveTo>
                    <a:pt x="1148" y="0"/>
                  </a:moveTo>
                  <a:cubicBezTo>
                    <a:pt x="765" y="0"/>
                    <a:pt x="397" y="173"/>
                    <a:pt x="159" y="476"/>
                  </a:cubicBezTo>
                  <a:lnTo>
                    <a:pt x="1" y="354"/>
                  </a:lnTo>
                  <a:lnTo>
                    <a:pt x="116" y="967"/>
                  </a:lnTo>
                  <a:lnTo>
                    <a:pt x="700" y="909"/>
                  </a:lnTo>
                  <a:lnTo>
                    <a:pt x="498" y="750"/>
                  </a:lnTo>
                  <a:cubicBezTo>
                    <a:pt x="669" y="541"/>
                    <a:pt x="910" y="441"/>
                    <a:pt x="1149" y="441"/>
                  </a:cubicBezTo>
                  <a:cubicBezTo>
                    <a:pt x="1454" y="441"/>
                    <a:pt x="1755" y="605"/>
                    <a:pt x="1905" y="916"/>
                  </a:cubicBezTo>
                  <a:cubicBezTo>
                    <a:pt x="2165" y="1472"/>
                    <a:pt x="1768" y="2106"/>
                    <a:pt x="1148" y="2106"/>
                  </a:cubicBezTo>
                  <a:lnTo>
                    <a:pt x="1148" y="2546"/>
                  </a:lnTo>
                  <a:cubicBezTo>
                    <a:pt x="1840" y="2532"/>
                    <a:pt x="2388" y="1962"/>
                    <a:pt x="2388" y="1277"/>
                  </a:cubicBezTo>
                  <a:cubicBezTo>
                    <a:pt x="2388" y="584"/>
                    <a:pt x="1840" y="22"/>
                    <a:pt x="1148" y="0"/>
                  </a:cubicBez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grpSp>
      <p:grpSp>
        <p:nvGrpSpPr>
          <p:cNvPr id="2317" name="Google Shape;2317;p63"/>
          <p:cNvGrpSpPr/>
          <p:nvPr/>
        </p:nvGrpSpPr>
        <p:grpSpPr>
          <a:xfrm>
            <a:off x="5765578" y="3826001"/>
            <a:ext cx="563967" cy="567127"/>
            <a:chOff x="4818100" y="1507675"/>
            <a:chExt cx="71225" cy="71625"/>
          </a:xfrm>
        </p:grpSpPr>
        <p:sp>
          <p:nvSpPr>
            <p:cNvPr id="2318" name="Google Shape;2318;p63"/>
            <p:cNvSpPr/>
            <p:nvPr/>
          </p:nvSpPr>
          <p:spPr>
            <a:xfrm>
              <a:off x="4818100" y="1507675"/>
              <a:ext cx="46000" cy="56300"/>
            </a:xfrm>
            <a:custGeom>
              <a:avLst/>
              <a:gdLst/>
              <a:ahLst/>
              <a:cxnLst/>
              <a:rect l="l" t="t" r="r" b="b"/>
              <a:pathLst>
                <a:path w="1840" h="2252" extrusionOk="0">
                  <a:moveTo>
                    <a:pt x="1457" y="1"/>
                  </a:moveTo>
                  <a:lnTo>
                    <a:pt x="1457" y="159"/>
                  </a:lnTo>
                  <a:cubicBezTo>
                    <a:pt x="606" y="188"/>
                    <a:pt x="0" y="989"/>
                    <a:pt x="195" y="1818"/>
                  </a:cubicBezTo>
                  <a:cubicBezTo>
                    <a:pt x="188" y="1818"/>
                    <a:pt x="188" y="1825"/>
                    <a:pt x="188" y="1833"/>
                  </a:cubicBezTo>
                  <a:lnTo>
                    <a:pt x="195" y="1869"/>
                  </a:lnTo>
                  <a:cubicBezTo>
                    <a:pt x="195" y="1876"/>
                    <a:pt x="202" y="1883"/>
                    <a:pt x="202" y="1898"/>
                  </a:cubicBezTo>
                  <a:cubicBezTo>
                    <a:pt x="202" y="1905"/>
                    <a:pt x="209" y="1912"/>
                    <a:pt x="209" y="1919"/>
                  </a:cubicBezTo>
                  <a:cubicBezTo>
                    <a:pt x="209" y="1934"/>
                    <a:pt x="216" y="1948"/>
                    <a:pt x="224" y="1955"/>
                  </a:cubicBezTo>
                  <a:lnTo>
                    <a:pt x="231" y="1977"/>
                  </a:lnTo>
                  <a:cubicBezTo>
                    <a:pt x="245" y="2013"/>
                    <a:pt x="260" y="2056"/>
                    <a:pt x="274" y="2092"/>
                  </a:cubicBezTo>
                  <a:lnTo>
                    <a:pt x="281" y="2100"/>
                  </a:lnTo>
                  <a:cubicBezTo>
                    <a:pt x="289" y="2114"/>
                    <a:pt x="296" y="2128"/>
                    <a:pt x="303" y="2143"/>
                  </a:cubicBezTo>
                  <a:lnTo>
                    <a:pt x="317" y="2157"/>
                  </a:lnTo>
                  <a:cubicBezTo>
                    <a:pt x="317" y="2172"/>
                    <a:pt x="325" y="2186"/>
                    <a:pt x="332" y="2201"/>
                  </a:cubicBezTo>
                  <a:lnTo>
                    <a:pt x="346" y="2215"/>
                  </a:lnTo>
                  <a:cubicBezTo>
                    <a:pt x="353" y="2229"/>
                    <a:pt x="361" y="2237"/>
                    <a:pt x="368" y="2251"/>
                  </a:cubicBezTo>
                  <a:lnTo>
                    <a:pt x="743" y="1970"/>
                  </a:lnTo>
                  <a:lnTo>
                    <a:pt x="721" y="1934"/>
                  </a:lnTo>
                  <a:lnTo>
                    <a:pt x="700" y="1898"/>
                  </a:lnTo>
                  <a:lnTo>
                    <a:pt x="692" y="1883"/>
                  </a:lnTo>
                  <a:cubicBezTo>
                    <a:pt x="685" y="1862"/>
                    <a:pt x="678" y="1847"/>
                    <a:pt x="671" y="1825"/>
                  </a:cubicBezTo>
                  <a:cubicBezTo>
                    <a:pt x="671" y="1818"/>
                    <a:pt x="664" y="1811"/>
                    <a:pt x="664" y="1804"/>
                  </a:cubicBezTo>
                  <a:cubicBezTo>
                    <a:pt x="664" y="1797"/>
                    <a:pt x="656" y="1782"/>
                    <a:pt x="649" y="1775"/>
                  </a:cubicBezTo>
                  <a:lnTo>
                    <a:pt x="642" y="1732"/>
                  </a:lnTo>
                  <a:lnTo>
                    <a:pt x="635" y="1703"/>
                  </a:lnTo>
                  <a:lnTo>
                    <a:pt x="628" y="1667"/>
                  </a:lnTo>
                  <a:lnTo>
                    <a:pt x="628" y="1645"/>
                  </a:lnTo>
                  <a:cubicBezTo>
                    <a:pt x="628" y="1638"/>
                    <a:pt x="620" y="1609"/>
                    <a:pt x="620" y="1587"/>
                  </a:cubicBezTo>
                  <a:lnTo>
                    <a:pt x="620" y="1573"/>
                  </a:lnTo>
                  <a:lnTo>
                    <a:pt x="620" y="1508"/>
                  </a:lnTo>
                  <a:cubicBezTo>
                    <a:pt x="620" y="1039"/>
                    <a:pt x="988" y="650"/>
                    <a:pt x="1457" y="628"/>
                  </a:cubicBezTo>
                  <a:lnTo>
                    <a:pt x="1457" y="809"/>
                  </a:lnTo>
                  <a:lnTo>
                    <a:pt x="1839" y="419"/>
                  </a:lnTo>
                  <a:lnTo>
                    <a:pt x="1457" y="1"/>
                  </a:ln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319" name="Google Shape;2319;p63"/>
            <p:cNvSpPr/>
            <p:nvPr/>
          </p:nvSpPr>
          <p:spPr>
            <a:xfrm>
              <a:off x="4869825" y="1519575"/>
              <a:ext cx="19500" cy="23825"/>
            </a:xfrm>
            <a:custGeom>
              <a:avLst/>
              <a:gdLst/>
              <a:ahLst/>
              <a:cxnLst/>
              <a:rect l="l" t="t" r="r" b="b"/>
              <a:pathLst>
                <a:path w="780" h="953" extrusionOk="0">
                  <a:moveTo>
                    <a:pt x="304" y="1"/>
                  </a:moveTo>
                  <a:lnTo>
                    <a:pt x="1" y="354"/>
                  </a:lnTo>
                  <a:cubicBezTo>
                    <a:pt x="181" y="506"/>
                    <a:pt x="289" y="722"/>
                    <a:pt x="311" y="953"/>
                  </a:cubicBezTo>
                  <a:lnTo>
                    <a:pt x="780" y="953"/>
                  </a:lnTo>
                  <a:cubicBezTo>
                    <a:pt x="751" y="585"/>
                    <a:pt x="585" y="239"/>
                    <a:pt x="304" y="1"/>
                  </a:cubicBez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320" name="Google Shape;2320;p63"/>
            <p:cNvSpPr/>
            <p:nvPr/>
          </p:nvSpPr>
          <p:spPr>
            <a:xfrm>
              <a:off x="4857575" y="1547700"/>
              <a:ext cx="31575" cy="31600"/>
            </a:xfrm>
            <a:custGeom>
              <a:avLst/>
              <a:gdLst/>
              <a:ahLst/>
              <a:cxnLst/>
              <a:rect l="l" t="t" r="r" b="b"/>
              <a:pathLst>
                <a:path w="1263" h="1264" extrusionOk="0">
                  <a:moveTo>
                    <a:pt x="801" y="1"/>
                  </a:moveTo>
                  <a:cubicBezTo>
                    <a:pt x="758" y="419"/>
                    <a:pt x="426" y="751"/>
                    <a:pt x="1" y="794"/>
                  </a:cubicBezTo>
                  <a:lnTo>
                    <a:pt x="1" y="1263"/>
                  </a:lnTo>
                  <a:cubicBezTo>
                    <a:pt x="679" y="1213"/>
                    <a:pt x="1219" y="679"/>
                    <a:pt x="1263" y="1"/>
                  </a:cubicBez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321" name="Google Shape;2321;p63"/>
            <p:cNvSpPr/>
            <p:nvPr/>
          </p:nvSpPr>
          <p:spPr>
            <a:xfrm>
              <a:off x="4829800" y="1560150"/>
              <a:ext cx="23650" cy="18950"/>
            </a:xfrm>
            <a:custGeom>
              <a:avLst/>
              <a:gdLst/>
              <a:ahLst/>
              <a:cxnLst/>
              <a:rect l="l" t="t" r="r" b="b"/>
              <a:pathLst>
                <a:path w="946" h="758" extrusionOk="0">
                  <a:moveTo>
                    <a:pt x="376" y="1"/>
                  </a:moveTo>
                  <a:lnTo>
                    <a:pt x="1" y="282"/>
                  </a:lnTo>
                  <a:cubicBezTo>
                    <a:pt x="239" y="563"/>
                    <a:pt x="578" y="736"/>
                    <a:pt x="946" y="758"/>
                  </a:cubicBezTo>
                  <a:lnTo>
                    <a:pt x="946" y="289"/>
                  </a:lnTo>
                  <a:cubicBezTo>
                    <a:pt x="722" y="267"/>
                    <a:pt x="520" y="166"/>
                    <a:pt x="376" y="1"/>
                  </a:cubicBez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grpSp>
      <p:grpSp>
        <p:nvGrpSpPr>
          <p:cNvPr id="2322" name="Google Shape;2322;p63"/>
          <p:cNvGrpSpPr/>
          <p:nvPr/>
        </p:nvGrpSpPr>
        <p:grpSpPr>
          <a:xfrm>
            <a:off x="5079076" y="3829462"/>
            <a:ext cx="628301" cy="588505"/>
            <a:chOff x="4721450" y="1509475"/>
            <a:chExt cx="79350" cy="74325"/>
          </a:xfrm>
        </p:grpSpPr>
        <p:sp>
          <p:nvSpPr>
            <p:cNvPr id="2323" name="Google Shape;2323;p63"/>
            <p:cNvSpPr/>
            <p:nvPr/>
          </p:nvSpPr>
          <p:spPr>
            <a:xfrm>
              <a:off x="4729025" y="1509475"/>
              <a:ext cx="27050" cy="26725"/>
            </a:xfrm>
            <a:custGeom>
              <a:avLst/>
              <a:gdLst/>
              <a:ahLst/>
              <a:cxnLst/>
              <a:rect l="l" t="t" r="r" b="b"/>
              <a:pathLst>
                <a:path w="1082" h="1069" extrusionOk="0">
                  <a:moveTo>
                    <a:pt x="440" y="1"/>
                  </a:moveTo>
                  <a:lnTo>
                    <a:pt x="570" y="224"/>
                  </a:lnTo>
                  <a:cubicBezTo>
                    <a:pt x="296" y="405"/>
                    <a:pt x="94" y="672"/>
                    <a:pt x="0" y="989"/>
                  </a:cubicBezTo>
                  <a:lnTo>
                    <a:pt x="188" y="809"/>
                  </a:lnTo>
                  <a:lnTo>
                    <a:pt x="462" y="1068"/>
                  </a:lnTo>
                  <a:cubicBezTo>
                    <a:pt x="527" y="888"/>
                    <a:pt x="649" y="737"/>
                    <a:pt x="808" y="628"/>
                  </a:cubicBezTo>
                  <a:lnTo>
                    <a:pt x="923" y="823"/>
                  </a:lnTo>
                  <a:lnTo>
                    <a:pt x="1082" y="188"/>
                  </a:lnTo>
                  <a:lnTo>
                    <a:pt x="440" y="1"/>
                  </a:ln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324" name="Google Shape;2324;p63"/>
            <p:cNvSpPr/>
            <p:nvPr/>
          </p:nvSpPr>
          <p:spPr>
            <a:xfrm>
              <a:off x="4721450" y="1533275"/>
              <a:ext cx="32300" cy="42600"/>
            </a:xfrm>
            <a:custGeom>
              <a:avLst/>
              <a:gdLst/>
              <a:ahLst/>
              <a:cxnLst/>
              <a:rect l="l" t="t" r="r" b="b"/>
              <a:pathLst>
                <a:path w="1292" h="1704" extrusionOk="0">
                  <a:moveTo>
                    <a:pt x="491" y="1"/>
                  </a:moveTo>
                  <a:lnTo>
                    <a:pt x="0" y="455"/>
                  </a:lnTo>
                  <a:lnTo>
                    <a:pt x="238" y="455"/>
                  </a:lnTo>
                  <a:cubicBezTo>
                    <a:pt x="253" y="1025"/>
                    <a:pt x="635" y="1530"/>
                    <a:pt x="1183" y="1703"/>
                  </a:cubicBezTo>
                  <a:lnTo>
                    <a:pt x="1024" y="1530"/>
                  </a:lnTo>
                  <a:lnTo>
                    <a:pt x="1291" y="1256"/>
                  </a:lnTo>
                  <a:cubicBezTo>
                    <a:pt x="952" y="1133"/>
                    <a:pt x="721" y="816"/>
                    <a:pt x="707" y="455"/>
                  </a:cubicBezTo>
                  <a:lnTo>
                    <a:pt x="945" y="455"/>
                  </a:lnTo>
                  <a:lnTo>
                    <a:pt x="491" y="1"/>
                  </a:ln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325" name="Google Shape;2325;p63"/>
            <p:cNvSpPr/>
            <p:nvPr/>
          </p:nvSpPr>
          <p:spPr>
            <a:xfrm>
              <a:off x="4750650" y="1551675"/>
              <a:ext cx="42950" cy="32125"/>
            </a:xfrm>
            <a:custGeom>
              <a:avLst/>
              <a:gdLst/>
              <a:ahLst/>
              <a:cxnLst/>
              <a:rect l="l" t="t" r="r" b="b"/>
              <a:pathLst>
                <a:path w="1718" h="1285" extrusionOk="0">
                  <a:moveTo>
                    <a:pt x="1256" y="1"/>
                  </a:moveTo>
                  <a:cubicBezTo>
                    <a:pt x="1126" y="332"/>
                    <a:pt x="808" y="556"/>
                    <a:pt x="448" y="570"/>
                  </a:cubicBezTo>
                  <a:lnTo>
                    <a:pt x="448" y="340"/>
                  </a:lnTo>
                  <a:lnTo>
                    <a:pt x="1" y="794"/>
                  </a:lnTo>
                  <a:lnTo>
                    <a:pt x="448" y="1284"/>
                  </a:lnTo>
                  <a:lnTo>
                    <a:pt x="448" y="1032"/>
                  </a:lnTo>
                  <a:cubicBezTo>
                    <a:pt x="1039" y="1025"/>
                    <a:pt x="1551" y="635"/>
                    <a:pt x="1717" y="73"/>
                  </a:cubicBezTo>
                  <a:lnTo>
                    <a:pt x="1717" y="73"/>
                  </a:lnTo>
                  <a:lnTo>
                    <a:pt x="1515" y="260"/>
                  </a:lnTo>
                  <a:lnTo>
                    <a:pt x="1256" y="1"/>
                  </a:ln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326" name="Google Shape;2326;p63"/>
            <p:cNvSpPr/>
            <p:nvPr/>
          </p:nvSpPr>
          <p:spPr>
            <a:xfrm>
              <a:off x="4761300" y="1510025"/>
              <a:ext cx="39500" cy="44375"/>
            </a:xfrm>
            <a:custGeom>
              <a:avLst/>
              <a:gdLst/>
              <a:ahLst/>
              <a:cxnLst/>
              <a:rect l="l" t="t" r="r" b="b"/>
              <a:pathLst>
                <a:path w="1580" h="1775" extrusionOk="0">
                  <a:moveTo>
                    <a:pt x="13" y="0"/>
                  </a:moveTo>
                  <a:cubicBezTo>
                    <a:pt x="9" y="0"/>
                    <a:pt x="5" y="0"/>
                    <a:pt x="0" y="0"/>
                  </a:cubicBezTo>
                  <a:lnTo>
                    <a:pt x="0" y="462"/>
                  </a:lnTo>
                  <a:cubicBezTo>
                    <a:pt x="476" y="462"/>
                    <a:pt x="873" y="844"/>
                    <a:pt x="880" y="1328"/>
                  </a:cubicBezTo>
                  <a:lnTo>
                    <a:pt x="635" y="1328"/>
                  </a:lnTo>
                  <a:lnTo>
                    <a:pt x="1089" y="1775"/>
                  </a:lnTo>
                  <a:lnTo>
                    <a:pt x="1580" y="1328"/>
                  </a:lnTo>
                  <a:lnTo>
                    <a:pt x="1349" y="1328"/>
                  </a:lnTo>
                  <a:cubicBezTo>
                    <a:pt x="1335" y="589"/>
                    <a:pt x="743" y="0"/>
                    <a:pt x="13" y="0"/>
                  </a:cubicBez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grpSp>
      <p:grpSp>
        <p:nvGrpSpPr>
          <p:cNvPr id="2327" name="Google Shape;2327;p63"/>
          <p:cNvGrpSpPr/>
          <p:nvPr/>
        </p:nvGrpSpPr>
        <p:grpSpPr>
          <a:xfrm>
            <a:off x="6424608" y="3814027"/>
            <a:ext cx="557038" cy="562772"/>
            <a:chOff x="4906800" y="1507500"/>
            <a:chExt cx="70350" cy="71075"/>
          </a:xfrm>
        </p:grpSpPr>
        <p:sp>
          <p:nvSpPr>
            <p:cNvPr id="2328" name="Google Shape;2328;p63"/>
            <p:cNvSpPr/>
            <p:nvPr/>
          </p:nvSpPr>
          <p:spPr>
            <a:xfrm>
              <a:off x="4916000" y="1507500"/>
              <a:ext cx="30850" cy="24000"/>
            </a:xfrm>
            <a:custGeom>
              <a:avLst/>
              <a:gdLst/>
              <a:ahLst/>
              <a:cxnLst/>
              <a:rect l="l" t="t" r="r" b="b"/>
              <a:pathLst>
                <a:path w="1234" h="960" extrusionOk="0">
                  <a:moveTo>
                    <a:pt x="837" y="1"/>
                  </a:moveTo>
                  <a:lnTo>
                    <a:pt x="837" y="202"/>
                  </a:lnTo>
                  <a:cubicBezTo>
                    <a:pt x="484" y="282"/>
                    <a:pt x="181" y="498"/>
                    <a:pt x="0" y="808"/>
                  </a:cubicBezTo>
                  <a:lnTo>
                    <a:pt x="455" y="960"/>
                  </a:lnTo>
                  <a:cubicBezTo>
                    <a:pt x="556" y="837"/>
                    <a:pt x="686" y="736"/>
                    <a:pt x="837" y="686"/>
                  </a:cubicBezTo>
                  <a:lnTo>
                    <a:pt x="837" y="823"/>
                  </a:lnTo>
                  <a:lnTo>
                    <a:pt x="1234" y="426"/>
                  </a:lnTo>
                  <a:lnTo>
                    <a:pt x="837" y="1"/>
                  </a:ln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329" name="Google Shape;2329;p63"/>
            <p:cNvSpPr/>
            <p:nvPr/>
          </p:nvSpPr>
          <p:spPr>
            <a:xfrm>
              <a:off x="4906800" y="1533825"/>
              <a:ext cx="19675" cy="32475"/>
            </a:xfrm>
            <a:custGeom>
              <a:avLst/>
              <a:gdLst/>
              <a:ahLst/>
              <a:cxnLst/>
              <a:rect l="l" t="t" r="r" b="b"/>
              <a:pathLst>
                <a:path w="787" h="1299" extrusionOk="0">
                  <a:moveTo>
                    <a:pt x="527" y="1"/>
                  </a:moveTo>
                  <a:lnTo>
                    <a:pt x="1" y="246"/>
                  </a:lnTo>
                  <a:lnTo>
                    <a:pt x="181" y="303"/>
                  </a:lnTo>
                  <a:cubicBezTo>
                    <a:pt x="181" y="347"/>
                    <a:pt x="174" y="390"/>
                    <a:pt x="174" y="433"/>
                  </a:cubicBezTo>
                  <a:cubicBezTo>
                    <a:pt x="174" y="751"/>
                    <a:pt x="289" y="1061"/>
                    <a:pt x="498" y="1299"/>
                  </a:cubicBezTo>
                  <a:lnTo>
                    <a:pt x="787" y="909"/>
                  </a:lnTo>
                  <a:cubicBezTo>
                    <a:pt x="693" y="772"/>
                    <a:pt x="650" y="614"/>
                    <a:pt x="642" y="455"/>
                  </a:cubicBezTo>
                  <a:lnTo>
                    <a:pt x="642" y="455"/>
                  </a:lnTo>
                  <a:lnTo>
                    <a:pt x="787" y="498"/>
                  </a:lnTo>
                  <a:lnTo>
                    <a:pt x="527" y="1"/>
                  </a:ln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330" name="Google Shape;2330;p63"/>
            <p:cNvSpPr/>
            <p:nvPr/>
          </p:nvSpPr>
          <p:spPr>
            <a:xfrm>
              <a:off x="4926625" y="1561950"/>
              <a:ext cx="30675" cy="16625"/>
            </a:xfrm>
            <a:custGeom>
              <a:avLst/>
              <a:gdLst/>
              <a:ahLst/>
              <a:cxnLst/>
              <a:rect l="l" t="t" r="r" b="b"/>
              <a:pathLst>
                <a:path w="1227" h="665" extrusionOk="0">
                  <a:moveTo>
                    <a:pt x="556" y="1"/>
                  </a:moveTo>
                  <a:lnTo>
                    <a:pt x="1" y="87"/>
                  </a:lnTo>
                  <a:lnTo>
                    <a:pt x="66" y="664"/>
                  </a:lnTo>
                  <a:lnTo>
                    <a:pt x="181" y="513"/>
                  </a:lnTo>
                  <a:cubicBezTo>
                    <a:pt x="347" y="585"/>
                    <a:pt x="526" y="621"/>
                    <a:pt x="704" y="621"/>
                  </a:cubicBezTo>
                  <a:cubicBezTo>
                    <a:pt x="883" y="621"/>
                    <a:pt x="1061" y="585"/>
                    <a:pt x="1227" y="513"/>
                  </a:cubicBezTo>
                  <a:lnTo>
                    <a:pt x="946" y="123"/>
                  </a:lnTo>
                  <a:cubicBezTo>
                    <a:pt x="866" y="149"/>
                    <a:pt x="785" y="161"/>
                    <a:pt x="704" y="161"/>
                  </a:cubicBezTo>
                  <a:cubicBezTo>
                    <a:pt x="623" y="161"/>
                    <a:pt x="542" y="149"/>
                    <a:pt x="462" y="123"/>
                  </a:cubicBezTo>
                  <a:lnTo>
                    <a:pt x="556" y="1"/>
                  </a:ln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331" name="Google Shape;2331;p63"/>
            <p:cNvSpPr/>
            <p:nvPr/>
          </p:nvSpPr>
          <p:spPr>
            <a:xfrm>
              <a:off x="4957475" y="1541400"/>
              <a:ext cx="19675" cy="27800"/>
            </a:xfrm>
            <a:custGeom>
              <a:avLst/>
              <a:gdLst/>
              <a:ahLst/>
              <a:cxnLst/>
              <a:rect l="l" t="t" r="r" b="b"/>
              <a:pathLst>
                <a:path w="787" h="1112" extrusionOk="0">
                  <a:moveTo>
                    <a:pt x="779" y="0"/>
                  </a:moveTo>
                  <a:lnTo>
                    <a:pt x="318" y="145"/>
                  </a:lnTo>
                  <a:cubicBezTo>
                    <a:pt x="318" y="303"/>
                    <a:pt x="274" y="455"/>
                    <a:pt x="188" y="592"/>
                  </a:cubicBezTo>
                  <a:lnTo>
                    <a:pt x="80" y="448"/>
                  </a:lnTo>
                  <a:lnTo>
                    <a:pt x="0" y="1003"/>
                  </a:lnTo>
                  <a:lnTo>
                    <a:pt x="570" y="1111"/>
                  </a:lnTo>
                  <a:lnTo>
                    <a:pt x="469" y="981"/>
                  </a:lnTo>
                  <a:cubicBezTo>
                    <a:pt x="671" y="743"/>
                    <a:pt x="786" y="440"/>
                    <a:pt x="786" y="130"/>
                  </a:cubicBezTo>
                  <a:cubicBezTo>
                    <a:pt x="786" y="87"/>
                    <a:pt x="786" y="44"/>
                    <a:pt x="779" y="0"/>
                  </a:cubicBez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332" name="Google Shape;2332;p63"/>
            <p:cNvSpPr/>
            <p:nvPr/>
          </p:nvSpPr>
          <p:spPr>
            <a:xfrm>
              <a:off x="4951325" y="1512550"/>
              <a:ext cx="24925" cy="26350"/>
            </a:xfrm>
            <a:custGeom>
              <a:avLst/>
              <a:gdLst/>
              <a:ahLst/>
              <a:cxnLst/>
              <a:rect l="l" t="t" r="r" b="b"/>
              <a:pathLst>
                <a:path w="997" h="1054" extrusionOk="0">
                  <a:moveTo>
                    <a:pt x="1" y="0"/>
                  </a:moveTo>
                  <a:lnTo>
                    <a:pt x="1" y="476"/>
                  </a:lnTo>
                  <a:cubicBezTo>
                    <a:pt x="145" y="534"/>
                    <a:pt x="282" y="628"/>
                    <a:pt x="376" y="751"/>
                  </a:cubicBezTo>
                  <a:lnTo>
                    <a:pt x="210" y="801"/>
                  </a:lnTo>
                  <a:lnTo>
                    <a:pt x="715" y="1053"/>
                  </a:lnTo>
                  <a:lnTo>
                    <a:pt x="996" y="549"/>
                  </a:lnTo>
                  <a:lnTo>
                    <a:pt x="996" y="549"/>
                  </a:lnTo>
                  <a:lnTo>
                    <a:pt x="838" y="599"/>
                  </a:lnTo>
                  <a:cubicBezTo>
                    <a:pt x="650" y="296"/>
                    <a:pt x="347" y="73"/>
                    <a:pt x="1" y="0"/>
                  </a:cubicBez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grpSp>
      <p:grpSp>
        <p:nvGrpSpPr>
          <p:cNvPr id="2333" name="Google Shape;2333;p63"/>
          <p:cNvGrpSpPr/>
          <p:nvPr/>
        </p:nvGrpSpPr>
        <p:grpSpPr>
          <a:xfrm>
            <a:off x="4462216" y="2340964"/>
            <a:ext cx="517934" cy="517934"/>
            <a:chOff x="3736598" y="2170606"/>
            <a:chExt cx="404889" cy="404889"/>
          </a:xfrm>
        </p:grpSpPr>
        <p:sp>
          <p:nvSpPr>
            <p:cNvPr id="2334" name="Google Shape;2334;p63"/>
            <p:cNvSpPr/>
            <p:nvPr/>
          </p:nvSpPr>
          <p:spPr>
            <a:xfrm>
              <a:off x="3950281" y="2170846"/>
              <a:ext cx="191206" cy="231947"/>
            </a:xfrm>
            <a:custGeom>
              <a:avLst/>
              <a:gdLst/>
              <a:ahLst/>
              <a:cxnLst/>
              <a:rect l="l" t="t" r="r" b="b"/>
              <a:pathLst>
                <a:path w="8781" h="10652" extrusionOk="0">
                  <a:moveTo>
                    <a:pt x="23" y="1"/>
                  </a:moveTo>
                  <a:lnTo>
                    <a:pt x="1435" y="2583"/>
                  </a:lnTo>
                  <a:lnTo>
                    <a:pt x="0" y="5246"/>
                  </a:lnTo>
                  <a:cubicBezTo>
                    <a:pt x="1997" y="5498"/>
                    <a:pt x="3512" y="7186"/>
                    <a:pt x="3547" y="9217"/>
                  </a:cubicBezTo>
                  <a:lnTo>
                    <a:pt x="6187" y="10652"/>
                  </a:lnTo>
                  <a:lnTo>
                    <a:pt x="8780" y="9217"/>
                  </a:lnTo>
                  <a:cubicBezTo>
                    <a:pt x="8746" y="4305"/>
                    <a:pt x="4913" y="276"/>
                    <a:pt x="23" y="1"/>
                  </a:cubicBez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335" name="Google Shape;2335;p63"/>
            <p:cNvSpPr/>
            <p:nvPr/>
          </p:nvSpPr>
          <p:spPr>
            <a:xfrm>
              <a:off x="3737099" y="2170606"/>
              <a:ext cx="231947" cy="191446"/>
            </a:xfrm>
            <a:custGeom>
              <a:avLst/>
              <a:gdLst/>
              <a:ahLst/>
              <a:cxnLst/>
              <a:rect l="l" t="t" r="r" b="b"/>
              <a:pathLst>
                <a:path w="10652" h="8792" extrusionOk="0">
                  <a:moveTo>
                    <a:pt x="9216" y="0"/>
                  </a:moveTo>
                  <a:cubicBezTo>
                    <a:pt x="4304" y="35"/>
                    <a:pt x="276" y="3868"/>
                    <a:pt x="0" y="8769"/>
                  </a:cubicBezTo>
                  <a:lnTo>
                    <a:pt x="2583" y="7346"/>
                  </a:lnTo>
                  <a:lnTo>
                    <a:pt x="5245" y="8792"/>
                  </a:lnTo>
                  <a:cubicBezTo>
                    <a:pt x="5498" y="6783"/>
                    <a:pt x="7185" y="5268"/>
                    <a:pt x="9216" y="5234"/>
                  </a:cubicBezTo>
                  <a:lnTo>
                    <a:pt x="10651" y="2594"/>
                  </a:lnTo>
                  <a:lnTo>
                    <a:pt x="9216" y="0"/>
                  </a:ln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336" name="Google Shape;2336;p63"/>
            <p:cNvSpPr/>
            <p:nvPr/>
          </p:nvSpPr>
          <p:spPr>
            <a:xfrm>
              <a:off x="3909539" y="2384027"/>
              <a:ext cx="231686" cy="191468"/>
            </a:xfrm>
            <a:custGeom>
              <a:avLst/>
              <a:gdLst/>
              <a:ahLst/>
              <a:cxnLst/>
              <a:rect l="l" t="t" r="r" b="b"/>
              <a:pathLst>
                <a:path w="10640" h="8793" extrusionOk="0">
                  <a:moveTo>
                    <a:pt x="5395" y="1"/>
                  </a:moveTo>
                  <a:cubicBezTo>
                    <a:pt x="5142" y="1998"/>
                    <a:pt x="3455" y="3513"/>
                    <a:pt x="1435" y="3559"/>
                  </a:cubicBezTo>
                  <a:lnTo>
                    <a:pt x="0" y="6187"/>
                  </a:lnTo>
                  <a:lnTo>
                    <a:pt x="1424" y="8792"/>
                  </a:lnTo>
                  <a:cubicBezTo>
                    <a:pt x="6324" y="8758"/>
                    <a:pt x="10364" y="4913"/>
                    <a:pt x="10640" y="24"/>
                  </a:cubicBezTo>
                  <a:lnTo>
                    <a:pt x="10640" y="24"/>
                  </a:lnTo>
                  <a:lnTo>
                    <a:pt x="8058" y="1436"/>
                  </a:lnTo>
                  <a:lnTo>
                    <a:pt x="5395" y="1"/>
                  </a:ln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337" name="Google Shape;2337;p63"/>
            <p:cNvSpPr/>
            <p:nvPr/>
          </p:nvSpPr>
          <p:spPr>
            <a:xfrm>
              <a:off x="3736598" y="2343307"/>
              <a:ext cx="191707" cy="231686"/>
            </a:xfrm>
            <a:custGeom>
              <a:avLst/>
              <a:gdLst/>
              <a:ahLst/>
              <a:cxnLst/>
              <a:rect l="l" t="t" r="r" b="b"/>
              <a:pathLst>
                <a:path w="8804" h="10640" extrusionOk="0">
                  <a:moveTo>
                    <a:pt x="2606" y="0"/>
                  </a:moveTo>
                  <a:lnTo>
                    <a:pt x="0" y="1435"/>
                  </a:lnTo>
                  <a:cubicBezTo>
                    <a:pt x="46" y="6335"/>
                    <a:pt x="3880" y="10364"/>
                    <a:pt x="8769" y="10639"/>
                  </a:cubicBezTo>
                  <a:lnTo>
                    <a:pt x="7357" y="8057"/>
                  </a:lnTo>
                  <a:lnTo>
                    <a:pt x="8803" y="5394"/>
                  </a:lnTo>
                  <a:cubicBezTo>
                    <a:pt x="6795" y="5142"/>
                    <a:pt x="5280" y="3455"/>
                    <a:pt x="5245" y="1435"/>
                  </a:cubicBezTo>
                  <a:lnTo>
                    <a:pt x="2606" y="0"/>
                  </a:ln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grpSp>
      <p:grpSp>
        <p:nvGrpSpPr>
          <p:cNvPr id="2338" name="Google Shape;2338;p63"/>
          <p:cNvGrpSpPr/>
          <p:nvPr/>
        </p:nvGrpSpPr>
        <p:grpSpPr>
          <a:xfrm>
            <a:off x="3729277" y="2341061"/>
            <a:ext cx="586986" cy="517740"/>
            <a:chOff x="3161917" y="2170682"/>
            <a:chExt cx="458870" cy="404737"/>
          </a:xfrm>
        </p:grpSpPr>
        <p:sp>
          <p:nvSpPr>
            <p:cNvPr id="2339" name="Google Shape;2339;p63"/>
            <p:cNvSpPr/>
            <p:nvPr/>
          </p:nvSpPr>
          <p:spPr>
            <a:xfrm>
              <a:off x="3161917" y="2170682"/>
              <a:ext cx="277174" cy="291676"/>
            </a:xfrm>
            <a:custGeom>
              <a:avLst/>
              <a:gdLst/>
              <a:ahLst/>
              <a:cxnLst/>
              <a:rect l="l" t="t" r="r" b="b"/>
              <a:pathLst>
                <a:path w="12729" h="13395" extrusionOk="0">
                  <a:moveTo>
                    <a:pt x="11294" y="0"/>
                  </a:moveTo>
                  <a:cubicBezTo>
                    <a:pt x="4442" y="46"/>
                    <a:pt x="0" y="7242"/>
                    <a:pt x="3019" y="13394"/>
                  </a:cubicBezTo>
                  <a:lnTo>
                    <a:pt x="4522" y="10915"/>
                  </a:lnTo>
                  <a:lnTo>
                    <a:pt x="7598" y="10835"/>
                  </a:lnTo>
                  <a:cubicBezTo>
                    <a:pt x="6531" y="8195"/>
                    <a:pt x="8436" y="5291"/>
                    <a:pt x="11294" y="5234"/>
                  </a:cubicBezTo>
                  <a:lnTo>
                    <a:pt x="12729" y="2606"/>
                  </a:lnTo>
                  <a:lnTo>
                    <a:pt x="11294" y="0"/>
                  </a:ln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340" name="Google Shape;2340;p63"/>
            <p:cNvSpPr/>
            <p:nvPr/>
          </p:nvSpPr>
          <p:spPr>
            <a:xfrm>
              <a:off x="3420326" y="2170922"/>
              <a:ext cx="200461" cy="302934"/>
            </a:xfrm>
            <a:custGeom>
              <a:avLst/>
              <a:gdLst/>
              <a:ahLst/>
              <a:cxnLst/>
              <a:rect l="l" t="t" r="r" b="b"/>
              <a:pathLst>
                <a:path w="9206" h="13912" extrusionOk="0">
                  <a:moveTo>
                    <a:pt x="24" y="1"/>
                  </a:moveTo>
                  <a:lnTo>
                    <a:pt x="1447" y="2583"/>
                  </a:lnTo>
                  <a:lnTo>
                    <a:pt x="1" y="5246"/>
                  </a:lnTo>
                  <a:cubicBezTo>
                    <a:pt x="2893" y="5602"/>
                    <a:pt x="4488" y="8815"/>
                    <a:pt x="3008" y="11329"/>
                  </a:cubicBezTo>
                  <a:lnTo>
                    <a:pt x="4557" y="13854"/>
                  </a:lnTo>
                  <a:lnTo>
                    <a:pt x="7564" y="13911"/>
                  </a:lnTo>
                  <a:cubicBezTo>
                    <a:pt x="9171" y="11122"/>
                    <a:pt x="9206" y="7691"/>
                    <a:pt x="7679" y="4856"/>
                  </a:cubicBezTo>
                  <a:cubicBezTo>
                    <a:pt x="6141" y="2021"/>
                    <a:pt x="3237" y="184"/>
                    <a:pt x="24" y="1"/>
                  </a:cubicBez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341" name="Google Shape;2341;p63"/>
            <p:cNvSpPr/>
            <p:nvPr/>
          </p:nvSpPr>
          <p:spPr>
            <a:xfrm>
              <a:off x="3233645" y="2417594"/>
              <a:ext cx="344393" cy="157825"/>
            </a:xfrm>
            <a:custGeom>
              <a:avLst/>
              <a:gdLst/>
              <a:ahLst/>
              <a:cxnLst/>
              <a:rect l="l" t="t" r="r" b="b"/>
              <a:pathLst>
                <a:path w="15816" h="7248" extrusionOk="0">
                  <a:moveTo>
                    <a:pt x="4557" y="1"/>
                  </a:moveTo>
                  <a:lnTo>
                    <a:pt x="1515" y="81"/>
                  </a:lnTo>
                  <a:lnTo>
                    <a:pt x="0" y="2583"/>
                  </a:lnTo>
                  <a:cubicBezTo>
                    <a:pt x="1607" y="5372"/>
                    <a:pt x="4545" y="7140"/>
                    <a:pt x="7770" y="7243"/>
                  </a:cubicBezTo>
                  <a:cubicBezTo>
                    <a:pt x="7870" y="7246"/>
                    <a:pt x="7970" y="7248"/>
                    <a:pt x="8070" y="7248"/>
                  </a:cubicBezTo>
                  <a:cubicBezTo>
                    <a:pt x="11183" y="7248"/>
                    <a:pt x="14092" y="5691"/>
                    <a:pt x="15816" y="3088"/>
                  </a:cubicBezTo>
                  <a:lnTo>
                    <a:pt x="12832" y="3019"/>
                  </a:lnTo>
                  <a:lnTo>
                    <a:pt x="11260" y="471"/>
                  </a:lnTo>
                  <a:cubicBezTo>
                    <a:pt x="10437" y="1506"/>
                    <a:pt x="9252" y="2011"/>
                    <a:pt x="8072" y="2011"/>
                  </a:cubicBezTo>
                  <a:cubicBezTo>
                    <a:pt x="6699" y="2011"/>
                    <a:pt x="5334" y="1328"/>
                    <a:pt x="4557" y="1"/>
                  </a:cubicBez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grpSp>
      <p:grpSp>
        <p:nvGrpSpPr>
          <p:cNvPr id="2342" name="Google Shape;2342;p63"/>
          <p:cNvGrpSpPr/>
          <p:nvPr/>
        </p:nvGrpSpPr>
        <p:grpSpPr>
          <a:xfrm>
            <a:off x="3752300" y="3102401"/>
            <a:ext cx="540943" cy="517963"/>
            <a:chOff x="3179914" y="2889488"/>
            <a:chExt cx="422876" cy="404911"/>
          </a:xfrm>
        </p:grpSpPr>
        <p:sp>
          <p:nvSpPr>
            <p:cNvPr id="2343" name="Google Shape;2343;p63"/>
            <p:cNvSpPr/>
            <p:nvPr/>
          </p:nvSpPr>
          <p:spPr>
            <a:xfrm>
              <a:off x="3402328" y="2889749"/>
              <a:ext cx="163726" cy="157477"/>
            </a:xfrm>
            <a:custGeom>
              <a:avLst/>
              <a:gdLst/>
              <a:ahLst/>
              <a:cxnLst/>
              <a:rect l="l" t="t" r="r" b="b"/>
              <a:pathLst>
                <a:path w="7519" h="7232" extrusionOk="0">
                  <a:moveTo>
                    <a:pt x="24" y="0"/>
                  </a:moveTo>
                  <a:lnTo>
                    <a:pt x="1447" y="2583"/>
                  </a:lnTo>
                  <a:lnTo>
                    <a:pt x="1" y="5257"/>
                  </a:lnTo>
                  <a:cubicBezTo>
                    <a:pt x="1252" y="5418"/>
                    <a:pt x="2365" y="6141"/>
                    <a:pt x="2996" y="7231"/>
                  </a:cubicBezTo>
                  <a:lnTo>
                    <a:pt x="5958" y="7151"/>
                  </a:lnTo>
                  <a:lnTo>
                    <a:pt x="7518" y="4580"/>
                  </a:lnTo>
                  <a:cubicBezTo>
                    <a:pt x="5946" y="1894"/>
                    <a:pt x="3134" y="184"/>
                    <a:pt x="24" y="0"/>
                  </a:cubicBez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344" name="Google Shape;2344;p63"/>
            <p:cNvSpPr/>
            <p:nvPr/>
          </p:nvSpPr>
          <p:spPr>
            <a:xfrm>
              <a:off x="3467807" y="3000956"/>
              <a:ext cx="134983" cy="191707"/>
            </a:xfrm>
            <a:custGeom>
              <a:avLst/>
              <a:gdLst/>
              <a:ahLst/>
              <a:cxnLst/>
              <a:rect l="l" t="t" r="r" b="b"/>
              <a:pathLst>
                <a:path w="6199" h="8804" extrusionOk="0">
                  <a:moveTo>
                    <a:pt x="4798" y="1"/>
                  </a:moveTo>
                  <a:lnTo>
                    <a:pt x="3249" y="2549"/>
                  </a:lnTo>
                  <a:lnTo>
                    <a:pt x="242" y="2629"/>
                  </a:lnTo>
                  <a:cubicBezTo>
                    <a:pt x="724" y="3800"/>
                    <a:pt x="644" y="5131"/>
                    <a:pt x="1" y="6221"/>
                  </a:cubicBezTo>
                  <a:lnTo>
                    <a:pt x="1550" y="8746"/>
                  </a:lnTo>
                  <a:lnTo>
                    <a:pt x="4557" y="8804"/>
                  </a:lnTo>
                  <a:cubicBezTo>
                    <a:pt x="6107" y="6095"/>
                    <a:pt x="6199" y="2790"/>
                    <a:pt x="4798" y="1"/>
                  </a:cubicBez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345" name="Google Shape;2345;p63"/>
            <p:cNvSpPr/>
            <p:nvPr/>
          </p:nvSpPr>
          <p:spPr>
            <a:xfrm>
              <a:off x="3222637" y="2889488"/>
              <a:ext cx="198457" cy="149224"/>
            </a:xfrm>
            <a:custGeom>
              <a:avLst/>
              <a:gdLst/>
              <a:ahLst/>
              <a:cxnLst/>
              <a:rect l="l" t="t" r="r" b="b"/>
              <a:pathLst>
                <a:path w="9114" h="6853" extrusionOk="0">
                  <a:moveTo>
                    <a:pt x="7690" y="1"/>
                  </a:moveTo>
                  <a:cubicBezTo>
                    <a:pt x="4592" y="24"/>
                    <a:pt x="1711" y="1585"/>
                    <a:pt x="1" y="4156"/>
                  </a:cubicBezTo>
                  <a:lnTo>
                    <a:pt x="2904" y="4225"/>
                  </a:lnTo>
                  <a:lnTo>
                    <a:pt x="4511" y="6853"/>
                  </a:lnTo>
                  <a:cubicBezTo>
                    <a:pt x="5257" y="5854"/>
                    <a:pt x="6428" y="5258"/>
                    <a:pt x="7679" y="5235"/>
                  </a:cubicBezTo>
                  <a:lnTo>
                    <a:pt x="9114" y="2606"/>
                  </a:lnTo>
                  <a:lnTo>
                    <a:pt x="7690" y="1"/>
                  </a:ln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346" name="Google Shape;2346;p63"/>
            <p:cNvSpPr/>
            <p:nvPr/>
          </p:nvSpPr>
          <p:spPr>
            <a:xfrm>
              <a:off x="3179914" y="2991462"/>
              <a:ext cx="133960" cy="190205"/>
            </a:xfrm>
            <a:custGeom>
              <a:avLst/>
              <a:gdLst/>
              <a:ahLst/>
              <a:cxnLst/>
              <a:rect l="l" t="t" r="r" b="b"/>
              <a:pathLst>
                <a:path w="6152" h="8735" extrusionOk="0">
                  <a:moveTo>
                    <a:pt x="1641" y="1"/>
                  </a:moveTo>
                  <a:cubicBezTo>
                    <a:pt x="103" y="2686"/>
                    <a:pt x="0" y="5957"/>
                    <a:pt x="1366" y="8735"/>
                  </a:cubicBezTo>
                  <a:lnTo>
                    <a:pt x="2869" y="6244"/>
                  </a:lnTo>
                  <a:lnTo>
                    <a:pt x="5957" y="6164"/>
                  </a:lnTo>
                  <a:cubicBezTo>
                    <a:pt x="5486" y="5016"/>
                    <a:pt x="5555" y="3731"/>
                    <a:pt x="6152" y="2640"/>
                  </a:cubicBezTo>
                  <a:lnTo>
                    <a:pt x="4568" y="58"/>
                  </a:lnTo>
                  <a:lnTo>
                    <a:pt x="1641" y="1"/>
                  </a:ln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347" name="Google Shape;2347;p63"/>
            <p:cNvSpPr/>
            <p:nvPr/>
          </p:nvSpPr>
          <p:spPr>
            <a:xfrm>
              <a:off x="3215887" y="3136661"/>
              <a:ext cx="162725" cy="157477"/>
            </a:xfrm>
            <a:custGeom>
              <a:avLst/>
              <a:gdLst/>
              <a:ahLst/>
              <a:cxnLst/>
              <a:rect l="l" t="t" r="r" b="b"/>
              <a:pathLst>
                <a:path w="7473" h="7232" extrusionOk="0">
                  <a:moveTo>
                    <a:pt x="4546" y="1"/>
                  </a:moveTo>
                  <a:lnTo>
                    <a:pt x="1516" y="81"/>
                  </a:lnTo>
                  <a:lnTo>
                    <a:pt x="1" y="2583"/>
                  </a:lnTo>
                  <a:cubicBezTo>
                    <a:pt x="1550" y="5280"/>
                    <a:pt x="4339" y="7025"/>
                    <a:pt x="7438" y="7232"/>
                  </a:cubicBezTo>
                  <a:lnTo>
                    <a:pt x="6026" y="4649"/>
                  </a:lnTo>
                  <a:lnTo>
                    <a:pt x="7472" y="1964"/>
                  </a:lnTo>
                  <a:cubicBezTo>
                    <a:pt x="6256" y="1791"/>
                    <a:pt x="5177" y="1068"/>
                    <a:pt x="4546" y="1"/>
                  </a:cubicBez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348" name="Google Shape;2348;p63"/>
            <p:cNvSpPr/>
            <p:nvPr/>
          </p:nvSpPr>
          <p:spPr>
            <a:xfrm>
              <a:off x="3359605" y="3146677"/>
              <a:ext cx="200439" cy="147722"/>
            </a:xfrm>
            <a:custGeom>
              <a:avLst/>
              <a:gdLst/>
              <a:ahLst/>
              <a:cxnLst/>
              <a:rect l="l" t="t" r="r" b="b"/>
              <a:pathLst>
                <a:path w="9205" h="6784" extrusionOk="0">
                  <a:moveTo>
                    <a:pt x="4649" y="0"/>
                  </a:moveTo>
                  <a:cubicBezTo>
                    <a:pt x="3880" y="976"/>
                    <a:pt x="2697" y="1549"/>
                    <a:pt x="1446" y="1549"/>
                  </a:cubicBezTo>
                  <a:lnTo>
                    <a:pt x="1435" y="1549"/>
                  </a:lnTo>
                  <a:lnTo>
                    <a:pt x="0" y="4189"/>
                  </a:lnTo>
                  <a:lnTo>
                    <a:pt x="1435" y="6783"/>
                  </a:lnTo>
                  <a:lnTo>
                    <a:pt x="1446" y="6783"/>
                  </a:lnTo>
                  <a:cubicBezTo>
                    <a:pt x="1458" y="6783"/>
                    <a:pt x="1469" y="6783"/>
                    <a:pt x="1481" y="6783"/>
                  </a:cubicBezTo>
                  <a:cubicBezTo>
                    <a:pt x="4589" y="6783"/>
                    <a:pt x="7490" y="5224"/>
                    <a:pt x="9205" y="2628"/>
                  </a:cubicBezTo>
                  <a:lnTo>
                    <a:pt x="6221" y="2559"/>
                  </a:lnTo>
                  <a:lnTo>
                    <a:pt x="4649" y="0"/>
                  </a:ln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grpSp>
      <p:grpSp>
        <p:nvGrpSpPr>
          <p:cNvPr id="2349" name="Google Shape;2349;p63"/>
          <p:cNvGrpSpPr/>
          <p:nvPr/>
        </p:nvGrpSpPr>
        <p:grpSpPr>
          <a:xfrm>
            <a:off x="4453093" y="3102359"/>
            <a:ext cx="536180" cy="518047"/>
            <a:chOff x="3729467" y="2889422"/>
            <a:chExt cx="419153" cy="404977"/>
          </a:xfrm>
        </p:grpSpPr>
        <p:sp>
          <p:nvSpPr>
            <p:cNvPr id="2350" name="Google Shape;2350;p63"/>
            <p:cNvSpPr/>
            <p:nvPr/>
          </p:nvSpPr>
          <p:spPr>
            <a:xfrm>
              <a:off x="4014137" y="2974913"/>
              <a:ext cx="134482" cy="178707"/>
            </a:xfrm>
            <a:custGeom>
              <a:avLst/>
              <a:gdLst/>
              <a:ahLst/>
              <a:cxnLst/>
              <a:rect l="l" t="t" r="r" b="b"/>
              <a:pathLst>
                <a:path w="6176" h="8207" extrusionOk="0">
                  <a:moveTo>
                    <a:pt x="4121" y="0"/>
                  </a:moveTo>
                  <a:lnTo>
                    <a:pt x="2973" y="2732"/>
                  </a:lnTo>
                  <a:lnTo>
                    <a:pt x="0" y="3260"/>
                  </a:lnTo>
                  <a:cubicBezTo>
                    <a:pt x="391" y="3891"/>
                    <a:pt x="586" y="4625"/>
                    <a:pt x="586" y="5372"/>
                  </a:cubicBezTo>
                  <a:cubicBezTo>
                    <a:pt x="586" y="5658"/>
                    <a:pt x="563" y="5945"/>
                    <a:pt x="494" y="6232"/>
                  </a:cubicBezTo>
                  <a:lnTo>
                    <a:pt x="2743" y="8206"/>
                  </a:lnTo>
                  <a:lnTo>
                    <a:pt x="5613" y="7392"/>
                  </a:lnTo>
                  <a:cubicBezTo>
                    <a:pt x="6175" y="4832"/>
                    <a:pt x="5636" y="2146"/>
                    <a:pt x="4121" y="0"/>
                  </a:cubicBez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351" name="Google Shape;2351;p63"/>
            <p:cNvSpPr/>
            <p:nvPr/>
          </p:nvSpPr>
          <p:spPr>
            <a:xfrm>
              <a:off x="3741225" y="3095375"/>
              <a:ext cx="148963" cy="173460"/>
            </a:xfrm>
            <a:custGeom>
              <a:avLst/>
              <a:gdLst/>
              <a:ahLst/>
              <a:cxnLst/>
              <a:rect l="l" t="t" r="r" b="b"/>
              <a:pathLst>
                <a:path w="6841" h="7966" extrusionOk="0">
                  <a:moveTo>
                    <a:pt x="2215" y="0"/>
                  </a:moveTo>
                  <a:lnTo>
                    <a:pt x="0" y="1963"/>
                  </a:lnTo>
                  <a:cubicBezTo>
                    <a:pt x="597" y="4511"/>
                    <a:pt x="2250" y="6691"/>
                    <a:pt x="4534" y="7965"/>
                  </a:cubicBezTo>
                  <a:lnTo>
                    <a:pt x="4373" y="5027"/>
                  </a:lnTo>
                  <a:lnTo>
                    <a:pt x="6841" y="3248"/>
                  </a:lnTo>
                  <a:cubicBezTo>
                    <a:pt x="5980" y="2686"/>
                    <a:pt x="5360" y="1814"/>
                    <a:pt x="5108" y="804"/>
                  </a:cubicBezTo>
                  <a:lnTo>
                    <a:pt x="2215" y="0"/>
                  </a:ln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352" name="Google Shape;2352;p63"/>
            <p:cNvSpPr/>
            <p:nvPr/>
          </p:nvSpPr>
          <p:spPr>
            <a:xfrm>
              <a:off x="3949660" y="2889684"/>
              <a:ext cx="146219" cy="145980"/>
            </a:xfrm>
            <a:custGeom>
              <a:avLst/>
              <a:gdLst/>
              <a:ahLst/>
              <a:cxnLst/>
              <a:rect l="l" t="t" r="r" b="b"/>
              <a:pathLst>
                <a:path w="6715" h="6704" extrusionOk="0">
                  <a:moveTo>
                    <a:pt x="12" y="0"/>
                  </a:moveTo>
                  <a:lnTo>
                    <a:pt x="1435" y="2583"/>
                  </a:lnTo>
                  <a:lnTo>
                    <a:pt x="0" y="5257"/>
                  </a:lnTo>
                  <a:cubicBezTo>
                    <a:pt x="1022" y="5383"/>
                    <a:pt x="1963" y="5900"/>
                    <a:pt x="2629" y="6703"/>
                  </a:cubicBezTo>
                  <a:lnTo>
                    <a:pt x="5567" y="6187"/>
                  </a:lnTo>
                  <a:lnTo>
                    <a:pt x="6714" y="3432"/>
                  </a:lnTo>
                  <a:cubicBezTo>
                    <a:pt x="5062" y="1401"/>
                    <a:pt x="2629" y="150"/>
                    <a:pt x="12" y="0"/>
                  </a:cubicBez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353" name="Google Shape;2353;p63"/>
            <p:cNvSpPr/>
            <p:nvPr/>
          </p:nvSpPr>
          <p:spPr>
            <a:xfrm>
              <a:off x="3847947" y="3172089"/>
              <a:ext cx="167210" cy="122310"/>
            </a:xfrm>
            <a:custGeom>
              <a:avLst/>
              <a:gdLst/>
              <a:ahLst/>
              <a:cxnLst/>
              <a:rect l="l" t="t" r="r" b="b"/>
              <a:pathLst>
                <a:path w="7679" h="5617" extrusionOk="0">
                  <a:moveTo>
                    <a:pt x="2433" y="1"/>
                  </a:moveTo>
                  <a:lnTo>
                    <a:pt x="0" y="1757"/>
                  </a:lnTo>
                  <a:lnTo>
                    <a:pt x="149" y="4718"/>
                  </a:lnTo>
                  <a:cubicBezTo>
                    <a:pt x="1415" y="5317"/>
                    <a:pt x="2781" y="5616"/>
                    <a:pt x="4148" y="5616"/>
                  </a:cubicBezTo>
                  <a:cubicBezTo>
                    <a:pt x="5347" y="5616"/>
                    <a:pt x="6546" y="5386"/>
                    <a:pt x="7678" y="4924"/>
                  </a:cubicBezTo>
                  <a:lnTo>
                    <a:pt x="5280" y="3203"/>
                  </a:lnTo>
                  <a:lnTo>
                    <a:pt x="5417" y="173"/>
                  </a:lnTo>
                  <a:lnTo>
                    <a:pt x="5417" y="173"/>
                  </a:lnTo>
                  <a:cubicBezTo>
                    <a:pt x="5016" y="311"/>
                    <a:pt x="4591" y="379"/>
                    <a:pt x="4155" y="379"/>
                  </a:cubicBezTo>
                  <a:cubicBezTo>
                    <a:pt x="3558" y="379"/>
                    <a:pt x="2973" y="253"/>
                    <a:pt x="2433" y="1"/>
                  </a:cubicBez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354" name="Google Shape;2354;p63"/>
            <p:cNvSpPr/>
            <p:nvPr/>
          </p:nvSpPr>
          <p:spPr>
            <a:xfrm>
              <a:off x="3974658" y="3122616"/>
              <a:ext cx="158457" cy="151206"/>
            </a:xfrm>
            <a:custGeom>
              <a:avLst/>
              <a:gdLst/>
              <a:ahLst/>
              <a:cxnLst/>
              <a:rect l="l" t="t" r="r" b="b"/>
              <a:pathLst>
                <a:path w="7277" h="6944" extrusionOk="0">
                  <a:moveTo>
                    <a:pt x="2158" y="0"/>
                  </a:moveTo>
                  <a:cubicBezTo>
                    <a:pt x="1790" y="964"/>
                    <a:pt x="1079" y="1768"/>
                    <a:pt x="149" y="2227"/>
                  </a:cubicBezTo>
                  <a:lnTo>
                    <a:pt x="0" y="5222"/>
                  </a:lnTo>
                  <a:lnTo>
                    <a:pt x="2422" y="6944"/>
                  </a:lnTo>
                  <a:cubicBezTo>
                    <a:pt x="4775" y="5785"/>
                    <a:pt x="6542" y="3696"/>
                    <a:pt x="7277" y="1171"/>
                  </a:cubicBezTo>
                  <a:lnTo>
                    <a:pt x="7277" y="1171"/>
                  </a:lnTo>
                  <a:lnTo>
                    <a:pt x="4430" y="1986"/>
                  </a:lnTo>
                  <a:lnTo>
                    <a:pt x="2158" y="0"/>
                  </a:ln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355" name="Google Shape;2355;p63"/>
            <p:cNvSpPr/>
            <p:nvPr/>
          </p:nvSpPr>
          <p:spPr>
            <a:xfrm>
              <a:off x="3729467" y="2966660"/>
              <a:ext cx="138990" cy="158718"/>
            </a:xfrm>
            <a:custGeom>
              <a:avLst/>
              <a:gdLst/>
              <a:ahLst/>
              <a:cxnLst/>
              <a:rect l="l" t="t" r="r" b="b"/>
              <a:pathLst>
                <a:path w="6383" h="7289" extrusionOk="0">
                  <a:moveTo>
                    <a:pt x="2296" y="0"/>
                  </a:moveTo>
                  <a:cubicBezTo>
                    <a:pt x="678" y="2055"/>
                    <a:pt x="1" y="4706"/>
                    <a:pt x="425" y="7288"/>
                  </a:cubicBezTo>
                  <a:lnTo>
                    <a:pt x="2618" y="5337"/>
                  </a:lnTo>
                  <a:lnTo>
                    <a:pt x="5556" y="6152"/>
                  </a:lnTo>
                  <a:cubicBezTo>
                    <a:pt x="5544" y="6026"/>
                    <a:pt x="5533" y="5888"/>
                    <a:pt x="5533" y="5751"/>
                  </a:cubicBezTo>
                  <a:cubicBezTo>
                    <a:pt x="5533" y="4855"/>
                    <a:pt x="5831" y="3983"/>
                    <a:pt x="6382" y="3271"/>
                  </a:cubicBezTo>
                  <a:lnTo>
                    <a:pt x="5211" y="505"/>
                  </a:lnTo>
                  <a:lnTo>
                    <a:pt x="2296" y="0"/>
                  </a:ln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356" name="Google Shape;2356;p63"/>
            <p:cNvSpPr/>
            <p:nvPr/>
          </p:nvSpPr>
          <p:spPr>
            <a:xfrm>
              <a:off x="3787716" y="2889422"/>
              <a:ext cx="180449" cy="139229"/>
            </a:xfrm>
            <a:custGeom>
              <a:avLst/>
              <a:gdLst/>
              <a:ahLst/>
              <a:cxnLst/>
              <a:rect l="l" t="t" r="r" b="b"/>
              <a:pathLst>
                <a:path w="8287" h="6394" extrusionOk="0">
                  <a:moveTo>
                    <a:pt x="6863" y="1"/>
                  </a:moveTo>
                  <a:cubicBezTo>
                    <a:pt x="4235" y="12"/>
                    <a:pt x="1756" y="1137"/>
                    <a:pt x="0" y="3088"/>
                  </a:cubicBezTo>
                  <a:lnTo>
                    <a:pt x="2904" y="3593"/>
                  </a:lnTo>
                  <a:lnTo>
                    <a:pt x="4086" y="6394"/>
                  </a:lnTo>
                  <a:cubicBezTo>
                    <a:pt x="4820" y="5671"/>
                    <a:pt x="5819" y="5258"/>
                    <a:pt x="6852" y="5235"/>
                  </a:cubicBezTo>
                  <a:lnTo>
                    <a:pt x="8287" y="2606"/>
                  </a:lnTo>
                  <a:lnTo>
                    <a:pt x="6863" y="1"/>
                  </a:ln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grpSp>
      <p:grpSp>
        <p:nvGrpSpPr>
          <p:cNvPr id="2357" name="Google Shape;2357;p63"/>
          <p:cNvGrpSpPr/>
          <p:nvPr/>
        </p:nvGrpSpPr>
        <p:grpSpPr>
          <a:xfrm>
            <a:off x="1990127" y="3445788"/>
            <a:ext cx="965351" cy="134611"/>
            <a:chOff x="4411970" y="2962952"/>
            <a:chExt cx="706544" cy="104212"/>
          </a:xfrm>
        </p:grpSpPr>
        <p:sp>
          <p:nvSpPr>
            <p:cNvPr id="2358" name="Google Shape;2358;p63"/>
            <p:cNvSpPr/>
            <p:nvPr/>
          </p:nvSpPr>
          <p:spPr>
            <a:xfrm>
              <a:off x="4583864" y="2962952"/>
              <a:ext cx="534651" cy="104077"/>
            </a:xfrm>
            <a:custGeom>
              <a:avLst/>
              <a:gdLst/>
              <a:ahLst/>
              <a:cxnLst/>
              <a:rect l="l" t="t" r="r" b="b"/>
              <a:pathLst>
                <a:path w="11841" h="2305" extrusionOk="0">
                  <a:moveTo>
                    <a:pt x="1155" y="0"/>
                  </a:moveTo>
                  <a:lnTo>
                    <a:pt x="0" y="2304"/>
                  </a:lnTo>
                  <a:lnTo>
                    <a:pt x="11410" y="2304"/>
                  </a:lnTo>
                  <a:lnTo>
                    <a:pt x="11840" y="1153"/>
                  </a:lnTo>
                  <a:lnTo>
                    <a:pt x="11410" y="0"/>
                  </a:ln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359" name="Google Shape;2359;p63"/>
            <p:cNvSpPr/>
            <p:nvPr/>
          </p:nvSpPr>
          <p:spPr>
            <a:xfrm>
              <a:off x="4411970" y="2963088"/>
              <a:ext cx="124124" cy="104077"/>
            </a:xfrm>
            <a:custGeom>
              <a:avLst/>
              <a:gdLst/>
              <a:ahLst/>
              <a:cxnLst/>
              <a:rect l="l" t="t" r="r" b="b"/>
              <a:pathLst>
                <a:path w="2749" h="2305" extrusionOk="0">
                  <a:moveTo>
                    <a:pt x="2749" y="0"/>
                  </a:moveTo>
                  <a:lnTo>
                    <a:pt x="177" y="2"/>
                  </a:lnTo>
                  <a:cubicBezTo>
                    <a:pt x="79" y="2"/>
                    <a:pt x="1" y="79"/>
                    <a:pt x="1" y="176"/>
                  </a:cubicBezTo>
                  <a:lnTo>
                    <a:pt x="1" y="2130"/>
                  </a:lnTo>
                  <a:cubicBezTo>
                    <a:pt x="1" y="2226"/>
                    <a:pt x="79" y="2305"/>
                    <a:pt x="177" y="2305"/>
                  </a:cubicBezTo>
                  <a:lnTo>
                    <a:pt x="1522" y="2305"/>
                  </a:lnTo>
                  <a:lnTo>
                    <a:pt x="2749" y="0"/>
                  </a:ln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360" name="Google Shape;2360;p63"/>
            <p:cNvSpPr/>
            <p:nvPr/>
          </p:nvSpPr>
          <p:spPr>
            <a:xfrm>
              <a:off x="4496946" y="2963133"/>
              <a:ext cx="79920" cy="104031"/>
            </a:xfrm>
            <a:custGeom>
              <a:avLst/>
              <a:gdLst/>
              <a:ahLst/>
              <a:cxnLst/>
              <a:rect l="l" t="t" r="r" b="b"/>
              <a:pathLst>
                <a:path w="1770" h="2304" extrusionOk="0">
                  <a:moveTo>
                    <a:pt x="1227" y="1"/>
                  </a:moveTo>
                  <a:lnTo>
                    <a:pt x="0" y="2304"/>
                  </a:lnTo>
                  <a:lnTo>
                    <a:pt x="542" y="2304"/>
                  </a:lnTo>
                  <a:lnTo>
                    <a:pt x="1770" y="1"/>
                  </a:ln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361" name="Google Shape;2361;p63"/>
            <p:cNvSpPr/>
            <p:nvPr/>
          </p:nvSpPr>
          <p:spPr>
            <a:xfrm>
              <a:off x="4537628" y="2963133"/>
              <a:ext cx="79965" cy="104031"/>
            </a:xfrm>
            <a:custGeom>
              <a:avLst/>
              <a:gdLst/>
              <a:ahLst/>
              <a:cxnLst/>
              <a:rect l="l" t="t" r="r" b="b"/>
              <a:pathLst>
                <a:path w="1771" h="2304" extrusionOk="0">
                  <a:moveTo>
                    <a:pt x="1229" y="1"/>
                  </a:moveTo>
                  <a:lnTo>
                    <a:pt x="1" y="2304"/>
                  </a:lnTo>
                  <a:lnTo>
                    <a:pt x="544" y="2304"/>
                  </a:lnTo>
                  <a:lnTo>
                    <a:pt x="1770" y="1"/>
                  </a:ln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grpSp>
      <p:grpSp>
        <p:nvGrpSpPr>
          <p:cNvPr id="2362" name="Google Shape;2362;p63"/>
          <p:cNvGrpSpPr/>
          <p:nvPr/>
        </p:nvGrpSpPr>
        <p:grpSpPr>
          <a:xfrm>
            <a:off x="1990126" y="3041077"/>
            <a:ext cx="960158" cy="289172"/>
            <a:chOff x="4411970" y="2726085"/>
            <a:chExt cx="643107" cy="193659"/>
          </a:xfrm>
        </p:grpSpPr>
        <p:sp>
          <p:nvSpPr>
            <p:cNvPr id="2363" name="Google Shape;2363;p63"/>
            <p:cNvSpPr/>
            <p:nvPr/>
          </p:nvSpPr>
          <p:spPr>
            <a:xfrm>
              <a:off x="4411970" y="2726085"/>
              <a:ext cx="11879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364" name="Google Shape;2364;p63"/>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365" name="Google Shape;2365;p63"/>
            <p:cNvSpPr/>
            <p:nvPr/>
          </p:nvSpPr>
          <p:spPr>
            <a:xfrm>
              <a:off x="4456806" y="2743875"/>
              <a:ext cx="598271"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grpSp>
      <p:grpSp>
        <p:nvGrpSpPr>
          <p:cNvPr id="2366" name="Google Shape;2366;p63"/>
          <p:cNvGrpSpPr/>
          <p:nvPr/>
        </p:nvGrpSpPr>
        <p:grpSpPr>
          <a:xfrm>
            <a:off x="998624" y="3295401"/>
            <a:ext cx="811503" cy="252584"/>
            <a:chOff x="4411970" y="4340222"/>
            <a:chExt cx="779467" cy="242683"/>
          </a:xfrm>
        </p:grpSpPr>
        <p:sp>
          <p:nvSpPr>
            <p:cNvPr id="2367" name="Google Shape;2367;p63"/>
            <p:cNvSpPr/>
            <p:nvPr/>
          </p:nvSpPr>
          <p:spPr>
            <a:xfrm>
              <a:off x="4411970" y="4340222"/>
              <a:ext cx="121370" cy="121370"/>
            </a:xfrm>
            <a:custGeom>
              <a:avLst/>
              <a:gdLst/>
              <a:ahLst/>
              <a:cxnLst/>
              <a:rect l="l" t="t" r="r" b="b"/>
              <a:pathLst>
                <a:path w="2688" h="2688" extrusionOk="0">
                  <a:moveTo>
                    <a:pt x="2688" y="1"/>
                  </a:moveTo>
                  <a:cubicBezTo>
                    <a:pt x="1205" y="1"/>
                    <a:pt x="1" y="1203"/>
                    <a:pt x="1" y="2688"/>
                  </a:cubicBezTo>
                  <a:lnTo>
                    <a:pt x="379" y="2688"/>
                  </a:lnTo>
                  <a:cubicBezTo>
                    <a:pt x="379" y="1411"/>
                    <a:pt x="1413" y="379"/>
                    <a:pt x="2688" y="379"/>
                  </a:cubicBezTo>
                  <a:lnTo>
                    <a:pt x="2688" y="1"/>
                  </a:ln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368" name="Google Shape;2368;p63"/>
            <p:cNvSpPr/>
            <p:nvPr/>
          </p:nvSpPr>
          <p:spPr>
            <a:xfrm>
              <a:off x="4457032" y="4385284"/>
              <a:ext cx="152661" cy="152615"/>
            </a:xfrm>
            <a:custGeom>
              <a:avLst/>
              <a:gdLst/>
              <a:ahLst/>
              <a:cxnLst/>
              <a:rect l="l" t="t" r="r" b="b"/>
              <a:pathLst>
                <a:path w="3381" h="3380" extrusionOk="0">
                  <a:moveTo>
                    <a:pt x="1690" y="0"/>
                  </a:moveTo>
                  <a:cubicBezTo>
                    <a:pt x="756" y="0"/>
                    <a:pt x="0" y="756"/>
                    <a:pt x="0" y="1690"/>
                  </a:cubicBezTo>
                  <a:cubicBezTo>
                    <a:pt x="0" y="2623"/>
                    <a:pt x="756" y="3379"/>
                    <a:pt x="1690" y="3379"/>
                  </a:cubicBezTo>
                  <a:cubicBezTo>
                    <a:pt x="2623" y="3379"/>
                    <a:pt x="3381" y="2623"/>
                    <a:pt x="3381" y="1690"/>
                  </a:cubicBezTo>
                  <a:cubicBezTo>
                    <a:pt x="3381" y="756"/>
                    <a:pt x="2623" y="0"/>
                    <a:pt x="1690" y="0"/>
                  </a:cubicBez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369" name="Google Shape;2369;p63"/>
            <p:cNvSpPr/>
            <p:nvPr/>
          </p:nvSpPr>
          <p:spPr>
            <a:xfrm>
              <a:off x="4533392" y="4383749"/>
              <a:ext cx="658046" cy="199155"/>
            </a:xfrm>
            <a:custGeom>
              <a:avLst/>
              <a:gdLst/>
              <a:ahLst/>
              <a:cxnLst/>
              <a:rect l="l" t="t" r="r" b="b"/>
              <a:pathLst>
                <a:path w="16511" h="4997" extrusionOk="0">
                  <a:moveTo>
                    <a:pt x="4619" y="1"/>
                  </a:moveTo>
                  <a:cubicBezTo>
                    <a:pt x="3342" y="1"/>
                    <a:pt x="2309" y="1035"/>
                    <a:pt x="2309" y="2310"/>
                  </a:cubicBezTo>
                  <a:cubicBezTo>
                    <a:pt x="2309" y="3586"/>
                    <a:pt x="1275" y="4619"/>
                    <a:pt x="0" y="4619"/>
                  </a:cubicBezTo>
                  <a:lnTo>
                    <a:pt x="0" y="4997"/>
                  </a:lnTo>
                  <a:cubicBezTo>
                    <a:pt x="482" y="4997"/>
                    <a:pt x="958" y="4867"/>
                    <a:pt x="1373" y="4619"/>
                  </a:cubicBezTo>
                  <a:lnTo>
                    <a:pt x="14185" y="4619"/>
                  </a:lnTo>
                  <a:cubicBezTo>
                    <a:pt x="15472" y="4619"/>
                    <a:pt x="16510" y="3567"/>
                    <a:pt x="16494" y="2279"/>
                  </a:cubicBezTo>
                  <a:cubicBezTo>
                    <a:pt x="16478" y="1006"/>
                    <a:pt x="15399" y="1"/>
                    <a:pt x="14126" y="1"/>
                  </a:cubicBez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grpSp>
      <p:grpSp>
        <p:nvGrpSpPr>
          <p:cNvPr id="2370" name="Google Shape;2370;p63"/>
          <p:cNvGrpSpPr/>
          <p:nvPr/>
        </p:nvGrpSpPr>
        <p:grpSpPr>
          <a:xfrm>
            <a:off x="1990126" y="2709309"/>
            <a:ext cx="965160" cy="216230"/>
            <a:chOff x="4411970" y="2468674"/>
            <a:chExt cx="747317" cy="167425"/>
          </a:xfrm>
        </p:grpSpPr>
        <p:sp>
          <p:nvSpPr>
            <p:cNvPr id="2371" name="Google Shape;2371;p63"/>
            <p:cNvSpPr/>
            <p:nvPr/>
          </p:nvSpPr>
          <p:spPr>
            <a:xfrm>
              <a:off x="4411970" y="2468674"/>
              <a:ext cx="216235" cy="167425"/>
            </a:xfrm>
            <a:custGeom>
              <a:avLst/>
              <a:gdLst/>
              <a:ahLst/>
              <a:cxnLst/>
              <a:rect l="l" t="t" r="r" b="b"/>
              <a:pathLst>
                <a:path w="4789" h="3708" extrusionOk="0">
                  <a:moveTo>
                    <a:pt x="1" y="0"/>
                  </a:moveTo>
                  <a:lnTo>
                    <a:pt x="1" y="3707"/>
                  </a:lnTo>
                  <a:lnTo>
                    <a:pt x="3381" y="3707"/>
                  </a:lnTo>
                  <a:lnTo>
                    <a:pt x="4789" y="1853"/>
                  </a:lnTo>
                  <a:lnTo>
                    <a:pt x="3381" y="0"/>
                  </a:ln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372" name="Google Shape;2372;p63"/>
            <p:cNvSpPr/>
            <p:nvPr/>
          </p:nvSpPr>
          <p:spPr>
            <a:xfrm>
              <a:off x="4564629" y="2468674"/>
              <a:ext cx="594658" cy="167425"/>
            </a:xfrm>
            <a:custGeom>
              <a:avLst/>
              <a:gdLst/>
              <a:ahLst/>
              <a:cxnLst/>
              <a:rect l="l" t="t" r="r" b="b"/>
              <a:pathLst>
                <a:path w="13170" h="3708" extrusionOk="0">
                  <a:moveTo>
                    <a:pt x="0" y="0"/>
                  </a:moveTo>
                  <a:lnTo>
                    <a:pt x="1408" y="1853"/>
                  </a:lnTo>
                  <a:lnTo>
                    <a:pt x="0" y="3707"/>
                  </a:lnTo>
                  <a:lnTo>
                    <a:pt x="13169" y="3707"/>
                  </a:lnTo>
                  <a:lnTo>
                    <a:pt x="13169" y="0"/>
                  </a:ln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grpSp>
      <p:sp>
        <p:nvSpPr>
          <p:cNvPr id="2373" name="Google Shape;2373;p63"/>
          <p:cNvSpPr/>
          <p:nvPr/>
        </p:nvSpPr>
        <p:spPr>
          <a:xfrm>
            <a:off x="996874" y="3014090"/>
            <a:ext cx="810618" cy="192983"/>
          </a:xfrm>
          <a:custGeom>
            <a:avLst/>
            <a:gdLst/>
            <a:ahLst/>
            <a:cxnLst/>
            <a:rect l="l" t="t" r="r" b="b"/>
            <a:pathLst>
              <a:path w="17936" h="4270" extrusionOk="0">
                <a:moveTo>
                  <a:pt x="2303" y="1110"/>
                </a:moveTo>
                <a:cubicBezTo>
                  <a:pt x="2883" y="1110"/>
                  <a:pt x="3355" y="1569"/>
                  <a:pt x="3355" y="2135"/>
                </a:cubicBezTo>
                <a:cubicBezTo>
                  <a:pt x="3353" y="2716"/>
                  <a:pt x="2883" y="3187"/>
                  <a:pt x="2303" y="3187"/>
                </a:cubicBezTo>
                <a:cubicBezTo>
                  <a:pt x="1722" y="3187"/>
                  <a:pt x="1251" y="2716"/>
                  <a:pt x="1251" y="2135"/>
                </a:cubicBezTo>
                <a:cubicBezTo>
                  <a:pt x="1251" y="1569"/>
                  <a:pt x="1722" y="1110"/>
                  <a:pt x="2303" y="1110"/>
                </a:cubicBezTo>
                <a:close/>
                <a:moveTo>
                  <a:pt x="2304" y="0"/>
                </a:moveTo>
                <a:cubicBezTo>
                  <a:pt x="1748" y="0"/>
                  <a:pt x="1201" y="218"/>
                  <a:pt x="793" y="626"/>
                </a:cubicBezTo>
                <a:cubicBezTo>
                  <a:pt x="183" y="1236"/>
                  <a:pt x="0" y="2154"/>
                  <a:pt x="330" y="2951"/>
                </a:cubicBezTo>
                <a:cubicBezTo>
                  <a:pt x="662" y="3749"/>
                  <a:pt x="1438" y="4269"/>
                  <a:pt x="2303" y="4269"/>
                </a:cubicBezTo>
                <a:cubicBezTo>
                  <a:pt x="3481" y="4269"/>
                  <a:pt x="4436" y="3313"/>
                  <a:pt x="4436" y="2135"/>
                </a:cubicBezTo>
                <a:lnTo>
                  <a:pt x="4436" y="3254"/>
                </a:lnTo>
                <a:cubicBezTo>
                  <a:pt x="4436" y="3814"/>
                  <a:pt x="4891" y="4269"/>
                  <a:pt x="5451" y="4269"/>
                </a:cubicBezTo>
                <a:lnTo>
                  <a:pt x="17600" y="4269"/>
                </a:lnTo>
                <a:cubicBezTo>
                  <a:pt x="17785" y="4269"/>
                  <a:pt x="17935" y="4119"/>
                  <a:pt x="17935" y="3936"/>
                </a:cubicBezTo>
                <a:lnTo>
                  <a:pt x="17935" y="333"/>
                </a:lnTo>
                <a:cubicBezTo>
                  <a:pt x="17934" y="149"/>
                  <a:pt x="17785" y="0"/>
                  <a:pt x="17602" y="0"/>
                </a:cubicBezTo>
                <a:lnTo>
                  <a:pt x="5451" y="0"/>
                </a:lnTo>
                <a:cubicBezTo>
                  <a:pt x="4891" y="0"/>
                  <a:pt x="4437" y="453"/>
                  <a:pt x="4437" y="1014"/>
                </a:cubicBezTo>
                <a:lnTo>
                  <a:pt x="4437" y="2133"/>
                </a:lnTo>
                <a:cubicBezTo>
                  <a:pt x="4436" y="1270"/>
                  <a:pt x="3915" y="492"/>
                  <a:pt x="3118" y="162"/>
                </a:cubicBezTo>
                <a:cubicBezTo>
                  <a:pt x="2855" y="53"/>
                  <a:pt x="2578" y="0"/>
                  <a:pt x="2304" y="0"/>
                </a:cubicBez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grpSp>
        <p:nvGrpSpPr>
          <p:cNvPr id="2374" name="Google Shape;2374;p63"/>
          <p:cNvGrpSpPr/>
          <p:nvPr/>
        </p:nvGrpSpPr>
        <p:grpSpPr>
          <a:xfrm>
            <a:off x="997693" y="2334688"/>
            <a:ext cx="1959041" cy="208784"/>
            <a:chOff x="6336019" y="3733725"/>
            <a:chExt cx="2566206" cy="351310"/>
          </a:xfrm>
        </p:grpSpPr>
        <p:sp>
          <p:nvSpPr>
            <p:cNvPr id="2375" name="Google Shape;2375;p63"/>
            <p:cNvSpPr/>
            <p:nvPr/>
          </p:nvSpPr>
          <p:spPr>
            <a:xfrm>
              <a:off x="6336019" y="3733735"/>
              <a:ext cx="1881300" cy="351300"/>
            </a:xfrm>
            <a:prstGeom prst="homePlate">
              <a:avLst>
                <a:gd name="adj" fmla="val 50000"/>
              </a:avLst>
            </a:pr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376" name="Google Shape;2376;p63"/>
            <p:cNvSpPr/>
            <p:nvPr/>
          </p:nvSpPr>
          <p:spPr>
            <a:xfrm>
              <a:off x="8098525" y="3733725"/>
              <a:ext cx="346500" cy="351300"/>
            </a:xfrm>
            <a:prstGeom prst="chevron">
              <a:avLst>
                <a:gd name="adj" fmla="val 50000"/>
              </a:avLst>
            </a:pr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377" name="Google Shape;2377;p63"/>
            <p:cNvSpPr/>
            <p:nvPr/>
          </p:nvSpPr>
          <p:spPr>
            <a:xfrm>
              <a:off x="8327125" y="3733725"/>
              <a:ext cx="346500" cy="351300"/>
            </a:xfrm>
            <a:prstGeom prst="chevron">
              <a:avLst>
                <a:gd name="adj" fmla="val 50000"/>
              </a:avLst>
            </a:pr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378" name="Google Shape;2378;p63"/>
            <p:cNvSpPr/>
            <p:nvPr/>
          </p:nvSpPr>
          <p:spPr>
            <a:xfrm>
              <a:off x="8555725" y="3733725"/>
              <a:ext cx="346500" cy="351300"/>
            </a:xfrm>
            <a:prstGeom prst="chevron">
              <a:avLst>
                <a:gd name="adj" fmla="val 50000"/>
              </a:avLst>
            </a:pr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grpSp>
      <p:grpSp>
        <p:nvGrpSpPr>
          <p:cNvPr id="2379" name="Google Shape;2379;p63"/>
          <p:cNvGrpSpPr/>
          <p:nvPr/>
        </p:nvGrpSpPr>
        <p:grpSpPr>
          <a:xfrm>
            <a:off x="1990127" y="3950602"/>
            <a:ext cx="946551" cy="153200"/>
            <a:chOff x="4404545" y="3301592"/>
            <a:chExt cx="782403" cy="129272"/>
          </a:xfrm>
        </p:grpSpPr>
        <p:sp>
          <p:nvSpPr>
            <p:cNvPr id="2380" name="Google Shape;2380;p63"/>
            <p:cNvSpPr/>
            <p:nvPr/>
          </p:nvSpPr>
          <p:spPr>
            <a:xfrm>
              <a:off x="4404545" y="3301592"/>
              <a:ext cx="782403" cy="129272"/>
            </a:xfrm>
            <a:custGeom>
              <a:avLst/>
              <a:gdLst/>
              <a:ahLst/>
              <a:cxnLst/>
              <a:rect l="l" t="t" r="r" b="b"/>
              <a:pathLst>
                <a:path w="17328" h="2863" extrusionOk="0">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381" name="Google Shape;2381;p63"/>
            <p:cNvSpPr/>
            <p:nvPr/>
          </p:nvSpPr>
          <p:spPr>
            <a:xfrm>
              <a:off x="4420869" y="3318308"/>
              <a:ext cx="92621" cy="95856"/>
            </a:xfrm>
            <a:custGeom>
              <a:avLst/>
              <a:gdLst/>
              <a:ahLst/>
              <a:cxnLst/>
              <a:rect l="l" t="t" r="r" b="b"/>
              <a:pathLst>
                <a:path w="2664" h="2563" extrusionOk="0">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grpSp>
      <p:grpSp>
        <p:nvGrpSpPr>
          <p:cNvPr id="2382" name="Google Shape;2382;p63"/>
          <p:cNvGrpSpPr/>
          <p:nvPr/>
        </p:nvGrpSpPr>
        <p:grpSpPr>
          <a:xfrm>
            <a:off x="1990127" y="3695938"/>
            <a:ext cx="962257" cy="139127"/>
            <a:chOff x="4411970" y="3131459"/>
            <a:chExt cx="710520" cy="117397"/>
          </a:xfrm>
        </p:grpSpPr>
        <p:sp>
          <p:nvSpPr>
            <p:cNvPr id="2383" name="Google Shape;2383;p63"/>
            <p:cNvSpPr/>
            <p:nvPr/>
          </p:nvSpPr>
          <p:spPr>
            <a:xfrm>
              <a:off x="4411970" y="3131459"/>
              <a:ext cx="710520" cy="117397"/>
            </a:xfrm>
            <a:custGeom>
              <a:avLst/>
              <a:gdLst/>
              <a:ahLst/>
              <a:cxnLst/>
              <a:rect l="l" t="t" r="r" b="b"/>
              <a:pathLst>
                <a:path w="15736" h="2600" extrusionOk="0">
                  <a:moveTo>
                    <a:pt x="201" y="1"/>
                  </a:moveTo>
                  <a:cubicBezTo>
                    <a:pt x="90" y="1"/>
                    <a:pt x="1" y="90"/>
                    <a:pt x="1" y="201"/>
                  </a:cubicBezTo>
                  <a:lnTo>
                    <a:pt x="1" y="2400"/>
                  </a:lnTo>
                  <a:cubicBezTo>
                    <a:pt x="1" y="2510"/>
                    <a:pt x="90" y="2600"/>
                    <a:pt x="201" y="2600"/>
                  </a:cubicBezTo>
                  <a:lnTo>
                    <a:pt x="15537" y="2600"/>
                  </a:lnTo>
                  <a:cubicBezTo>
                    <a:pt x="15646" y="2600"/>
                    <a:pt x="15735" y="2510"/>
                    <a:pt x="15735" y="2400"/>
                  </a:cubicBezTo>
                  <a:lnTo>
                    <a:pt x="15735" y="201"/>
                  </a:lnTo>
                  <a:cubicBezTo>
                    <a:pt x="15735" y="90"/>
                    <a:pt x="15646" y="1"/>
                    <a:pt x="15537" y="1"/>
                  </a:cubicBez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384" name="Google Shape;2384;p63"/>
            <p:cNvSpPr/>
            <p:nvPr/>
          </p:nvSpPr>
          <p:spPr>
            <a:xfrm>
              <a:off x="4411970" y="3131459"/>
              <a:ext cx="168012" cy="117397"/>
            </a:xfrm>
            <a:custGeom>
              <a:avLst/>
              <a:gdLst/>
              <a:ahLst/>
              <a:cxnLst/>
              <a:rect l="l" t="t" r="r" b="b"/>
              <a:pathLst>
                <a:path w="3721" h="2600" extrusionOk="0">
                  <a:moveTo>
                    <a:pt x="201" y="1"/>
                  </a:moveTo>
                  <a:cubicBezTo>
                    <a:pt x="90" y="1"/>
                    <a:pt x="1" y="90"/>
                    <a:pt x="1" y="201"/>
                  </a:cubicBezTo>
                  <a:lnTo>
                    <a:pt x="1" y="2400"/>
                  </a:lnTo>
                  <a:cubicBezTo>
                    <a:pt x="1" y="2510"/>
                    <a:pt x="90" y="2600"/>
                    <a:pt x="201" y="2600"/>
                  </a:cubicBezTo>
                  <a:lnTo>
                    <a:pt x="3721" y="2600"/>
                  </a:lnTo>
                  <a:lnTo>
                    <a:pt x="2925" y="1693"/>
                  </a:lnTo>
                  <a:lnTo>
                    <a:pt x="2925" y="1"/>
                  </a:ln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grpSp>
      <p:sp>
        <p:nvSpPr>
          <p:cNvPr id="2385" name="Google Shape;2385;p63" descr="Timeline background shape"/>
          <p:cNvSpPr/>
          <p:nvPr/>
        </p:nvSpPr>
        <p:spPr>
          <a:xfrm>
            <a:off x="1990126" y="4219341"/>
            <a:ext cx="960300" cy="153000"/>
          </a:xfrm>
          <a:prstGeom prst="homePlate">
            <a:avLst>
              <a:gd name="adj" fmla="val 50000"/>
            </a:avLst>
          </a:pr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grpSp>
        <p:nvGrpSpPr>
          <p:cNvPr id="2386" name="Google Shape;2386;p63"/>
          <p:cNvGrpSpPr/>
          <p:nvPr/>
        </p:nvGrpSpPr>
        <p:grpSpPr>
          <a:xfrm>
            <a:off x="990271" y="3621603"/>
            <a:ext cx="823838" cy="458988"/>
            <a:chOff x="4411970" y="1801825"/>
            <a:chExt cx="734586" cy="409262"/>
          </a:xfrm>
        </p:grpSpPr>
        <p:sp>
          <p:nvSpPr>
            <p:cNvPr id="2387" name="Google Shape;2387;p63"/>
            <p:cNvSpPr/>
            <p:nvPr/>
          </p:nvSpPr>
          <p:spPr>
            <a:xfrm>
              <a:off x="4411970" y="1801825"/>
              <a:ext cx="734586" cy="409262"/>
            </a:xfrm>
            <a:custGeom>
              <a:avLst/>
              <a:gdLst/>
              <a:ahLst/>
              <a:cxnLst/>
              <a:rect l="l" t="t" r="r" b="b"/>
              <a:pathLst>
                <a:path w="16269" h="9064" extrusionOk="0">
                  <a:moveTo>
                    <a:pt x="428" y="0"/>
                  </a:moveTo>
                  <a:cubicBezTo>
                    <a:pt x="193" y="0"/>
                    <a:pt x="2" y="191"/>
                    <a:pt x="2" y="428"/>
                  </a:cubicBezTo>
                  <a:lnTo>
                    <a:pt x="2" y="6900"/>
                  </a:lnTo>
                  <a:cubicBezTo>
                    <a:pt x="1" y="7136"/>
                    <a:pt x="193" y="7328"/>
                    <a:pt x="428" y="7328"/>
                  </a:cubicBezTo>
                  <a:lnTo>
                    <a:pt x="12834" y="7328"/>
                  </a:lnTo>
                  <a:lnTo>
                    <a:pt x="13836" y="9064"/>
                  </a:lnTo>
                  <a:lnTo>
                    <a:pt x="14839" y="7328"/>
                  </a:lnTo>
                  <a:lnTo>
                    <a:pt x="15839" y="7328"/>
                  </a:lnTo>
                  <a:cubicBezTo>
                    <a:pt x="16076" y="7328"/>
                    <a:pt x="16269" y="7137"/>
                    <a:pt x="16269" y="6900"/>
                  </a:cubicBezTo>
                  <a:lnTo>
                    <a:pt x="16269" y="428"/>
                  </a:lnTo>
                  <a:cubicBezTo>
                    <a:pt x="16267" y="191"/>
                    <a:pt x="16076" y="0"/>
                    <a:pt x="15839" y="0"/>
                  </a:cubicBez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388" name="Google Shape;2388;p63"/>
            <p:cNvSpPr/>
            <p:nvPr/>
          </p:nvSpPr>
          <p:spPr>
            <a:xfrm>
              <a:off x="4411970" y="1801825"/>
              <a:ext cx="184087" cy="330923"/>
            </a:xfrm>
            <a:custGeom>
              <a:avLst/>
              <a:gdLst/>
              <a:ahLst/>
              <a:cxnLst/>
              <a:rect l="l" t="t" r="r" b="b"/>
              <a:pathLst>
                <a:path w="4077" h="7329" extrusionOk="0">
                  <a:moveTo>
                    <a:pt x="428" y="0"/>
                  </a:moveTo>
                  <a:cubicBezTo>
                    <a:pt x="193" y="0"/>
                    <a:pt x="2" y="191"/>
                    <a:pt x="2" y="428"/>
                  </a:cubicBezTo>
                  <a:lnTo>
                    <a:pt x="2" y="6900"/>
                  </a:lnTo>
                  <a:cubicBezTo>
                    <a:pt x="1" y="7136"/>
                    <a:pt x="193" y="7328"/>
                    <a:pt x="428" y="7328"/>
                  </a:cubicBezTo>
                  <a:lnTo>
                    <a:pt x="4076" y="7328"/>
                  </a:lnTo>
                  <a:lnTo>
                    <a:pt x="4076" y="0"/>
                  </a:ln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grpSp>
      <p:grpSp>
        <p:nvGrpSpPr>
          <p:cNvPr id="2389" name="Google Shape;2389;p63"/>
          <p:cNvGrpSpPr/>
          <p:nvPr/>
        </p:nvGrpSpPr>
        <p:grpSpPr>
          <a:xfrm>
            <a:off x="3095243" y="2339173"/>
            <a:ext cx="521514" cy="521514"/>
            <a:chOff x="5681300" y="2527788"/>
            <a:chExt cx="805800" cy="805800"/>
          </a:xfrm>
        </p:grpSpPr>
        <p:sp>
          <p:nvSpPr>
            <p:cNvPr id="2390" name="Google Shape;2390;p63"/>
            <p:cNvSpPr/>
            <p:nvPr/>
          </p:nvSpPr>
          <p:spPr>
            <a:xfrm>
              <a:off x="5681300" y="2527788"/>
              <a:ext cx="805800" cy="805800"/>
            </a:xfrm>
            <a:prstGeom prst="ellipse">
              <a:avLst/>
            </a:pr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391" name="Google Shape;2391;p63"/>
            <p:cNvSpPr/>
            <p:nvPr/>
          </p:nvSpPr>
          <p:spPr>
            <a:xfrm>
              <a:off x="5681300" y="2527788"/>
              <a:ext cx="805800" cy="805800"/>
            </a:xfrm>
            <a:prstGeom prst="pie">
              <a:avLst>
                <a:gd name="adj1" fmla="val 0"/>
                <a:gd name="adj2" fmla="val 16200000"/>
              </a:avLst>
            </a:prstGeom>
            <a:solidFill>
              <a:srgbClr val="667E9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grpSp>
      <p:grpSp>
        <p:nvGrpSpPr>
          <p:cNvPr id="2392" name="Google Shape;2392;p63"/>
          <p:cNvGrpSpPr/>
          <p:nvPr/>
        </p:nvGrpSpPr>
        <p:grpSpPr>
          <a:xfrm>
            <a:off x="3089484" y="3094866"/>
            <a:ext cx="533033" cy="533033"/>
            <a:chOff x="4049800" y="640400"/>
            <a:chExt cx="858900" cy="858900"/>
          </a:xfrm>
        </p:grpSpPr>
        <p:sp>
          <p:nvSpPr>
            <p:cNvPr id="2393" name="Google Shape;2393;p63"/>
            <p:cNvSpPr/>
            <p:nvPr/>
          </p:nvSpPr>
          <p:spPr>
            <a:xfrm>
              <a:off x="4049800" y="640400"/>
              <a:ext cx="858900" cy="858900"/>
            </a:xfrm>
            <a:prstGeom prst="donut">
              <a:avLst>
                <a:gd name="adj" fmla="val 25000"/>
              </a:avLst>
            </a:pr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394" name="Google Shape;2394;p63"/>
            <p:cNvSpPr/>
            <p:nvPr/>
          </p:nvSpPr>
          <p:spPr>
            <a:xfrm>
              <a:off x="4049800" y="640400"/>
              <a:ext cx="858900" cy="858900"/>
            </a:xfrm>
            <a:prstGeom prst="blockArc">
              <a:avLst>
                <a:gd name="adj1" fmla="val 7914150"/>
                <a:gd name="adj2" fmla="val 0"/>
                <a:gd name="adj3" fmla="val 25000"/>
              </a:avLst>
            </a:prstGeom>
            <a:solidFill>
              <a:srgbClr val="667E92"/>
            </a:solid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grpSp>
      <p:grpSp>
        <p:nvGrpSpPr>
          <p:cNvPr id="2395" name="Google Shape;2395;p63"/>
          <p:cNvGrpSpPr/>
          <p:nvPr/>
        </p:nvGrpSpPr>
        <p:grpSpPr>
          <a:xfrm>
            <a:off x="3014966" y="3772543"/>
            <a:ext cx="682068" cy="682068"/>
            <a:chOff x="5080188" y="927900"/>
            <a:chExt cx="961200" cy="961200"/>
          </a:xfrm>
        </p:grpSpPr>
        <p:sp>
          <p:nvSpPr>
            <p:cNvPr id="2396" name="Google Shape;2396;p63"/>
            <p:cNvSpPr/>
            <p:nvPr/>
          </p:nvSpPr>
          <p:spPr>
            <a:xfrm>
              <a:off x="5201900" y="1050116"/>
              <a:ext cx="716700" cy="716700"/>
            </a:xfrm>
            <a:prstGeom prst="donut">
              <a:avLst>
                <a:gd name="adj" fmla="val 4716"/>
              </a:avLst>
            </a:pr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397" name="Google Shape;2397;p63"/>
            <p:cNvSpPr/>
            <p:nvPr/>
          </p:nvSpPr>
          <p:spPr>
            <a:xfrm>
              <a:off x="5269594" y="1117818"/>
              <a:ext cx="581100" cy="581100"/>
            </a:xfrm>
            <a:prstGeom prst="donut">
              <a:avLst>
                <a:gd name="adj" fmla="val 5814"/>
              </a:avLst>
            </a:pr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398" name="Google Shape;2398;p63"/>
            <p:cNvSpPr/>
            <p:nvPr/>
          </p:nvSpPr>
          <p:spPr>
            <a:xfrm>
              <a:off x="5339279" y="1187526"/>
              <a:ext cx="441900" cy="441600"/>
            </a:xfrm>
            <a:prstGeom prst="donut">
              <a:avLst>
                <a:gd name="adj" fmla="val 7648"/>
              </a:avLst>
            </a:pr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399" name="Google Shape;2399;p63"/>
            <p:cNvSpPr/>
            <p:nvPr/>
          </p:nvSpPr>
          <p:spPr>
            <a:xfrm>
              <a:off x="5414892" y="1263155"/>
              <a:ext cx="290700" cy="290700"/>
            </a:xfrm>
            <a:prstGeom prst="donut">
              <a:avLst>
                <a:gd name="adj" fmla="val 10182"/>
              </a:avLst>
            </a:pr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400" name="Google Shape;2400;p63"/>
            <p:cNvSpPr/>
            <p:nvPr/>
          </p:nvSpPr>
          <p:spPr>
            <a:xfrm rot="-3809958">
              <a:off x="5202435" y="1050148"/>
              <a:ext cx="716705" cy="716705"/>
            </a:xfrm>
            <a:prstGeom prst="blockArc">
              <a:avLst>
                <a:gd name="adj1" fmla="val 5266439"/>
                <a:gd name="adj2" fmla="val 19995741"/>
                <a:gd name="adj3" fmla="val 4692"/>
              </a:avLst>
            </a:prstGeom>
            <a:solidFill>
              <a:srgbClr val="E3E9ED"/>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401" name="Google Shape;2401;p63"/>
            <p:cNvSpPr/>
            <p:nvPr/>
          </p:nvSpPr>
          <p:spPr>
            <a:xfrm rot="-3906059">
              <a:off x="5269616" y="1117617"/>
              <a:ext cx="581445" cy="581445"/>
            </a:xfrm>
            <a:prstGeom prst="blockArc">
              <a:avLst>
                <a:gd name="adj1" fmla="val 3085776"/>
                <a:gd name="adj2" fmla="val 20100839"/>
                <a:gd name="adj3" fmla="val 5564"/>
              </a:avLst>
            </a:prstGeom>
            <a:solidFill>
              <a:srgbClr val="E3E9ED"/>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402" name="Google Shape;2402;p63"/>
            <p:cNvSpPr/>
            <p:nvPr/>
          </p:nvSpPr>
          <p:spPr>
            <a:xfrm rot="-4222340">
              <a:off x="5339825" y="1187386"/>
              <a:ext cx="442087" cy="442087"/>
            </a:xfrm>
            <a:prstGeom prst="blockArc">
              <a:avLst>
                <a:gd name="adj1" fmla="val 8884448"/>
                <a:gd name="adj2" fmla="val 20414899"/>
                <a:gd name="adj3" fmla="val 7688"/>
              </a:avLst>
            </a:prstGeom>
            <a:solidFill>
              <a:srgbClr val="E3E9ED"/>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403" name="Google Shape;2403;p63"/>
            <p:cNvSpPr/>
            <p:nvPr/>
          </p:nvSpPr>
          <p:spPr>
            <a:xfrm rot="-4538880">
              <a:off x="5414922" y="1262925"/>
              <a:ext cx="290465" cy="290465"/>
            </a:xfrm>
            <a:prstGeom prst="blockArc">
              <a:avLst>
                <a:gd name="adj1" fmla="val 6490304"/>
                <a:gd name="adj2" fmla="val 20700625"/>
                <a:gd name="adj3" fmla="val 10156"/>
              </a:avLst>
            </a:prstGeom>
            <a:solidFill>
              <a:srgbClr val="E3E9ED"/>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grpSp>
      <p:grpSp>
        <p:nvGrpSpPr>
          <p:cNvPr id="2404" name="Google Shape;2404;p63"/>
          <p:cNvGrpSpPr/>
          <p:nvPr/>
        </p:nvGrpSpPr>
        <p:grpSpPr>
          <a:xfrm>
            <a:off x="4478465" y="3869234"/>
            <a:ext cx="505650" cy="504006"/>
            <a:chOff x="6039282" y="1042577"/>
            <a:chExt cx="734315" cy="731929"/>
          </a:xfrm>
        </p:grpSpPr>
        <p:sp>
          <p:nvSpPr>
            <p:cNvPr id="2405" name="Google Shape;2405;p63"/>
            <p:cNvSpPr/>
            <p:nvPr/>
          </p:nvSpPr>
          <p:spPr>
            <a:xfrm>
              <a:off x="6045348" y="1300071"/>
              <a:ext cx="131951" cy="65352"/>
            </a:xfrm>
            <a:custGeom>
              <a:avLst/>
              <a:gdLst/>
              <a:ahLst/>
              <a:cxnLst/>
              <a:rect l="l" t="t" r="r" b="b"/>
              <a:pathLst>
                <a:path w="1414" h="701" extrusionOk="0">
                  <a:moveTo>
                    <a:pt x="108" y="0"/>
                  </a:moveTo>
                  <a:lnTo>
                    <a:pt x="51" y="224"/>
                  </a:lnTo>
                  <a:cubicBezTo>
                    <a:pt x="29" y="303"/>
                    <a:pt x="7" y="375"/>
                    <a:pt x="0" y="455"/>
                  </a:cubicBezTo>
                  <a:lnTo>
                    <a:pt x="1342" y="700"/>
                  </a:lnTo>
                  <a:cubicBezTo>
                    <a:pt x="1349" y="650"/>
                    <a:pt x="1363" y="599"/>
                    <a:pt x="1378" y="549"/>
                  </a:cubicBezTo>
                  <a:lnTo>
                    <a:pt x="1414" y="397"/>
                  </a:lnTo>
                  <a:lnTo>
                    <a:pt x="108" y="0"/>
                  </a:lnTo>
                  <a:close/>
                </a:path>
              </a:pathLst>
            </a:custGeom>
            <a:solidFill>
              <a:srgbClr val="5F7D95"/>
            </a:solid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406" name="Google Shape;2406;p63"/>
            <p:cNvSpPr/>
            <p:nvPr/>
          </p:nvSpPr>
          <p:spPr>
            <a:xfrm>
              <a:off x="6080342" y="1201250"/>
              <a:ext cx="127938" cy="96863"/>
            </a:xfrm>
            <a:custGeom>
              <a:avLst/>
              <a:gdLst/>
              <a:ahLst/>
              <a:cxnLst/>
              <a:rect l="l" t="t" r="r" b="b"/>
              <a:pathLst>
                <a:path w="1371" h="1039" extrusionOk="0">
                  <a:moveTo>
                    <a:pt x="245" y="0"/>
                  </a:moveTo>
                  <a:cubicBezTo>
                    <a:pt x="159" y="137"/>
                    <a:pt x="72" y="267"/>
                    <a:pt x="0" y="404"/>
                  </a:cubicBezTo>
                  <a:lnTo>
                    <a:pt x="1219" y="1039"/>
                  </a:lnTo>
                  <a:cubicBezTo>
                    <a:pt x="1262" y="945"/>
                    <a:pt x="1320" y="866"/>
                    <a:pt x="1371" y="772"/>
                  </a:cubicBezTo>
                  <a:lnTo>
                    <a:pt x="245" y="0"/>
                  </a:lnTo>
                  <a:close/>
                </a:path>
              </a:pathLst>
            </a:custGeom>
            <a:solidFill>
              <a:srgbClr val="5F7D95"/>
            </a:solid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407" name="Google Shape;2407;p63"/>
            <p:cNvSpPr/>
            <p:nvPr/>
          </p:nvSpPr>
          <p:spPr>
            <a:xfrm>
              <a:off x="6144918" y="1121167"/>
              <a:ext cx="112541" cy="119145"/>
            </a:xfrm>
            <a:custGeom>
              <a:avLst/>
              <a:gdLst/>
              <a:ahLst/>
              <a:cxnLst/>
              <a:rect l="l" t="t" r="r" b="b"/>
              <a:pathLst>
                <a:path w="1206" h="1278" extrusionOk="0">
                  <a:moveTo>
                    <a:pt x="347" y="1"/>
                  </a:moveTo>
                  <a:cubicBezTo>
                    <a:pt x="224" y="95"/>
                    <a:pt x="116" y="210"/>
                    <a:pt x="1" y="318"/>
                  </a:cubicBezTo>
                  <a:lnTo>
                    <a:pt x="974" y="1278"/>
                  </a:lnTo>
                  <a:cubicBezTo>
                    <a:pt x="1046" y="1205"/>
                    <a:pt x="1126" y="1133"/>
                    <a:pt x="1205" y="1068"/>
                  </a:cubicBezTo>
                  <a:lnTo>
                    <a:pt x="347" y="1"/>
                  </a:lnTo>
                  <a:close/>
                </a:path>
              </a:pathLst>
            </a:custGeom>
            <a:solidFill>
              <a:srgbClr val="5F7D95"/>
            </a:solid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408" name="Google Shape;2408;p63"/>
            <p:cNvSpPr/>
            <p:nvPr/>
          </p:nvSpPr>
          <p:spPr>
            <a:xfrm>
              <a:off x="6232449" y="1066723"/>
              <a:ext cx="86879" cy="130518"/>
            </a:xfrm>
            <a:custGeom>
              <a:avLst/>
              <a:gdLst/>
              <a:ahLst/>
              <a:cxnLst/>
              <a:rect l="l" t="t" r="r" b="b"/>
              <a:pathLst>
                <a:path w="931" h="1400" extrusionOk="0">
                  <a:moveTo>
                    <a:pt x="426" y="1"/>
                  </a:moveTo>
                  <a:cubicBezTo>
                    <a:pt x="354" y="22"/>
                    <a:pt x="282" y="58"/>
                    <a:pt x="209" y="94"/>
                  </a:cubicBezTo>
                  <a:lnTo>
                    <a:pt x="0" y="195"/>
                  </a:lnTo>
                  <a:lnTo>
                    <a:pt x="649" y="1400"/>
                  </a:lnTo>
                  <a:lnTo>
                    <a:pt x="786" y="1335"/>
                  </a:lnTo>
                  <a:cubicBezTo>
                    <a:pt x="830" y="1306"/>
                    <a:pt x="880" y="1285"/>
                    <a:pt x="931" y="1270"/>
                  </a:cubicBezTo>
                  <a:lnTo>
                    <a:pt x="426" y="1"/>
                  </a:lnTo>
                  <a:close/>
                </a:path>
              </a:pathLst>
            </a:custGeom>
            <a:solidFill>
              <a:srgbClr val="5F7D95"/>
            </a:solid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409" name="Google Shape;2409;p63"/>
            <p:cNvSpPr/>
            <p:nvPr/>
          </p:nvSpPr>
          <p:spPr>
            <a:xfrm>
              <a:off x="6335379" y="1042577"/>
              <a:ext cx="53284" cy="130518"/>
            </a:xfrm>
            <a:custGeom>
              <a:avLst/>
              <a:gdLst/>
              <a:ahLst/>
              <a:cxnLst/>
              <a:rect l="l" t="t" r="r" b="b"/>
              <a:pathLst>
                <a:path w="571" h="1400" extrusionOk="0">
                  <a:moveTo>
                    <a:pt x="470" y="0"/>
                  </a:moveTo>
                  <a:cubicBezTo>
                    <a:pt x="390" y="0"/>
                    <a:pt x="311" y="7"/>
                    <a:pt x="239" y="22"/>
                  </a:cubicBezTo>
                  <a:lnTo>
                    <a:pt x="1" y="58"/>
                  </a:lnTo>
                  <a:lnTo>
                    <a:pt x="268" y="1399"/>
                  </a:lnTo>
                  <a:lnTo>
                    <a:pt x="419" y="1378"/>
                  </a:lnTo>
                  <a:cubicBezTo>
                    <a:pt x="470" y="1370"/>
                    <a:pt x="520" y="1363"/>
                    <a:pt x="571" y="1363"/>
                  </a:cubicBezTo>
                  <a:lnTo>
                    <a:pt x="470" y="0"/>
                  </a:ln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410" name="Google Shape;2410;p63"/>
            <p:cNvSpPr/>
            <p:nvPr/>
          </p:nvSpPr>
          <p:spPr>
            <a:xfrm>
              <a:off x="6431682" y="1043229"/>
              <a:ext cx="56550" cy="131824"/>
            </a:xfrm>
            <a:custGeom>
              <a:avLst/>
              <a:gdLst/>
              <a:ahLst/>
              <a:cxnLst/>
              <a:rect l="l" t="t" r="r" b="b"/>
              <a:pathLst>
                <a:path w="606" h="1414" extrusionOk="0">
                  <a:moveTo>
                    <a:pt x="144" y="0"/>
                  </a:moveTo>
                  <a:lnTo>
                    <a:pt x="0" y="1356"/>
                  </a:lnTo>
                  <a:cubicBezTo>
                    <a:pt x="101" y="1378"/>
                    <a:pt x="202" y="1385"/>
                    <a:pt x="303" y="1414"/>
                  </a:cubicBezTo>
                  <a:lnTo>
                    <a:pt x="606" y="80"/>
                  </a:lnTo>
                  <a:cubicBezTo>
                    <a:pt x="454" y="36"/>
                    <a:pt x="296" y="22"/>
                    <a:pt x="144" y="0"/>
                  </a:cubicBez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411" name="Google Shape;2411;p63"/>
            <p:cNvSpPr/>
            <p:nvPr/>
          </p:nvSpPr>
          <p:spPr>
            <a:xfrm>
              <a:off x="6500924" y="1070731"/>
              <a:ext cx="89678" cy="130612"/>
            </a:xfrm>
            <a:custGeom>
              <a:avLst/>
              <a:gdLst/>
              <a:ahLst/>
              <a:cxnLst/>
              <a:rect l="l" t="t" r="r" b="b"/>
              <a:pathLst>
                <a:path w="961" h="1401" extrusionOk="0">
                  <a:moveTo>
                    <a:pt x="542" y="1"/>
                  </a:moveTo>
                  <a:lnTo>
                    <a:pt x="1" y="1256"/>
                  </a:lnTo>
                  <a:lnTo>
                    <a:pt x="138" y="1321"/>
                  </a:lnTo>
                  <a:cubicBezTo>
                    <a:pt x="181" y="1343"/>
                    <a:pt x="232" y="1371"/>
                    <a:pt x="275" y="1400"/>
                  </a:cubicBezTo>
                  <a:lnTo>
                    <a:pt x="960" y="210"/>
                  </a:lnTo>
                  <a:cubicBezTo>
                    <a:pt x="895" y="174"/>
                    <a:pt x="823" y="131"/>
                    <a:pt x="751" y="102"/>
                  </a:cubicBezTo>
                  <a:lnTo>
                    <a:pt x="542" y="1"/>
                  </a:ln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412" name="Google Shape;2412;p63"/>
            <p:cNvSpPr/>
            <p:nvPr/>
          </p:nvSpPr>
          <p:spPr>
            <a:xfrm>
              <a:off x="6561580" y="1127973"/>
              <a:ext cx="114501" cy="117746"/>
            </a:xfrm>
            <a:custGeom>
              <a:avLst/>
              <a:gdLst/>
              <a:ahLst/>
              <a:cxnLst/>
              <a:rect l="l" t="t" r="r" b="b"/>
              <a:pathLst>
                <a:path w="1227" h="1263" extrusionOk="0">
                  <a:moveTo>
                    <a:pt x="887" y="0"/>
                  </a:moveTo>
                  <a:lnTo>
                    <a:pt x="0" y="1046"/>
                  </a:lnTo>
                  <a:cubicBezTo>
                    <a:pt x="79" y="1111"/>
                    <a:pt x="152" y="1183"/>
                    <a:pt x="224" y="1262"/>
                  </a:cubicBezTo>
                  <a:lnTo>
                    <a:pt x="1226" y="332"/>
                  </a:lnTo>
                  <a:cubicBezTo>
                    <a:pt x="1118" y="209"/>
                    <a:pt x="1003" y="101"/>
                    <a:pt x="887" y="0"/>
                  </a:cubicBez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413" name="Google Shape;2413;p63"/>
            <p:cNvSpPr/>
            <p:nvPr/>
          </p:nvSpPr>
          <p:spPr>
            <a:xfrm>
              <a:off x="6636887" y="1310792"/>
              <a:ext cx="132697" cy="61996"/>
            </a:xfrm>
            <a:custGeom>
              <a:avLst/>
              <a:gdLst/>
              <a:ahLst/>
              <a:cxnLst/>
              <a:rect l="l" t="t" r="r" b="b"/>
              <a:pathLst>
                <a:path w="1422" h="665" extrusionOk="0">
                  <a:moveTo>
                    <a:pt x="1321" y="1"/>
                  </a:moveTo>
                  <a:lnTo>
                    <a:pt x="1" y="361"/>
                  </a:lnTo>
                  <a:lnTo>
                    <a:pt x="44" y="506"/>
                  </a:lnTo>
                  <a:cubicBezTo>
                    <a:pt x="51" y="556"/>
                    <a:pt x="59" y="614"/>
                    <a:pt x="66" y="664"/>
                  </a:cubicBezTo>
                  <a:lnTo>
                    <a:pt x="1422" y="462"/>
                  </a:lnTo>
                  <a:cubicBezTo>
                    <a:pt x="1407" y="383"/>
                    <a:pt x="1400" y="304"/>
                    <a:pt x="1378" y="232"/>
                  </a:cubicBezTo>
                  <a:lnTo>
                    <a:pt x="1321" y="1"/>
                  </a:ln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414" name="Google Shape;2414;p63"/>
            <p:cNvSpPr/>
            <p:nvPr/>
          </p:nvSpPr>
          <p:spPr>
            <a:xfrm>
              <a:off x="6642953" y="1415020"/>
              <a:ext cx="130645" cy="47826"/>
            </a:xfrm>
            <a:custGeom>
              <a:avLst/>
              <a:gdLst/>
              <a:ahLst/>
              <a:cxnLst/>
              <a:rect l="l" t="t" r="r" b="b"/>
              <a:pathLst>
                <a:path w="1400" h="513" extrusionOk="0">
                  <a:moveTo>
                    <a:pt x="30" y="1"/>
                  </a:moveTo>
                  <a:cubicBezTo>
                    <a:pt x="30" y="109"/>
                    <a:pt x="15" y="210"/>
                    <a:pt x="1" y="311"/>
                  </a:cubicBezTo>
                  <a:lnTo>
                    <a:pt x="1357" y="513"/>
                  </a:lnTo>
                  <a:cubicBezTo>
                    <a:pt x="1378" y="354"/>
                    <a:pt x="1393" y="203"/>
                    <a:pt x="1400" y="44"/>
                  </a:cubicBezTo>
                  <a:lnTo>
                    <a:pt x="30" y="1"/>
                  </a:ln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415" name="Google Shape;2415;p63"/>
            <p:cNvSpPr/>
            <p:nvPr/>
          </p:nvSpPr>
          <p:spPr>
            <a:xfrm>
              <a:off x="6622143" y="1485687"/>
              <a:ext cx="131951" cy="81388"/>
            </a:xfrm>
            <a:custGeom>
              <a:avLst/>
              <a:gdLst/>
              <a:ahLst/>
              <a:cxnLst/>
              <a:rect l="l" t="t" r="r" b="b"/>
              <a:pathLst>
                <a:path w="1414" h="873" extrusionOk="0">
                  <a:moveTo>
                    <a:pt x="123" y="0"/>
                  </a:moveTo>
                  <a:lnTo>
                    <a:pt x="65" y="144"/>
                  </a:lnTo>
                  <a:cubicBezTo>
                    <a:pt x="51" y="195"/>
                    <a:pt x="22" y="238"/>
                    <a:pt x="0" y="281"/>
                  </a:cubicBezTo>
                  <a:lnTo>
                    <a:pt x="1234" y="873"/>
                  </a:lnTo>
                  <a:cubicBezTo>
                    <a:pt x="1270" y="801"/>
                    <a:pt x="1306" y="736"/>
                    <a:pt x="1335" y="664"/>
                  </a:cubicBezTo>
                  <a:lnTo>
                    <a:pt x="1414" y="440"/>
                  </a:lnTo>
                  <a:lnTo>
                    <a:pt x="123" y="0"/>
                  </a:ln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416" name="Google Shape;2416;p63"/>
            <p:cNvSpPr/>
            <p:nvPr/>
          </p:nvSpPr>
          <p:spPr>
            <a:xfrm>
              <a:off x="6582390" y="1548895"/>
              <a:ext cx="121219" cy="108983"/>
            </a:xfrm>
            <a:custGeom>
              <a:avLst/>
              <a:gdLst/>
              <a:ahLst/>
              <a:cxnLst/>
              <a:rect l="l" t="t" r="r" b="b"/>
              <a:pathLst>
                <a:path w="1299" h="1169" extrusionOk="0">
                  <a:moveTo>
                    <a:pt x="195" y="0"/>
                  </a:moveTo>
                  <a:lnTo>
                    <a:pt x="102" y="123"/>
                  </a:lnTo>
                  <a:lnTo>
                    <a:pt x="1" y="238"/>
                  </a:lnTo>
                  <a:lnTo>
                    <a:pt x="1003" y="1168"/>
                  </a:lnTo>
                  <a:lnTo>
                    <a:pt x="1155" y="988"/>
                  </a:lnTo>
                  <a:lnTo>
                    <a:pt x="1299" y="801"/>
                  </a:lnTo>
                  <a:lnTo>
                    <a:pt x="195" y="0"/>
                  </a:ln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417" name="Google Shape;2417;p63"/>
            <p:cNvSpPr/>
            <p:nvPr/>
          </p:nvSpPr>
          <p:spPr>
            <a:xfrm>
              <a:off x="6526586" y="1599238"/>
              <a:ext cx="100316" cy="126510"/>
            </a:xfrm>
            <a:custGeom>
              <a:avLst/>
              <a:gdLst/>
              <a:ahLst/>
              <a:cxnLst/>
              <a:rect l="l" t="t" r="r" b="b"/>
              <a:pathLst>
                <a:path w="1075" h="1357" extrusionOk="0">
                  <a:moveTo>
                    <a:pt x="252" y="1"/>
                  </a:moveTo>
                  <a:cubicBezTo>
                    <a:pt x="209" y="37"/>
                    <a:pt x="173" y="66"/>
                    <a:pt x="130" y="95"/>
                  </a:cubicBezTo>
                  <a:lnTo>
                    <a:pt x="0" y="174"/>
                  </a:lnTo>
                  <a:lnTo>
                    <a:pt x="685" y="1357"/>
                  </a:lnTo>
                  <a:lnTo>
                    <a:pt x="880" y="1234"/>
                  </a:lnTo>
                  <a:cubicBezTo>
                    <a:pt x="952" y="1191"/>
                    <a:pt x="1010" y="1141"/>
                    <a:pt x="1075" y="1097"/>
                  </a:cubicBezTo>
                  <a:lnTo>
                    <a:pt x="252" y="1"/>
                  </a:ln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418" name="Google Shape;2418;p63"/>
            <p:cNvSpPr/>
            <p:nvPr/>
          </p:nvSpPr>
          <p:spPr>
            <a:xfrm>
              <a:off x="6459957" y="1632893"/>
              <a:ext cx="70735" cy="132570"/>
            </a:xfrm>
            <a:custGeom>
              <a:avLst/>
              <a:gdLst/>
              <a:ahLst/>
              <a:cxnLst/>
              <a:rect l="l" t="t" r="r" b="b"/>
              <a:pathLst>
                <a:path w="758" h="1422" extrusionOk="0">
                  <a:moveTo>
                    <a:pt x="296" y="1"/>
                  </a:moveTo>
                  <a:cubicBezTo>
                    <a:pt x="195" y="37"/>
                    <a:pt x="101" y="73"/>
                    <a:pt x="0" y="94"/>
                  </a:cubicBezTo>
                  <a:lnTo>
                    <a:pt x="303" y="1421"/>
                  </a:lnTo>
                  <a:cubicBezTo>
                    <a:pt x="454" y="1393"/>
                    <a:pt x="606" y="1342"/>
                    <a:pt x="757" y="1292"/>
                  </a:cubicBezTo>
                  <a:lnTo>
                    <a:pt x="296" y="1"/>
                  </a:ln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419" name="Google Shape;2419;p63"/>
            <p:cNvSpPr/>
            <p:nvPr/>
          </p:nvSpPr>
          <p:spPr>
            <a:xfrm>
              <a:off x="6379145" y="1646318"/>
              <a:ext cx="43859" cy="128188"/>
            </a:xfrm>
            <a:custGeom>
              <a:avLst/>
              <a:gdLst/>
              <a:ahLst/>
              <a:cxnLst/>
              <a:rect l="l" t="t" r="r" b="b"/>
              <a:pathLst>
                <a:path w="470" h="1375" extrusionOk="0">
                  <a:moveTo>
                    <a:pt x="102" y="1"/>
                  </a:moveTo>
                  <a:lnTo>
                    <a:pt x="1" y="1364"/>
                  </a:lnTo>
                  <a:cubicBezTo>
                    <a:pt x="113" y="1369"/>
                    <a:pt x="221" y="1374"/>
                    <a:pt x="331" y="1374"/>
                  </a:cubicBezTo>
                  <a:cubicBezTo>
                    <a:pt x="377" y="1374"/>
                    <a:pt x="423" y="1373"/>
                    <a:pt x="469" y="1371"/>
                  </a:cubicBezTo>
                  <a:lnTo>
                    <a:pt x="412" y="1"/>
                  </a:lnTo>
                  <a:cubicBezTo>
                    <a:pt x="361" y="4"/>
                    <a:pt x="309" y="6"/>
                    <a:pt x="257" y="6"/>
                  </a:cubicBezTo>
                  <a:cubicBezTo>
                    <a:pt x="204" y="6"/>
                    <a:pt x="152" y="4"/>
                    <a:pt x="102" y="1"/>
                  </a:cubicBezTo>
                  <a:close/>
                </a:path>
              </a:pathLst>
            </a:custGeom>
            <a:solidFill>
              <a:srgbClr val="5F7D95"/>
            </a:solid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420" name="Google Shape;2420;p63"/>
            <p:cNvSpPr/>
            <p:nvPr/>
          </p:nvSpPr>
          <p:spPr>
            <a:xfrm>
              <a:off x="6272109" y="1630842"/>
              <a:ext cx="74187" cy="131917"/>
            </a:xfrm>
            <a:custGeom>
              <a:avLst/>
              <a:gdLst/>
              <a:ahLst/>
              <a:cxnLst/>
              <a:rect l="l" t="t" r="r" b="b"/>
              <a:pathLst>
                <a:path w="795" h="1415" extrusionOk="0">
                  <a:moveTo>
                    <a:pt x="506" y="1"/>
                  </a:moveTo>
                  <a:lnTo>
                    <a:pt x="1" y="1270"/>
                  </a:lnTo>
                  <a:cubicBezTo>
                    <a:pt x="145" y="1328"/>
                    <a:pt x="296" y="1379"/>
                    <a:pt x="448" y="1415"/>
                  </a:cubicBezTo>
                  <a:lnTo>
                    <a:pt x="794" y="95"/>
                  </a:lnTo>
                  <a:cubicBezTo>
                    <a:pt x="693" y="66"/>
                    <a:pt x="599" y="37"/>
                    <a:pt x="506" y="1"/>
                  </a:cubicBezTo>
                  <a:close/>
                </a:path>
              </a:pathLst>
            </a:custGeom>
            <a:solidFill>
              <a:srgbClr val="5F7D95"/>
            </a:solid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421" name="Google Shape;2421;p63"/>
            <p:cNvSpPr/>
            <p:nvPr/>
          </p:nvSpPr>
          <p:spPr>
            <a:xfrm>
              <a:off x="6177205" y="1595229"/>
              <a:ext cx="103769" cy="125205"/>
            </a:xfrm>
            <a:custGeom>
              <a:avLst/>
              <a:gdLst/>
              <a:ahLst/>
              <a:cxnLst/>
              <a:rect l="l" t="t" r="r" b="b"/>
              <a:pathLst>
                <a:path w="1112" h="1343" extrusionOk="0">
                  <a:moveTo>
                    <a:pt x="859" y="1"/>
                  </a:moveTo>
                  <a:lnTo>
                    <a:pt x="1" y="1068"/>
                  </a:lnTo>
                  <a:cubicBezTo>
                    <a:pt x="123" y="1169"/>
                    <a:pt x="253" y="1256"/>
                    <a:pt x="390" y="1342"/>
                  </a:cubicBezTo>
                  <a:lnTo>
                    <a:pt x="1112" y="174"/>
                  </a:lnTo>
                  <a:cubicBezTo>
                    <a:pt x="1018" y="123"/>
                    <a:pt x="938" y="66"/>
                    <a:pt x="859" y="1"/>
                  </a:cubicBezTo>
                  <a:close/>
                </a:path>
              </a:pathLst>
            </a:custGeom>
            <a:solidFill>
              <a:srgbClr val="5F7D95"/>
            </a:solid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422" name="Google Shape;2422;p63"/>
            <p:cNvSpPr/>
            <p:nvPr/>
          </p:nvSpPr>
          <p:spPr>
            <a:xfrm>
              <a:off x="6103205" y="1542835"/>
              <a:ext cx="123272" cy="106932"/>
            </a:xfrm>
            <a:custGeom>
              <a:avLst/>
              <a:gdLst/>
              <a:ahLst/>
              <a:cxnLst/>
              <a:rect l="l" t="t" r="r" b="b"/>
              <a:pathLst>
                <a:path w="1321" h="1147" extrusionOk="0">
                  <a:moveTo>
                    <a:pt x="1126" y="0"/>
                  </a:moveTo>
                  <a:lnTo>
                    <a:pt x="0" y="772"/>
                  </a:lnTo>
                  <a:lnTo>
                    <a:pt x="137" y="959"/>
                  </a:lnTo>
                  <a:lnTo>
                    <a:pt x="210" y="1053"/>
                  </a:lnTo>
                  <a:lnTo>
                    <a:pt x="289" y="1147"/>
                  </a:lnTo>
                  <a:lnTo>
                    <a:pt x="1320" y="245"/>
                  </a:lnTo>
                  <a:lnTo>
                    <a:pt x="1263" y="188"/>
                  </a:lnTo>
                  <a:lnTo>
                    <a:pt x="1219" y="123"/>
                  </a:lnTo>
                  <a:lnTo>
                    <a:pt x="1126" y="0"/>
                  </a:lnTo>
                  <a:close/>
                </a:path>
              </a:pathLst>
            </a:custGeom>
            <a:solidFill>
              <a:srgbClr val="5F7D95"/>
            </a:solid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423" name="Google Shape;2423;p63"/>
            <p:cNvSpPr/>
            <p:nvPr/>
          </p:nvSpPr>
          <p:spPr>
            <a:xfrm>
              <a:off x="6055426" y="1478881"/>
              <a:ext cx="131951" cy="78777"/>
            </a:xfrm>
            <a:custGeom>
              <a:avLst/>
              <a:gdLst/>
              <a:ahLst/>
              <a:cxnLst/>
              <a:rect l="l" t="t" r="r" b="b"/>
              <a:pathLst>
                <a:path w="1414" h="845" extrusionOk="0">
                  <a:moveTo>
                    <a:pt x="1306" y="1"/>
                  </a:moveTo>
                  <a:lnTo>
                    <a:pt x="0" y="405"/>
                  </a:lnTo>
                  <a:cubicBezTo>
                    <a:pt x="51" y="549"/>
                    <a:pt x="101" y="701"/>
                    <a:pt x="166" y="845"/>
                  </a:cubicBezTo>
                  <a:lnTo>
                    <a:pt x="1414" y="282"/>
                  </a:lnTo>
                  <a:cubicBezTo>
                    <a:pt x="1371" y="196"/>
                    <a:pt x="1342" y="95"/>
                    <a:pt x="1306" y="1"/>
                  </a:cubicBezTo>
                  <a:close/>
                </a:path>
              </a:pathLst>
            </a:custGeom>
            <a:solidFill>
              <a:srgbClr val="5F7D95"/>
            </a:solid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424" name="Google Shape;2424;p63"/>
            <p:cNvSpPr/>
            <p:nvPr/>
          </p:nvSpPr>
          <p:spPr>
            <a:xfrm>
              <a:off x="6039282" y="1408308"/>
              <a:ext cx="129338" cy="43817"/>
            </a:xfrm>
            <a:custGeom>
              <a:avLst/>
              <a:gdLst/>
              <a:ahLst/>
              <a:cxnLst/>
              <a:rect l="l" t="t" r="r" b="b"/>
              <a:pathLst>
                <a:path w="1386" h="470" extrusionOk="0">
                  <a:moveTo>
                    <a:pt x="0" y="1"/>
                  </a:moveTo>
                  <a:cubicBezTo>
                    <a:pt x="7" y="152"/>
                    <a:pt x="7" y="311"/>
                    <a:pt x="29" y="469"/>
                  </a:cubicBezTo>
                  <a:lnTo>
                    <a:pt x="1385" y="304"/>
                  </a:lnTo>
                  <a:cubicBezTo>
                    <a:pt x="1371" y="203"/>
                    <a:pt x="1378" y="102"/>
                    <a:pt x="1363" y="1"/>
                  </a:cubicBezTo>
                  <a:close/>
                </a:path>
              </a:pathLst>
            </a:custGeom>
            <a:solidFill>
              <a:srgbClr val="5F7D95"/>
            </a:solid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425" name="Google Shape;2425;p63"/>
            <p:cNvSpPr/>
            <p:nvPr/>
          </p:nvSpPr>
          <p:spPr>
            <a:xfrm>
              <a:off x="6608612" y="1210666"/>
              <a:ext cx="128685" cy="93507"/>
            </a:xfrm>
            <a:custGeom>
              <a:avLst/>
              <a:gdLst/>
              <a:ahLst/>
              <a:cxnLst/>
              <a:rect l="l" t="t" r="r" b="b"/>
              <a:pathLst>
                <a:path w="1379" h="1003" extrusionOk="0">
                  <a:moveTo>
                    <a:pt x="1155" y="0"/>
                  </a:moveTo>
                  <a:lnTo>
                    <a:pt x="1" y="736"/>
                  </a:lnTo>
                  <a:lnTo>
                    <a:pt x="80" y="866"/>
                  </a:lnTo>
                  <a:cubicBezTo>
                    <a:pt x="102" y="909"/>
                    <a:pt x="131" y="959"/>
                    <a:pt x="145" y="1003"/>
                  </a:cubicBezTo>
                  <a:lnTo>
                    <a:pt x="1379" y="411"/>
                  </a:lnTo>
                  <a:cubicBezTo>
                    <a:pt x="1342" y="339"/>
                    <a:pt x="1314" y="267"/>
                    <a:pt x="1278" y="202"/>
                  </a:cubicBezTo>
                  <a:lnTo>
                    <a:pt x="1155" y="0"/>
                  </a:ln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grpSp>
      <p:grpSp>
        <p:nvGrpSpPr>
          <p:cNvPr id="2426" name="Google Shape;2426;p63"/>
          <p:cNvGrpSpPr/>
          <p:nvPr/>
        </p:nvGrpSpPr>
        <p:grpSpPr>
          <a:xfrm>
            <a:off x="5091067" y="2298862"/>
            <a:ext cx="567744" cy="602136"/>
            <a:chOff x="1825800" y="1651625"/>
            <a:chExt cx="539989" cy="571775"/>
          </a:xfrm>
        </p:grpSpPr>
        <p:sp>
          <p:nvSpPr>
            <p:cNvPr id="2427" name="Google Shape;2427;p63"/>
            <p:cNvSpPr/>
            <p:nvPr/>
          </p:nvSpPr>
          <p:spPr>
            <a:xfrm>
              <a:off x="2093189" y="1651625"/>
              <a:ext cx="272600" cy="287950"/>
            </a:xfrm>
            <a:custGeom>
              <a:avLst/>
              <a:gdLst/>
              <a:ahLst/>
              <a:cxnLst/>
              <a:rect l="l" t="t" r="r" b="b"/>
              <a:pathLst>
                <a:path w="10904" h="11518" extrusionOk="0">
                  <a:moveTo>
                    <a:pt x="2" y="1"/>
                  </a:moveTo>
                  <a:lnTo>
                    <a:pt x="0" y="11518"/>
                  </a:lnTo>
                  <a:lnTo>
                    <a:pt x="10904" y="11518"/>
                  </a:lnTo>
                  <a:cubicBezTo>
                    <a:pt x="10391" y="5596"/>
                    <a:pt x="5836" y="826"/>
                    <a:pt x="2" y="1"/>
                  </a:cubicBez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428" name="Google Shape;2428;p63"/>
            <p:cNvSpPr/>
            <p:nvPr/>
          </p:nvSpPr>
          <p:spPr>
            <a:xfrm>
              <a:off x="1825800" y="1967150"/>
              <a:ext cx="231900" cy="233575"/>
            </a:xfrm>
            <a:custGeom>
              <a:avLst/>
              <a:gdLst/>
              <a:ahLst/>
              <a:cxnLst/>
              <a:rect l="l" t="t" r="r" b="b"/>
              <a:pathLst>
                <a:path w="9276" h="9343" extrusionOk="0">
                  <a:moveTo>
                    <a:pt x="0" y="1"/>
                  </a:moveTo>
                  <a:cubicBezTo>
                    <a:pt x="465" y="4930"/>
                    <a:pt x="4350" y="8842"/>
                    <a:pt x="9275" y="9343"/>
                  </a:cubicBezTo>
                  <a:lnTo>
                    <a:pt x="9275" y="1"/>
                  </a:ln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429" name="Google Shape;2429;p63"/>
            <p:cNvSpPr/>
            <p:nvPr/>
          </p:nvSpPr>
          <p:spPr>
            <a:xfrm>
              <a:off x="2093189" y="1967150"/>
              <a:ext cx="244350" cy="256250"/>
            </a:xfrm>
            <a:custGeom>
              <a:avLst/>
              <a:gdLst/>
              <a:ahLst/>
              <a:cxnLst/>
              <a:rect l="l" t="t" r="r" b="b"/>
              <a:pathLst>
                <a:path w="9774" h="10250" extrusionOk="0">
                  <a:moveTo>
                    <a:pt x="0" y="1"/>
                  </a:moveTo>
                  <a:lnTo>
                    <a:pt x="0" y="10249"/>
                  </a:lnTo>
                  <a:cubicBezTo>
                    <a:pt x="5200" y="9514"/>
                    <a:pt x="9280" y="5280"/>
                    <a:pt x="9773" y="1"/>
                  </a:cubicBez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430" name="Google Shape;2430;p63"/>
            <p:cNvSpPr/>
            <p:nvPr/>
          </p:nvSpPr>
          <p:spPr>
            <a:xfrm>
              <a:off x="1851375" y="1730300"/>
              <a:ext cx="206325" cy="209275"/>
            </a:xfrm>
            <a:custGeom>
              <a:avLst/>
              <a:gdLst/>
              <a:ahLst/>
              <a:cxnLst/>
              <a:rect l="l" t="t" r="r" b="b"/>
              <a:pathLst>
                <a:path w="8253" h="8371" extrusionOk="0">
                  <a:moveTo>
                    <a:pt x="8252" y="1"/>
                  </a:moveTo>
                  <a:cubicBezTo>
                    <a:pt x="3865" y="441"/>
                    <a:pt x="383" y="3959"/>
                    <a:pt x="1" y="8371"/>
                  </a:cubicBezTo>
                  <a:lnTo>
                    <a:pt x="8252" y="8371"/>
                  </a:lnTo>
                  <a:lnTo>
                    <a:pt x="8252" y="1"/>
                  </a:ln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grpSp>
      <p:grpSp>
        <p:nvGrpSpPr>
          <p:cNvPr id="2431" name="Google Shape;2431;p63"/>
          <p:cNvGrpSpPr/>
          <p:nvPr/>
        </p:nvGrpSpPr>
        <p:grpSpPr>
          <a:xfrm>
            <a:off x="3765996" y="3855580"/>
            <a:ext cx="508123" cy="507955"/>
            <a:chOff x="1897577" y="2802432"/>
            <a:chExt cx="492176" cy="492014"/>
          </a:xfrm>
        </p:grpSpPr>
        <p:sp>
          <p:nvSpPr>
            <p:cNvPr id="2432" name="Google Shape;2432;p63"/>
            <p:cNvSpPr/>
            <p:nvPr/>
          </p:nvSpPr>
          <p:spPr>
            <a:xfrm>
              <a:off x="2067309" y="2802432"/>
              <a:ext cx="152163" cy="136326"/>
            </a:xfrm>
            <a:custGeom>
              <a:avLst/>
              <a:gdLst/>
              <a:ahLst/>
              <a:cxnLst/>
              <a:rect l="l" t="t" r="r" b="b"/>
              <a:pathLst>
                <a:path w="9435" h="8453" extrusionOk="0">
                  <a:moveTo>
                    <a:pt x="4727" y="1"/>
                  </a:moveTo>
                  <a:cubicBezTo>
                    <a:pt x="3131" y="1"/>
                    <a:pt x="1537" y="250"/>
                    <a:pt x="0" y="751"/>
                  </a:cubicBezTo>
                  <a:lnTo>
                    <a:pt x="2502" y="8452"/>
                  </a:lnTo>
                  <a:cubicBezTo>
                    <a:pt x="3225" y="8211"/>
                    <a:pt x="3983" y="8097"/>
                    <a:pt x="4740" y="8097"/>
                  </a:cubicBezTo>
                  <a:cubicBezTo>
                    <a:pt x="5486" y="8097"/>
                    <a:pt x="6221" y="8211"/>
                    <a:pt x="6932" y="8441"/>
                  </a:cubicBezTo>
                  <a:lnTo>
                    <a:pt x="9434" y="740"/>
                  </a:lnTo>
                  <a:cubicBezTo>
                    <a:pt x="7901" y="248"/>
                    <a:pt x="6313" y="1"/>
                    <a:pt x="4727" y="1"/>
                  </a:cubicBez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433" name="Google Shape;2433;p63"/>
            <p:cNvSpPr/>
            <p:nvPr/>
          </p:nvSpPr>
          <p:spPr>
            <a:xfrm>
              <a:off x="2179099" y="2814350"/>
              <a:ext cx="163452" cy="166049"/>
            </a:xfrm>
            <a:custGeom>
              <a:avLst/>
              <a:gdLst/>
              <a:ahLst/>
              <a:cxnLst/>
              <a:rect l="l" t="t" r="r" b="b"/>
              <a:pathLst>
                <a:path w="10135" h="10296" extrusionOk="0">
                  <a:moveTo>
                    <a:pt x="2491" y="1"/>
                  </a:moveTo>
                  <a:lnTo>
                    <a:pt x="0" y="7702"/>
                  </a:lnTo>
                  <a:cubicBezTo>
                    <a:pt x="1435" y="8161"/>
                    <a:pt x="2686" y="9079"/>
                    <a:pt x="3581" y="10296"/>
                  </a:cubicBezTo>
                  <a:lnTo>
                    <a:pt x="10135" y="5533"/>
                  </a:lnTo>
                  <a:cubicBezTo>
                    <a:pt x="8230" y="2927"/>
                    <a:pt x="5555" y="988"/>
                    <a:pt x="2491" y="1"/>
                  </a:cubicBez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434" name="Google Shape;2434;p63"/>
            <p:cNvSpPr/>
            <p:nvPr/>
          </p:nvSpPr>
          <p:spPr>
            <a:xfrm>
              <a:off x="2236848" y="3048492"/>
              <a:ext cx="152905" cy="144760"/>
            </a:xfrm>
            <a:custGeom>
              <a:avLst/>
              <a:gdLst/>
              <a:ahLst/>
              <a:cxnLst/>
              <a:rect l="l" t="t" r="r" b="b"/>
              <a:pathLst>
                <a:path w="9481" h="8976" extrusionOk="0">
                  <a:moveTo>
                    <a:pt x="1377" y="0"/>
                  </a:moveTo>
                  <a:cubicBezTo>
                    <a:pt x="1377" y="1515"/>
                    <a:pt x="895" y="2996"/>
                    <a:pt x="0" y="4212"/>
                  </a:cubicBezTo>
                  <a:lnTo>
                    <a:pt x="6554" y="8976"/>
                  </a:lnTo>
                  <a:cubicBezTo>
                    <a:pt x="8459" y="6370"/>
                    <a:pt x="9480" y="3225"/>
                    <a:pt x="9480" y="0"/>
                  </a:cubicBez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435" name="Google Shape;2435;p63"/>
            <p:cNvSpPr/>
            <p:nvPr/>
          </p:nvSpPr>
          <p:spPr>
            <a:xfrm>
              <a:off x="1944586" y="2814543"/>
              <a:ext cx="163097" cy="166226"/>
            </a:xfrm>
            <a:custGeom>
              <a:avLst/>
              <a:gdLst/>
              <a:ahLst/>
              <a:cxnLst/>
              <a:rect l="l" t="t" r="r" b="b"/>
              <a:pathLst>
                <a:path w="10113" h="10307" extrusionOk="0">
                  <a:moveTo>
                    <a:pt x="7610" y="0"/>
                  </a:moveTo>
                  <a:cubicBezTo>
                    <a:pt x="4557" y="999"/>
                    <a:pt x="1883" y="2938"/>
                    <a:pt x="1" y="5544"/>
                  </a:cubicBezTo>
                  <a:lnTo>
                    <a:pt x="6554" y="10307"/>
                  </a:lnTo>
                  <a:cubicBezTo>
                    <a:pt x="7438" y="9090"/>
                    <a:pt x="8677" y="8172"/>
                    <a:pt x="10112" y="7701"/>
                  </a:cubicBezTo>
                  <a:lnTo>
                    <a:pt x="7610" y="0"/>
                  </a:ln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436" name="Google Shape;2436;p63"/>
            <p:cNvSpPr/>
            <p:nvPr/>
          </p:nvSpPr>
          <p:spPr>
            <a:xfrm>
              <a:off x="2236848" y="2903562"/>
              <a:ext cx="152905" cy="144954"/>
            </a:xfrm>
            <a:custGeom>
              <a:avLst/>
              <a:gdLst/>
              <a:ahLst/>
              <a:cxnLst/>
              <a:rect l="l" t="t" r="r" b="b"/>
              <a:pathLst>
                <a:path w="9481" h="8988" extrusionOk="0">
                  <a:moveTo>
                    <a:pt x="6554" y="1"/>
                  </a:moveTo>
                  <a:lnTo>
                    <a:pt x="0" y="4764"/>
                  </a:lnTo>
                  <a:cubicBezTo>
                    <a:pt x="895" y="5992"/>
                    <a:pt x="1377" y="7472"/>
                    <a:pt x="1377" y="8987"/>
                  </a:cubicBezTo>
                  <a:lnTo>
                    <a:pt x="9469" y="8987"/>
                  </a:lnTo>
                  <a:cubicBezTo>
                    <a:pt x="9480" y="5751"/>
                    <a:pt x="8459" y="2606"/>
                    <a:pt x="6554" y="1"/>
                  </a:cubicBez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437" name="Google Shape;2437;p63"/>
            <p:cNvSpPr/>
            <p:nvPr/>
          </p:nvSpPr>
          <p:spPr>
            <a:xfrm>
              <a:off x="2179099" y="3116417"/>
              <a:ext cx="163452" cy="166242"/>
            </a:xfrm>
            <a:custGeom>
              <a:avLst/>
              <a:gdLst/>
              <a:ahLst/>
              <a:cxnLst/>
              <a:rect l="l" t="t" r="r" b="b"/>
              <a:pathLst>
                <a:path w="10135" h="10308" extrusionOk="0">
                  <a:moveTo>
                    <a:pt x="3581" y="0"/>
                  </a:moveTo>
                  <a:cubicBezTo>
                    <a:pt x="2686" y="1229"/>
                    <a:pt x="1435" y="2135"/>
                    <a:pt x="0" y="2594"/>
                  </a:cubicBezTo>
                  <a:lnTo>
                    <a:pt x="2502" y="10307"/>
                  </a:lnTo>
                  <a:cubicBezTo>
                    <a:pt x="5567" y="9309"/>
                    <a:pt x="8241" y="7369"/>
                    <a:pt x="10135" y="4764"/>
                  </a:cubicBezTo>
                  <a:lnTo>
                    <a:pt x="3581" y="0"/>
                  </a:ln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438" name="Google Shape;2438;p63"/>
            <p:cNvSpPr/>
            <p:nvPr/>
          </p:nvSpPr>
          <p:spPr>
            <a:xfrm>
              <a:off x="1897577" y="2903933"/>
              <a:ext cx="152727" cy="144583"/>
            </a:xfrm>
            <a:custGeom>
              <a:avLst/>
              <a:gdLst/>
              <a:ahLst/>
              <a:cxnLst/>
              <a:rect l="l" t="t" r="r" b="b"/>
              <a:pathLst>
                <a:path w="9470" h="8965" extrusionOk="0">
                  <a:moveTo>
                    <a:pt x="2916" y="1"/>
                  </a:moveTo>
                  <a:cubicBezTo>
                    <a:pt x="1022" y="2606"/>
                    <a:pt x="0" y="5739"/>
                    <a:pt x="12" y="8964"/>
                  </a:cubicBezTo>
                  <a:lnTo>
                    <a:pt x="8103" y="8964"/>
                  </a:lnTo>
                  <a:cubicBezTo>
                    <a:pt x="8103" y="7449"/>
                    <a:pt x="8574" y="5980"/>
                    <a:pt x="9469" y="4764"/>
                  </a:cubicBezTo>
                  <a:lnTo>
                    <a:pt x="2916" y="1"/>
                  </a:ln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439" name="Google Shape;2439;p63"/>
            <p:cNvSpPr/>
            <p:nvPr/>
          </p:nvSpPr>
          <p:spPr>
            <a:xfrm>
              <a:off x="2067309" y="3158056"/>
              <a:ext cx="152163" cy="136390"/>
            </a:xfrm>
            <a:custGeom>
              <a:avLst/>
              <a:gdLst/>
              <a:ahLst/>
              <a:cxnLst/>
              <a:rect l="l" t="t" r="r" b="b"/>
              <a:pathLst>
                <a:path w="9435" h="8457" extrusionOk="0">
                  <a:moveTo>
                    <a:pt x="2502" y="1"/>
                  </a:moveTo>
                  <a:lnTo>
                    <a:pt x="0" y="7702"/>
                  </a:lnTo>
                  <a:cubicBezTo>
                    <a:pt x="1541" y="8204"/>
                    <a:pt x="3140" y="8457"/>
                    <a:pt x="4740" y="8457"/>
                  </a:cubicBezTo>
                  <a:cubicBezTo>
                    <a:pt x="6322" y="8457"/>
                    <a:pt x="7905" y="8210"/>
                    <a:pt x="9434" y="7714"/>
                  </a:cubicBezTo>
                  <a:lnTo>
                    <a:pt x="6932" y="12"/>
                  </a:lnTo>
                  <a:cubicBezTo>
                    <a:pt x="6221" y="242"/>
                    <a:pt x="5475" y="357"/>
                    <a:pt x="4740" y="357"/>
                  </a:cubicBezTo>
                  <a:cubicBezTo>
                    <a:pt x="3983" y="357"/>
                    <a:pt x="3225" y="242"/>
                    <a:pt x="2502" y="1"/>
                  </a:cubicBez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440" name="Google Shape;2440;p63"/>
            <p:cNvSpPr/>
            <p:nvPr/>
          </p:nvSpPr>
          <p:spPr>
            <a:xfrm>
              <a:off x="1944586" y="3116046"/>
              <a:ext cx="163097" cy="166242"/>
            </a:xfrm>
            <a:custGeom>
              <a:avLst/>
              <a:gdLst/>
              <a:ahLst/>
              <a:cxnLst/>
              <a:rect l="l" t="t" r="r" b="b"/>
              <a:pathLst>
                <a:path w="10113" h="10308" extrusionOk="0">
                  <a:moveTo>
                    <a:pt x="6554" y="1"/>
                  </a:moveTo>
                  <a:lnTo>
                    <a:pt x="1" y="4764"/>
                  </a:lnTo>
                  <a:cubicBezTo>
                    <a:pt x="1883" y="7369"/>
                    <a:pt x="4557" y="9309"/>
                    <a:pt x="7610" y="10307"/>
                  </a:cubicBezTo>
                  <a:lnTo>
                    <a:pt x="10112" y="2606"/>
                  </a:lnTo>
                  <a:cubicBezTo>
                    <a:pt x="8677" y="2135"/>
                    <a:pt x="7438" y="1229"/>
                    <a:pt x="6554" y="1"/>
                  </a:cubicBez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441" name="Google Shape;2441;p63"/>
            <p:cNvSpPr/>
            <p:nvPr/>
          </p:nvSpPr>
          <p:spPr>
            <a:xfrm>
              <a:off x="1897577" y="3048492"/>
              <a:ext cx="152727" cy="144390"/>
            </a:xfrm>
            <a:custGeom>
              <a:avLst/>
              <a:gdLst/>
              <a:ahLst/>
              <a:cxnLst/>
              <a:rect l="l" t="t" r="r" b="b"/>
              <a:pathLst>
                <a:path w="9470" h="8953" extrusionOk="0">
                  <a:moveTo>
                    <a:pt x="12" y="0"/>
                  </a:moveTo>
                  <a:cubicBezTo>
                    <a:pt x="0" y="3214"/>
                    <a:pt x="1022" y="6347"/>
                    <a:pt x="2916" y="8953"/>
                  </a:cubicBezTo>
                  <a:lnTo>
                    <a:pt x="9469" y="4190"/>
                  </a:lnTo>
                  <a:cubicBezTo>
                    <a:pt x="8574" y="2973"/>
                    <a:pt x="8103" y="1504"/>
                    <a:pt x="8103" y="0"/>
                  </a:cubicBez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442" name="Google Shape;2442;p63"/>
            <p:cNvSpPr/>
            <p:nvPr/>
          </p:nvSpPr>
          <p:spPr>
            <a:xfrm>
              <a:off x="2143379" y="3048492"/>
              <a:ext cx="16" cy="16"/>
            </a:xfrm>
            <a:custGeom>
              <a:avLst/>
              <a:gdLst/>
              <a:ahLst/>
              <a:cxnLst/>
              <a:rect l="l" t="t" r="r" b="b"/>
              <a:pathLst>
                <a:path w="1" h="1" fill="none" extrusionOk="0">
                  <a:moveTo>
                    <a:pt x="0" y="0"/>
                  </a:moveTo>
                  <a:lnTo>
                    <a:pt x="0" y="0"/>
                  </a:lnTo>
                  <a:close/>
                </a:path>
              </a:pathLst>
            </a:custGeom>
            <a:noFill/>
            <a:ln w="9525" cap="rnd"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443" name="Google Shape;2443;p63"/>
            <p:cNvSpPr/>
            <p:nvPr/>
          </p:nvSpPr>
          <p:spPr>
            <a:xfrm>
              <a:off x="2143379" y="3048492"/>
              <a:ext cx="16" cy="16"/>
            </a:xfrm>
            <a:custGeom>
              <a:avLst/>
              <a:gdLst/>
              <a:ahLst/>
              <a:cxnLst/>
              <a:rect l="l" t="t" r="r" b="b"/>
              <a:pathLst>
                <a:path w="1" h="1" fill="none" extrusionOk="0">
                  <a:moveTo>
                    <a:pt x="0" y="0"/>
                  </a:moveTo>
                  <a:lnTo>
                    <a:pt x="0" y="0"/>
                  </a:ln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grpSp>
      <p:grpSp>
        <p:nvGrpSpPr>
          <p:cNvPr id="2444" name="Google Shape;2444;p63"/>
          <p:cNvGrpSpPr/>
          <p:nvPr/>
        </p:nvGrpSpPr>
        <p:grpSpPr>
          <a:xfrm>
            <a:off x="997526" y="4169124"/>
            <a:ext cx="809227" cy="200842"/>
            <a:chOff x="2013045" y="4813233"/>
            <a:chExt cx="921986" cy="228854"/>
          </a:xfrm>
        </p:grpSpPr>
        <p:sp>
          <p:nvSpPr>
            <p:cNvPr id="2445" name="Google Shape;2445;p63"/>
            <p:cNvSpPr/>
            <p:nvPr/>
          </p:nvSpPr>
          <p:spPr>
            <a:xfrm>
              <a:off x="2013045" y="4867370"/>
              <a:ext cx="921986" cy="174718"/>
            </a:xfrm>
            <a:custGeom>
              <a:avLst/>
              <a:gdLst/>
              <a:ahLst/>
              <a:cxnLst/>
              <a:rect l="l" t="t" r="r" b="b"/>
              <a:pathLst>
                <a:path w="138801" h="26303" fill="none" extrusionOk="0">
                  <a:moveTo>
                    <a:pt x="0" y="18153"/>
                  </a:moveTo>
                  <a:lnTo>
                    <a:pt x="0" y="26303"/>
                  </a:lnTo>
                  <a:lnTo>
                    <a:pt x="138800" y="26303"/>
                  </a:lnTo>
                  <a:lnTo>
                    <a:pt x="138800" y="0"/>
                  </a:lnTo>
                  <a:lnTo>
                    <a:pt x="38405" y="0"/>
                  </a:lnTo>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446" name="Google Shape;2446;p63"/>
            <p:cNvSpPr/>
            <p:nvPr/>
          </p:nvSpPr>
          <p:spPr>
            <a:xfrm>
              <a:off x="2013045" y="4813233"/>
              <a:ext cx="316628" cy="174718"/>
            </a:xfrm>
            <a:custGeom>
              <a:avLst/>
              <a:gdLst/>
              <a:ahLst/>
              <a:cxnLst/>
              <a:rect l="l" t="t" r="r" b="b"/>
              <a:pathLst>
                <a:path w="47667" h="26303" fill="none" extrusionOk="0">
                  <a:moveTo>
                    <a:pt x="0" y="0"/>
                  </a:moveTo>
                  <a:lnTo>
                    <a:pt x="0" y="26303"/>
                  </a:lnTo>
                  <a:lnTo>
                    <a:pt x="47666" y="26303"/>
                  </a:lnTo>
                  <a:lnTo>
                    <a:pt x="34453" y="0"/>
                  </a:ln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grpSp>
      <p:grpSp>
        <p:nvGrpSpPr>
          <p:cNvPr id="2447" name="Google Shape;2447;p63"/>
          <p:cNvGrpSpPr/>
          <p:nvPr/>
        </p:nvGrpSpPr>
        <p:grpSpPr>
          <a:xfrm>
            <a:off x="1005986" y="2656005"/>
            <a:ext cx="792421" cy="269941"/>
            <a:chOff x="1046767" y="4756633"/>
            <a:chExt cx="859646" cy="292841"/>
          </a:xfrm>
        </p:grpSpPr>
        <p:sp>
          <p:nvSpPr>
            <p:cNvPr id="2448" name="Google Shape;2448;p63"/>
            <p:cNvSpPr/>
            <p:nvPr/>
          </p:nvSpPr>
          <p:spPr>
            <a:xfrm>
              <a:off x="1046767" y="4811593"/>
              <a:ext cx="859646" cy="237881"/>
            </a:xfrm>
            <a:custGeom>
              <a:avLst/>
              <a:gdLst/>
              <a:ahLst/>
              <a:cxnLst/>
              <a:rect l="l" t="t" r="r" b="b"/>
              <a:pathLst>
                <a:path w="129416" h="35812" fill="none" extrusionOk="0">
                  <a:moveTo>
                    <a:pt x="31737" y="0"/>
                  </a:moveTo>
                  <a:cubicBezTo>
                    <a:pt x="33960" y="8644"/>
                    <a:pt x="27539" y="17041"/>
                    <a:pt x="18524" y="17041"/>
                  </a:cubicBezTo>
                  <a:cubicBezTo>
                    <a:pt x="9633" y="17041"/>
                    <a:pt x="3088" y="8644"/>
                    <a:pt x="5434" y="0"/>
                  </a:cubicBezTo>
                  <a:lnTo>
                    <a:pt x="2594" y="0"/>
                  </a:lnTo>
                  <a:cubicBezTo>
                    <a:pt x="1236" y="0"/>
                    <a:pt x="1" y="1112"/>
                    <a:pt x="1" y="2594"/>
                  </a:cubicBezTo>
                  <a:lnTo>
                    <a:pt x="1" y="35811"/>
                  </a:lnTo>
                  <a:lnTo>
                    <a:pt x="126823" y="35811"/>
                  </a:lnTo>
                  <a:cubicBezTo>
                    <a:pt x="128304" y="35811"/>
                    <a:pt x="129416" y="34576"/>
                    <a:pt x="129416" y="33218"/>
                  </a:cubicBezTo>
                  <a:lnTo>
                    <a:pt x="129416" y="0"/>
                  </a:ln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449" name="Google Shape;2449;p63"/>
            <p:cNvSpPr/>
            <p:nvPr/>
          </p:nvSpPr>
          <p:spPr>
            <a:xfrm>
              <a:off x="1046767" y="4983846"/>
              <a:ext cx="65628" cy="65628"/>
            </a:xfrm>
            <a:custGeom>
              <a:avLst/>
              <a:gdLst/>
              <a:ahLst/>
              <a:cxnLst/>
              <a:rect l="l" t="t" r="r" b="b"/>
              <a:pathLst>
                <a:path w="9880" h="9880" fill="none" extrusionOk="0">
                  <a:moveTo>
                    <a:pt x="1" y="0"/>
                  </a:moveTo>
                  <a:lnTo>
                    <a:pt x="1" y="9879"/>
                  </a:lnTo>
                  <a:lnTo>
                    <a:pt x="9880" y="9879"/>
                  </a:ln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450" name="Google Shape;2450;p63"/>
            <p:cNvSpPr/>
            <p:nvPr/>
          </p:nvSpPr>
          <p:spPr>
            <a:xfrm>
              <a:off x="1067279" y="4756633"/>
              <a:ext cx="179640" cy="179646"/>
            </a:xfrm>
            <a:custGeom>
              <a:avLst/>
              <a:gdLst/>
              <a:ahLst/>
              <a:cxnLst/>
              <a:rect l="l" t="t" r="r" b="b"/>
              <a:pathLst>
                <a:path w="27044" h="27045" fill="none" extrusionOk="0">
                  <a:moveTo>
                    <a:pt x="15560" y="1"/>
                  </a:moveTo>
                  <a:cubicBezTo>
                    <a:pt x="5187" y="1"/>
                    <a:pt x="0" y="12473"/>
                    <a:pt x="7286" y="19759"/>
                  </a:cubicBezTo>
                  <a:cubicBezTo>
                    <a:pt x="14572" y="27044"/>
                    <a:pt x="27044" y="21858"/>
                    <a:pt x="27044" y="11609"/>
                  </a:cubicBezTo>
                  <a:cubicBezTo>
                    <a:pt x="27044" y="5187"/>
                    <a:pt x="21857" y="1"/>
                    <a:pt x="15560" y="1"/>
                  </a:cubicBezTo>
                  <a:close/>
                </a:path>
              </a:pathLst>
            </a:custGeom>
            <a:noFill/>
            <a:ln w="9525" cap="flat" cmpd="sng">
              <a:solidFill>
                <a:schemeClr val="accent6">
                  <a:lumMod val="50000"/>
                </a:schemeClr>
              </a:solidFill>
              <a:prstDash val="solid"/>
              <a:miter lim="123487"/>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grpSp>
      <p:sp>
        <p:nvSpPr>
          <p:cNvPr id="2451" name="Google Shape;2451;p63"/>
          <p:cNvSpPr/>
          <p:nvPr/>
        </p:nvSpPr>
        <p:spPr>
          <a:xfrm>
            <a:off x="7439739" y="2350673"/>
            <a:ext cx="185410" cy="94006"/>
          </a:xfrm>
          <a:custGeom>
            <a:avLst/>
            <a:gdLst/>
            <a:ahLst/>
            <a:cxnLst/>
            <a:rect l="l" t="t" r="r" b="b"/>
            <a:pathLst>
              <a:path w="3045" h="1544" extrusionOk="0">
                <a:moveTo>
                  <a:pt x="1645" y="0"/>
                </a:moveTo>
                <a:lnTo>
                  <a:pt x="2143" y="505"/>
                </a:lnTo>
                <a:lnTo>
                  <a:pt x="0" y="505"/>
                </a:lnTo>
                <a:lnTo>
                  <a:pt x="0" y="1046"/>
                </a:lnTo>
                <a:lnTo>
                  <a:pt x="2143" y="1046"/>
                </a:lnTo>
                <a:lnTo>
                  <a:pt x="1645" y="1544"/>
                </a:lnTo>
                <a:lnTo>
                  <a:pt x="2272" y="1544"/>
                </a:lnTo>
                <a:lnTo>
                  <a:pt x="3044" y="772"/>
                </a:lnTo>
                <a:lnTo>
                  <a:pt x="2272" y="0"/>
                </a:ln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452" name="Google Shape;2452;p63"/>
          <p:cNvSpPr/>
          <p:nvPr/>
        </p:nvSpPr>
        <p:spPr>
          <a:xfrm>
            <a:off x="7139194" y="2333075"/>
            <a:ext cx="171771" cy="129198"/>
          </a:xfrm>
          <a:custGeom>
            <a:avLst/>
            <a:gdLst/>
            <a:ahLst/>
            <a:cxnLst/>
            <a:rect l="l" t="t" r="r" b="b"/>
            <a:pathLst>
              <a:path w="2821" h="2122" extrusionOk="0">
                <a:moveTo>
                  <a:pt x="1761" y="1"/>
                </a:moveTo>
                <a:lnTo>
                  <a:pt x="1400" y="361"/>
                </a:lnTo>
                <a:lnTo>
                  <a:pt x="1847" y="808"/>
                </a:lnTo>
                <a:lnTo>
                  <a:pt x="1" y="808"/>
                </a:lnTo>
                <a:lnTo>
                  <a:pt x="1" y="1321"/>
                </a:lnTo>
                <a:lnTo>
                  <a:pt x="1847" y="1321"/>
                </a:lnTo>
                <a:lnTo>
                  <a:pt x="1400" y="1768"/>
                </a:lnTo>
                <a:lnTo>
                  <a:pt x="1761" y="2121"/>
                </a:lnTo>
                <a:lnTo>
                  <a:pt x="2821" y="1061"/>
                </a:lnTo>
                <a:lnTo>
                  <a:pt x="1761" y="1"/>
                </a:ln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453" name="Google Shape;2453;p63"/>
          <p:cNvSpPr/>
          <p:nvPr/>
        </p:nvSpPr>
        <p:spPr>
          <a:xfrm>
            <a:off x="7761483" y="2339530"/>
            <a:ext cx="167813" cy="116777"/>
          </a:xfrm>
          <a:custGeom>
            <a:avLst/>
            <a:gdLst/>
            <a:ahLst/>
            <a:cxnLst/>
            <a:rect l="l" t="t" r="r" b="b"/>
            <a:pathLst>
              <a:path w="2756" h="1918" extrusionOk="0">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454" name="Google Shape;2454;p63"/>
          <p:cNvSpPr/>
          <p:nvPr/>
        </p:nvSpPr>
        <p:spPr>
          <a:xfrm>
            <a:off x="8056188" y="2333075"/>
            <a:ext cx="163855" cy="129198"/>
          </a:xfrm>
          <a:custGeom>
            <a:avLst/>
            <a:gdLst/>
            <a:ahLst/>
            <a:cxnLst/>
            <a:rect l="l" t="t" r="r" b="b"/>
            <a:pathLst>
              <a:path w="2691" h="2122" extrusionOk="0">
                <a:moveTo>
                  <a:pt x="1630" y="1"/>
                </a:moveTo>
                <a:lnTo>
                  <a:pt x="1630" y="722"/>
                </a:lnTo>
                <a:lnTo>
                  <a:pt x="1630" y="808"/>
                </a:lnTo>
                <a:lnTo>
                  <a:pt x="0" y="808"/>
                </a:lnTo>
                <a:lnTo>
                  <a:pt x="0" y="1321"/>
                </a:lnTo>
                <a:lnTo>
                  <a:pt x="1630" y="1321"/>
                </a:lnTo>
                <a:lnTo>
                  <a:pt x="1630" y="1407"/>
                </a:lnTo>
                <a:lnTo>
                  <a:pt x="1630" y="2121"/>
                </a:lnTo>
                <a:lnTo>
                  <a:pt x="2691" y="1061"/>
                </a:lnTo>
                <a:lnTo>
                  <a:pt x="1630" y="1"/>
                </a:ln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grpSp>
        <p:nvGrpSpPr>
          <p:cNvPr id="2455" name="Google Shape;2455;p63"/>
          <p:cNvGrpSpPr/>
          <p:nvPr/>
        </p:nvGrpSpPr>
        <p:grpSpPr>
          <a:xfrm>
            <a:off x="7141841" y="2550563"/>
            <a:ext cx="166473" cy="141497"/>
            <a:chOff x="4660325" y="1866850"/>
            <a:chExt cx="68350" cy="58100"/>
          </a:xfrm>
        </p:grpSpPr>
        <p:sp>
          <p:nvSpPr>
            <p:cNvPr id="2456" name="Google Shape;2456;p63"/>
            <p:cNvSpPr/>
            <p:nvPr/>
          </p:nvSpPr>
          <p:spPr>
            <a:xfrm>
              <a:off x="4660325" y="1866850"/>
              <a:ext cx="37700" cy="58100"/>
            </a:xfrm>
            <a:custGeom>
              <a:avLst/>
              <a:gdLst/>
              <a:ahLst/>
              <a:cxnLst/>
              <a:rect l="l" t="t" r="r" b="b"/>
              <a:pathLst>
                <a:path w="1508" h="2324" extrusionOk="0">
                  <a:moveTo>
                    <a:pt x="346" y="1"/>
                  </a:moveTo>
                  <a:lnTo>
                    <a:pt x="0" y="354"/>
                  </a:lnTo>
                  <a:lnTo>
                    <a:pt x="815" y="1162"/>
                  </a:lnTo>
                  <a:lnTo>
                    <a:pt x="0" y="1977"/>
                  </a:lnTo>
                  <a:lnTo>
                    <a:pt x="346" y="2323"/>
                  </a:lnTo>
                  <a:lnTo>
                    <a:pt x="1508" y="1162"/>
                  </a:lnTo>
                  <a:lnTo>
                    <a:pt x="346" y="1"/>
                  </a:ln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457" name="Google Shape;2457;p63"/>
            <p:cNvSpPr/>
            <p:nvPr/>
          </p:nvSpPr>
          <p:spPr>
            <a:xfrm>
              <a:off x="4690975" y="1866850"/>
              <a:ext cx="37700" cy="58100"/>
            </a:xfrm>
            <a:custGeom>
              <a:avLst/>
              <a:gdLst/>
              <a:ahLst/>
              <a:cxnLst/>
              <a:rect l="l" t="t" r="r" b="b"/>
              <a:pathLst>
                <a:path w="1508" h="2324" extrusionOk="0">
                  <a:moveTo>
                    <a:pt x="346" y="1"/>
                  </a:moveTo>
                  <a:lnTo>
                    <a:pt x="0" y="354"/>
                  </a:lnTo>
                  <a:lnTo>
                    <a:pt x="808" y="1162"/>
                  </a:lnTo>
                  <a:lnTo>
                    <a:pt x="0" y="1977"/>
                  </a:lnTo>
                  <a:lnTo>
                    <a:pt x="346" y="2323"/>
                  </a:lnTo>
                  <a:lnTo>
                    <a:pt x="1508" y="1162"/>
                  </a:lnTo>
                  <a:lnTo>
                    <a:pt x="346" y="1"/>
                  </a:ln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grpSp>
      <p:grpSp>
        <p:nvGrpSpPr>
          <p:cNvPr id="2458" name="Google Shape;2458;p63"/>
          <p:cNvGrpSpPr/>
          <p:nvPr/>
        </p:nvGrpSpPr>
        <p:grpSpPr>
          <a:xfrm>
            <a:off x="7451187" y="2576287"/>
            <a:ext cx="162515" cy="90049"/>
            <a:chOff x="4791775" y="1877500"/>
            <a:chExt cx="66725" cy="36975"/>
          </a:xfrm>
        </p:grpSpPr>
        <p:sp>
          <p:nvSpPr>
            <p:cNvPr id="2459" name="Google Shape;2459;p63"/>
            <p:cNvSpPr/>
            <p:nvPr/>
          </p:nvSpPr>
          <p:spPr>
            <a:xfrm>
              <a:off x="4791775" y="1877500"/>
              <a:ext cx="36075" cy="36975"/>
            </a:xfrm>
            <a:custGeom>
              <a:avLst/>
              <a:gdLst/>
              <a:ahLst/>
              <a:cxnLst/>
              <a:rect l="l" t="t" r="r" b="b"/>
              <a:pathLst>
                <a:path w="1443" h="1479" extrusionOk="0">
                  <a:moveTo>
                    <a:pt x="0" y="0"/>
                  </a:moveTo>
                  <a:lnTo>
                    <a:pt x="743" y="736"/>
                  </a:lnTo>
                  <a:lnTo>
                    <a:pt x="0" y="1479"/>
                  </a:lnTo>
                  <a:lnTo>
                    <a:pt x="700" y="1479"/>
                  </a:lnTo>
                  <a:lnTo>
                    <a:pt x="1442" y="736"/>
                  </a:lnTo>
                  <a:lnTo>
                    <a:pt x="700" y="0"/>
                  </a:ln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460" name="Google Shape;2460;p63"/>
            <p:cNvSpPr/>
            <p:nvPr/>
          </p:nvSpPr>
          <p:spPr>
            <a:xfrm>
              <a:off x="4822425" y="1877500"/>
              <a:ext cx="36075" cy="36975"/>
            </a:xfrm>
            <a:custGeom>
              <a:avLst/>
              <a:gdLst/>
              <a:ahLst/>
              <a:cxnLst/>
              <a:rect l="l" t="t" r="r" b="b"/>
              <a:pathLst>
                <a:path w="1443" h="1479" extrusionOk="0">
                  <a:moveTo>
                    <a:pt x="0" y="0"/>
                  </a:moveTo>
                  <a:lnTo>
                    <a:pt x="743" y="736"/>
                  </a:lnTo>
                  <a:lnTo>
                    <a:pt x="0" y="1479"/>
                  </a:lnTo>
                  <a:lnTo>
                    <a:pt x="700" y="1479"/>
                  </a:lnTo>
                  <a:lnTo>
                    <a:pt x="1443" y="736"/>
                  </a:lnTo>
                  <a:lnTo>
                    <a:pt x="700" y="0"/>
                  </a:ln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grpSp>
      <p:grpSp>
        <p:nvGrpSpPr>
          <p:cNvPr id="2461" name="Google Shape;2461;p63"/>
          <p:cNvGrpSpPr/>
          <p:nvPr/>
        </p:nvGrpSpPr>
        <p:grpSpPr>
          <a:xfrm>
            <a:off x="7772900" y="2576287"/>
            <a:ext cx="144979" cy="90049"/>
            <a:chOff x="4923925" y="1877500"/>
            <a:chExt cx="59525" cy="36975"/>
          </a:xfrm>
        </p:grpSpPr>
        <p:sp>
          <p:nvSpPr>
            <p:cNvPr id="2462" name="Google Shape;2462;p63"/>
            <p:cNvSpPr/>
            <p:nvPr/>
          </p:nvSpPr>
          <p:spPr>
            <a:xfrm>
              <a:off x="4923925" y="1877500"/>
              <a:ext cx="28875" cy="36975"/>
            </a:xfrm>
            <a:custGeom>
              <a:avLst/>
              <a:gdLst/>
              <a:ahLst/>
              <a:cxnLst/>
              <a:rect l="l" t="t" r="r" b="b"/>
              <a:pathLst>
                <a:path w="1155" h="1479" extrusionOk="0">
                  <a:moveTo>
                    <a:pt x="332" y="0"/>
                  </a:moveTo>
                  <a:cubicBezTo>
                    <a:pt x="116" y="0"/>
                    <a:pt x="1" y="260"/>
                    <a:pt x="159" y="419"/>
                  </a:cubicBezTo>
                  <a:lnTo>
                    <a:pt x="433" y="700"/>
                  </a:lnTo>
                  <a:cubicBezTo>
                    <a:pt x="455" y="722"/>
                    <a:pt x="455" y="758"/>
                    <a:pt x="433" y="779"/>
                  </a:cubicBezTo>
                  <a:lnTo>
                    <a:pt x="159" y="1053"/>
                  </a:lnTo>
                  <a:cubicBezTo>
                    <a:pt x="1" y="1212"/>
                    <a:pt x="116" y="1479"/>
                    <a:pt x="332" y="1479"/>
                  </a:cubicBezTo>
                  <a:cubicBezTo>
                    <a:pt x="397" y="1479"/>
                    <a:pt x="462" y="1450"/>
                    <a:pt x="506" y="1407"/>
                  </a:cubicBezTo>
                  <a:lnTo>
                    <a:pt x="1133" y="779"/>
                  </a:lnTo>
                  <a:cubicBezTo>
                    <a:pt x="1155" y="758"/>
                    <a:pt x="1155" y="722"/>
                    <a:pt x="1133" y="700"/>
                  </a:cubicBezTo>
                  <a:lnTo>
                    <a:pt x="506" y="73"/>
                  </a:lnTo>
                  <a:cubicBezTo>
                    <a:pt x="462" y="22"/>
                    <a:pt x="397" y="0"/>
                    <a:pt x="332" y="0"/>
                  </a:cubicBez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463" name="Google Shape;2463;p63"/>
            <p:cNvSpPr/>
            <p:nvPr/>
          </p:nvSpPr>
          <p:spPr>
            <a:xfrm>
              <a:off x="4954575" y="1877500"/>
              <a:ext cx="28875" cy="36975"/>
            </a:xfrm>
            <a:custGeom>
              <a:avLst/>
              <a:gdLst/>
              <a:ahLst/>
              <a:cxnLst/>
              <a:rect l="l" t="t" r="r" b="b"/>
              <a:pathLst>
                <a:path w="1155" h="1479" extrusionOk="0">
                  <a:moveTo>
                    <a:pt x="333" y="0"/>
                  </a:moveTo>
                  <a:cubicBezTo>
                    <a:pt x="116" y="0"/>
                    <a:pt x="1" y="260"/>
                    <a:pt x="159" y="419"/>
                  </a:cubicBezTo>
                  <a:lnTo>
                    <a:pt x="434" y="700"/>
                  </a:lnTo>
                  <a:cubicBezTo>
                    <a:pt x="455" y="722"/>
                    <a:pt x="455" y="758"/>
                    <a:pt x="434" y="779"/>
                  </a:cubicBezTo>
                  <a:lnTo>
                    <a:pt x="159" y="1053"/>
                  </a:lnTo>
                  <a:cubicBezTo>
                    <a:pt x="1" y="1212"/>
                    <a:pt x="116" y="1479"/>
                    <a:pt x="333" y="1479"/>
                  </a:cubicBezTo>
                  <a:cubicBezTo>
                    <a:pt x="397" y="1479"/>
                    <a:pt x="462" y="1450"/>
                    <a:pt x="506" y="1407"/>
                  </a:cubicBezTo>
                  <a:lnTo>
                    <a:pt x="1133" y="779"/>
                  </a:lnTo>
                  <a:cubicBezTo>
                    <a:pt x="1155" y="758"/>
                    <a:pt x="1155" y="722"/>
                    <a:pt x="1133" y="700"/>
                  </a:cubicBezTo>
                  <a:lnTo>
                    <a:pt x="506" y="73"/>
                  </a:lnTo>
                  <a:cubicBezTo>
                    <a:pt x="462" y="22"/>
                    <a:pt x="397" y="0"/>
                    <a:pt x="333" y="0"/>
                  </a:cubicBez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grpSp>
      <p:grpSp>
        <p:nvGrpSpPr>
          <p:cNvPr id="2464" name="Google Shape;2464;p63"/>
          <p:cNvGrpSpPr/>
          <p:nvPr/>
        </p:nvGrpSpPr>
        <p:grpSpPr>
          <a:xfrm>
            <a:off x="8067391" y="2558477"/>
            <a:ext cx="141447" cy="125667"/>
            <a:chOff x="5058450" y="1870100"/>
            <a:chExt cx="58075" cy="51600"/>
          </a:xfrm>
        </p:grpSpPr>
        <p:sp>
          <p:nvSpPr>
            <p:cNvPr id="2465" name="Google Shape;2465;p63"/>
            <p:cNvSpPr/>
            <p:nvPr/>
          </p:nvSpPr>
          <p:spPr>
            <a:xfrm>
              <a:off x="5058450" y="1870100"/>
              <a:ext cx="25800" cy="51600"/>
            </a:xfrm>
            <a:custGeom>
              <a:avLst/>
              <a:gdLst/>
              <a:ahLst/>
              <a:cxnLst/>
              <a:rect l="l" t="t" r="r" b="b"/>
              <a:pathLst>
                <a:path w="1032" h="2064" extrusionOk="0">
                  <a:moveTo>
                    <a:pt x="0" y="1"/>
                  </a:moveTo>
                  <a:lnTo>
                    <a:pt x="0" y="621"/>
                  </a:lnTo>
                  <a:lnTo>
                    <a:pt x="0" y="1443"/>
                  </a:lnTo>
                  <a:lnTo>
                    <a:pt x="0" y="2063"/>
                  </a:lnTo>
                  <a:lnTo>
                    <a:pt x="1032" y="1032"/>
                  </a:lnTo>
                  <a:lnTo>
                    <a:pt x="0" y="1"/>
                  </a:ln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466" name="Google Shape;2466;p63"/>
            <p:cNvSpPr/>
            <p:nvPr/>
          </p:nvSpPr>
          <p:spPr>
            <a:xfrm>
              <a:off x="5090725" y="1870100"/>
              <a:ext cx="25800" cy="51600"/>
            </a:xfrm>
            <a:custGeom>
              <a:avLst/>
              <a:gdLst/>
              <a:ahLst/>
              <a:cxnLst/>
              <a:rect l="l" t="t" r="r" b="b"/>
              <a:pathLst>
                <a:path w="1032" h="2064" extrusionOk="0">
                  <a:moveTo>
                    <a:pt x="0" y="1"/>
                  </a:moveTo>
                  <a:lnTo>
                    <a:pt x="0" y="621"/>
                  </a:lnTo>
                  <a:lnTo>
                    <a:pt x="0" y="1443"/>
                  </a:lnTo>
                  <a:lnTo>
                    <a:pt x="0" y="2063"/>
                  </a:lnTo>
                  <a:lnTo>
                    <a:pt x="1032" y="1032"/>
                  </a:lnTo>
                  <a:lnTo>
                    <a:pt x="0" y="1"/>
                  </a:ln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grpSp>
      <p:grpSp>
        <p:nvGrpSpPr>
          <p:cNvPr id="2467" name="Google Shape;2467;p63"/>
          <p:cNvGrpSpPr/>
          <p:nvPr/>
        </p:nvGrpSpPr>
        <p:grpSpPr>
          <a:xfrm>
            <a:off x="7481906" y="2980886"/>
            <a:ext cx="101077" cy="107645"/>
            <a:chOff x="4811425" y="2065025"/>
            <a:chExt cx="41500" cy="44200"/>
          </a:xfrm>
        </p:grpSpPr>
        <p:sp>
          <p:nvSpPr>
            <p:cNvPr id="2468" name="Google Shape;2468;p63"/>
            <p:cNvSpPr/>
            <p:nvPr/>
          </p:nvSpPr>
          <p:spPr>
            <a:xfrm>
              <a:off x="4825300" y="2065025"/>
              <a:ext cx="27625" cy="44200"/>
            </a:xfrm>
            <a:custGeom>
              <a:avLst/>
              <a:gdLst/>
              <a:ahLst/>
              <a:cxnLst/>
              <a:rect l="l" t="t" r="r" b="b"/>
              <a:pathLst>
                <a:path w="1105" h="1768" extrusionOk="0">
                  <a:moveTo>
                    <a:pt x="217" y="0"/>
                  </a:moveTo>
                  <a:lnTo>
                    <a:pt x="1" y="224"/>
                  </a:lnTo>
                  <a:lnTo>
                    <a:pt x="657" y="880"/>
                  </a:lnTo>
                  <a:lnTo>
                    <a:pt x="1" y="1544"/>
                  </a:lnTo>
                  <a:lnTo>
                    <a:pt x="217" y="1767"/>
                  </a:lnTo>
                  <a:lnTo>
                    <a:pt x="1104" y="880"/>
                  </a:lnTo>
                  <a:lnTo>
                    <a:pt x="217" y="0"/>
                  </a:ln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469" name="Google Shape;2469;p63"/>
            <p:cNvSpPr/>
            <p:nvPr/>
          </p:nvSpPr>
          <p:spPr>
            <a:xfrm>
              <a:off x="4811425" y="2072950"/>
              <a:ext cx="19850" cy="28350"/>
            </a:xfrm>
            <a:custGeom>
              <a:avLst/>
              <a:gdLst/>
              <a:ahLst/>
              <a:cxnLst/>
              <a:rect l="l" t="t" r="r" b="b"/>
              <a:pathLst>
                <a:path w="794" h="1134" extrusionOk="0">
                  <a:moveTo>
                    <a:pt x="224" y="1"/>
                  </a:moveTo>
                  <a:lnTo>
                    <a:pt x="0" y="224"/>
                  </a:lnTo>
                  <a:lnTo>
                    <a:pt x="346" y="563"/>
                  </a:lnTo>
                  <a:lnTo>
                    <a:pt x="0" y="909"/>
                  </a:lnTo>
                  <a:lnTo>
                    <a:pt x="224" y="1133"/>
                  </a:lnTo>
                  <a:lnTo>
                    <a:pt x="794" y="563"/>
                  </a:lnTo>
                  <a:lnTo>
                    <a:pt x="224" y="1"/>
                  </a:ln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grpSp>
      <p:grpSp>
        <p:nvGrpSpPr>
          <p:cNvPr id="2470" name="Google Shape;2470;p63"/>
          <p:cNvGrpSpPr/>
          <p:nvPr/>
        </p:nvGrpSpPr>
        <p:grpSpPr>
          <a:xfrm>
            <a:off x="7774343" y="2981099"/>
            <a:ext cx="120867" cy="107218"/>
            <a:chOff x="4929875" y="2065025"/>
            <a:chExt cx="49625" cy="44025"/>
          </a:xfrm>
        </p:grpSpPr>
        <p:sp>
          <p:nvSpPr>
            <p:cNvPr id="2471" name="Google Shape;2471;p63"/>
            <p:cNvSpPr/>
            <p:nvPr/>
          </p:nvSpPr>
          <p:spPr>
            <a:xfrm>
              <a:off x="4950075" y="2065025"/>
              <a:ext cx="29425" cy="44025"/>
            </a:xfrm>
            <a:custGeom>
              <a:avLst/>
              <a:gdLst/>
              <a:ahLst/>
              <a:cxnLst/>
              <a:rect l="l" t="t" r="r" b="b"/>
              <a:pathLst>
                <a:path w="1177" h="1761" extrusionOk="0">
                  <a:moveTo>
                    <a:pt x="1" y="0"/>
                  </a:moveTo>
                  <a:lnTo>
                    <a:pt x="729" y="880"/>
                  </a:lnTo>
                  <a:lnTo>
                    <a:pt x="1" y="1760"/>
                  </a:lnTo>
                  <a:lnTo>
                    <a:pt x="1176" y="880"/>
                  </a:lnTo>
                  <a:lnTo>
                    <a:pt x="1" y="0"/>
                  </a:ln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472" name="Google Shape;2472;p63"/>
            <p:cNvSpPr/>
            <p:nvPr/>
          </p:nvSpPr>
          <p:spPr>
            <a:xfrm>
              <a:off x="4929875" y="2065025"/>
              <a:ext cx="29425" cy="44025"/>
            </a:xfrm>
            <a:custGeom>
              <a:avLst/>
              <a:gdLst/>
              <a:ahLst/>
              <a:cxnLst/>
              <a:rect l="l" t="t" r="r" b="b"/>
              <a:pathLst>
                <a:path w="1177" h="1761" extrusionOk="0">
                  <a:moveTo>
                    <a:pt x="1" y="0"/>
                  </a:moveTo>
                  <a:lnTo>
                    <a:pt x="736" y="880"/>
                  </a:lnTo>
                  <a:lnTo>
                    <a:pt x="1" y="1760"/>
                  </a:lnTo>
                  <a:lnTo>
                    <a:pt x="1" y="1760"/>
                  </a:lnTo>
                  <a:lnTo>
                    <a:pt x="1176" y="880"/>
                  </a:lnTo>
                  <a:lnTo>
                    <a:pt x="1" y="0"/>
                  </a:ln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grpSp>
      <p:grpSp>
        <p:nvGrpSpPr>
          <p:cNvPr id="2473" name="Google Shape;2473;p63"/>
          <p:cNvGrpSpPr/>
          <p:nvPr/>
        </p:nvGrpSpPr>
        <p:grpSpPr>
          <a:xfrm>
            <a:off x="8103011" y="2984113"/>
            <a:ext cx="70206" cy="101191"/>
            <a:chOff x="5083925" y="2066350"/>
            <a:chExt cx="28825" cy="41550"/>
          </a:xfrm>
        </p:grpSpPr>
        <p:sp>
          <p:nvSpPr>
            <p:cNvPr id="2474" name="Google Shape;2474;p63"/>
            <p:cNvSpPr/>
            <p:nvPr/>
          </p:nvSpPr>
          <p:spPr>
            <a:xfrm>
              <a:off x="5084050" y="2066350"/>
              <a:ext cx="28700" cy="41550"/>
            </a:xfrm>
            <a:custGeom>
              <a:avLst/>
              <a:gdLst/>
              <a:ahLst/>
              <a:cxnLst/>
              <a:rect l="l" t="t" r="r" b="b"/>
              <a:pathLst>
                <a:path w="1148" h="1662" extrusionOk="0">
                  <a:moveTo>
                    <a:pt x="52" y="1"/>
                  </a:moveTo>
                  <a:cubicBezTo>
                    <a:pt x="27" y="1"/>
                    <a:pt x="0" y="24"/>
                    <a:pt x="0" y="56"/>
                  </a:cubicBezTo>
                  <a:lnTo>
                    <a:pt x="0" y="200"/>
                  </a:lnTo>
                  <a:cubicBezTo>
                    <a:pt x="0" y="243"/>
                    <a:pt x="22" y="279"/>
                    <a:pt x="51" y="308"/>
                  </a:cubicBezTo>
                  <a:lnTo>
                    <a:pt x="700" y="791"/>
                  </a:lnTo>
                  <a:cubicBezTo>
                    <a:pt x="729" y="813"/>
                    <a:pt x="729" y="849"/>
                    <a:pt x="700" y="871"/>
                  </a:cubicBezTo>
                  <a:lnTo>
                    <a:pt x="51" y="1354"/>
                  </a:lnTo>
                  <a:cubicBezTo>
                    <a:pt x="22" y="1383"/>
                    <a:pt x="0" y="1419"/>
                    <a:pt x="0" y="1462"/>
                  </a:cubicBezTo>
                  <a:lnTo>
                    <a:pt x="0" y="1613"/>
                  </a:lnTo>
                  <a:cubicBezTo>
                    <a:pt x="0" y="1639"/>
                    <a:pt x="26" y="1661"/>
                    <a:pt x="51" y="1661"/>
                  </a:cubicBezTo>
                  <a:cubicBezTo>
                    <a:pt x="61" y="1661"/>
                    <a:pt x="71" y="1658"/>
                    <a:pt x="80" y="1649"/>
                  </a:cubicBezTo>
                  <a:lnTo>
                    <a:pt x="1111" y="878"/>
                  </a:lnTo>
                  <a:cubicBezTo>
                    <a:pt x="1147" y="856"/>
                    <a:pt x="1147" y="806"/>
                    <a:pt x="1111" y="784"/>
                  </a:cubicBezTo>
                  <a:lnTo>
                    <a:pt x="80" y="12"/>
                  </a:lnTo>
                  <a:cubicBezTo>
                    <a:pt x="72" y="4"/>
                    <a:pt x="62" y="1"/>
                    <a:pt x="52" y="1"/>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475" name="Google Shape;2475;p63"/>
            <p:cNvSpPr/>
            <p:nvPr/>
          </p:nvSpPr>
          <p:spPr>
            <a:xfrm>
              <a:off x="5083925" y="2081325"/>
              <a:ext cx="8800" cy="11600"/>
            </a:xfrm>
            <a:custGeom>
              <a:avLst/>
              <a:gdLst/>
              <a:ahLst/>
              <a:cxnLst/>
              <a:rect l="l" t="t" r="r" b="b"/>
              <a:pathLst>
                <a:path w="352" h="464" extrusionOk="0">
                  <a:moveTo>
                    <a:pt x="53" y="0"/>
                  </a:moveTo>
                  <a:cubicBezTo>
                    <a:pt x="25" y="0"/>
                    <a:pt x="0" y="24"/>
                    <a:pt x="5" y="55"/>
                  </a:cubicBezTo>
                  <a:lnTo>
                    <a:pt x="5" y="416"/>
                  </a:lnTo>
                  <a:cubicBezTo>
                    <a:pt x="5" y="442"/>
                    <a:pt x="31" y="464"/>
                    <a:pt x="56" y="464"/>
                  </a:cubicBezTo>
                  <a:cubicBezTo>
                    <a:pt x="66" y="464"/>
                    <a:pt x="76" y="460"/>
                    <a:pt x="85" y="452"/>
                  </a:cubicBezTo>
                  <a:lnTo>
                    <a:pt x="323" y="279"/>
                  </a:lnTo>
                  <a:cubicBezTo>
                    <a:pt x="352" y="257"/>
                    <a:pt x="352" y="207"/>
                    <a:pt x="323" y="185"/>
                  </a:cubicBezTo>
                  <a:lnTo>
                    <a:pt x="85" y="12"/>
                  </a:lnTo>
                  <a:cubicBezTo>
                    <a:pt x="75" y="4"/>
                    <a:pt x="63" y="0"/>
                    <a:pt x="53" y="0"/>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grpSp>
      <p:grpSp>
        <p:nvGrpSpPr>
          <p:cNvPr id="2476" name="Google Shape;2476;p63"/>
          <p:cNvGrpSpPr/>
          <p:nvPr/>
        </p:nvGrpSpPr>
        <p:grpSpPr>
          <a:xfrm>
            <a:off x="7134565" y="2999760"/>
            <a:ext cx="181026" cy="69896"/>
            <a:chOff x="4659775" y="2072775"/>
            <a:chExt cx="74325" cy="28700"/>
          </a:xfrm>
        </p:grpSpPr>
        <p:sp>
          <p:nvSpPr>
            <p:cNvPr id="2477" name="Google Shape;2477;p63"/>
            <p:cNvSpPr/>
            <p:nvPr/>
          </p:nvSpPr>
          <p:spPr>
            <a:xfrm>
              <a:off x="4659775" y="2072775"/>
              <a:ext cx="38075" cy="28700"/>
            </a:xfrm>
            <a:custGeom>
              <a:avLst/>
              <a:gdLst/>
              <a:ahLst/>
              <a:cxnLst/>
              <a:rect l="l" t="t" r="r" b="b"/>
              <a:pathLst>
                <a:path w="1523" h="1148" extrusionOk="0">
                  <a:moveTo>
                    <a:pt x="1" y="0"/>
                  </a:moveTo>
                  <a:lnTo>
                    <a:pt x="578" y="570"/>
                  </a:lnTo>
                  <a:lnTo>
                    <a:pt x="1" y="1147"/>
                  </a:lnTo>
                  <a:lnTo>
                    <a:pt x="945" y="1147"/>
                  </a:lnTo>
                  <a:lnTo>
                    <a:pt x="1522" y="570"/>
                  </a:lnTo>
                  <a:lnTo>
                    <a:pt x="945" y="0"/>
                  </a:ln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478" name="Google Shape;2478;p63"/>
            <p:cNvSpPr/>
            <p:nvPr/>
          </p:nvSpPr>
          <p:spPr>
            <a:xfrm>
              <a:off x="4691875" y="2072775"/>
              <a:ext cx="24550" cy="28700"/>
            </a:xfrm>
            <a:custGeom>
              <a:avLst/>
              <a:gdLst/>
              <a:ahLst/>
              <a:cxnLst/>
              <a:rect l="l" t="t" r="r" b="b"/>
              <a:pathLst>
                <a:path w="982" h="1148" extrusionOk="0">
                  <a:moveTo>
                    <a:pt x="0" y="0"/>
                  </a:moveTo>
                  <a:lnTo>
                    <a:pt x="570" y="570"/>
                  </a:lnTo>
                  <a:lnTo>
                    <a:pt x="0" y="1147"/>
                  </a:lnTo>
                  <a:lnTo>
                    <a:pt x="411" y="1147"/>
                  </a:lnTo>
                  <a:lnTo>
                    <a:pt x="981" y="570"/>
                  </a:lnTo>
                  <a:lnTo>
                    <a:pt x="411" y="0"/>
                  </a:ln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479" name="Google Shape;2479;p63"/>
            <p:cNvSpPr/>
            <p:nvPr/>
          </p:nvSpPr>
          <p:spPr>
            <a:xfrm>
              <a:off x="4709350" y="2072775"/>
              <a:ext cx="24750" cy="28700"/>
            </a:xfrm>
            <a:custGeom>
              <a:avLst/>
              <a:gdLst/>
              <a:ahLst/>
              <a:cxnLst/>
              <a:rect l="l" t="t" r="r" b="b"/>
              <a:pathLst>
                <a:path w="990" h="1148" extrusionOk="0">
                  <a:moveTo>
                    <a:pt x="1" y="0"/>
                  </a:moveTo>
                  <a:lnTo>
                    <a:pt x="578" y="570"/>
                  </a:lnTo>
                  <a:lnTo>
                    <a:pt x="1" y="1147"/>
                  </a:lnTo>
                  <a:lnTo>
                    <a:pt x="412" y="1147"/>
                  </a:lnTo>
                  <a:lnTo>
                    <a:pt x="989" y="570"/>
                  </a:lnTo>
                  <a:lnTo>
                    <a:pt x="412" y="0"/>
                  </a:ln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grpSp>
      <p:grpSp>
        <p:nvGrpSpPr>
          <p:cNvPr id="2480" name="Google Shape;2480;p63"/>
          <p:cNvGrpSpPr/>
          <p:nvPr/>
        </p:nvGrpSpPr>
        <p:grpSpPr>
          <a:xfrm>
            <a:off x="8054422" y="2790325"/>
            <a:ext cx="167387" cy="89197"/>
            <a:chOff x="4662475" y="1976500"/>
            <a:chExt cx="68725" cy="36625"/>
          </a:xfrm>
        </p:grpSpPr>
        <p:sp>
          <p:nvSpPr>
            <p:cNvPr id="2481" name="Google Shape;2481;p63"/>
            <p:cNvSpPr/>
            <p:nvPr/>
          </p:nvSpPr>
          <p:spPr>
            <a:xfrm>
              <a:off x="4690800" y="1976500"/>
              <a:ext cx="40400" cy="36625"/>
            </a:xfrm>
            <a:custGeom>
              <a:avLst/>
              <a:gdLst/>
              <a:ahLst/>
              <a:cxnLst/>
              <a:rect l="l" t="t" r="r" b="b"/>
              <a:pathLst>
                <a:path w="1616" h="1465" extrusionOk="0">
                  <a:moveTo>
                    <a:pt x="887" y="0"/>
                  </a:moveTo>
                  <a:lnTo>
                    <a:pt x="692" y="188"/>
                  </a:lnTo>
                  <a:lnTo>
                    <a:pt x="1104" y="599"/>
                  </a:lnTo>
                  <a:lnTo>
                    <a:pt x="0" y="599"/>
                  </a:lnTo>
                  <a:lnTo>
                    <a:pt x="0" y="866"/>
                  </a:lnTo>
                  <a:lnTo>
                    <a:pt x="1104" y="866"/>
                  </a:lnTo>
                  <a:lnTo>
                    <a:pt x="692" y="1269"/>
                  </a:lnTo>
                  <a:lnTo>
                    <a:pt x="887" y="1464"/>
                  </a:lnTo>
                  <a:lnTo>
                    <a:pt x="1616" y="729"/>
                  </a:lnTo>
                  <a:lnTo>
                    <a:pt x="887" y="0"/>
                  </a:ln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482" name="Google Shape;2482;p63"/>
            <p:cNvSpPr/>
            <p:nvPr/>
          </p:nvSpPr>
          <p:spPr>
            <a:xfrm>
              <a:off x="4674375" y="1991450"/>
              <a:ext cx="10675" cy="6700"/>
            </a:xfrm>
            <a:custGeom>
              <a:avLst/>
              <a:gdLst/>
              <a:ahLst/>
              <a:cxnLst/>
              <a:rect l="l" t="t" r="r" b="b"/>
              <a:pathLst>
                <a:path w="427" h="268" extrusionOk="0">
                  <a:moveTo>
                    <a:pt x="1" y="1"/>
                  </a:moveTo>
                  <a:lnTo>
                    <a:pt x="1" y="268"/>
                  </a:lnTo>
                  <a:lnTo>
                    <a:pt x="426" y="268"/>
                  </a:lnTo>
                  <a:lnTo>
                    <a:pt x="426" y="1"/>
                  </a:ln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483" name="Google Shape;2483;p63"/>
            <p:cNvSpPr/>
            <p:nvPr/>
          </p:nvSpPr>
          <p:spPr>
            <a:xfrm>
              <a:off x="4662475" y="1991450"/>
              <a:ext cx="5625" cy="6700"/>
            </a:xfrm>
            <a:custGeom>
              <a:avLst/>
              <a:gdLst/>
              <a:ahLst/>
              <a:cxnLst/>
              <a:rect l="l" t="t" r="r" b="b"/>
              <a:pathLst>
                <a:path w="225" h="268" extrusionOk="0">
                  <a:moveTo>
                    <a:pt x="1" y="1"/>
                  </a:moveTo>
                  <a:lnTo>
                    <a:pt x="1" y="268"/>
                  </a:lnTo>
                  <a:lnTo>
                    <a:pt x="224" y="268"/>
                  </a:lnTo>
                  <a:lnTo>
                    <a:pt x="224" y="1"/>
                  </a:ln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grpSp>
      <p:grpSp>
        <p:nvGrpSpPr>
          <p:cNvPr id="2484" name="Google Shape;2484;p63"/>
          <p:cNvGrpSpPr/>
          <p:nvPr/>
        </p:nvGrpSpPr>
        <p:grpSpPr>
          <a:xfrm>
            <a:off x="7751327" y="2793764"/>
            <a:ext cx="166899" cy="82317"/>
            <a:chOff x="4920150" y="1977875"/>
            <a:chExt cx="68525" cy="33800"/>
          </a:xfrm>
        </p:grpSpPr>
        <p:sp>
          <p:nvSpPr>
            <p:cNvPr id="2485" name="Google Shape;2485;p63"/>
            <p:cNvSpPr/>
            <p:nvPr/>
          </p:nvSpPr>
          <p:spPr>
            <a:xfrm>
              <a:off x="4949175" y="1977875"/>
              <a:ext cx="39500" cy="33800"/>
            </a:xfrm>
            <a:custGeom>
              <a:avLst/>
              <a:gdLst/>
              <a:ahLst/>
              <a:cxnLst/>
              <a:rect l="l" t="t" r="r" b="b"/>
              <a:pathLst>
                <a:path w="1580" h="1352" extrusionOk="0">
                  <a:moveTo>
                    <a:pt x="891" y="1"/>
                  </a:moveTo>
                  <a:cubicBezTo>
                    <a:pt x="859" y="1"/>
                    <a:pt x="828" y="12"/>
                    <a:pt x="801" y="32"/>
                  </a:cubicBezTo>
                  <a:cubicBezTo>
                    <a:pt x="743" y="89"/>
                    <a:pt x="743" y="176"/>
                    <a:pt x="801" y="226"/>
                  </a:cubicBezTo>
                  <a:lnTo>
                    <a:pt x="1039" y="472"/>
                  </a:lnTo>
                  <a:cubicBezTo>
                    <a:pt x="1068" y="493"/>
                    <a:pt x="1046" y="544"/>
                    <a:pt x="1010" y="544"/>
                  </a:cubicBezTo>
                  <a:lnTo>
                    <a:pt x="152" y="544"/>
                  </a:lnTo>
                  <a:cubicBezTo>
                    <a:pt x="147" y="543"/>
                    <a:pt x="143" y="543"/>
                    <a:pt x="139" y="543"/>
                  </a:cubicBezTo>
                  <a:cubicBezTo>
                    <a:pt x="66" y="543"/>
                    <a:pt x="14" y="598"/>
                    <a:pt x="8" y="666"/>
                  </a:cubicBezTo>
                  <a:cubicBezTo>
                    <a:pt x="0" y="746"/>
                    <a:pt x="65" y="811"/>
                    <a:pt x="145" y="811"/>
                  </a:cubicBezTo>
                  <a:lnTo>
                    <a:pt x="1010" y="811"/>
                  </a:lnTo>
                  <a:cubicBezTo>
                    <a:pt x="1046" y="811"/>
                    <a:pt x="1068" y="854"/>
                    <a:pt x="1039" y="883"/>
                  </a:cubicBezTo>
                  <a:lnTo>
                    <a:pt x="808" y="1113"/>
                  </a:lnTo>
                  <a:cubicBezTo>
                    <a:pt x="758" y="1164"/>
                    <a:pt x="751" y="1251"/>
                    <a:pt x="794" y="1308"/>
                  </a:cubicBezTo>
                  <a:cubicBezTo>
                    <a:pt x="823" y="1337"/>
                    <a:pt x="859" y="1351"/>
                    <a:pt x="895" y="1351"/>
                  </a:cubicBezTo>
                  <a:cubicBezTo>
                    <a:pt x="931" y="1351"/>
                    <a:pt x="967" y="1337"/>
                    <a:pt x="996" y="1308"/>
                  </a:cubicBezTo>
                  <a:lnTo>
                    <a:pt x="1522" y="774"/>
                  </a:lnTo>
                  <a:cubicBezTo>
                    <a:pt x="1580" y="717"/>
                    <a:pt x="1573" y="630"/>
                    <a:pt x="1522" y="573"/>
                  </a:cubicBezTo>
                  <a:lnTo>
                    <a:pt x="996" y="46"/>
                  </a:lnTo>
                  <a:cubicBezTo>
                    <a:pt x="965" y="15"/>
                    <a:pt x="928" y="1"/>
                    <a:pt x="891" y="1"/>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486" name="Google Shape;2486;p63"/>
            <p:cNvSpPr/>
            <p:nvPr/>
          </p:nvSpPr>
          <p:spPr>
            <a:xfrm>
              <a:off x="4931875" y="1991450"/>
              <a:ext cx="12825" cy="6700"/>
            </a:xfrm>
            <a:custGeom>
              <a:avLst/>
              <a:gdLst/>
              <a:ahLst/>
              <a:cxnLst/>
              <a:rect l="l" t="t" r="r" b="b"/>
              <a:pathLst>
                <a:path w="513" h="268" extrusionOk="0">
                  <a:moveTo>
                    <a:pt x="180" y="1"/>
                  </a:moveTo>
                  <a:cubicBezTo>
                    <a:pt x="0" y="1"/>
                    <a:pt x="0" y="268"/>
                    <a:pt x="180" y="268"/>
                  </a:cubicBezTo>
                  <a:lnTo>
                    <a:pt x="332" y="268"/>
                  </a:lnTo>
                  <a:cubicBezTo>
                    <a:pt x="512" y="268"/>
                    <a:pt x="512" y="1"/>
                    <a:pt x="332" y="1"/>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487" name="Google Shape;2487;p63"/>
            <p:cNvSpPr/>
            <p:nvPr/>
          </p:nvSpPr>
          <p:spPr>
            <a:xfrm>
              <a:off x="4920150" y="1991450"/>
              <a:ext cx="9225" cy="6700"/>
            </a:xfrm>
            <a:custGeom>
              <a:avLst/>
              <a:gdLst/>
              <a:ahLst/>
              <a:cxnLst/>
              <a:rect l="l" t="t" r="r" b="b"/>
              <a:pathLst>
                <a:path w="369" h="268" extrusionOk="0">
                  <a:moveTo>
                    <a:pt x="181" y="1"/>
                  </a:moveTo>
                  <a:cubicBezTo>
                    <a:pt x="0" y="1"/>
                    <a:pt x="0" y="268"/>
                    <a:pt x="181" y="268"/>
                  </a:cubicBezTo>
                  <a:lnTo>
                    <a:pt x="195" y="268"/>
                  </a:lnTo>
                  <a:cubicBezTo>
                    <a:pt x="368" y="268"/>
                    <a:pt x="368" y="1"/>
                    <a:pt x="195" y="1"/>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grpSp>
      <p:grpSp>
        <p:nvGrpSpPr>
          <p:cNvPr id="2488" name="Google Shape;2488;p63"/>
          <p:cNvGrpSpPr/>
          <p:nvPr/>
        </p:nvGrpSpPr>
        <p:grpSpPr>
          <a:xfrm>
            <a:off x="7162483" y="3197683"/>
            <a:ext cx="125190" cy="127859"/>
            <a:chOff x="4676550" y="2160575"/>
            <a:chExt cx="51400" cy="52500"/>
          </a:xfrm>
        </p:grpSpPr>
        <p:sp>
          <p:nvSpPr>
            <p:cNvPr id="2489" name="Google Shape;2489;p63"/>
            <p:cNvSpPr/>
            <p:nvPr/>
          </p:nvSpPr>
          <p:spPr>
            <a:xfrm>
              <a:off x="4676550" y="2160575"/>
              <a:ext cx="27775" cy="52500"/>
            </a:xfrm>
            <a:custGeom>
              <a:avLst/>
              <a:gdLst/>
              <a:ahLst/>
              <a:cxnLst/>
              <a:rect l="l" t="t" r="r" b="b"/>
              <a:pathLst>
                <a:path w="1111" h="2100" extrusionOk="0">
                  <a:moveTo>
                    <a:pt x="0" y="1"/>
                  </a:moveTo>
                  <a:lnTo>
                    <a:pt x="823" y="1047"/>
                  </a:lnTo>
                  <a:lnTo>
                    <a:pt x="0" y="2100"/>
                  </a:lnTo>
                  <a:lnTo>
                    <a:pt x="289" y="2100"/>
                  </a:lnTo>
                  <a:lnTo>
                    <a:pt x="1111" y="1047"/>
                  </a:lnTo>
                  <a:lnTo>
                    <a:pt x="289" y="1"/>
                  </a:ln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490" name="Google Shape;2490;p63"/>
            <p:cNvSpPr/>
            <p:nvPr/>
          </p:nvSpPr>
          <p:spPr>
            <a:xfrm>
              <a:off x="4688275" y="2160575"/>
              <a:ext cx="27975" cy="52500"/>
            </a:xfrm>
            <a:custGeom>
              <a:avLst/>
              <a:gdLst/>
              <a:ahLst/>
              <a:cxnLst/>
              <a:rect l="l" t="t" r="r" b="b"/>
              <a:pathLst>
                <a:path w="1119" h="2100" extrusionOk="0">
                  <a:moveTo>
                    <a:pt x="0" y="1"/>
                  </a:moveTo>
                  <a:lnTo>
                    <a:pt x="822" y="1047"/>
                  </a:lnTo>
                  <a:lnTo>
                    <a:pt x="0" y="2100"/>
                  </a:lnTo>
                  <a:lnTo>
                    <a:pt x="296" y="2100"/>
                  </a:lnTo>
                  <a:lnTo>
                    <a:pt x="1118" y="1047"/>
                  </a:lnTo>
                  <a:lnTo>
                    <a:pt x="296" y="1"/>
                  </a:ln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491" name="Google Shape;2491;p63"/>
            <p:cNvSpPr/>
            <p:nvPr/>
          </p:nvSpPr>
          <p:spPr>
            <a:xfrm>
              <a:off x="4700175" y="2160575"/>
              <a:ext cx="27775" cy="52500"/>
            </a:xfrm>
            <a:custGeom>
              <a:avLst/>
              <a:gdLst/>
              <a:ahLst/>
              <a:cxnLst/>
              <a:rect l="l" t="t" r="r" b="b"/>
              <a:pathLst>
                <a:path w="1111" h="2100" extrusionOk="0">
                  <a:moveTo>
                    <a:pt x="0" y="1"/>
                  </a:moveTo>
                  <a:lnTo>
                    <a:pt x="822" y="1047"/>
                  </a:lnTo>
                  <a:lnTo>
                    <a:pt x="0" y="2100"/>
                  </a:lnTo>
                  <a:lnTo>
                    <a:pt x="289" y="2100"/>
                  </a:lnTo>
                  <a:lnTo>
                    <a:pt x="1111" y="1047"/>
                  </a:lnTo>
                  <a:lnTo>
                    <a:pt x="289" y="1"/>
                  </a:ln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grpSp>
      <p:grpSp>
        <p:nvGrpSpPr>
          <p:cNvPr id="2492" name="Google Shape;2492;p63"/>
          <p:cNvGrpSpPr/>
          <p:nvPr/>
        </p:nvGrpSpPr>
        <p:grpSpPr>
          <a:xfrm>
            <a:off x="7459742" y="3204714"/>
            <a:ext cx="145405" cy="113794"/>
            <a:chOff x="4768325" y="2163475"/>
            <a:chExt cx="59700" cy="46725"/>
          </a:xfrm>
        </p:grpSpPr>
        <p:sp>
          <p:nvSpPr>
            <p:cNvPr id="2493" name="Google Shape;2493;p63"/>
            <p:cNvSpPr/>
            <p:nvPr/>
          </p:nvSpPr>
          <p:spPr>
            <a:xfrm>
              <a:off x="4768325" y="2163475"/>
              <a:ext cx="35375" cy="46725"/>
            </a:xfrm>
            <a:custGeom>
              <a:avLst/>
              <a:gdLst/>
              <a:ahLst/>
              <a:cxnLst/>
              <a:rect l="l" t="t" r="r" b="b"/>
              <a:pathLst>
                <a:path w="1415" h="1869" extrusionOk="0">
                  <a:moveTo>
                    <a:pt x="0" y="0"/>
                  </a:moveTo>
                  <a:lnTo>
                    <a:pt x="895" y="931"/>
                  </a:lnTo>
                  <a:lnTo>
                    <a:pt x="0" y="1868"/>
                  </a:lnTo>
                  <a:lnTo>
                    <a:pt x="520" y="1868"/>
                  </a:lnTo>
                  <a:lnTo>
                    <a:pt x="1414" y="931"/>
                  </a:lnTo>
                  <a:lnTo>
                    <a:pt x="520" y="0"/>
                  </a:ln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494" name="Google Shape;2494;p63"/>
            <p:cNvSpPr/>
            <p:nvPr/>
          </p:nvSpPr>
          <p:spPr>
            <a:xfrm>
              <a:off x="4792475" y="2163475"/>
              <a:ext cx="35550" cy="46725"/>
            </a:xfrm>
            <a:custGeom>
              <a:avLst/>
              <a:gdLst/>
              <a:ahLst/>
              <a:cxnLst/>
              <a:rect l="l" t="t" r="r" b="b"/>
              <a:pathLst>
                <a:path w="1422" h="1869" extrusionOk="0">
                  <a:moveTo>
                    <a:pt x="1" y="0"/>
                  </a:moveTo>
                  <a:lnTo>
                    <a:pt x="895" y="931"/>
                  </a:lnTo>
                  <a:lnTo>
                    <a:pt x="1" y="1868"/>
                  </a:lnTo>
                  <a:lnTo>
                    <a:pt x="527" y="1868"/>
                  </a:lnTo>
                  <a:lnTo>
                    <a:pt x="1422" y="931"/>
                  </a:lnTo>
                  <a:lnTo>
                    <a:pt x="527" y="0"/>
                  </a:ln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grpSp>
      <p:sp>
        <p:nvSpPr>
          <p:cNvPr id="2495" name="Google Shape;2495;p63"/>
          <p:cNvSpPr/>
          <p:nvPr/>
        </p:nvSpPr>
        <p:spPr>
          <a:xfrm>
            <a:off x="7791697" y="3196222"/>
            <a:ext cx="86159" cy="130781"/>
          </a:xfrm>
          <a:custGeom>
            <a:avLst/>
            <a:gdLst/>
            <a:ahLst/>
            <a:cxnLst/>
            <a:rect l="l" t="t" r="r" b="b"/>
            <a:pathLst>
              <a:path w="1415" h="2148" extrusionOk="0">
                <a:moveTo>
                  <a:pt x="308" y="0"/>
                </a:moveTo>
                <a:cubicBezTo>
                  <a:pt x="152" y="0"/>
                  <a:pt x="1" y="123"/>
                  <a:pt x="1" y="308"/>
                </a:cubicBezTo>
                <a:lnTo>
                  <a:pt x="8" y="1844"/>
                </a:lnTo>
                <a:cubicBezTo>
                  <a:pt x="8" y="2026"/>
                  <a:pt x="158" y="2148"/>
                  <a:pt x="316" y="2148"/>
                </a:cubicBezTo>
                <a:cubicBezTo>
                  <a:pt x="390" y="2148"/>
                  <a:pt x="465" y="2121"/>
                  <a:pt x="527" y="2061"/>
                </a:cubicBezTo>
                <a:lnTo>
                  <a:pt x="1292" y="1296"/>
                </a:lnTo>
                <a:cubicBezTo>
                  <a:pt x="1414" y="1181"/>
                  <a:pt x="1414" y="986"/>
                  <a:pt x="1292" y="864"/>
                </a:cubicBezTo>
                <a:lnTo>
                  <a:pt x="520" y="92"/>
                </a:lnTo>
                <a:cubicBezTo>
                  <a:pt x="459" y="29"/>
                  <a:pt x="383" y="0"/>
                  <a:pt x="308" y="0"/>
                </a:cubicBez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496" name="Google Shape;2496;p63"/>
          <p:cNvSpPr/>
          <p:nvPr/>
        </p:nvSpPr>
        <p:spPr>
          <a:xfrm>
            <a:off x="8064072" y="4203307"/>
            <a:ext cx="148084" cy="162989"/>
          </a:xfrm>
          <a:custGeom>
            <a:avLst/>
            <a:gdLst/>
            <a:ahLst/>
            <a:cxnLst/>
            <a:rect l="l" t="t" r="r" b="b"/>
            <a:pathLst>
              <a:path w="2432" h="2677" extrusionOk="0">
                <a:moveTo>
                  <a:pt x="801" y="1"/>
                </a:moveTo>
                <a:lnTo>
                  <a:pt x="1205" y="751"/>
                </a:lnTo>
                <a:lnTo>
                  <a:pt x="1" y="751"/>
                </a:lnTo>
                <a:lnTo>
                  <a:pt x="1" y="1927"/>
                </a:lnTo>
                <a:lnTo>
                  <a:pt x="1205" y="1927"/>
                </a:lnTo>
                <a:lnTo>
                  <a:pt x="801" y="2677"/>
                </a:lnTo>
                <a:lnTo>
                  <a:pt x="2431" y="1335"/>
                </a:lnTo>
                <a:lnTo>
                  <a:pt x="801" y="1"/>
                </a:ln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497" name="Google Shape;2497;p63"/>
          <p:cNvSpPr/>
          <p:nvPr/>
        </p:nvSpPr>
        <p:spPr>
          <a:xfrm>
            <a:off x="7165529" y="3431528"/>
            <a:ext cx="119101" cy="163415"/>
          </a:xfrm>
          <a:custGeom>
            <a:avLst/>
            <a:gdLst/>
            <a:ahLst/>
            <a:cxnLst/>
            <a:rect l="l" t="t" r="r" b="b"/>
            <a:pathLst>
              <a:path w="1956" h="2684" extrusionOk="0">
                <a:moveTo>
                  <a:pt x="1" y="0"/>
                </a:moveTo>
                <a:lnTo>
                  <a:pt x="787" y="1342"/>
                </a:lnTo>
                <a:lnTo>
                  <a:pt x="1" y="2683"/>
                </a:lnTo>
                <a:lnTo>
                  <a:pt x="1955" y="1342"/>
                </a:lnTo>
                <a:lnTo>
                  <a:pt x="1" y="0"/>
                </a:ln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498" name="Google Shape;2498;p63"/>
          <p:cNvSpPr/>
          <p:nvPr/>
        </p:nvSpPr>
        <p:spPr>
          <a:xfrm>
            <a:off x="7133500" y="4219137"/>
            <a:ext cx="183157" cy="131329"/>
          </a:xfrm>
          <a:custGeom>
            <a:avLst/>
            <a:gdLst/>
            <a:ahLst/>
            <a:cxnLst/>
            <a:rect l="l" t="t" r="r" b="b"/>
            <a:pathLst>
              <a:path w="3008" h="2157" extrusionOk="0">
                <a:moveTo>
                  <a:pt x="0" y="0"/>
                </a:moveTo>
                <a:lnTo>
                  <a:pt x="729" y="1075"/>
                </a:lnTo>
                <a:lnTo>
                  <a:pt x="0" y="2157"/>
                </a:lnTo>
                <a:lnTo>
                  <a:pt x="0" y="2157"/>
                </a:lnTo>
                <a:lnTo>
                  <a:pt x="3008" y="1075"/>
                </a:lnTo>
                <a:lnTo>
                  <a:pt x="0" y="0"/>
                </a:ln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499" name="Google Shape;2499;p63"/>
          <p:cNvSpPr/>
          <p:nvPr/>
        </p:nvSpPr>
        <p:spPr>
          <a:xfrm>
            <a:off x="7150824" y="3700781"/>
            <a:ext cx="148511" cy="112515"/>
          </a:xfrm>
          <a:custGeom>
            <a:avLst/>
            <a:gdLst/>
            <a:ahLst/>
            <a:cxnLst/>
            <a:rect l="l" t="t" r="r" b="b"/>
            <a:pathLst>
              <a:path w="2439" h="1848" extrusionOk="0">
                <a:moveTo>
                  <a:pt x="1580" y="1"/>
                </a:moveTo>
                <a:lnTo>
                  <a:pt x="1371" y="203"/>
                </a:lnTo>
                <a:lnTo>
                  <a:pt x="1919" y="780"/>
                </a:lnTo>
                <a:lnTo>
                  <a:pt x="1" y="780"/>
                </a:lnTo>
                <a:lnTo>
                  <a:pt x="1" y="1068"/>
                </a:lnTo>
                <a:lnTo>
                  <a:pt x="1919" y="1068"/>
                </a:lnTo>
                <a:lnTo>
                  <a:pt x="1371" y="1645"/>
                </a:lnTo>
                <a:lnTo>
                  <a:pt x="1580" y="1847"/>
                </a:lnTo>
                <a:lnTo>
                  <a:pt x="2439" y="924"/>
                </a:lnTo>
                <a:lnTo>
                  <a:pt x="1580" y="1"/>
                </a:ln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00" name="Google Shape;2500;p63"/>
          <p:cNvSpPr/>
          <p:nvPr/>
        </p:nvSpPr>
        <p:spPr>
          <a:xfrm>
            <a:off x="7784573" y="3682698"/>
            <a:ext cx="100408" cy="148681"/>
          </a:xfrm>
          <a:custGeom>
            <a:avLst/>
            <a:gdLst/>
            <a:ahLst/>
            <a:cxnLst/>
            <a:rect l="l" t="t" r="r" b="b"/>
            <a:pathLst>
              <a:path w="1649" h="2442" extrusionOk="0">
                <a:moveTo>
                  <a:pt x="501" y="1"/>
                </a:moveTo>
                <a:cubicBezTo>
                  <a:pt x="238" y="1"/>
                  <a:pt x="1" y="336"/>
                  <a:pt x="250" y="590"/>
                </a:cubicBezTo>
                <a:lnTo>
                  <a:pt x="841" y="1232"/>
                </a:lnTo>
                <a:lnTo>
                  <a:pt x="250" y="1874"/>
                </a:lnTo>
                <a:cubicBezTo>
                  <a:pt x="36" y="2126"/>
                  <a:pt x="260" y="2441"/>
                  <a:pt x="516" y="2441"/>
                </a:cubicBezTo>
                <a:cubicBezTo>
                  <a:pt x="596" y="2441"/>
                  <a:pt x="680" y="2410"/>
                  <a:pt x="754" y="2336"/>
                </a:cubicBezTo>
                <a:lnTo>
                  <a:pt x="1555" y="1463"/>
                </a:lnTo>
                <a:cubicBezTo>
                  <a:pt x="1613" y="1405"/>
                  <a:pt x="1641" y="1326"/>
                  <a:pt x="1649" y="1246"/>
                </a:cubicBezTo>
                <a:cubicBezTo>
                  <a:pt x="1649" y="1239"/>
                  <a:pt x="1649" y="1239"/>
                  <a:pt x="1649" y="1232"/>
                </a:cubicBezTo>
                <a:cubicBezTo>
                  <a:pt x="1649" y="1225"/>
                  <a:pt x="1649" y="1225"/>
                  <a:pt x="1649" y="1218"/>
                </a:cubicBezTo>
                <a:cubicBezTo>
                  <a:pt x="1641" y="1138"/>
                  <a:pt x="1613" y="1059"/>
                  <a:pt x="1555" y="1001"/>
                </a:cubicBezTo>
                <a:lnTo>
                  <a:pt x="754" y="129"/>
                </a:lnTo>
                <a:cubicBezTo>
                  <a:pt x="679" y="38"/>
                  <a:pt x="588" y="1"/>
                  <a:pt x="501" y="1"/>
                </a:cubicBez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grpSp>
        <p:nvGrpSpPr>
          <p:cNvPr id="2501" name="Google Shape;2501;p63"/>
          <p:cNvGrpSpPr/>
          <p:nvPr/>
        </p:nvGrpSpPr>
        <p:grpSpPr>
          <a:xfrm>
            <a:off x="7476060" y="3459809"/>
            <a:ext cx="112768" cy="106853"/>
            <a:chOff x="4768575" y="2253950"/>
            <a:chExt cx="46300" cy="43875"/>
          </a:xfrm>
        </p:grpSpPr>
        <p:sp>
          <p:nvSpPr>
            <p:cNvPr id="2502" name="Google Shape;2502;p63"/>
            <p:cNvSpPr/>
            <p:nvPr/>
          </p:nvSpPr>
          <p:spPr>
            <a:xfrm>
              <a:off x="4785700" y="2253950"/>
              <a:ext cx="29175" cy="43875"/>
            </a:xfrm>
            <a:custGeom>
              <a:avLst/>
              <a:gdLst/>
              <a:ahLst/>
              <a:cxnLst/>
              <a:rect l="l" t="t" r="r" b="b"/>
              <a:pathLst>
                <a:path w="1167" h="1755" extrusionOk="0">
                  <a:moveTo>
                    <a:pt x="262" y="1"/>
                  </a:moveTo>
                  <a:cubicBezTo>
                    <a:pt x="150" y="1"/>
                    <a:pt x="49" y="149"/>
                    <a:pt x="164" y="247"/>
                  </a:cubicBezTo>
                  <a:lnTo>
                    <a:pt x="770" y="853"/>
                  </a:lnTo>
                  <a:lnTo>
                    <a:pt x="106" y="1517"/>
                  </a:lnTo>
                  <a:cubicBezTo>
                    <a:pt x="1" y="1616"/>
                    <a:pt x="95" y="1754"/>
                    <a:pt x="204" y="1754"/>
                  </a:cubicBezTo>
                  <a:cubicBezTo>
                    <a:pt x="236" y="1754"/>
                    <a:pt x="271" y="1742"/>
                    <a:pt x="301" y="1711"/>
                  </a:cubicBezTo>
                  <a:lnTo>
                    <a:pt x="1166" y="853"/>
                  </a:lnTo>
                  <a:lnTo>
                    <a:pt x="366" y="52"/>
                  </a:lnTo>
                  <a:cubicBezTo>
                    <a:pt x="334" y="16"/>
                    <a:pt x="297" y="1"/>
                    <a:pt x="262" y="1"/>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03" name="Google Shape;2503;p63"/>
            <p:cNvSpPr/>
            <p:nvPr/>
          </p:nvSpPr>
          <p:spPr>
            <a:xfrm>
              <a:off x="4768575" y="2253950"/>
              <a:ext cx="29175" cy="43875"/>
            </a:xfrm>
            <a:custGeom>
              <a:avLst/>
              <a:gdLst/>
              <a:ahLst/>
              <a:cxnLst/>
              <a:rect l="l" t="t" r="r" b="b"/>
              <a:pathLst>
                <a:path w="1167" h="1755" extrusionOk="0">
                  <a:moveTo>
                    <a:pt x="261" y="1"/>
                  </a:moveTo>
                  <a:cubicBezTo>
                    <a:pt x="150" y="1"/>
                    <a:pt x="50" y="149"/>
                    <a:pt x="171" y="247"/>
                  </a:cubicBezTo>
                  <a:lnTo>
                    <a:pt x="769" y="853"/>
                  </a:lnTo>
                  <a:lnTo>
                    <a:pt x="106" y="1517"/>
                  </a:lnTo>
                  <a:cubicBezTo>
                    <a:pt x="1" y="1616"/>
                    <a:pt x="95" y="1754"/>
                    <a:pt x="203" y="1754"/>
                  </a:cubicBezTo>
                  <a:cubicBezTo>
                    <a:pt x="236" y="1754"/>
                    <a:pt x="270" y="1742"/>
                    <a:pt x="301" y="1711"/>
                  </a:cubicBezTo>
                  <a:lnTo>
                    <a:pt x="1166" y="853"/>
                  </a:lnTo>
                  <a:lnTo>
                    <a:pt x="365" y="52"/>
                  </a:lnTo>
                  <a:cubicBezTo>
                    <a:pt x="334" y="16"/>
                    <a:pt x="297" y="1"/>
                    <a:pt x="261" y="1"/>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grpSp>
      <p:grpSp>
        <p:nvGrpSpPr>
          <p:cNvPr id="2504" name="Google Shape;2504;p63"/>
          <p:cNvGrpSpPr/>
          <p:nvPr/>
        </p:nvGrpSpPr>
        <p:grpSpPr>
          <a:xfrm>
            <a:off x="7775683" y="3948835"/>
            <a:ext cx="118187" cy="146246"/>
            <a:chOff x="4960900" y="2433225"/>
            <a:chExt cx="48525" cy="60050"/>
          </a:xfrm>
        </p:grpSpPr>
        <p:sp>
          <p:nvSpPr>
            <p:cNvPr id="2505" name="Google Shape;2505;p63"/>
            <p:cNvSpPr/>
            <p:nvPr/>
          </p:nvSpPr>
          <p:spPr>
            <a:xfrm>
              <a:off x="4974225" y="2433225"/>
              <a:ext cx="35200" cy="60050"/>
            </a:xfrm>
            <a:custGeom>
              <a:avLst/>
              <a:gdLst/>
              <a:ahLst/>
              <a:cxnLst/>
              <a:rect l="l" t="t" r="r" b="b"/>
              <a:pathLst>
                <a:path w="1408" h="2402" extrusionOk="0">
                  <a:moveTo>
                    <a:pt x="102" y="0"/>
                  </a:moveTo>
                  <a:lnTo>
                    <a:pt x="95" y="7"/>
                  </a:lnTo>
                  <a:lnTo>
                    <a:pt x="1112" y="1154"/>
                  </a:lnTo>
                  <a:lnTo>
                    <a:pt x="1" y="2402"/>
                  </a:lnTo>
                  <a:lnTo>
                    <a:pt x="297" y="2402"/>
                  </a:lnTo>
                  <a:lnTo>
                    <a:pt x="1407" y="1154"/>
                  </a:lnTo>
                  <a:lnTo>
                    <a:pt x="383" y="0"/>
                  </a:ln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06" name="Google Shape;2506;p63"/>
            <p:cNvSpPr/>
            <p:nvPr/>
          </p:nvSpPr>
          <p:spPr>
            <a:xfrm>
              <a:off x="4960900" y="2433225"/>
              <a:ext cx="35175" cy="60050"/>
            </a:xfrm>
            <a:custGeom>
              <a:avLst/>
              <a:gdLst/>
              <a:ahLst/>
              <a:cxnLst/>
              <a:rect l="l" t="t" r="r" b="b"/>
              <a:pathLst>
                <a:path w="1407" h="2402" extrusionOk="0">
                  <a:moveTo>
                    <a:pt x="108" y="0"/>
                  </a:moveTo>
                  <a:lnTo>
                    <a:pt x="94" y="7"/>
                  </a:lnTo>
                  <a:lnTo>
                    <a:pt x="1111" y="1154"/>
                  </a:lnTo>
                  <a:lnTo>
                    <a:pt x="0" y="2402"/>
                  </a:lnTo>
                  <a:lnTo>
                    <a:pt x="296" y="2402"/>
                  </a:lnTo>
                  <a:lnTo>
                    <a:pt x="1407" y="1154"/>
                  </a:lnTo>
                  <a:lnTo>
                    <a:pt x="390" y="0"/>
                  </a:ln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grpSp>
      <p:grpSp>
        <p:nvGrpSpPr>
          <p:cNvPr id="2507" name="Google Shape;2507;p63"/>
          <p:cNvGrpSpPr/>
          <p:nvPr/>
        </p:nvGrpSpPr>
        <p:grpSpPr>
          <a:xfrm>
            <a:off x="7464247" y="4212895"/>
            <a:ext cx="136394" cy="143810"/>
            <a:chOff x="4854075" y="2527625"/>
            <a:chExt cx="56000" cy="59050"/>
          </a:xfrm>
        </p:grpSpPr>
        <p:sp>
          <p:nvSpPr>
            <p:cNvPr id="2508" name="Google Shape;2508;p63"/>
            <p:cNvSpPr/>
            <p:nvPr/>
          </p:nvSpPr>
          <p:spPr>
            <a:xfrm>
              <a:off x="4872325" y="2527625"/>
              <a:ext cx="37750" cy="59050"/>
            </a:xfrm>
            <a:custGeom>
              <a:avLst/>
              <a:gdLst/>
              <a:ahLst/>
              <a:cxnLst/>
              <a:rect l="l" t="t" r="r" b="b"/>
              <a:pathLst>
                <a:path w="1510" h="2362" extrusionOk="0">
                  <a:moveTo>
                    <a:pt x="305" y="1"/>
                  </a:moveTo>
                  <a:cubicBezTo>
                    <a:pt x="141" y="1"/>
                    <a:pt x="1" y="210"/>
                    <a:pt x="146" y="371"/>
                  </a:cubicBezTo>
                  <a:lnTo>
                    <a:pt x="961" y="1179"/>
                  </a:lnTo>
                  <a:lnTo>
                    <a:pt x="146" y="1994"/>
                  </a:lnTo>
                  <a:cubicBezTo>
                    <a:pt x="0" y="2151"/>
                    <a:pt x="143" y="2361"/>
                    <a:pt x="308" y="2361"/>
                  </a:cubicBezTo>
                  <a:cubicBezTo>
                    <a:pt x="355" y="2361"/>
                    <a:pt x="404" y="2344"/>
                    <a:pt x="449" y="2304"/>
                  </a:cubicBezTo>
                  <a:lnTo>
                    <a:pt x="1423" y="1338"/>
                  </a:lnTo>
                  <a:cubicBezTo>
                    <a:pt x="1509" y="1244"/>
                    <a:pt x="1509" y="1107"/>
                    <a:pt x="1423" y="1013"/>
                  </a:cubicBezTo>
                  <a:lnTo>
                    <a:pt x="1423" y="1020"/>
                  </a:lnTo>
                  <a:lnTo>
                    <a:pt x="449" y="61"/>
                  </a:lnTo>
                  <a:cubicBezTo>
                    <a:pt x="403" y="19"/>
                    <a:pt x="353" y="1"/>
                    <a:pt x="305" y="1"/>
                  </a:cubicBez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09" name="Google Shape;2509;p63"/>
            <p:cNvSpPr/>
            <p:nvPr/>
          </p:nvSpPr>
          <p:spPr>
            <a:xfrm>
              <a:off x="4854075" y="2539100"/>
              <a:ext cx="26075" cy="35875"/>
            </a:xfrm>
            <a:custGeom>
              <a:avLst/>
              <a:gdLst/>
              <a:ahLst/>
              <a:cxnLst/>
              <a:rect l="l" t="t" r="r" b="b"/>
              <a:pathLst>
                <a:path w="1043" h="1435" extrusionOk="0">
                  <a:moveTo>
                    <a:pt x="326" y="1"/>
                  </a:moveTo>
                  <a:cubicBezTo>
                    <a:pt x="152" y="1"/>
                    <a:pt x="1" y="234"/>
                    <a:pt x="177" y="388"/>
                  </a:cubicBezTo>
                  <a:lnTo>
                    <a:pt x="516" y="720"/>
                  </a:lnTo>
                  <a:lnTo>
                    <a:pt x="177" y="1059"/>
                  </a:lnTo>
                  <a:cubicBezTo>
                    <a:pt x="21" y="1215"/>
                    <a:pt x="165" y="1435"/>
                    <a:pt x="336" y="1435"/>
                  </a:cubicBezTo>
                  <a:cubicBezTo>
                    <a:pt x="386" y="1435"/>
                    <a:pt x="439" y="1415"/>
                    <a:pt x="487" y="1369"/>
                  </a:cubicBezTo>
                  <a:lnTo>
                    <a:pt x="977" y="886"/>
                  </a:lnTo>
                  <a:cubicBezTo>
                    <a:pt x="1020" y="843"/>
                    <a:pt x="1042" y="785"/>
                    <a:pt x="1042" y="720"/>
                  </a:cubicBezTo>
                  <a:cubicBezTo>
                    <a:pt x="1042" y="662"/>
                    <a:pt x="1013" y="605"/>
                    <a:pt x="977" y="561"/>
                  </a:cubicBezTo>
                  <a:lnTo>
                    <a:pt x="487" y="78"/>
                  </a:lnTo>
                  <a:cubicBezTo>
                    <a:pt x="437" y="23"/>
                    <a:pt x="380" y="1"/>
                    <a:pt x="326" y="1"/>
                  </a:cubicBez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grpSp>
      <p:sp>
        <p:nvSpPr>
          <p:cNvPr id="2510" name="Google Shape;2510;p63"/>
          <p:cNvSpPr/>
          <p:nvPr/>
        </p:nvSpPr>
        <p:spPr>
          <a:xfrm>
            <a:off x="7479500" y="3955624"/>
            <a:ext cx="105888" cy="132668"/>
          </a:xfrm>
          <a:custGeom>
            <a:avLst/>
            <a:gdLst/>
            <a:ahLst/>
            <a:cxnLst/>
            <a:rect l="l" t="t" r="r" b="b"/>
            <a:pathLst>
              <a:path w="1739" h="2179" extrusionOk="0">
                <a:moveTo>
                  <a:pt x="1" y="1"/>
                </a:moveTo>
                <a:lnTo>
                  <a:pt x="1" y="2179"/>
                </a:lnTo>
                <a:lnTo>
                  <a:pt x="758" y="2179"/>
                </a:lnTo>
                <a:lnTo>
                  <a:pt x="1739" y="1090"/>
                </a:lnTo>
                <a:lnTo>
                  <a:pt x="758" y="1"/>
                </a:ln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11" name="Google Shape;2511;p63"/>
          <p:cNvSpPr/>
          <p:nvPr/>
        </p:nvSpPr>
        <p:spPr>
          <a:xfrm>
            <a:off x="8058167" y="3195277"/>
            <a:ext cx="159897" cy="132668"/>
          </a:xfrm>
          <a:custGeom>
            <a:avLst/>
            <a:gdLst/>
            <a:ahLst/>
            <a:cxnLst/>
            <a:rect l="l" t="t" r="r" b="b"/>
            <a:pathLst>
              <a:path w="2626" h="2179" extrusionOk="0">
                <a:moveTo>
                  <a:pt x="0" y="1"/>
                </a:moveTo>
                <a:lnTo>
                  <a:pt x="887" y="1090"/>
                </a:lnTo>
                <a:lnTo>
                  <a:pt x="0" y="2179"/>
                </a:lnTo>
                <a:lnTo>
                  <a:pt x="1644" y="2179"/>
                </a:lnTo>
                <a:lnTo>
                  <a:pt x="2625" y="1090"/>
                </a:lnTo>
                <a:lnTo>
                  <a:pt x="1644" y="1"/>
                </a:ln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12" name="Google Shape;2512;p63"/>
          <p:cNvSpPr/>
          <p:nvPr/>
        </p:nvSpPr>
        <p:spPr>
          <a:xfrm>
            <a:off x="7157430" y="3955624"/>
            <a:ext cx="135298" cy="132668"/>
          </a:xfrm>
          <a:custGeom>
            <a:avLst/>
            <a:gdLst/>
            <a:ahLst/>
            <a:cxnLst/>
            <a:rect l="l" t="t" r="r" b="b"/>
            <a:pathLst>
              <a:path w="2222" h="2179" extrusionOk="0">
                <a:moveTo>
                  <a:pt x="477" y="1"/>
                </a:moveTo>
                <a:lnTo>
                  <a:pt x="895" y="513"/>
                </a:lnTo>
                <a:lnTo>
                  <a:pt x="1" y="513"/>
                </a:lnTo>
                <a:lnTo>
                  <a:pt x="1" y="1659"/>
                </a:lnTo>
                <a:lnTo>
                  <a:pt x="895" y="1659"/>
                </a:lnTo>
                <a:lnTo>
                  <a:pt x="477" y="2179"/>
                </a:lnTo>
                <a:lnTo>
                  <a:pt x="1234" y="2179"/>
                </a:lnTo>
                <a:lnTo>
                  <a:pt x="2222" y="1090"/>
                </a:lnTo>
                <a:lnTo>
                  <a:pt x="1234" y="1"/>
                </a:ln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grpSp>
        <p:nvGrpSpPr>
          <p:cNvPr id="2513" name="Google Shape;2513;p63"/>
          <p:cNvGrpSpPr/>
          <p:nvPr/>
        </p:nvGrpSpPr>
        <p:grpSpPr>
          <a:xfrm>
            <a:off x="8088458" y="3676640"/>
            <a:ext cx="99312" cy="160797"/>
            <a:chOff x="5059700" y="2334775"/>
            <a:chExt cx="40775" cy="66025"/>
          </a:xfrm>
        </p:grpSpPr>
        <p:sp>
          <p:nvSpPr>
            <p:cNvPr id="2514" name="Google Shape;2514;p63"/>
            <p:cNvSpPr/>
            <p:nvPr/>
          </p:nvSpPr>
          <p:spPr>
            <a:xfrm>
              <a:off x="5059700" y="2334775"/>
              <a:ext cx="12475" cy="10525"/>
            </a:xfrm>
            <a:custGeom>
              <a:avLst/>
              <a:gdLst/>
              <a:ahLst/>
              <a:cxnLst/>
              <a:rect l="l" t="t" r="r" b="b"/>
              <a:pathLst>
                <a:path w="499" h="421" extrusionOk="0">
                  <a:moveTo>
                    <a:pt x="282" y="0"/>
                  </a:moveTo>
                  <a:cubicBezTo>
                    <a:pt x="94" y="0"/>
                    <a:pt x="1" y="224"/>
                    <a:pt x="138" y="361"/>
                  </a:cubicBezTo>
                  <a:cubicBezTo>
                    <a:pt x="179" y="402"/>
                    <a:pt x="230" y="421"/>
                    <a:pt x="281" y="421"/>
                  </a:cubicBezTo>
                  <a:cubicBezTo>
                    <a:pt x="388" y="421"/>
                    <a:pt x="491" y="337"/>
                    <a:pt x="491" y="209"/>
                  </a:cubicBezTo>
                  <a:cubicBezTo>
                    <a:pt x="498" y="94"/>
                    <a:pt x="397" y="0"/>
                    <a:pt x="282" y="0"/>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15" name="Google Shape;2515;p63"/>
            <p:cNvSpPr/>
            <p:nvPr/>
          </p:nvSpPr>
          <p:spPr>
            <a:xfrm>
              <a:off x="5059700" y="2348650"/>
              <a:ext cx="12475" cy="10550"/>
            </a:xfrm>
            <a:custGeom>
              <a:avLst/>
              <a:gdLst/>
              <a:ahLst/>
              <a:cxnLst/>
              <a:rect l="l" t="t" r="r" b="b"/>
              <a:pathLst>
                <a:path w="499" h="422" extrusionOk="0">
                  <a:moveTo>
                    <a:pt x="282" y="1"/>
                  </a:moveTo>
                  <a:cubicBezTo>
                    <a:pt x="94" y="1"/>
                    <a:pt x="1" y="224"/>
                    <a:pt x="138" y="361"/>
                  </a:cubicBezTo>
                  <a:cubicBezTo>
                    <a:pt x="179" y="403"/>
                    <a:pt x="230" y="421"/>
                    <a:pt x="281" y="421"/>
                  </a:cubicBezTo>
                  <a:cubicBezTo>
                    <a:pt x="388" y="421"/>
                    <a:pt x="491" y="337"/>
                    <a:pt x="491" y="210"/>
                  </a:cubicBezTo>
                  <a:cubicBezTo>
                    <a:pt x="498" y="94"/>
                    <a:pt x="397" y="1"/>
                    <a:pt x="282" y="1"/>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16" name="Google Shape;2516;p63"/>
            <p:cNvSpPr/>
            <p:nvPr/>
          </p:nvSpPr>
          <p:spPr>
            <a:xfrm>
              <a:off x="5059700" y="2362525"/>
              <a:ext cx="12475" cy="10550"/>
            </a:xfrm>
            <a:custGeom>
              <a:avLst/>
              <a:gdLst/>
              <a:ahLst/>
              <a:cxnLst/>
              <a:rect l="l" t="t" r="r" b="b"/>
              <a:pathLst>
                <a:path w="499" h="422" extrusionOk="0">
                  <a:moveTo>
                    <a:pt x="282" y="1"/>
                  </a:moveTo>
                  <a:cubicBezTo>
                    <a:pt x="94" y="1"/>
                    <a:pt x="1" y="224"/>
                    <a:pt x="138" y="361"/>
                  </a:cubicBezTo>
                  <a:cubicBezTo>
                    <a:pt x="179" y="403"/>
                    <a:pt x="230" y="422"/>
                    <a:pt x="281" y="422"/>
                  </a:cubicBezTo>
                  <a:cubicBezTo>
                    <a:pt x="388" y="422"/>
                    <a:pt x="491" y="338"/>
                    <a:pt x="491" y="210"/>
                  </a:cubicBezTo>
                  <a:cubicBezTo>
                    <a:pt x="498" y="95"/>
                    <a:pt x="397" y="1"/>
                    <a:pt x="282" y="1"/>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17" name="Google Shape;2517;p63"/>
            <p:cNvSpPr/>
            <p:nvPr/>
          </p:nvSpPr>
          <p:spPr>
            <a:xfrm>
              <a:off x="5059700" y="2376400"/>
              <a:ext cx="12475" cy="10500"/>
            </a:xfrm>
            <a:custGeom>
              <a:avLst/>
              <a:gdLst/>
              <a:ahLst/>
              <a:cxnLst/>
              <a:rect l="l" t="t" r="r" b="b"/>
              <a:pathLst>
                <a:path w="499" h="420" extrusionOk="0">
                  <a:moveTo>
                    <a:pt x="294" y="1"/>
                  </a:moveTo>
                  <a:cubicBezTo>
                    <a:pt x="290" y="1"/>
                    <a:pt x="286" y="1"/>
                    <a:pt x="282" y="1"/>
                  </a:cubicBezTo>
                  <a:cubicBezTo>
                    <a:pt x="94" y="1"/>
                    <a:pt x="1" y="225"/>
                    <a:pt x="138" y="355"/>
                  </a:cubicBezTo>
                  <a:cubicBezTo>
                    <a:pt x="180" y="400"/>
                    <a:pt x="233" y="420"/>
                    <a:pt x="285" y="420"/>
                  </a:cubicBezTo>
                  <a:cubicBezTo>
                    <a:pt x="390" y="420"/>
                    <a:pt x="491" y="336"/>
                    <a:pt x="491" y="210"/>
                  </a:cubicBezTo>
                  <a:cubicBezTo>
                    <a:pt x="498" y="99"/>
                    <a:pt x="404" y="1"/>
                    <a:pt x="294" y="1"/>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18" name="Google Shape;2518;p63"/>
            <p:cNvSpPr/>
            <p:nvPr/>
          </p:nvSpPr>
          <p:spPr>
            <a:xfrm>
              <a:off x="5059700" y="2390125"/>
              <a:ext cx="12475" cy="10675"/>
            </a:xfrm>
            <a:custGeom>
              <a:avLst/>
              <a:gdLst/>
              <a:ahLst/>
              <a:cxnLst/>
              <a:rect l="l" t="t" r="r" b="b"/>
              <a:pathLst>
                <a:path w="499" h="427" extrusionOk="0">
                  <a:moveTo>
                    <a:pt x="282" y="0"/>
                  </a:moveTo>
                  <a:cubicBezTo>
                    <a:pt x="94" y="0"/>
                    <a:pt x="1" y="231"/>
                    <a:pt x="138" y="361"/>
                  </a:cubicBezTo>
                  <a:cubicBezTo>
                    <a:pt x="180" y="406"/>
                    <a:pt x="233" y="426"/>
                    <a:pt x="285" y="426"/>
                  </a:cubicBezTo>
                  <a:cubicBezTo>
                    <a:pt x="390" y="426"/>
                    <a:pt x="491" y="343"/>
                    <a:pt x="491" y="217"/>
                  </a:cubicBezTo>
                  <a:cubicBezTo>
                    <a:pt x="498" y="94"/>
                    <a:pt x="397" y="0"/>
                    <a:pt x="282" y="0"/>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19" name="Google Shape;2519;p63"/>
            <p:cNvSpPr/>
            <p:nvPr/>
          </p:nvSpPr>
          <p:spPr>
            <a:xfrm>
              <a:off x="5073950" y="2348650"/>
              <a:ext cx="12275" cy="10550"/>
            </a:xfrm>
            <a:custGeom>
              <a:avLst/>
              <a:gdLst/>
              <a:ahLst/>
              <a:cxnLst/>
              <a:rect l="l" t="t" r="r" b="b"/>
              <a:pathLst>
                <a:path w="491" h="422" extrusionOk="0">
                  <a:moveTo>
                    <a:pt x="282" y="1"/>
                  </a:moveTo>
                  <a:cubicBezTo>
                    <a:pt x="94" y="1"/>
                    <a:pt x="0" y="224"/>
                    <a:pt x="130" y="361"/>
                  </a:cubicBezTo>
                  <a:cubicBezTo>
                    <a:pt x="174" y="403"/>
                    <a:pt x="227" y="421"/>
                    <a:pt x="278" y="421"/>
                  </a:cubicBezTo>
                  <a:cubicBezTo>
                    <a:pt x="387" y="421"/>
                    <a:pt x="491" y="337"/>
                    <a:pt x="491" y="210"/>
                  </a:cubicBezTo>
                  <a:cubicBezTo>
                    <a:pt x="491" y="94"/>
                    <a:pt x="397" y="1"/>
                    <a:pt x="282" y="1"/>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20" name="Google Shape;2520;p63"/>
            <p:cNvSpPr/>
            <p:nvPr/>
          </p:nvSpPr>
          <p:spPr>
            <a:xfrm>
              <a:off x="5073950" y="2362525"/>
              <a:ext cx="12275" cy="10550"/>
            </a:xfrm>
            <a:custGeom>
              <a:avLst/>
              <a:gdLst/>
              <a:ahLst/>
              <a:cxnLst/>
              <a:rect l="l" t="t" r="r" b="b"/>
              <a:pathLst>
                <a:path w="491" h="422" extrusionOk="0">
                  <a:moveTo>
                    <a:pt x="282" y="1"/>
                  </a:moveTo>
                  <a:cubicBezTo>
                    <a:pt x="94" y="1"/>
                    <a:pt x="0" y="224"/>
                    <a:pt x="130" y="361"/>
                  </a:cubicBezTo>
                  <a:cubicBezTo>
                    <a:pt x="174" y="403"/>
                    <a:pt x="227" y="422"/>
                    <a:pt x="278" y="422"/>
                  </a:cubicBezTo>
                  <a:cubicBezTo>
                    <a:pt x="387" y="422"/>
                    <a:pt x="491" y="338"/>
                    <a:pt x="491" y="210"/>
                  </a:cubicBezTo>
                  <a:cubicBezTo>
                    <a:pt x="491" y="95"/>
                    <a:pt x="397" y="1"/>
                    <a:pt x="282" y="1"/>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21" name="Google Shape;2521;p63"/>
            <p:cNvSpPr/>
            <p:nvPr/>
          </p:nvSpPr>
          <p:spPr>
            <a:xfrm>
              <a:off x="5074000" y="2376400"/>
              <a:ext cx="12225" cy="10500"/>
            </a:xfrm>
            <a:custGeom>
              <a:avLst/>
              <a:gdLst/>
              <a:ahLst/>
              <a:cxnLst/>
              <a:rect l="l" t="t" r="r" b="b"/>
              <a:pathLst>
                <a:path w="489" h="420" extrusionOk="0">
                  <a:moveTo>
                    <a:pt x="291" y="1"/>
                  </a:moveTo>
                  <a:cubicBezTo>
                    <a:pt x="287" y="1"/>
                    <a:pt x="284" y="1"/>
                    <a:pt x="280" y="1"/>
                  </a:cubicBezTo>
                  <a:cubicBezTo>
                    <a:pt x="277" y="1"/>
                    <a:pt x="274" y="1"/>
                    <a:pt x="271" y="1"/>
                  </a:cubicBezTo>
                  <a:cubicBezTo>
                    <a:pt x="89" y="1"/>
                    <a:pt x="0" y="227"/>
                    <a:pt x="128" y="355"/>
                  </a:cubicBezTo>
                  <a:cubicBezTo>
                    <a:pt x="173" y="400"/>
                    <a:pt x="228" y="420"/>
                    <a:pt x="281" y="420"/>
                  </a:cubicBezTo>
                  <a:cubicBezTo>
                    <a:pt x="388" y="420"/>
                    <a:pt x="489" y="336"/>
                    <a:pt x="489" y="210"/>
                  </a:cubicBezTo>
                  <a:cubicBezTo>
                    <a:pt x="489" y="99"/>
                    <a:pt x="401" y="1"/>
                    <a:pt x="291" y="1"/>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22" name="Google Shape;2522;p63"/>
            <p:cNvSpPr/>
            <p:nvPr/>
          </p:nvSpPr>
          <p:spPr>
            <a:xfrm>
              <a:off x="5088000" y="2362525"/>
              <a:ext cx="12475" cy="10550"/>
            </a:xfrm>
            <a:custGeom>
              <a:avLst/>
              <a:gdLst/>
              <a:ahLst/>
              <a:cxnLst/>
              <a:rect l="l" t="t" r="r" b="b"/>
              <a:pathLst>
                <a:path w="499" h="422" extrusionOk="0">
                  <a:moveTo>
                    <a:pt x="289" y="1"/>
                  </a:moveTo>
                  <a:cubicBezTo>
                    <a:pt x="102" y="1"/>
                    <a:pt x="1" y="224"/>
                    <a:pt x="138" y="361"/>
                  </a:cubicBezTo>
                  <a:cubicBezTo>
                    <a:pt x="180" y="403"/>
                    <a:pt x="231" y="422"/>
                    <a:pt x="283" y="422"/>
                  </a:cubicBezTo>
                  <a:cubicBezTo>
                    <a:pt x="392" y="422"/>
                    <a:pt x="499" y="338"/>
                    <a:pt x="499" y="210"/>
                  </a:cubicBezTo>
                  <a:cubicBezTo>
                    <a:pt x="499" y="95"/>
                    <a:pt x="405" y="1"/>
                    <a:pt x="289" y="1"/>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grpSp>
      <p:grpSp>
        <p:nvGrpSpPr>
          <p:cNvPr id="2523" name="Google Shape;2523;p63"/>
          <p:cNvGrpSpPr/>
          <p:nvPr/>
        </p:nvGrpSpPr>
        <p:grpSpPr>
          <a:xfrm>
            <a:off x="8045622" y="3941771"/>
            <a:ext cx="184984" cy="160371"/>
            <a:chOff x="5037700" y="2430325"/>
            <a:chExt cx="75950" cy="65850"/>
          </a:xfrm>
        </p:grpSpPr>
        <p:sp>
          <p:nvSpPr>
            <p:cNvPr id="2524" name="Google Shape;2524;p63"/>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25" name="Google Shape;2525;p63"/>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grpSp>
      <p:grpSp>
        <p:nvGrpSpPr>
          <p:cNvPr id="2526" name="Google Shape;2526;p63"/>
          <p:cNvGrpSpPr/>
          <p:nvPr/>
        </p:nvGrpSpPr>
        <p:grpSpPr>
          <a:xfrm>
            <a:off x="7465128" y="3708224"/>
            <a:ext cx="173014" cy="97629"/>
            <a:chOff x="4756975" y="2341800"/>
            <a:chExt cx="91975" cy="51925"/>
          </a:xfrm>
        </p:grpSpPr>
        <p:sp>
          <p:nvSpPr>
            <p:cNvPr id="2527" name="Google Shape;2527;p63"/>
            <p:cNvSpPr/>
            <p:nvPr/>
          </p:nvSpPr>
          <p:spPr>
            <a:xfrm>
              <a:off x="4756975" y="2341800"/>
              <a:ext cx="10650" cy="9150"/>
            </a:xfrm>
            <a:custGeom>
              <a:avLst/>
              <a:gdLst/>
              <a:ahLst/>
              <a:cxnLst/>
              <a:rect l="l" t="t" r="r" b="b"/>
              <a:pathLst>
                <a:path w="426" h="366" extrusionOk="0">
                  <a:moveTo>
                    <a:pt x="245" y="0"/>
                  </a:moveTo>
                  <a:cubicBezTo>
                    <a:pt x="79" y="0"/>
                    <a:pt x="0" y="195"/>
                    <a:pt x="115" y="311"/>
                  </a:cubicBezTo>
                  <a:cubicBezTo>
                    <a:pt x="153" y="348"/>
                    <a:pt x="199" y="365"/>
                    <a:pt x="244" y="365"/>
                  </a:cubicBezTo>
                  <a:cubicBezTo>
                    <a:pt x="337" y="365"/>
                    <a:pt x="426" y="293"/>
                    <a:pt x="426" y="181"/>
                  </a:cubicBezTo>
                  <a:cubicBezTo>
                    <a:pt x="426" y="80"/>
                    <a:pt x="346" y="0"/>
                    <a:pt x="245" y="0"/>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28" name="Google Shape;2528;p63"/>
            <p:cNvSpPr/>
            <p:nvPr/>
          </p:nvSpPr>
          <p:spPr>
            <a:xfrm>
              <a:off x="4777350" y="2341800"/>
              <a:ext cx="10650" cy="9150"/>
            </a:xfrm>
            <a:custGeom>
              <a:avLst/>
              <a:gdLst/>
              <a:ahLst/>
              <a:cxnLst/>
              <a:rect l="l" t="t" r="r" b="b"/>
              <a:pathLst>
                <a:path w="426" h="366" extrusionOk="0">
                  <a:moveTo>
                    <a:pt x="245" y="0"/>
                  </a:moveTo>
                  <a:cubicBezTo>
                    <a:pt x="79" y="0"/>
                    <a:pt x="0" y="195"/>
                    <a:pt x="115" y="311"/>
                  </a:cubicBezTo>
                  <a:cubicBezTo>
                    <a:pt x="153" y="348"/>
                    <a:pt x="199" y="365"/>
                    <a:pt x="244" y="365"/>
                  </a:cubicBezTo>
                  <a:cubicBezTo>
                    <a:pt x="337" y="365"/>
                    <a:pt x="426" y="293"/>
                    <a:pt x="426" y="181"/>
                  </a:cubicBezTo>
                  <a:cubicBezTo>
                    <a:pt x="426" y="80"/>
                    <a:pt x="339" y="0"/>
                    <a:pt x="245" y="0"/>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29" name="Google Shape;2529;p63"/>
            <p:cNvSpPr/>
            <p:nvPr/>
          </p:nvSpPr>
          <p:spPr>
            <a:xfrm>
              <a:off x="4797725" y="2341800"/>
              <a:ext cx="10475" cy="9150"/>
            </a:xfrm>
            <a:custGeom>
              <a:avLst/>
              <a:gdLst/>
              <a:ahLst/>
              <a:cxnLst/>
              <a:rect l="l" t="t" r="r" b="b"/>
              <a:pathLst>
                <a:path w="419" h="366" extrusionOk="0">
                  <a:moveTo>
                    <a:pt x="238" y="0"/>
                  </a:moveTo>
                  <a:cubicBezTo>
                    <a:pt x="79" y="0"/>
                    <a:pt x="0" y="195"/>
                    <a:pt x="115" y="311"/>
                  </a:cubicBezTo>
                  <a:cubicBezTo>
                    <a:pt x="151" y="348"/>
                    <a:pt x="195" y="365"/>
                    <a:pt x="239" y="365"/>
                  </a:cubicBezTo>
                  <a:cubicBezTo>
                    <a:pt x="330" y="365"/>
                    <a:pt x="418" y="293"/>
                    <a:pt x="418" y="181"/>
                  </a:cubicBezTo>
                  <a:cubicBezTo>
                    <a:pt x="418" y="80"/>
                    <a:pt x="339" y="0"/>
                    <a:pt x="238" y="0"/>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30" name="Google Shape;2530;p63"/>
            <p:cNvSpPr/>
            <p:nvPr/>
          </p:nvSpPr>
          <p:spPr>
            <a:xfrm>
              <a:off x="4818100" y="2341800"/>
              <a:ext cx="10475" cy="9150"/>
            </a:xfrm>
            <a:custGeom>
              <a:avLst/>
              <a:gdLst/>
              <a:ahLst/>
              <a:cxnLst/>
              <a:rect l="l" t="t" r="r" b="b"/>
              <a:pathLst>
                <a:path w="419" h="366" extrusionOk="0">
                  <a:moveTo>
                    <a:pt x="238" y="0"/>
                  </a:moveTo>
                  <a:cubicBezTo>
                    <a:pt x="79" y="0"/>
                    <a:pt x="0" y="195"/>
                    <a:pt x="115" y="311"/>
                  </a:cubicBezTo>
                  <a:cubicBezTo>
                    <a:pt x="151" y="348"/>
                    <a:pt x="195" y="365"/>
                    <a:pt x="239" y="365"/>
                  </a:cubicBezTo>
                  <a:cubicBezTo>
                    <a:pt x="330" y="365"/>
                    <a:pt x="418" y="293"/>
                    <a:pt x="418" y="181"/>
                  </a:cubicBezTo>
                  <a:cubicBezTo>
                    <a:pt x="418" y="80"/>
                    <a:pt x="339" y="0"/>
                    <a:pt x="238" y="0"/>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31" name="Google Shape;2531;p63"/>
            <p:cNvSpPr/>
            <p:nvPr/>
          </p:nvSpPr>
          <p:spPr>
            <a:xfrm>
              <a:off x="4768675" y="2352625"/>
              <a:ext cx="8875" cy="9025"/>
            </a:xfrm>
            <a:custGeom>
              <a:avLst/>
              <a:gdLst/>
              <a:ahLst/>
              <a:cxnLst/>
              <a:rect l="l" t="t" r="r" b="b"/>
              <a:pathLst>
                <a:path w="355" h="361" extrusionOk="0">
                  <a:moveTo>
                    <a:pt x="174" y="0"/>
                  </a:moveTo>
                  <a:cubicBezTo>
                    <a:pt x="80" y="0"/>
                    <a:pt x="1" y="87"/>
                    <a:pt x="1" y="181"/>
                  </a:cubicBezTo>
                  <a:cubicBezTo>
                    <a:pt x="1" y="281"/>
                    <a:pt x="80" y="361"/>
                    <a:pt x="174" y="361"/>
                  </a:cubicBezTo>
                  <a:cubicBezTo>
                    <a:pt x="275" y="361"/>
                    <a:pt x="354" y="281"/>
                    <a:pt x="354" y="181"/>
                  </a:cubicBezTo>
                  <a:cubicBezTo>
                    <a:pt x="354" y="87"/>
                    <a:pt x="275" y="0"/>
                    <a:pt x="174" y="0"/>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32" name="Google Shape;2532;p63"/>
            <p:cNvSpPr/>
            <p:nvPr/>
          </p:nvSpPr>
          <p:spPr>
            <a:xfrm>
              <a:off x="4787425" y="2352625"/>
              <a:ext cx="10500" cy="9125"/>
            </a:xfrm>
            <a:custGeom>
              <a:avLst/>
              <a:gdLst/>
              <a:ahLst/>
              <a:cxnLst/>
              <a:rect l="l" t="t" r="r" b="b"/>
              <a:pathLst>
                <a:path w="420" h="365" extrusionOk="0">
                  <a:moveTo>
                    <a:pt x="239" y="0"/>
                  </a:moveTo>
                  <a:cubicBezTo>
                    <a:pt x="80" y="0"/>
                    <a:pt x="1" y="195"/>
                    <a:pt x="116" y="310"/>
                  </a:cubicBezTo>
                  <a:cubicBezTo>
                    <a:pt x="152" y="348"/>
                    <a:pt x="196" y="365"/>
                    <a:pt x="240" y="365"/>
                  </a:cubicBezTo>
                  <a:cubicBezTo>
                    <a:pt x="331" y="365"/>
                    <a:pt x="419" y="292"/>
                    <a:pt x="419" y="181"/>
                  </a:cubicBezTo>
                  <a:cubicBezTo>
                    <a:pt x="419" y="87"/>
                    <a:pt x="340" y="0"/>
                    <a:pt x="239" y="0"/>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33" name="Google Shape;2533;p63"/>
            <p:cNvSpPr/>
            <p:nvPr/>
          </p:nvSpPr>
          <p:spPr>
            <a:xfrm>
              <a:off x="4809250" y="2352625"/>
              <a:ext cx="9050" cy="9025"/>
            </a:xfrm>
            <a:custGeom>
              <a:avLst/>
              <a:gdLst/>
              <a:ahLst/>
              <a:cxnLst/>
              <a:rect l="l" t="t" r="r" b="b"/>
              <a:pathLst>
                <a:path w="362" h="361" extrusionOk="0">
                  <a:moveTo>
                    <a:pt x="181" y="0"/>
                  </a:moveTo>
                  <a:cubicBezTo>
                    <a:pt x="80" y="0"/>
                    <a:pt x="1" y="87"/>
                    <a:pt x="1" y="181"/>
                  </a:cubicBezTo>
                  <a:cubicBezTo>
                    <a:pt x="1" y="281"/>
                    <a:pt x="80" y="361"/>
                    <a:pt x="181" y="361"/>
                  </a:cubicBezTo>
                  <a:cubicBezTo>
                    <a:pt x="282" y="361"/>
                    <a:pt x="361" y="281"/>
                    <a:pt x="361" y="181"/>
                  </a:cubicBezTo>
                  <a:cubicBezTo>
                    <a:pt x="361" y="87"/>
                    <a:pt x="282" y="0"/>
                    <a:pt x="181" y="0"/>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34" name="Google Shape;2534;p63"/>
            <p:cNvSpPr/>
            <p:nvPr/>
          </p:nvSpPr>
          <p:spPr>
            <a:xfrm>
              <a:off x="4829625" y="2352625"/>
              <a:ext cx="9050" cy="9025"/>
            </a:xfrm>
            <a:custGeom>
              <a:avLst/>
              <a:gdLst/>
              <a:ahLst/>
              <a:cxnLst/>
              <a:rect l="l" t="t" r="r" b="b"/>
              <a:pathLst>
                <a:path w="362" h="361" extrusionOk="0">
                  <a:moveTo>
                    <a:pt x="181" y="0"/>
                  </a:moveTo>
                  <a:cubicBezTo>
                    <a:pt x="80" y="0"/>
                    <a:pt x="1" y="87"/>
                    <a:pt x="1" y="181"/>
                  </a:cubicBezTo>
                  <a:cubicBezTo>
                    <a:pt x="1" y="281"/>
                    <a:pt x="80" y="361"/>
                    <a:pt x="181" y="361"/>
                  </a:cubicBezTo>
                  <a:cubicBezTo>
                    <a:pt x="282" y="361"/>
                    <a:pt x="361" y="281"/>
                    <a:pt x="361" y="181"/>
                  </a:cubicBezTo>
                  <a:cubicBezTo>
                    <a:pt x="361" y="87"/>
                    <a:pt x="282" y="0"/>
                    <a:pt x="181" y="0"/>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35" name="Google Shape;2535;p63"/>
            <p:cNvSpPr/>
            <p:nvPr/>
          </p:nvSpPr>
          <p:spPr>
            <a:xfrm>
              <a:off x="4777350" y="2363250"/>
              <a:ext cx="10650" cy="9025"/>
            </a:xfrm>
            <a:custGeom>
              <a:avLst/>
              <a:gdLst/>
              <a:ahLst/>
              <a:cxnLst/>
              <a:rect l="l" t="t" r="r" b="b"/>
              <a:pathLst>
                <a:path w="426" h="361" extrusionOk="0">
                  <a:moveTo>
                    <a:pt x="245" y="1"/>
                  </a:moveTo>
                  <a:cubicBezTo>
                    <a:pt x="79" y="1"/>
                    <a:pt x="0" y="195"/>
                    <a:pt x="115" y="311"/>
                  </a:cubicBezTo>
                  <a:cubicBezTo>
                    <a:pt x="152" y="345"/>
                    <a:pt x="197" y="361"/>
                    <a:pt x="241" y="361"/>
                  </a:cubicBezTo>
                  <a:cubicBezTo>
                    <a:pt x="335" y="361"/>
                    <a:pt x="426" y="289"/>
                    <a:pt x="426" y="181"/>
                  </a:cubicBezTo>
                  <a:cubicBezTo>
                    <a:pt x="426" y="80"/>
                    <a:pt x="339" y="1"/>
                    <a:pt x="245" y="1"/>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36" name="Google Shape;2536;p63"/>
            <p:cNvSpPr/>
            <p:nvPr/>
          </p:nvSpPr>
          <p:spPr>
            <a:xfrm>
              <a:off x="4797725" y="2363250"/>
              <a:ext cx="10475" cy="9025"/>
            </a:xfrm>
            <a:custGeom>
              <a:avLst/>
              <a:gdLst/>
              <a:ahLst/>
              <a:cxnLst/>
              <a:rect l="l" t="t" r="r" b="b"/>
              <a:pathLst>
                <a:path w="419" h="361" extrusionOk="0">
                  <a:moveTo>
                    <a:pt x="238" y="1"/>
                  </a:moveTo>
                  <a:cubicBezTo>
                    <a:pt x="79" y="1"/>
                    <a:pt x="0" y="195"/>
                    <a:pt x="115" y="311"/>
                  </a:cubicBezTo>
                  <a:cubicBezTo>
                    <a:pt x="150" y="345"/>
                    <a:pt x="193" y="361"/>
                    <a:pt x="236" y="361"/>
                  </a:cubicBezTo>
                  <a:cubicBezTo>
                    <a:pt x="328" y="361"/>
                    <a:pt x="418" y="289"/>
                    <a:pt x="418" y="181"/>
                  </a:cubicBezTo>
                  <a:cubicBezTo>
                    <a:pt x="418" y="80"/>
                    <a:pt x="339" y="1"/>
                    <a:pt x="238" y="1"/>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37" name="Google Shape;2537;p63"/>
            <p:cNvSpPr/>
            <p:nvPr/>
          </p:nvSpPr>
          <p:spPr>
            <a:xfrm>
              <a:off x="4818100" y="2363250"/>
              <a:ext cx="10475" cy="9025"/>
            </a:xfrm>
            <a:custGeom>
              <a:avLst/>
              <a:gdLst/>
              <a:ahLst/>
              <a:cxnLst/>
              <a:rect l="l" t="t" r="r" b="b"/>
              <a:pathLst>
                <a:path w="419" h="361" extrusionOk="0">
                  <a:moveTo>
                    <a:pt x="238" y="1"/>
                  </a:moveTo>
                  <a:cubicBezTo>
                    <a:pt x="79" y="1"/>
                    <a:pt x="0" y="195"/>
                    <a:pt x="115" y="311"/>
                  </a:cubicBezTo>
                  <a:cubicBezTo>
                    <a:pt x="150" y="345"/>
                    <a:pt x="193" y="361"/>
                    <a:pt x="236" y="361"/>
                  </a:cubicBezTo>
                  <a:cubicBezTo>
                    <a:pt x="328" y="361"/>
                    <a:pt x="418" y="289"/>
                    <a:pt x="418" y="181"/>
                  </a:cubicBezTo>
                  <a:cubicBezTo>
                    <a:pt x="418" y="80"/>
                    <a:pt x="339" y="1"/>
                    <a:pt x="238" y="1"/>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38" name="Google Shape;2538;p63"/>
            <p:cNvSpPr/>
            <p:nvPr/>
          </p:nvSpPr>
          <p:spPr>
            <a:xfrm>
              <a:off x="4838475" y="2363250"/>
              <a:ext cx="10475" cy="9025"/>
            </a:xfrm>
            <a:custGeom>
              <a:avLst/>
              <a:gdLst/>
              <a:ahLst/>
              <a:cxnLst/>
              <a:rect l="l" t="t" r="r" b="b"/>
              <a:pathLst>
                <a:path w="419" h="361" extrusionOk="0">
                  <a:moveTo>
                    <a:pt x="238" y="1"/>
                  </a:moveTo>
                  <a:cubicBezTo>
                    <a:pt x="79" y="1"/>
                    <a:pt x="0" y="195"/>
                    <a:pt x="108" y="311"/>
                  </a:cubicBezTo>
                  <a:cubicBezTo>
                    <a:pt x="145" y="345"/>
                    <a:pt x="190" y="361"/>
                    <a:pt x="233" y="361"/>
                  </a:cubicBezTo>
                  <a:cubicBezTo>
                    <a:pt x="328" y="361"/>
                    <a:pt x="418" y="289"/>
                    <a:pt x="418" y="181"/>
                  </a:cubicBezTo>
                  <a:cubicBezTo>
                    <a:pt x="418" y="80"/>
                    <a:pt x="339" y="1"/>
                    <a:pt x="238" y="1"/>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39" name="Google Shape;2539;p63"/>
            <p:cNvSpPr/>
            <p:nvPr/>
          </p:nvSpPr>
          <p:spPr>
            <a:xfrm>
              <a:off x="4768675" y="2374075"/>
              <a:ext cx="8875" cy="9050"/>
            </a:xfrm>
            <a:custGeom>
              <a:avLst/>
              <a:gdLst/>
              <a:ahLst/>
              <a:cxnLst/>
              <a:rect l="l" t="t" r="r" b="b"/>
              <a:pathLst>
                <a:path w="355" h="362" extrusionOk="0">
                  <a:moveTo>
                    <a:pt x="174" y="0"/>
                  </a:moveTo>
                  <a:cubicBezTo>
                    <a:pt x="80" y="0"/>
                    <a:pt x="1" y="80"/>
                    <a:pt x="1" y="181"/>
                  </a:cubicBezTo>
                  <a:cubicBezTo>
                    <a:pt x="1" y="282"/>
                    <a:pt x="80" y="361"/>
                    <a:pt x="174" y="361"/>
                  </a:cubicBezTo>
                  <a:cubicBezTo>
                    <a:pt x="275" y="361"/>
                    <a:pt x="354" y="282"/>
                    <a:pt x="354" y="181"/>
                  </a:cubicBezTo>
                  <a:cubicBezTo>
                    <a:pt x="354" y="80"/>
                    <a:pt x="275" y="0"/>
                    <a:pt x="174" y="0"/>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40" name="Google Shape;2540;p63"/>
            <p:cNvSpPr/>
            <p:nvPr/>
          </p:nvSpPr>
          <p:spPr>
            <a:xfrm>
              <a:off x="4787425" y="2374075"/>
              <a:ext cx="10500" cy="9150"/>
            </a:xfrm>
            <a:custGeom>
              <a:avLst/>
              <a:gdLst/>
              <a:ahLst/>
              <a:cxnLst/>
              <a:rect l="l" t="t" r="r" b="b"/>
              <a:pathLst>
                <a:path w="420" h="366" extrusionOk="0">
                  <a:moveTo>
                    <a:pt x="239" y="0"/>
                  </a:moveTo>
                  <a:cubicBezTo>
                    <a:pt x="80" y="0"/>
                    <a:pt x="1" y="195"/>
                    <a:pt x="116" y="311"/>
                  </a:cubicBezTo>
                  <a:cubicBezTo>
                    <a:pt x="152" y="348"/>
                    <a:pt x="196" y="365"/>
                    <a:pt x="240" y="365"/>
                  </a:cubicBezTo>
                  <a:cubicBezTo>
                    <a:pt x="331" y="365"/>
                    <a:pt x="419" y="293"/>
                    <a:pt x="419" y="181"/>
                  </a:cubicBezTo>
                  <a:cubicBezTo>
                    <a:pt x="419" y="80"/>
                    <a:pt x="340" y="0"/>
                    <a:pt x="239" y="0"/>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41" name="Google Shape;2541;p63"/>
            <p:cNvSpPr/>
            <p:nvPr/>
          </p:nvSpPr>
          <p:spPr>
            <a:xfrm>
              <a:off x="4809250" y="2374075"/>
              <a:ext cx="9050" cy="9050"/>
            </a:xfrm>
            <a:custGeom>
              <a:avLst/>
              <a:gdLst/>
              <a:ahLst/>
              <a:cxnLst/>
              <a:rect l="l" t="t" r="r" b="b"/>
              <a:pathLst>
                <a:path w="362" h="362" extrusionOk="0">
                  <a:moveTo>
                    <a:pt x="181" y="0"/>
                  </a:moveTo>
                  <a:cubicBezTo>
                    <a:pt x="80" y="0"/>
                    <a:pt x="1" y="80"/>
                    <a:pt x="1" y="181"/>
                  </a:cubicBezTo>
                  <a:cubicBezTo>
                    <a:pt x="1" y="282"/>
                    <a:pt x="80" y="361"/>
                    <a:pt x="181" y="361"/>
                  </a:cubicBezTo>
                  <a:cubicBezTo>
                    <a:pt x="282" y="361"/>
                    <a:pt x="361" y="282"/>
                    <a:pt x="361" y="181"/>
                  </a:cubicBezTo>
                  <a:cubicBezTo>
                    <a:pt x="361" y="80"/>
                    <a:pt x="282" y="0"/>
                    <a:pt x="181" y="0"/>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42" name="Google Shape;2542;p63"/>
            <p:cNvSpPr/>
            <p:nvPr/>
          </p:nvSpPr>
          <p:spPr>
            <a:xfrm>
              <a:off x="4829625" y="2374075"/>
              <a:ext cx="9050" cy="9050"/>
            </a:xfrm>
            <a:custGeom>
              <a:avLst/>
              <a:gdLst/>
              <a:ahLst/>
              <a:cxnLst/>
              <a:rect l="l" t="t" r="r" b="b"/>
              <a:pathLst>
                <a:path w="362" h="362" extrusionOk="0">
                  <a:moveTo>
                    <a:pt x="181" y="0"/>
                  </a:moveTo>
                  <a:cubicBezTo>
                    <a:pt x="80" y="0"/>
                    <a:pt x="1" y="80"/>
                    <a:pt x="1" y="181"/>
                  </a:cubicBezTo>
                  <a:cubicBezTo>
                    <a:pt x="1" y="282"/>
                    <a:pt x="80" y="361"/>
                    <a:pt x="181" y="361"/>
                  </a:cubicBezTo>
                  <a:cubicBezTo>
                    <a:pt x="282" y="361"/>
                    <a:pt x="361" y="282"/>
                    <a:pt x="361" y="181"/>
                  </a:cubicBezTo>
                  <a:cubicBezTo>
                    <a:pt x="361" y="80"/>
                    <a:pt x="282" y="0"/>
                    <a:pt x="181" y="0"/>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43" name="Google Shape;2543;p63"/>
            <p:cNvSpPr/>
            <p:nvPr/>
          </p:nvSpPr>
          <p:spPr>
            <a:xfrm>
              <a:off x="4756975" y="2384725"/>
              <a:ext cx="10650" cy="9000"/>
            </a:xfrm>
            <a:custGeom>
              <a:avLst/>
              <a:gdLst/>
              <a:ahLst/>
              <a:cxnLst/>
              <a:rect l="l" t="t" r="r" b="b"/>
              <a:pathLst>
                <a:path w="426" h="360" extrusionOk="0">
                  <a:moveTo>
                    <a:pt x="245" y="0"/>
                  </a:moveTo>
                  <a:cubicBezTo>
                    <a:pt x="79" y="0"/>
                    <a:pt x="0" y="195"/>
                    <a:pt x="115" y="310"/>
                  </a:cubicBezTo>
                  <a:cubicBezTo>
                    <a:pt x="152" y="344"/>
                    <a:pt x="197" y="360"/>
                    <a:pt x="241" y="360"/>
                  </a:cubicBezTo>
                  <a:cubicBezTo>
                    <a:pt x="335" y="360"/>
                    <a:pt x="426" y="289"/>
                    <a:pt x="426" y="180"/>
                  </a:cubicBezTo>
                  <a:cubicBezTo>
                    <a:pt x="426" y="79"/>
                    <a:pt x="346" y="0"/>
                    <a:pt x="245" y="0"/>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44" name="Google Shape;2544;p63"/>
            <p:cNvSpPr/>
            <p:nvPr/>
          </p:nvSpPr>
          <p:spPr>
            <a:xfrm>
              <a:off x="4777350" y="2384725"/>
              <a:ext cx="10650" cy="9000"/>
            </a:xfrm>
            <a:custGeom>
              <a:avLst/>
              <a:gdLst/>
              <a:ahLst/>
              <a:cxnLst/>
              <a:rect l="l" t="t" r="r" b="b"/>
              <a:pathLst>
                <a:path w="426" h="360" extrusionOk="0">
                  <a:moveTo>
                    <a:pt x="245" y="0"/>
                  </a:moveTo>
                  <a:cubicBezTo>
                    <a:pt x="79" y="0"/>
                    <a:pt x="0" y="195"/>
                    <a:pt x="115" y="310"/>
                  </a:cubicBezTo>
                  <a:cubicBezTo>
                    <a:pt x="152" y="344"/>
                    <a:pt x="197" y="360"/>
                    <a:pt x="241" y="360"/>
                  </a:cubicBezTo>
                  <a:cubicBezTo>
                    <a:pt x="335" y="360"/>
                    <a:pt x="426" y="289"/>
                    <a:pt x="426" y="180"/>
                  </a:cubicBezTo>
                  <a:cubicBezTo>
                    <a:pt x="426" y="79"/>
                    <a:pt x="339" y="0"/>
                    <a:pt x="245" y="0"/>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45" name="Google Shape;2545;p63"/>
            <p:cNvSpPr/>
            <p:nvPr/>
          </p:nvSpPr>
          <p:spPr>
            <a:xfrm>
              <a:off x="4797725" y="2384725"/>
              <a:ext cx="10475" cy="9000"/>
            </a:xfrm>
            <a:custGeom>
              <a:avLst/>
              <a:gdLst/>
              <a:ahLst/>
              <a:cxnLst/>
              <a:rect l="l" t="t" r="r" b="b"/>
              <a:pathLst>
                <a:path w="419" h="360" extrusionOk="0">
                  <a:moveTo>
                    <a:pt x="238" y="0"/>
                  </a:moveTo>
                  <a:cubicBezTo>
                    <a:pt x="79" y="0"/>
                    <a:pt x="0" y="195"/>
                    <a:pt x="115" y="310"/>
                  </a:cubicBezTo>
                  <a:cubicBezTo>
                    <a:pt x="150" y="344"/>
                    <a:pt x="193" y="360"/>
                    <a:pt x="236" y="360"/>
                  </a:cubicBezTo>
                  <a:cubicBezTo>
                    <a:pt x="328" y="360"/>
                    <a:pt x="418" y="289"/>
                    <a:pt x="418" y="180"/>
                  </a:cubicBezTo>
                  <a:cubicBezTo>
                    <a:pt x="418" y="79"/>
                    <a:pt x="339" y="0"/>
                    <a:pt x="238" y="0"/>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46" name="Google Shape;2546;p63"/>
            <p:cNvSpPr/>
            <p:nvPr/>
          </p:nvSpPr>
          <p:spPr>
            <a:xfrm>
              <a:off x="4818100" y="2384725"/>
              <a:ext cx="10475" cy="9000"/>
            </a:xfrm>
            <a:custGeom>
              <a:avLst/>
              <a:gdLst/>
              <a:ahLst/>
              <a:cxnLst/>
              <a:rect l="l" t="t" r="r" b="b"/>
              <a:pathLst>
                <a:path w="419" h="360" extrusionOk="0">
                  <a:moveTo>
                    <a:pt x="238" y="0"/>
                  </a:moveTo>
                  <a:cubicBezTo>
                    <a:pt x="79" y="0"/>
                    <a:pt x="0" y="195"/>
                    <a:pt x="115" y="310"/>
                  </a:cubicBezTo>
                  <a:cubicBezTo>
                    <a:pt x="150" y="344"/>
                    <a:pt x="193" y="360"/>
                    <a:pt x="236" y="360"/>
                  </a:cubicBezTo>
                  <a:cubicBezTo>
                    <a:pt x="328" y="360"/>
                    <a:pt x="418" y="289"/>
                    <a:pt x="418" y="180"/>
                  </a:cubicBezTo>
                  <a:cubicBezTo>
                    <a:pt x="418" y="79"/>
                    <a:pt x="339" y="0"/>
                    <a:pt x="238" y="0"/>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grpSp>
      <p:grpSp>
        <p:nvGrpSpPr>
          <p:cNvPr id="2547" name="Google Shape;2547;p63"/>
          <p:cNvGrpSpPr/>
          <p:nvPr/>
        </p:nvGrpSpPr>
        <p:grpSpPr>
          <a:xfrm>
            <a:off x="7732066" y="4196921"/>
            <a:ext cx="212497" cy="175761"/>
            <a:chOff x="4943575" y="2516350"/>
            <a:chExt cx="98675" cy="81700"/>
          </a:xfrm>
        </p:grpSpPr>
        <p:sp>
          <p:nvSpPr>
            <p:cNvPr id="2548" name="Google Shape;2548;p63"/>
            <p:cNvSpPr/>
            <p:nvPr/>
          </p:nvSpPr>
          <p:spPr>
            <a:xfrm>
              <a:off x="5036450" y="2554750"/>
              <a:ext cx="5800" cy="4825"/>
            </a:xfrm>
            <a:custGeom>
              <a:avLst/>
              <a:gdLst/>
              <a:ahLst/>
              <a:cxnLst/>
              <a:rect l="l" t="t" r="r" b="b"/>
              <a:pathLst>
                <a:path w="232" h="193" extrusionOk="0">
                  <a:moveTo>
                    <a:pt x="130" y="0"/>
                  </a:moveTo>
                  <a:cubicBezTo>
                    <a:pt x="51" y="0"/>
                    <a:pt x="0" y="101"/>
                    <a:pt x="65" y="166"/>
                  </a:cubicBezTo>
                  <a:cubicBezTo>
                    <a:pt x="83" y="184"/>
                    <a:pt x="106" y="192"/>
                    <a:pt x="129" y="192"/>
                  </a:cubicBezTo>
                  <a:cubicBezTo>
                    <a:pt x="179" y="192"/>
                    <a:pt x="229" y="153"/>
                    <a:pt x="224" y="94"/>
                  </a:cubicBezTo>
                  <a:cubicBezTo>
                    <a:pt x="231" y="44"/>
                    <a:pt x="188" y="0"/>
                    <a:pt x="130" y="0"/>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49" name="Google Shape;2549;p63"/>
            <p:cNvSpPr/>
            <p:nvPr/>
          </p:nvSpPr>
          <p:spPr>
            <a:xfrm>
              <a:off x="5028150" y="2547175"/>
              <a:ext cx="5625" cy="4725"/>
            </a:xfrm>
            <a:custGeom>
              <a:avLst/>
              <a:gdLst/>
              <a:ahLst/>
              <a:cxnLst/>
              <a:rect l="l" t="t" r="r" b="b"/>
              <a:pathLst>
                <a:path w="225" h="189" extrusionOk="0">
                  <a:moveTo>
                    <a:pt x="123" y="0"/>
                  </a:moveTo>
                  <a:cubicBezTo>
                    <a:pt x="37" y="0"/>
                    <a:pt x="0" y="101"/>
                    <a:pt x="58" y="159"/>
                  </a:cubicBezTo>
                  <a:cubicBezTo>
                    <a:pt x="79" y="180"/>
                    <a:pt x="103" y="189"/>
                    <a:pt x="126" y="189"/>
                  </a:cubicBezTo>
                  <a:cubicBezTo>
                    <a:pt x="177" y="189"/>
                    <a:pt x="224" y="146"/>
                    <a:pt x="224" y="87"/>
                  </a:cubicBezTo>
                  <a:cubicBezTo>
                    <a:pt x="217" y="36"/>
                    <a:pt x="181" y="0"/>
                    <a:pt x="123" y="0"/>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50" name="Google Shape;2550;p63"/>
            <p:cNvSpPr/>
            <p:nvPr/>
          </p:nvSpPr>
          <p:spPr>
            <a:xfrm>
              <a:off x="5028150" y="2554750"/>
              <a:ext cx="5625" cy="4825"/>
            </a:xfrm>
            <a:custGeom>
              <a:avLst/>
              <a:gdLst/>
              <a:ahLst/>
              <a:cxnLst/>
              <a:rect l="l" t="t" r="r" b="b"/>
              <a:pathLst>
                <a:path w="225" h="193" extrusionOk="0">
                  <a:moveTo>
                    <a:pt x="123" y="0"/>
                  </a:moveTo>
                  <a:cubicBezTo>
                    <a:pt x="44" y="0"/>
                    <a:pt x="0" y="101"/>
                    <a:pt x="58" y="166"/>
                  </a:cubicBezTo>
                  <a:cubicBezTo>
                    <a:pt x="76" y="184"/>
                    <a:pt x="99" y="192"/>
                    <a:pt x="123" y="192"/>
                  </a:cubicBezTo>
                  <a:cubicBezTo>
                    <a:pt x="173" y="192"/>
                    <a:pt x="224" y="153"/>
                    <a:pt x="224" y="94"/>
                  </a:cubicBezTo>
                  <a:cubicBezTo>
                    <a:pt x="224" y="44"/>
                    <a:pt x="181" y="0"/>
                    <a:pt x="123" y="0"/>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51" name="Google Shape;2551;p63"/>
            <p:cNvSpPr/>
            <p:nvPr/>
          </p:nvSpPr>
          <p:spPr>
            <a:xfrm>
              <a:off x="5028150" y="2562500"/>
              <a:ext cx="5625" cy="4800"/>
            </a:xfrm>
            <a:custGeom>
              <a:avLst/>
              <a:gdLst/>
              <a:ahLst/>
              <a:cxnLst/>
              <a:rect l="l" t="t" r="r" b="b"/>
              <a:pathLst>
                <a:path w="225" h="192" extrusionOk="0">
                  <a:moveTo>
                    <a:pt x="123" y="0"/>
                  </a:moveTo>
                  <a:cubicBezTo>
                    <a:pt x="37" y="0"/>
                    <a:pt x="0" y="101"/>
                    <a:pt x="58" y="166"/>
                  </a:cubicBezTo>
                  <a:cubicBezTo>
                    <a:pt x="77" y="183"/>
                    <a:pt x="100" y="191"/>
                    <a:pt x="122" y="191"/>
                  </a:cubicBezTo>
                  <a:cubicBezTo>
                    <a:pt x="174" y="191"/>
                    <a:pt x="224" y="148"/>
                    <a:pt x="224" y="87"/>
                  </a:cubicBezTo>
                  <a:cubicBezTo>
                    <a:pt x="217" y="37"/>
                    <a:pt x="181" y="0"/>
                    <a:pt x="123" y="0"/>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52" name="Google Shape;2552;p63"/>
            <p:cNvSpPr/>
            <p:nvPr/>
          </p:nvSpPr>
          <p:spPr>
            <a:xfrm>
              <a:off x="501972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53" name="Google Shape;2553;p63"/>
            <p:cNvSpPr/>
            <p:nvPr/>
          </p:nvSpPr>
          <p:spPr>
            <a:xfrm>
              <a:off x="5019675" y="2547175"/>
              <a:ext cx="5625" cy="4725"/>
            </a:xfrm>
            <a:custGeom>
              <a:avLst/>
              <a:gdLst/>
              <a:ahLst/>
              <a:cxnLst/>
              <a:rect l="l" t="t" r="r" b="b"/>
              <a:pathLst>
                <a:path w="225" h="189" extrusionOk="0">
                  <a:moveTo>
                    <a:pt x="130" y="0"/>
                  </a:moveTo>
                  <a:cubicBezTo>
                    <a:pt x="44" y="0"/>
                    <a:pt x="0" y="101"/>
                    <a:pt x="58" y="159"/>
                  </a:cubicBezTo>
                  <a:cubicBezTo>
                    <a:pt x="79" y="180"/>
                    <a:pt x="103" y="189"/>
                    <a:pt x="126" y="189"/>
                  </a:cubicBezTo>
                  <a:cubicBezTo>
                    <a:pt x="177" y="189"/>
                    <a:pt x="224" y="146"/>
                    <a:pt x="224" y="87"/>
                  </a:cubicBezTo>
                  <a:cubicBezTo>
                    <a:pt x="217" y="36"/>
                    <a:pt x="181" y="0"/>
                    <a:pt x="130" y="0"/>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54" name="Google Shape;2554;p63"/>
            <p:cNvSpPr/>
            <p:nvPr/>
          </p:nvSpPr>
          <p:spPr>
            <a:xfrm>
              <a:off x="5019675" y="2554750"/>
              <a:ext cx="5625" cy="4825"/>
            </a:xfrm>
            <a:custGeom>
              <a:avLst/>
              <a:gdLst/>
              <a:ahLst/>
              <a:cxnLst/>
              <a:rect l="l" t="t" r="r" b="b"/>
              <a:pathLst>
                <a:path w="225" h="193" extrusionOk="0">
                  <a:moveTo>
                    <a:pt x="130" y="0"/>
                  </a:moveTo>
                  <a:cubicBezTo>
                    <a:pt x="44" y="0"/>
                    <a:pt x="0" y="101"/>
                    <a:pt x="58" y="166"/>
                  </a:cubicBezTo>
                  <a:cubicBezTo>
                    <a:pt x="79" y="184"/>
                    <a:pt x="102" y="192"/>
                    <a:pt x="126" y="192"/>
                  </a:cubicBezTo>
                  <a:cubicBezTo>
                    <a:pt x="177" y="192"/>
                    <a:pt x="224" y="153"/>
                    <a:pt x="224" y="94"/>
                  </a:cubicBezTo>
                  <a:cubicBezTo>
                    <a:pt x="224" y="44"/>
                    <a:pt x="181" y="0"/>
                    <a:pt x="130" y="0"/>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55" name="Google Shape;2555;p63"/>
            <p:cNvSpPr/>
            <p:nvPr/>
          </p:nvSpPr>
          <p:spPr>
            <a:xfrm>
              <a:off x="5019675" y="2562500"/>
              <a:ext cx="5625" cy="4800"/>
            </a:xfrm>
            <a:custGeom>
              <a:avLst/>
              <a:gdLst/>
              <a:ahLst/>
              <a:cxnLst/>
              <a:rect l="l" t="t" r="r" b="b"/>
              <a:pathLst>
                <a:path w="225" h="192" extrusionOk="0">
                  <a:moveTo>
                    <a:pt x="130" y="0"/>
                  </a:moveTo>
                  <a:cubicBezTo>
                    <a:pt x="44" y="0"/>
                    <a:pt x="0" y="101"/>
                    <a:pt x="58" y="166"/>
                  </a:cubicBezTo>
                  <a:cubicBezTo>
                    <a:pt x="77" y="183"/>
                    <a:pt x="100" y="191"/>
                    <a:pt x="122" y="191"/>
                  </a:cubicBezTo>
                  <a:cubicBezTo>
                    <a:pt x="174" y="191"/>
                    <a:pt x="224" y="148"/>
                    <a:pt x="224" y="87"/>
                  </a:cubicBezTo>
                  <a:cubicBezTo>
                    <a:pt x="217" y="37"/>
                    <a:pt x="181" y="0"/>
                    <a:pt x="130" y="0"/>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56" name="Google Shape;2556;p63"/>
            <p:cNvSpPr/>
            <p:nvPr/>
          </p:nvSpPr>
          <p:spPr>
            <a:xfrm>
              <a:off x="5019725" y="2570225"/>
              <a:ext cx="5575" cy="4750"/>
            </a:xfrm>
            <a:custGeom>
              <a:avLst/>
              <a:gdLst/>
              <a:ahLst/>
              <a:cxnLst/>
              <a:rect l="l" t="t" r="r" b="b"/>
              <a:pathLst>
                <a:path w="223" h="190" extrusionOk="0">
                  <a:moveTo>
                    <a:pt x="139" y="1"/>
                  </a:moveTo>
                  <a:cubicBezTo>
                    <a:pt x="136" y="1"/>
                    <a:pt x="132" y="1"/>
                    <a:pt x="128" y="2"/>
                  </a:cubicBezTo>
                  <a:cubicBezTo>
                    <a:pt x="126" y="1"/>
                    <a:pt x="123" y="1"/>
                    <a:pt x="120" y="1"/>
                  </a:cubicBezTo>
                  <a:cubicBezTo>
                    <a:pt x="39" y="1"/>
                    <a:pt x="0" y="104"/>
                    <a:pt x="56" y="160"/>
                  </a:cubicBezTo>
                  <a:cubicBezTo>
                    <a:pt x="77" y="181"/>
                    <a:pt x="101" y="190"/>
                    <a:pt x="124" y="190"/>
                  </a:cubicBezTo>
                  <a:cubicBezTo>
                    <a:pt x="175" y="190"/>
                    <a:pt x="222" y="147"/>
                    <a:pt x="222" y="88"/>
                  </a:cubicBezTo>
                  <a:cubicBezTo>
                    <a:pt x="215" y="41"/>
                    <a:pt x="184" y="1"/>
                    <a:pt x="139" y="1"/>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57" name="Google Shape;2557;p63"/>
            <p:cNvSpPr/>
            <p:nvPr/>
          </p:nvSpPr>
          <p:spPr>
            <a:xfrm>
              <a:off x="501120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58" name="Google Shape;2558;p63"/>
            <p:cNvSpPr/>
            <p:nvPr/>
          </p:nvSpPr>
          <p:spPr>
            <a:xfrm>
              <a:off x="5011250"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59" name="Google Shape;2559;p63"/>
            <p:cNvSpPr/>
            <p:nvPr/>
          </p:nvSpPr>
          <p:spPr>
            <a:xfrm>
              <a:off x="501120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60" name="Google Shape;2560;p63"/>
            <p:cNvSpPr/>
            <p:nvPr/>
          </p:nvSpPr>
          <p:spPr>
            <a:xfrm>
              <a:off x="5011200"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61" name="Google Shape;2561;p63"/>
            <p:cNvSpPr/>
            <p:nvPr/>
          </p:nvSpPr>
          <p:spPr>
            <a:xfrm>
              <a:off x="5011200" y="2562500"/>
              <a:ext cx="5750" cy="4800"/>
            </a:xfrm>
            <a:custGeom>
              <a:avLst/>
              <a:gdLst/>
              <a:ahLst/>
              <a:cxnLst/>
              <a:rect l="l" t="t" r="r" b="b"/>
              <a:pathLst>
                <a:path w="230" h="192" extrusionOk="0">
                  <a:moveTo>
                    <a:pt x="130" y="0"/>
                  </a:moveTo>
                  <a:cubicBezTo>
                    <a:pt x="44" y="0"/>
                    <a:pt x="1" y="101"/>
                    <a:pt x="65" y="166"/>
                  </a:cubicBezTo>
                  <a:cubicBezTo>
                    <a:pt x="82" y="183"/>
                    <a:pt x="104" y="191"/>
                    <a:pt x="126" y="191"/>
                  </a:cubicBezTo>
                  <a:cubicBezTo>
                    <a:pt x="177" y="191"/>
                    <a:pt x="229" y="148"/>
                    <a:pt x="224" y="87"/>
                  </a:cubicBezTo>
                  <a:cubicBezTo>
                    <a:pt x="224" y="37"/>
                    <a:pt x="181" y="0"/>
                    <a:pt x="130" y="0"/>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62" name="Google Shape;2562;p63"/>
            <p:cNvSpPr/>
            <p:nvPr/>
          </p:nvSpPr>
          <p:spPr>
            <a:xfrm>
              <a:off x="50112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63" name="Google Shape;2563;p63"/>
            <p:cNvSpPr/>
            <p:nvPr/>
          </p:nvSpPr>
          <p:spPr>
            <a:xfrm>
              <a:off x="5011200"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64" name="Google Shape;2564;p63"/>
            <p:cNvSpPr/>
            <p:nvPr/>
          </p:nvSpPr>
          <p:spPr>
            <a:xfrm>
              <a:off x="5002725"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65" name="Google Shape;2565;p63"/>
            <p:cNvSpPr/>
            <p:nvPr/>
          </p:nvSpPr>
          <p:spPr>
            <a:xfrm>
              <a:off x="5002725"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66" name="Google Shape;2566;p63"/>
            <p:cNvSpPr/>
            <p:nvPr/>
          </p:nvSpPr>
          <p:spPr>
            <a:xfrm>
              <a:off x="500277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67" name="Google Shape;2567;p63"/>
            <p:cNvSpPr/>
            <p:nvPr/>
          </p:nvSpPr>
          <p:spPr>
            <a:xfrm>
              <a:off x="5002725"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68" name="Google Shape;2568;p63"/>
            <p:cNvSpPr/>
            <p:nvPr/>
          </p:nvSpPr>
          <p:spPr>
            <a:xfrm>
              <a:off x="5002725"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69" name="Google Shape;2569;p63"/>
            <p:cNvSpPr/>
            <p:nvPr/>
          </p:nvSpPr>
          <p:spPr>
            <a:xfrm>
              <a:off x="5002725"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70" name="Google Shape;2570;p63"/>
            <p:cNvSpPr/>
            <p:nvPr/>
          </p:nvSpPr>
          <p:spPr>
            <a:xfrm>
              <a:off x="50027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71" name="Google Shape;2571;p63"/>
            <p:cNvSpPr/>
            <p:nvPr/>
          </p:nvSpPr>
          <p:spPr>
            <a:xfrm>
              <a:off x="5002725"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72" name="Google Shape;2572;p63"/>
            <p:cNvSpPr/>
            <p:nvPr/>
          </p:nvSpPr>
          <p:spPr>
            <a:xfrm>
              <a:off x="5002725"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73" name="Google Shape;2573;p63"/>
            <p:cNvSpPr/>
            <p:nvPr/>
          </p:nvSpPr>
          <p:spPr>
            <a:xfrm>
              <a:off x="4994250" y="25163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3"/>
                    <a:pt x="181" y="0"/>
                    <a:pt x="130" y="0"/>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74" name="Google Shape;2574;p63"/>
            <p:cNvSpPr/>
            <p:nvPr/>
          </p:nvSpPr>
          <p:spPr>
            <a:xfrm>
              <a:off x="4994250"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75" name="Google Shape;2575;p63"/>
            <p:cNvSpPr/>
            <p:nvPr/>
          </p:nvSpPr>
          <p:spPr>
            <a:xfrm>
              <a:off x="499425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76" name="Google Shape;2576;p63"/>
            <p:cNvSpPr/>
            <p:nvPr/>
          </p:nvSpPr>
          <p:spPr>
            <a:xfrm>
              <a:off x="499430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77" name="Google Shape;2577;p63"/>
            <p:cNvSpPr/>
            <p:nvPr/>
          </p:nvSpPr>
          <p:spPr>
            <a:xfrm>
              <a:off x="499425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78" name="Google Shape;2578;p63"/>
            <p:cNvSpPr/>
            <p:nvPr/>
          </p:nvSpPr>
          <p:spPr>
            <a:xfrm>
              <a:off x="499425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79" name="Google Shape;2579;p63"/>
            <p:cNvSpPr/>
            <p:nvPr/>
          </p:nvSpPr>
          <p:spPr>
            <a:xfrm>
              <a:off x="4994250"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80" name="Google Shape;2580;p63"/>
            <p:cNvSpPr/>
            <p:nvPr/>
          </p:nvSpPr>
          <p:spPr>
            <a:xfrm>
              <a:off x="499430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81" name="Google Shape;2581;p63"/>
            <p:cNvSpPr/>
            <p:nvPr/>
          </p:nvSpPr>
          <p:spPr>
            <a:xfrm>
              <a:off x="499425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82" name="Google Shape;2582;p63"/>
            <p:cNvSpPr/>
            <p:nvPr/>
          </p:nvSpPr>
          <p:spPr>
            <a:xfrm>
              <a:off x="4994250"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83" name="Google Shape;2583;p63"/>
            <p:cNvSpPr/>
            <p:nvPr/>
          </p:nvSpPr>
          <p:spPr>
            <a:xfrm>
              <a:off x="4994250" y="2593150"/>
              <a:ext cx="5750" cy="4900"/>
            </a:xfrm>
            <a:custGeom>
              <a:avLst/>
              <a:gdLst/>
              <a:ahLst/>
              <a:cxnLst/>
              <a:rect l="l" t="t" r="r" b="b"/>
              <a:pathLst>
                <a:path w="230" h="196" extrusionOk="0">
                  <a:moveTo>
                    <a:pt x="130" y="1"/>
                  </a:moveTo>
                  <a:cubicBezTo>
                    <a:pt x="44" y="1"/>
                    <a:pt x="1" y="109"/>
                    <a:pt x="65" y="166"/>
                  </a:cubicBezTo>
                  <a:cubicBezTo>
                    <a:pt x="84" y="187"/>
                    <a:pt x="107" y="196"/>
                    <a:pt x="130" y="196"/>
                  </a:cubicBezTo>
                  <a:cubicBezTo>
                    <a:pt x="180" y="196"/>
                    <a:pt x="229" y="154"/>
                    <a:pt x="224" y="94"/>
                  </a:cubicBezTo>
                  <a:cubicBezTo>
                    <a:pt x="224" y="44"/>
                    <a:pt x="181" y="1"/>
                    <a:pt x="130" y="1"/>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84" name="Google Shape;2584;p63"/>
            <p:cNvSpPr/>
            <p:nvPr/>
          </p:nvSpPr>
          <p:spPr>
            <a:xfrm>
              <a:off x="4985775"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85" name="Google Shape;2585;p63"/>
            <p:cNvSpPr/>
            <p:nvPr/>
          </p:nvSpPr>
          <p:spPr>
            <a:xfrm>
              <a:off x="4985825"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86" name="Google Shape;2586;p63"/>
            <p:cNvSpPr/>
            <p:nvPr/>
          </p:nvSpPr>
          <p:spPr>
            <a:xfrm>
              <a:off x="4985775"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87" name="Google Shape;2587;p63"/>
            <p:cNvSpPr/>
            <p:nvPr/>
          </p:nvSpPr>
          <p:spPr>
            <a:xfrm>
              <a:off x="4985775"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88" name="Google Shape;2588;p63"/>
            <p:cNvSpPr/>
            <p:nvPr/>
          </p:nvSpPr>
          <p:spPr>
            <a:xfrm>
              <a:off x="4985775"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89" name="Google Shape;2589;p63"/>
            <p:cNvSpPr/>
            <p:nvPr/>
          </p:nvSpPr>
          <p:spPr>
            <a:xfrm>
              <a:off x="498582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90" name="Google Shape;2590;p63"/>
            <p:cNvSpPr/>
            <p:nvPr/>
          </p:nvSpPr>
          <p:spPr>
            <a:xfrm>
              <a:off x="4985775"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91" name="Google Shape;2591;p63"/>
            <p:cNvSpPr/>
            <p:nvPr/>
          </p:nvSpPr>
          <p:spPr>
            <a:xfrm>
              <a:off x="4977300"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92" name="Google Shape;2592;p63"/>
            <p:cNvSpPr/>
            <p:nvPr/>
          </p:nvSpPr>
          <p:spPr>
            <a:xfrm>
              <a:off x="497735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93" name="Google Shape;2593;p63"/>
            <p:cNvSpPr/>
            <p:nvPr/>
          </p:nvSpPr>
          <p:spPr>
            <a:xfrm>
              <a:off x="4977300"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94" name="Google Shape;2594;p63"/>
            <p:cNvSpPr/>
            <p:nvPr/>
          </p:nvSpPr>
          <p:spPr>
            <a:xfrm>
              <a:off x="497730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95" name="Google Shape;2595;p63"/>
            <p:cNvSpPr/>
            <p:nvPr/>
          </p:nvSpPr>
          <p:spPr>
            <a:xfrm>
              <a:off x="4977300"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96" name="Google Shape;2596;p63"/>
            <p:cNvSpPr/>
            <p:nvPr/>
          </p:nvSpPr>
          <p:spPr>
            <a:xfrm>
              <a:off x="49773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97" name="Google Shape;2597;p63"/>
            <p:cNvSpPr/>
            <p:nvPr/>
          </p:nvSpPr>
          <p:spPr>
            <a:xfrm>
              <a:off x="497730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98" name="Google Shape;2598;p63"/>
            <p:cNvSpPr/>
            <p:nvPr/>
          </p:nvSpPr>
          <p:spPr>
            <a:xfrm>
              <a:off x="4968825" y="2531675"/>
              <a:ext cx="5750" cy="4900"/>
            </a:xfrm>
            <a:custGeom>
              <a:avLst/>
              <a:gdLst/>
              <a:ahLst/>
              <a:cxnLst/>
              <a:rect l="l" t="t" r="r" b="b"/>
              <a:pathLst>
                <a:path w="230" h="196" extrusionOk="0">
                  <a:moveTo>
                    <a:pt x="130" y="0"/>
                  </a:moveTo>
                  <a:cubicBezTo>
                    <a:pt x="44" y="0"/>
                    <a:pt x="1" y="108"/>
                    <a:pt x="66" y="166"/>
                  </a:cubicBezTo>
                  <a:cubicBezTo>
                    <a:pt x="86" y="187"/>
                    <a:pt x="110" y="195"/>
                    <a:pt x="133" y="195"/>
                  </a:cubicBezTo>
                  <a:cubicBezTo>
                    <a:pt x="183" y="195"/>
                    <a:pt x="229" y="153"/>
                    <a:pt x="224" y="94"/>
                  </a:cubicBezTo>
                  <a:cubicBezTo>
                    <a:pt x="224" y="43"/>
                    <a:pt x="181" y="0"/>
                    <a:pt x="130" y="0"/>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599" name="Google Shape;2599;p63"/>
            <p:cNvSpPr/>
            <p:nvPr/>
          </p:nvSpPr>
          <p:spPr>
            <a:xfrm>
              <a:off x="4968875" y="2539400"/>
              <a:ext cx="5700" cy="4750"/>
            </a:xfrm>
            <a:custGeom>
              <a:avLst/>
              <a:gdLst/>
              <a:ahLst/>
              <a:cxnLst/>
              <a:rect l="l" t="t" r="r" b="b"/>
              <a:pathLst>
                <a:path w="228" h="190" extrusionOk="0">
                  <a:moveTo>
                    <a:pt x="121" y="1"/>
                  </a:moveTo>
                  <a:cubicBezTo>
                    <a:pt x="46" y="1"/>
                    <a:pt x="1" y="104"/>
                    <a:pt x="64" y="160"/>
                  </a:cubicBezTo>
                  <a:cubicBezTo>
                    <a:pt x="82" y="181"/>
                    <a:pt x="106" y="190"/>
                    <a:pt x="129" y="190"/>
                  </a:cubicBezTo>
                  <a:cubicBezTo>
                    <a:pt x="179" y="190"/>
                    <a:pt x="227" y="149"/>
                    <a:pt x="222" y="95"/>
                  </a:cubicBezTo>
                  <a:cubicBezTo>
                    <a:pt x="222" y="37"/>
                    <a:pt x="186" y="1"/>
                    <a:pt x="128" y="1"/>
                  </a:cubicBezTo>
                  <a:cubicBezTo>
                    <a:pt x="126" y="1"/>
                    <a:pt x="123" y="1"/>
                    <a:pt x="121" y="1"/>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600" name="Google Shape;2600;p63"/>
            <p:cNvSpPr/>
            <p:nvPr/>
          </p:nvSpPr>
          <p:spPr>
            <a:xfrm>
              <a:off x="4968825" y="2547175"/>
              <a:ext cx="5750" cy="4725"/>
            </a:xfrm>
            <a:custGeom>
              <a:avLst/>
              <a:gdLst/>
              <a:ahLst/>
              <a:cxnLst/>
              <a:rect l="l" t="t" r="r" b="b"/>
              <a:pathLst>
                <a:path w="230" h="189" extrusionOk="0">
                  <a:moveTo>
                    <a:pt x="130" y="0"/>
                  </a:moveTo>
                  <a:cubicBezTo>
                    <a:pt x="44" y="0"/>
                    <a:pt x="1" y="101"/>
                    <a:pt x="66" y="159"/>
                  </a:cubicBezTo>
                  <a:cubicBezTo>
                    <a:pt x="86" y="180"/>
                    <a:pt x="110" y="189"/>
                    <a:pt x="133" y="189"/>
                  </a:cubicBezTo>
                  <a:cubicBezTo>
                    <a:pt x="183" y="189"/>
                    <a:pt x="229" y="146"/>
                    <a:pt x="224" y="87"/>
                  </a:cubicBezTo>
                  <a:cubicBezTo>
                    <a:pt x="224" y="36"/>
                    <a:pt x="181" y="0"/>
                    <a:pt x="130" y="0"/>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601" name="Google Shape;2601;p63"/>
            <p:cNvSpPr/>
            <p:nvPr/>
          </p:nvSpPr>
          <p:spPr>
            <a:xfrm>
              <a:off x="4968825" y="2554750"/>
              <a:ext cx="5800" cy="4825"/>
            </a:xfrm>
            <a:custGeom>
              <a:avLst/>
              <a:gdLst/>
              <a:ahLst/>
              <a:cxnLst/>
              <a:rect l="l" t="t" r="r" b="b"/>
              <a:pathLst>
                <a:path w="232" h="193" extrusionOk="0">
                  <a:moveTo>
                    <a:pt x="130" y="0"/>
                  </a:moveTo>
                  <a:cubicBezTo>
                    <a:pt x="51" y="0"/>
                    <a:pt x="1" y="101"/>
                    <a:pt x="66" y="166"/>
                  </a:cubicBezTo>
                  <a:cubicBezTo>
                    <a:pt x="84" y="184"/>
                    <a:pt x="107" y="192"/>
                    <a:pt x="130" y="192"/>
                  </a:cubicBezTo>
                  <a:cubicBezTo>
                    <a:pt x="180" y="192"/>
                    <a:pt x="229" y="153"/>
                    <a:pt x="224" y="94"/>
                  </a:cubicBezTo>
                  <a:cubicBezTo>
                    <a:pt x="231" y="44"/>
                    <a:pt x="188" y="0"/>
                    <a:pt x="130" y="0"/>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602" name="Google Shape;2602;p63"/>
            <p:cNvSpPr/>
            <p:nvPr/>
          </p:nvSpPr>
          <p:spPr>
            <a:xfrm>
              <a:off x="4968825" y="2562500"/>
              <a:ext cx="5750" cy="4800"/>
            </a:xfrm>
            <a:custGeom>
              <a:avLst/>
              <a:gdLst/>
              <a:ahLst/>
              <a:cxnLst/>
              <a:rect l="l" t="t" r="r" b="b"/>
              <a:pathLst>
                <a:path w="230" h="192" extrusionOk="0">
                  <a:moveTo>
                    <a:pt x="130" y="0"/>
                  </a:moveTo>
                  <a:cubicBezTo>
                    <a:pt x="44" y="0"/>
                    <a:pt x="1" y="101"/>
                    <a:pt x="66" y="166"/>
                  </a:cubicBezTo>
                  <a:cubicBezTo>
                    <a:pt x="85" y="183"/>
                    <a:pt x="107" y="191"/>
                    <a:pt x="129" y="191"/>
                  </a:cubicBezTo>
                  <a:cubicBezTo>
                    <a:pt x="181" y="191"/>
                    <a:pt x="229" y="148"/>
                    <a:pt x="224" y="87"/>
                  </a:cubicBezTo>
                  <a:cubicBezTo>
                    <a:pt x="224" y="37"/>
                    <a:pt x="181" y="0"/>
                    <a:pt x="130" y="0"/>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603" name="Google Shape;2603;p63"/>
            <p:cNvSpPr/>
            <p:nvPr/>
          </p:nvSpPr>
          <p:spPr>
            <a:xfrm>
              <a:off x="49688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4" y="160"/>
                  </a:cubicBezTo>
                  <a:cubicBezTo>
                    <a:pt x="84" y="181"/>
                    <a:pt x="108" y="190"/>
                    <a:pt x="131" y="190"/>
                  </a:cubicBezTo>
                  <a:cubicBezTo>
                    <a:pt x="181" y="190"/>
                    <a:pt x="227" y="147"/>
                    <a:pt x="222" y="88"/>
                  </a:cubicBezTo>
                  <a:cubicBezTo>
                    <a:pt x="222" y="41"/>
                    <a:pt x="185" y="1"/>
                    <a:pt x="139" y="1"/>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604" name="Google Shape;2604;p63"/>
            <p:cNvSpPr/>
            <p:nvPr/>
          </p:nvSpPr>
          <p:spPr>
            <a:xfrm>
              <a:off x="4968825" y="2577825"/>
              <a:ext cx="5800" cy="4825"/>
            </a:xfrm>
            <a:custGeom>
              <a:avLst/>
              <a:gdLst/>
              <a:ahLst/>
              <a:cxnLst/>
              <a:rect l="l" t="t" r="r" b="b"/>
              <a:pathLst>
                <a:path w="232" h="193" extrusionOk="0">
                  <a:moveTo>
                    <a:pt x="130" y="1"/>
                  </a:moveTo>
                  <a:cubicBezTo>
                    <a:pt x="51" y="1"/>
                    <a:pt x="1" y="101"/>
                    <a:pt x="66" y="166"/>
                  </a:cubicBezTo>
                  <a:cubicBezTo>
                    <a:pt x="84" y="185"/>
                    <a:pt x="107" y="193"/>
                    <a:pt x="130" y="193"/>
                  </a:cubicBezTo>
                  <a:cubicBezTo>
                    <a:pt x="180" y="193"/>
                    <a:pt x="229" y="154"/>
                    <a:pt x="224" y="94"/>
                  </a:cubicBezTo>
                  <a:cubicBezTo>
                    <a:pt x="231" y="44"/>
                    <a:pt x="188" y="1"/>
                    <a:pt x="130" y="1"/>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605" name="Google Shape;2605;p63"/>
            <p:cNvSpPr/>
            <p:nvPr/>
          </p:nvSpPr>
          <p:spPr>
            <a:xfrm>
              <a:off x="4960525" y="2531675"/>
              <a:ext cx="5625" cy="4900"/>
            </a:xfrm>
            <a:custGeom>
              <a:avLst/>
              <a:gdLst/>
              <a:ahLst/>
              <a:cxnLst/>
              <a:rect l="l" t="t" r="r" b="b"/>
              <a:pathLst>
                <a:path w="225" h="196" extrusionOk="0">
                  <a:moveTo>
                    <a:pt x="123" y="0"/>
                  </a:moveTo>
                  <a:cubicBezTo>
                    <a:pt x="37" y="0"/>
                    <a:pt x="1" y="108"/>
                    <a:pt x="59" y="166"/>
                  </a:cubicBezTo>
                  <a:cubicBezTo>
                    <a:pt x="79" y="187"/>
                    <a:pt x="103" y="195"/>
                    <a:pt x="126" y="195"/>
                  </a:cubicBezTo>
                  <a:cubicBezTo>
                    <a:pt x="177" y="195"/>
                    <a:pt x="224" y="153"/>
                    <a:pt x="224" y="94"/>
                  </a:cubicBezTo>
                  <a:cubicBezTo>
                    <a:pt x="217" y="43"/>
                    <a:pt x="181" y="0"/>
                    <a:pt x="123" y="0"/>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606" name="Google Shape;2606;p63"/>
            <p:cNvSpPr/>
            <p:nvPr/>
          </p:nvSpPr>
          <p:spPr>
            <a:xfrm>
              <a:off x="4960575" y="2539400"/>
              <a:ext cx="5575" cy="4750"/>
            </a:xfrm>
            <a:custGeom>
              <a:avLst/>
              <a:gdLst/>
              <a:ahLst/>
              <a:cxnLst/>
              <a:rect l="l" t="t" r="r" b="b"/>
              <a:pathLst>
                <a:path w="223" h="190" extrusionOk="0">
                  <a:moveTo>
                    <a:pt x="114" y="1"/>
                  </a:moveTo>
                  <a:cubicBezTo>
                    <a:pt x="39" y="1"/>
                    <a:pt x="1" y="104"/>
                    <a:pt x="57" y="160"/>
                  </a:cubicBezTo>
                  <a:cubicBezTo>
                    <a:pt x="75" y="181"/>
                    <a:pt x="99" y="190"/>
                    <a:pt x="122" y="190"/>
                  </a:cubicBezTo>
                  <a:cubicBezTo>
                    <a:pt x="172" y="190"/>
                    <a:pt x="222" y="149"/>
                    <a:pt x="222" y="95"/>
                  </a:cubicBezTo>
                  <a:cubicBezTo>
                    <a:pt x="222" y="37"/>
                    <a:pt x="179" y="1"/>
                    <a:pt x="121" y="1"/>
                  </a:cubicBezTo>
                  <a:cubicBezTo>
                    <a:pt x="119" y="1"/>
                    <a:pt x="116" y="1"/>
                    <a:pt x="114" y="1"/>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607" name="Google Shape;2607;p63"/>
            <p:cNvSpPr/>
            <p:nvPr/>
          </p:nvSpPr>
          <p:spPr>
            <a:xfrm>
              <a:off x="4960525" y="2547175"/>
              <a:ext cx="5625" cy="4725"/>
            </a:xfrm>
            <a:custGeom>
              <a:avLst/>
              <a:gdLst/>
              <a:ahLst/>
              <a:cxnLst/>
              <a:rect l="l" t="t" r="r" b="b"/>
              <a:pathLst>
                <a:path w="225" h="189" extrusionOk="0">
                  <a:moveTo>
                    <a:pt x="123" y="0"/>
                  </a:moveTo>
                  <a:cubicBezTo>
                    <a:pt x="37" y="0"/>
                    <a:pt x="1" y="101"/>
                    <a:pt x="59" y="159"/>
                  </a:cubicBezTo>
                  <a:cubicBezTo>
                    <a:pt x="79" y="180"/>
                    <a:pt x="103" y="189"/>
                    <a:pt x="126" y="189"/>
                  </a:cubicBezTo>
                  <a:cubicBezTo>
                    <a:pt x="177" y="189"/>
                    <a:pt x="224" y="146"/>
                    <a:pt x="224" y="87"/>
                  </a:cubicBezTo>
                  <a:cubicBezTo>
                    <a:pt x="217" y="36"/>
                    <a:pt x="181" y="0"/>
                    <a:pt x="123" y="0"/>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608" name="Google Shape;2608;p63"/>
            <p:cNvSpPr/>
            <p:nvPr/>
          </p:nvSpPr>
          <p:spPr>
            <a:xfrm>
              <a:off x="4960525" y="2554750"/>
              <a:ext cx="5625" cy="4825"/>
            </a:xfrm>
            <a:custGeom>
              <a:avLst/>
              <a:gdLst/>
              <a:ahLst/>
              <a:cxnLst/>
              <a:rect l="l" t="t" r="r" b="b"/>
              <a:pathLst>
                <a:path w="225" h="193" extrusionOk="0">
                  <a:moveTo>
                    <a:pt x="123" y="0"/>
                  </a:moveTo>
                  <a:cubicBezTo>
                    <a:pt x="44" y="0"/>
                    <a:pt x="1" y="101"/>
                    <a:pt x="59" y="166"/>
                  </a:cubicBezTo>
                  <a:cubicBezTo>
                    <a:pt x="77" y="184"/>
                    <a:pt x="100" y="192"/>
                    <a:pt x="123" y="192"/>
                  </a:cubicBezTo>
                  <a:cubicBezTo>
                    <a:pt x="173" y="192"/>
                    <a:pt x="224" y="153"/>
                    <a:pt x="224" y="94"/>
                  </a:cubicBezTo>
                  <a:cubicBezTo>
                    <a:pt x="224" y="44"/>
                    <a:pt x="181" y="0"/>
                    <a:pt x="123" y="0"/>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609" name="Google Shape;2609;p63"/>
            <p:cNvSpPr/>
            <p:nvPr/>
          </p:nvSpPr>
          <p:spPr>
            <a:xfrm>
              <a:off x="4960525" y="2562500"/>
              <a:ext cx="5625" cy="4800"/>
            </a:xfrm>
            <a:custGeom>
              <a:avLst/>
              <a:gdLst/>
              <a:ahLst/>
              <a:cxnLst/>
              <a:rect l="l" t="t" r="r" b="b"/>
              <a:pathLst>
                <a:path w="225" h="192" extrusionOk="0">
                  <a:moveTo>
                    <a:pt x="123" y="0"/>
                  </a:moveTo>
                  <a:cubicBezTo>
                    <a:pt x="37" y="0"/>
                    <a:pt x="1" y="101"/>
                    <a:pt x="59" y="166"/>
                  </a:cubicBezTo>
                  <a:cubicBezTo>
                    <a:pt x="78" y="183"/>
                    <a:pt x="100" y="191"/>
                    <a:pt x="122" y="191"/>
                  </a:cubicBezTo>
                  <a:cubicBezTo>
                    <a:pt x="174" y="191"/>
                    <a:pt x="224" y="148"/>
                    <a:pt x="224" y="87"/>
                  </a:cubicBezTo>
                  <a:cubicBezTo>
                    <a:pt x="217" y="37"/>
                    <a:pt x="181" y="0"/>
                    <a:pt x="123" y="0"/>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610" name="Google Shape;2610;p63"/>
            <p:cNvSpPr/>
            <p:nvPr/>
          </p:nvSpPr>
          <p:spPr>
            <a:xfrm>
              <a:off x="4960575" y="2570225"/>
              <a:ext cx="5575" cy="4750"/>
            </a:xfrm>
            <a:custGeom>
              <a:avLst/>
              <a:gdLst/>
              <a:ahLst/>
              <a:cxnLst/>
              <a:rect l="l" t="t" r="r" b="b"/>
              <a:pathLst>
                <a:path w="223" h="190" extrusionOk="0">
                  <a:moveTo>
                    <a:pt x="134" y="1"/>
                  </a:moveTo>
                  <a:cubicBezTo>
                    <a:pt x="130" y="1"/>
                    <a:pt x="126" y="1"/>
                    <a:pt x="121" y="2"/>
                  </a:cubicBezTo>
                  <a:cubicBezTo>
                    <a:pt x="119" y="1"/>
                    <a:pt x="116" y="1"/>
                    <a:pt x="113" y="1"/>
                  </a:cubicBezTo>
                  <a:cubicBezTo>
                    <a:pt x="33" y="1"/>
                    <a:pt x="1" y="104"/>
                    <a:pt x="57" y="160"/>
                  </a:cubicBezTo>
                  <a:cubicBezTo>
                    <a:pt x="77" y="181"/>
                    <a:pt x="101" y="190"/>
                    <a:pt x="124" y="190"/>
                  </a:cubicBezTo>
                  <a:cubicBezTo>
                    <a:pt x="175" y="190"/>
                    <a:pt x="222" y="147"/>
                    <a:pt x="222" y="88"/>
                  </a:cubicBezTo>
                  <a:cubicBezTo>
                    <a:pt x="216" y="41"/>
                    <a:pt x="184" y="1"/>
                    <a:pt x="134" y="1"/>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611" name="Google Shape;2611;p63"/>
            <p:cNvSpPr/>
            <p:nvPr/>
          </p:nvSpPr>
          <p:spPr>
            <a:xfrm>
              <a:off x="4960525" y="2577825"/>
              <a:ext cx="5625" cy="4825"/>
            </a:xfrm>
            <a:custGeom>
              <a:avLst/>
              <a:gdLst/>
              <a:ahLst/>
              <a:cxnLst/>
              <a:rect l="l" t="t" r="r" b="b"/>
              <a:pathLst>
                <a:path w="225" h="193" extrusionOk="0">
                  <a:moveTo>
                    <a:pt x="123" y="1"/>
                  </a:moveTo>
                  <a:cubicBezTo>
                    <a:pt x="44" y="1"/>
                    <a:pt x="1" y="101"/>
                    <a:pt x="59" y="166"/>
                  </a:cubicBezTo>
                  <a:cubicBezTo>
                    <a:pt x="77" y="185"/>
                    <a:pt x="100" y="193"/>
                    <a:pt x="123" y="193"/>
                  </a:cubicBezTo>
                  <a:cubicBezTo>
                    <a:pt x="173" y="193"/>
                    <a:pt x="224" y="154"/>
                    <a:pt x="224" y="94"/>
                  </a:cubicBezTo>
                  <a:cubicBezTo>
                    <a:pt x="224" y="44"/>
                    <a:pt x="181" y="1"/>
                    <a:pt x="123" y="1"/>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612" name="Google Shape;2612;p63"/>
            <p:cNvSpPr/>
            <p:nvPr/>
          </p:nvSpPr>
          <p:spPr>
            <a:xfrm>
              <a:off x="4952050" y="2531675"/>
              <a:ext cx="5625" cy="4900"/>
            </a:xfrm>
            <a:custGeom>
              <a:avLst/>
              <a:gdLst/>
              <a:ahLst/>
              <a:cxnLst/>
              <a:rect l="l" t="t" r="r" b="b"/>
              <a:pathLst>
                <a:path w="225" h="196" extrusionOk="0">
                  <a:moveTo>
                    <a:pt x="131" y="0"/>
                  </a:moveTo>
                  <a:cubicBezTo>
                    <a:pt x="44" y="0"/>
                    <a:pt x="1" y="108"/>
                    <a:pt x="59" y="166"/>
                  </a:cubicBezTo>
                  <a:cubicBezTo>
                    <a:pt x="79" y="187"/>
                    <a:pt x="103" y="195"/>
                    <a:pt x="126" y="195"/>
                  </a:cubicBezTo>
                  <a:cubicBezTo>
                    <a:pt x="177" y="195"/>
                    <a:pt x="224" y="153"/>
                    <a:pt x="224" y="94"/>
                  </a:cubicBezTo>
                  <a:cubicBezTo>
                    <a:pt x="217" y="43"/>
                    <a:pt x="181" y="0"/>
                    <a:pt x="131" y="0"/>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613" name="Google Shape;2613;p63"/>
            <p:cNvSpPr/>
            <p:nvPr/>
          </p:nvSpPr>
          <p:spPr>
            <a:xfrm>
              <a:off x="4952100" y="2539400"/>
              <a:ext cx="5575" cy="4750"/>
            </a:xfrm>
            <a:custGeom>
              <a:avLst/>
              <a:gdLst/>
              <a:ahLst/>
              <a:cxnLst/>
              <a:rect l="l" t="t" r="r" b="b"/>
              <a:pathLst>
                <a:path w="223" h="190" extrusionOk="0">
                  <a:moveTo>
                    <a:pt x="120"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0" y="1"/>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614" name="Google Shape;2614;p63"/>
            <p:cNvSpPr/>
            <p:nvPr/>
          </p:nvSpPr>
          <p:spPr>
            <a:xfrm>
              <a:off x="4952050" y="2547175"/>
              <a:ext cx="5625" cy="4725"/>
            </a:xfrm>
            <a:custGeom>
              <a:avLst/>
              <a:gdLst/>
              <a:ahLst/>
              <a:cxnLst/>
              <a:rect l="l" t="t" r="r" b="b"/>
              <a:pathLst>
                <a:path w="225" h="189" extrusionOk="0">
                  <a:moveTo>
                    <a:pt x="131" y="0"/>
                  </a:moveTo>
                  <a:cubicBezTo>
                    <a:pt x="44" y="0"/>
                    <a:pt x="1" y="101"/>
                    <a:pt x="59" y="159"/>
                  </a:cubicBezTo>
                  <a:cubicBezTo>
                    <a:pt x="79" y="180"/>
                    <a:pt x="103" y="189"/>
                    <a:pt x="126" y="189"/>
                  </a:cubicBezTo>
                  <a:cubicBezTo>
                    <a:pt x="177" y="189"/>
                    <a:pt x="224" y="146"/>
                    <a:pt x="224" y="87"/>
                  </a:cubicBezTo>
                  <a:cubicBezTo>
                    <a:pt x="217" y="36"/>
                    <a:pt x="181" y="0"/>
                    <a:pt x="131" y="0"/>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615" name="Google Shape;2615;p63"/>
            <p:cNvSpPr/>
            <p:nvPr/>
          </p:nvSpPr>
          <p:spPr>
            <a:xfrm>
              <a:off x="4952050"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616" name="Google Shape;2616;p63"/>
            <p:cNvSpPr/>
            <p:nvPr/>
          </p:nvSpPr>
          <p:spPr>
            <a:xfrm>
              <a:off x="4952050" y="2562500"/>
              <a:ext cx="5625" cy="4800"/>
            </a:xfrm>
            <a:custGeom>
              <a:avLst/>
              <a:gdLst/>
              <a:ahLst/>
              <a:cxnLst/>
              <a:rect l="l" t="t" r="r" b="b"/>
              <a:pathLst>
                <a:path w="225" h="192" extrusionOk="0">
                  <a:moveTo>
                    <a:pt x="131" y="0"/>
                  </a:moveTo>
                  <a:cubicBezTo>
                    <a:pt x="44" y="0"/>
                    <a:pt x="1" y="101"/>
                    <a:pt x="59" y="166"/>
                  </a:cubicBezTo>
                  <a:cubicBezTo>
                    <a:pt x="78" y="183"/>
                    <a:pt x="100" y="191"/>
                    <a:pt x="122" y="191"/>
                  </a:cubicBezTo>
                  <a:cubicBezTo>
                    <a:pt x="174" y="191"/>
                    <a:pt x="224" y="148"/>
                    <a:pt x="224" y="87"/>
                  </a:cubicBezTo>
                  <a:cubicBezTo>
                    <a:pt x="217" y="37"/>
                    <a:pt x="181" y="0"/>
                    <a:pt x="131" y="0"/>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617" name="Google Shape;2617;p63"/>
            <p:cNvSpPr/>
            <p:nvPr/>
          </p:nvSpPr>
          <p:spPr>
            <a:xfrm>
              <a:off x="4952100" y="2570225"/>
              <a:ext cx="5575" cy="4750"/>
            </a:xfrm>
            <a:custGeom>
              <a:avLst/>
              <a:gdLst/>
              <a:ahLst/>
              <a:cxnLst/>
              <a:rect l="l" t="t" r="r" b="b"/>
              <a:pathLst>
                <a:path w="223" h="190" extrusionOk="0">
                  <a:moveTo>
                    <a:pt x="140" y="1"/>
                  </a:moveTo>
                  <a:cubicBezTo>
                    <a:pt x="136" y="1"/>
                    <a:pt x="132" y="1"/>
                    <a:pt x="129" y="2"/>
                  </a:cubicBezTo>
                  <a:cubicBezTo>
                    <a:pt x="126" y="1"/>
                    <a:pt x="123" y="1"/>
                    <a:pt x="120" y="1"/>
                  </a:cubicBezTo>
                  <a:cubicBezTo>
                    <a:pt x="39" y="1"/>
                    <a:pt x="1" y="104"/>
                    <a:pt x="57" y="160"/>
                  </a:cubicBezTo>
                  <a:cubicBezTo>
                    <a:pt x="77" y="181"/>
                    <a:pt x="101" y="190"/>
                    <a:pt x="124" y="190"/>
                  </a:cubicBezTo>
                  <a:cubicBezTo>
                    <a:pt x="175" y="190"/>
                    <a:pt x="222" y="147"/>
                    <a:pt x="222" y="88"/>
                  </a:cubicBezTo>
                  <a:cubicBezTo>
                    <a:pt x="216" y="41"/>
                    <a:pt x="184" y="1"/>
                    <a:pt x="140" y="1"/>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618" name="Google Shape;2618;p63"/>
            <p:cNvSpPr/>
            <p:nvPr/>
          </p:nvSpPr>
          <p:spPr>
            <a:xfrm>
              <a:off x="4952050"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619" name="Google Shape;2619;p63"/>
            <p:cNvSpPr/>
            <p:nvPr/>
          </p:nvSpPr>
          <p:spPr>
            <a:xfrm>
              <a:off x="4943575" y="2531675"/>
              <a:ext cx="5750" cy="4900"/>
            </a:xfrm>
            <a:custGeom>
              <a:avLst/>
              <a:gdLst/>
              <a:ahLst/>
              <a:cxnLst/>
              <a:rect l="l" t="t" r="r" b="b"/>
              <a:pathLst>
                <a:path w="230" h="196" extrusionOk="0">
                  <a:moveTo>
                    <a:pt x="131" y="0"/>
                  </a:moveTo>
                  <a:cubicBezTo>
                    <a:pt x="44" y="0"/>
                    <a:pt x="1" y="108"/>
                    <a:pt x="66" y="166"/>
                  </a:cubicBezTo>
                  <a:cubicBezTo>
                    <a:pt x="84" y="187"/>
                    <a:pt x="107" y="195"/>
                    <a:pt x="130" y="195"/>
                  </a:cubicBezTo>
                  <a:cubicBezTo>
                    <a:pt x="180" y="195"/>
                    <a:pt x="229" y="153"/>
                    <a:pt x="224" y="94"/>
                  </a:cubicBezTo>
                  <a:cubicBezTo>
                    <a:pt x="224" y="43"/>
                    <a:pt x="181" y="0"/>
                    <a:pt x="131" y="0"/>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620" name="Google Shape;2620;p63"/>
            <p:cNvSpPr/>
            <p:nvPr/>
          </p:nvSpPr>
          <p:spPr>
            <a:xfrm>
              <a:off x="4943625" y="2539400"/>
              <a:ext cx="5575" cy="4750"/>
            </a:xfrm>
            <a:custGeom>
              <a:avLst/>
              <a:gdLst/>
              <a:ahLst/>
              <a:cxnLst/>
              <a:rect l="l" t="t" r="r" b="b"/>
              <a:pathLst>
                <a:path w="223" h="190" extrusionOk="0">
                  <a:moveTo>
                    <a:pt x="121"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1" y="1"/>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621" name="Google Shape;2621;p63"/>
            <p:cNvSpPr/>
            <p:nvPr/>
          </p:nvSpPr>
          <p:spPr>
            <a:xfrm>
              <a:off x="4943575" y="2547175"/>
              <a:ext cx="5750" cy="4725"/>
            </a:xfrm>
            <a:custGeom>
              <a:avLst/>
              <a:gdLst/>
              <a:ahLst/>
              <a:cxnLst/>
              <a:rect l="l" t="t" r="r" b="b"/>
              <a:pathLst>
                <a:path w="230" h="189" extrusionOk="0">
                  <a:moveTo>
                    <a:pt x="131" y="0"/>
                  </a:moveTo>
                  <a:cubicBezTo>
                    <a:pt x="44" y="0"/>
                    <a:pt x="1" y="101"/>
                    <a:pt x="66" y="159"/>
                  </a:cubicBezTo>
                  <a:cubicBezTo>
                    <a:pt x="84" y="180"/>
                    <a:pt x="107" y="189"/>
                    <a:pt x="130" y="189"/>
                  </a:cubicBezTo>
                  <a:cubicBezTo>
                    <a:pt x="180" y="189"/>
                    <a:pt x="229" y="146"/>
                    <a:pt x="224" y="87"/>
                  </a:cubicBezTo>
                  <a:cubicBezTo>
                    <a:pt x="224" y="36"/>
                    <a:pt x="181" y="0"/>
                    <a:pt x="131" y="0"/>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622" name="Google Shape;2622;p63"/>
            <p:cNvSpPr/>
            <p:nvPr/>
          </p:nvSpPr>
          <p:spPr>
            <a:xfrm>
              <a:off x="4943575"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623" name="Google Shape;2623;p63"/>
            <p:cNvSpPr/>
            <p:nvPr/>
          </p:nvSpPr>
          <p:spPr>
            <a:xfrm>
              <a:off x="4943575" y="2562500"/>
              <a:ext cx="5750" cy="4800"/>
            </a:xfrm>
            <a:custGeom>
              <a:avLst/>
              <a:gdLst/>
              <a:ahLst/>
              <a:cxnLst/>
              <a:rect l="l" t="t" r="r" b="b"/>
              <a:pathLst>
                <a:path w="230" h="192" extrusionOk="0">
                  <a:moveTo>
                    <a:pt x="131" y="0"/>
                  </a:moveTo>
                  <a:cubicBezTo>
                    <a:pt x="44" y="0"/>
                    <a:pt x="1" y="101"/>
                    <a:pt x="66" y="166"/>
                  </a:cubicBezTo>
                  <a:cubicBezTo>
                    <a:pt x="83" y="183"/>
                    <a:pt x="104" y="191"/>
                    <a:pt x="126" y="191"/>
                  </a:cubicBezTo>
                  <a:cubicBezTo>
                    <a:pt x="177" y="191"/>
                    <a:pt x="230" y="148"/>
                    <a:pt x="224" y="87"/>
                  </a:cubicBezTo>
                  <a:cubicBezTo>
                    <a:pt x="224" y="37"/>
                    <a:pt x="181" y="0"/>
                    <a:pt x="131" y="0"/>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624" name="Google Shape;2624;p63"/>
            <p:cNvSpPr/>
            <p:nvPr/>
          </p:nvSpPr>
          <p:spPr>
            <a:xfrm>
              <a:off x="4943625" y="2570225"/>
              <a:ext cx="5700" cy="4750"/>
            </a:xfrm>
            <a:custGeom>
              <a:avLst/>
              <a:gdLst/>
              <a:ahLst/>
              <a:cxnLst/>
              <a:rect l="l" t="t" r="r" b="b"/>
              <a:pathLst>
                <a:path w="228" h="190" extrusionOk="0">
                  <a:moveTo>
                    <a:pt x="140" y="1"/>
                  </a:moveTo>
                  <a:cubicBezTo>
                    <a:pt x="136" y="1"/>
                    <a:pt x="132" y="1"/>
                    <a:pt x="129" y="2"/>
                  </a:cubicBezTo>
                  <a:cubicBezTo>
                    <a:pt x="126" y="1"/>
                    <a:pt x="123" y="1"/>
                    <a:pt x="121" y="1"/>
                  </a:cubicBezTo>
                  <a:cubicBezTo>
                    <a:pt x="39" y="1"/>
                    <a:pt x="1" y="104"/>
                    <a:pt x="64" y="160"/>
                  </a:cubicBezTo>
                  <a:cubicBezTo>
                    <a:pt x="82" y="181"/>
                    <a:pt x="105" y="190"/>
                    <a:pt x="128" y="190"/>
                  </a:cubicBezTo>
                  <a:cubicBezTo>
                    <a:pt x="178" y="190"/>
                    <a:pt x="227" y="147"/>
                    <a:pt x="222" y="88"/>
                  </a:cubicBezTo>
                  <a:cubicBezTo>
                    <a:pt x="222" y="41"/>
                    <a:pt x="185" y="1"/>
                    <a:pt x="140" y="1"/>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625" name="Google Shape;2625;p63"/>
            <p:cNvSpPr/>
            <p:nvPr/>
          </p:nvSpPr>
          <p:spPr>
            <a:xfrm>
              <a:off x="4943575"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grpSp>
      <p:sp>
        <p:nvSpPr>
          <p:cNvPr id="2626" name="Google Shape;2626;p63"/>
          <p:cNvSpPr/>
          <p:nvPr/>
        </p:nvSpPr>
        <p:spPr>
          <a:xfrm>
            <a:off x="7747608" y="3426067"/>
            <a:ext cx="174337" cy="174337"/>
          </a:xfrm>
          <a:custGeom>
            <a:avLst/>
            <a:gdLst/>
            <a:ahLst/>
            <a:cxnLst/>
            <a:rect l="l" t="t" r="r" b="b"/>
            <a:pathLst>
              <a:path w="208163" h="208163" extrusionOk="0">
                <a:moveTo>
                  <a:pt x="79632" y="48546"/>
                </a:moveTo>
                <a:cubicBezTo>
                  <a:pt x="80399" y="48546"/>
                  <a:pt x="81191" y="48783"/>
                  <a:pt x="81877" y="49126"/>
                </a:cubicBezTo>
                <a:lnTo>
                  <a:pt x="158203" y="101306"/>
                </a:lnTo>
                <a:cubicBezTo>
                  <a:pt x="159036" y="101861"/>
                  <a:pt x="159591" y="102971"/>
                  <a:pt x="159591" y="104081"/>
                </a:cubicBezTo>
                <a:cubicBezTo>
                  <a:pt x="159591" y="105191"/>
                  <a:pt x="159036" y="106302"/>
                  <a:pt x="158203" y="106857"/>
                </a:cubicBezTo>
                <a:lnTo>
                  <a:pt x="81877" y="159036"/>
                </a:lnTo>
                <a:cubicBezTo>
                  <a:pt x="81045" y="159314"/>
                  <a:pt x="80489" y="159591"/>
                  <a:pt x="79934" y="159591"/>
                </a:cubicBezTo>
                <a:cubicBezTo>
                  <a:pt x="79379" y="159591"/>
                  <a:pt x="78547" y="159591"/>
                  <a:pt x="78269" y="159314"/>
                </a:cubicBezTo>
                <a:cubicBezTo>
                  <a:pt x="77159" y="158481"/>
                  <a:pt x="76326" y="157371"/>
                  <a:pt x="76326" y="156260"/>
                </a:cubicBezTo>
                <a:lnTo>
                  <a:pt x="76326" y="52179"/>
                </a:lnTo>
                <a:cubicBezTo>
                  <a:pt x="76326" y="50792"/>
                  <a:pt x="77159" y="49681"/>
                  <a:pt x="78269" y="48849"/>
                </a:cubicBezTo>
                <a:cubicBezTo>
                  <a:pt x="78693" y="48637"/>
                  <a:pt x="79158" y="48546"/>
                  <a:pt x="79632" y="48546"/>
                </a:cubicBezTo>
                <a:close/>
                <a:moveTo>
                  <a:pt x="104081" y="0"/>
                </a:moveTo>
                <a:cubicBezTo>
                  <a:pt x="46628" y="0"/>
                  <a:pt x="0" y="46628"/>
                  <a:pt x="0" y="104081"/>
                </a:cubicBezTo>
                <a:cubicBezTo>
                  <a:pt x="0" y="161534"/>
                  <a:pt x="46628" y="208162"/>
                  <a:pt x="104081" y="208162"/>
                </a:cubicBezTo>
                <a:cubicBezTo>
                  <a:pt x="161534" y="208162"/>
                  <a:pt x="208162" y="161534"/>
                  <a:pt x="208162" y="104081"/>
                </a:cubicBezTo>
                <a:cubicBezTo>
                  <a:pt x="208162" y="46628"/>
                  <a:pt x="161534" y="0"/>
                  <a:pt x="104081" y="0"/>
                </a:cubicBezTo>
                <a:close/>
              </a:path>
            </a:pathLst>
          </a:cu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627" name="Google Shape;2627;p63"/>
          <p:cNvSpPr/>
          <p:nvPr/>
        </p:nvSpPr>
        <p:spPr>
          <a:xfrm>
            <a:off x="8063864" y="3454885"/>
            <a:ext cx="148500" cy="116700"/>
          </a:xfrm>
          <a:prstGeom prst="stripedRightArrow">
            <a:avLst>
              <a:gd name="adj1" fmla="val 50000"/>
              <a:gd name="adj2" fmla="val 50000"/>
            </a:avLst>
          </a:prstGeom>
          <a:solidFill>
            <a:srgbClr val="869FB2"/>
          </a:solidFill>
          <a:ln>
            <a:solidFill>
              <a:schemeClr val="accent6">
                <a:lumMod val="50000"/>
              </a:schemeClr>
            </a:solidFill>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628" name="Google Shape;2628;p63"/>
          <p:cNvSpPr/>
          <p:nvPr/>
        </p:nvSpPr>
        <p:spPr>
          <a:xfrm>
            <a:off x="7165978" y="2775822"/>
            <a:ext cx="118200" cy="118200"/>
          </a:xfrm>
          <a:prstGeom prst="curvedRightArrow">
            <a:avLst>
              <a:gd name="adj1" fmla="val 25000"/>
              <a:gd name="adj2" fmla="val 50000"/>
              <a:gd name="adj3" fmla="val 25000"/>
            </a:avLst>
          </a:pr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629" name="Google Shape;2629;p63"/>
          <p:cNvSpPr/>
          <p:nvPr/>
        </p:nvSpPr>
        <p:spPr>
          <a:xfrm flipH="1">
            <a:off x="7473344" y="2775822"/>
            <a:ext cx="118200" cy="118200"/>
          </a:xfrm>
          <a:prstGeom prst="curvedRightArrow">
            <a:avLst>
              <a:gd name="adj1" fmla="val 25000"/>
              <a:gd name="adj2" fmla="val 50000"/>
              <a:gd name="adj3" fmla="val 25000"/>
            </a:avLst>
          </a:prstGeom>
          <a:no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2630" name="Google Shape;2630;p63"/>
          <p:cNvSpPr txBox="1">
            <a:spLocks noGrp="1"/>
          </p:cNvSpPr>
          <p:nvPr>
            <p:ph type="title" idx="4294967295"/>
          </p:nvPr>
        </p:nvSpPr>
        <p:spPr>
          <a:xfrm>
            <a:off x="1128042" y="738729"/>
            <a:ext cx="7046912" cy="482600"/>
          </a:xfrm>
          <a:prstGeom prst="rect">
            <a:avLst/>
          </a:prstGeom>
        </p:spPr>
        <p:txBody>
          <a:bodyPr spcFirstLastPara="1" vert="horz" wrap="square" lIns="91425" tIns="91425" rIns="91425" bIns="91425" rtlCol="0" anchor="t" anchorCtr="0">
            <a:noAutofit/>
          </a:bodyPr>
          <a:lstStyle/>
          <a:p>
            <a:pPr>
              <a:buClr>
                <a:schemeClr val="dk1"/>
              </a:buClr>
              <a:buSzPts val="1100"/>
            </a:pPr>
            <a:r>
              <a:rPr lang="en-GB" dirty="0">
                <a:solidFill>
                  <a:schemeClr val="accent6">
                    <a:lumMod val="50000"/>
                  </a:schemeClr>
                </a:solidFill>
                <a:latin typeface="Arial" panose="020B0604020202020204"/>
                <a:ea typeface="Arial" panose="020B0604020202020204"/>
                <a:cs typeface="Arial" panose="020B0604020202020204"/>
                <a:sym typeface="Arial" panose="020B0604020202020204"/>
              </a:rPr>
              <a:t>Use our editable graphic resources...</a:t>
            </a:r>
            <a:endParaRPr dirty="0">
              <a:solidFill>
                <a:schemeClr val="accent6">
                  <a:lumMod val="50000"/>
                </a:schemeClr>
              </a:solidFill>
              <a:latin typeface="Arial" panose="020B0604020202020204"/>
              <a:ea typeface="Arial" panose="020B0604020202020204"/>
              <a:cs typeface="Arial" panose="020B0604020202020204"/>
              <a:sym typeface="Arial" panose="020B0604020202020204"/>
            </a:endParaRPr>
          </a:p>
          <a:p>
            <a:pPr>
              <a:buClr>
                <a:srgbClr val="000000"/>
              </a:buClr>
              <a:buSzPts val="1100"/>
            </a:pPr>
            <a:endParaRPr dirty="0">
              <a:solidFill>
                <a:schemeClr val="accent6">
                  <a:lumMod val="50000"/>
                </a:schemeClr>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slow" advClick="0" advTm="0">
    <p:comb/>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33206"/>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898018"/>
            <a:ext cx="9144000" cy="2347082"/>
          </a:xfrm>
          <a:prstGeom prst="rect">
            <a:avLst/>
          </a:prstGeom>
        </p:spPr>
      </p:pic>
      <p:grpSp>
        <p:nvGrpSpPr>
          <p:cNvPr id="7" name="组合 6"/>
          <p:cNvGrpSpPr/>
          <p:nvPr/>
        </p:nvGrpSpPr>
        <p:grpSpPr>
          <a:xfrm>
            <a:off x="2432867" y="3587364"/>
            <a:ext cx="3706677" cy="1453387"/>
            <a:chOff x="1402352" y="2967139"/>
            <a:chExt cx="5586276" cy="2190377"/>
          </a:xfrm>
        </p:grpSpPr>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2352" y="2967139"/>
              <a:ext cx="1500505" cy="2190377"/>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45238" y="2967139"/>
              <a:ext cx="1500505" cy="2190377"/>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8123" y="2967139"/>
              <a:ext cx="1500505" cy="2190377"/>
            </a:xfrm>
            <a:prstGeom prst="rect">
              <a:avLst/>
            </a:prstGeom>
          </p:spPr>
        </p:pic>
      </p:grpSp>
      <p:sp>
        <p:nvSpPr>
          <p:cNvPr id="8" name="文本框 7"/>
          <p:cNvSpPr txBox="1"/>
          <p:nvPr/>
        </p:nvSpPr>
        <p:spPr>
          <a:xfrm>
            <a:off x="2560225" y="1285402"/>
            <a:ext cx="4745723" cy="1015663"/>
          </a:xfrm>
          <a:prstGeom prst="rect">
            <a:avLst/>
          </a:prstGeom>
          <a:noFill/>
        </p:spPr>
        <p:txBody>
          <a:bodyPr wrap="none" rtlCol="0">
            <a:spAutoFit/>
          </a:bodyPr>
          <a:lstStyle/>
          <a:p>
            <a:r>
              <a:rPr lang="en-US" altLang="zh-CN" sz="6000" b="1" dirty="0">
                <a:solidFill>
                  <a:schemeClr val="bg1"/>
                </a:solidFill>
                <a:cs typeface="+mn-ea"/>
                <a:sym typeface="+mn-lt"/>
              </a:rPr>
              <a:t>THANK YOU</a:t>
            </a:r>
            <a:endParaRPr lang="zh-CN" altLang="en-US" sz="6000" b="1" dirty="0">
              <a:solidFill>
                <a:schemeClr val="bg1"/>
              </a:solidFill>
              <a:cs typeface="+mn-ea"/>
              <a:sym typeface="+mn-lt"/>
            </a:endParaRPr>
          </a:p>
        </p:txBody>
      </p:sp>
      <p:grpSp>
        <p:nvGrpSpPr>
          <p:cNvPr id="12" name="组合 11"/>
          <p:cNvGrpSpPr/>
          <p:nvPr/>
        </p:nvGrpSpPr>
        <p:grpSpPr>
          <a:xfrm>
            <a:off x="3049541" y="2352152"/>
            <a:ext cx="3468963" cy="353088"/>
            <a:chOff x="3010380" y="2074053"/>
            <a:chExt cx="3468963" cy="353088"/>
          </a:xfrm>
        </p:grpSpPr>
        <p:sp>
          <p:nvSpPr>
            <p:cNvPr id="11" name="圆角矩形 10"/>
            <p:cNvSpPr/>
            <p:nvPr/>
          </p:nvSpPr>
          <p:spPr>
            <a:xfrm>
              <a:off x="3060631" y="2074053"/>
              <a:ext cx="3326552" cy="353088"/>
            </a:xfrm>
            <a:prstGeom prst="roundRect">
              <a:avLst/>
            </a:prstGeom>
            <a:solidFill>
              <a:srgbClr val="039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nvSpPr>
          <p:spPr>
            <a:xfrm>
              <a:off x="3010380" y="2074053"/>
              <a:ext cx="3468963" cy="323165"/>
            </a:xfrm>
            <a:prstGeom prst="rect">
              <a:avLst/>
            </a:prstGeom>
            <a:noFill/>
            <a:effectLst>
              <a:outerShdw blurRad="50800" dist="38100" dir="2700000" algn="tl" rotWithShape="0">
                <a:prstClr val="black">
                  <a:alpha val="40000"/>
                </a:prstClr>
              </a:outerShdw>
            </a:effectLst>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1500" b="0" i="0" u="none" strike="noStrike" kern="1200" cap="none" spc="0" normalizeH="0" baseline="0" noProof="0" dirty="0">
                  <a:ln>
                    <a:noFill/>
                  </a:ln>
                  <a:solidFill>
                    <a:prstClr val="white"/>
                  </a:solidFill>
                  <a:effectLst/>
                  <a:uLnTx/>
                  <a:uFillTx/>
                  <a:latin typeface="Arial" panose="020F0502020204030204"/>
                  <a:ea typeface="微软雅黑"/>
                  <a:cs typeface="+mn-ea"/>
                  <a:sym typeface="+mn-lt"/>
                </a:rPr>
                <a:t>Insert the Subtitle of Your Presentation</a:t>
              </a:r>
            </a:p>
          </p:txBody>
        </p:sp>
      </p:grpSp>
      <p:sp>
        <p:nvSpPr>
          <p:cNvPr id="9" name="Rounded Rectangle 7">
            <a:extLst>
              <a:ext uri="{FF2B5EF4-FFF2-40B4-BE49-F238E27FC236}">
                <a16:creationId xmlns:a16="http://schemas.microsoft.com/office/drawing/2014/main" id="{FB34DFD9-F181-F4D7-0063-C00E2F3941F8}"/>
              </a:ext>
            </a:extLst>
          </p:cNvPr>
          <p:cNvSpPr/>
          <p:nvPr/>
        </p:nvSpPr>
        <p:spPr>
          <a:xfrm>
            <a:off x="7406900" y="189157"/>
            <a:ext cx="1258700" cy="333358"/>
          </a:xfrm>
          <a:prstGeom prst="roundRect">
            <a:avLst>
              <a:gd name="adj" fmla="val 50000"/>
            </a:avLst>
          </a:prstGeom>
          <a:solidFill>
            <a:schemeClr val="bg1">
              <a:alpha val="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LOGO</a:t>
            </a:r>
            <a:endParaRPr lang="ko-KR" altLang="en-US" sz="2000" dirty="0"/>
          </a:p>
        </p:txBody>
      </p:sp>
    </p:spTree>
    <p:extLst>
      <p:ext uri="{BB962C8B-B14F-4D97-AF65-F5344CB8AC3E}">
        <p14:creationId xmlns:p14="http://schemas.microsoft.com/office/powerpoint/2010/main" val="1937551559"/>
      </p:ext>
    </p:ext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Effect transition="in" filter="fade">
                                      <p:cBhvr>
                                        <p:cTn id="21" dur="1000"/>
                                        <p:tgtEl>
                                          <p:spTgt spid="7"/>
                                        </p:tgtEl>
                                      </p:cBhvr>
                                    </p:animEffect>
                                  </p:childTnLst>
                                </p:cTn>
                              </p:par>
                            </p:childTnLst>
                          </p:cTn>
                        </p:par>
                        <p:par>
                          <p:cTn id="22" fill="hold">
                            <p:stCondLst>
                              <p:cond delay="3000"/>
                            </p:stCondLst>
                            <p:childTnLst>
                              <p:par>
                                <p:cTn id="23" presetID="12" presetClass="entr" presetSubtype="4" fill="hold" grpId="0" nodeType="afterEffect">
                                  <p:stCondLst>
                                    <p:cond delay="0"/>
                                  </p:stCondLst>
                                  <p:iterate type="lt">
                                    <p:tmPct val="14000"/>
                                  </p:iterate>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p:tgtEl>
                                          <p:spTgt spid="8"/>
                                        </p:tgtEl>
                                        <p:attrNameLst>
                                          <p:attrName>ppt_y</p:attrName>
                                        </p:attrNameLst>
                                      </p:cBhvr>
                                      <p:tavLst>
                                        <p:tav tm="0">
                                          <p:val>
                                            <p:strVal val="#ppt_y+#ppt_h*1.125000"/>
                                          </p:val>
                                        </p:tav>
                                        <p:tav tm="100000">
                                          <p:val>
                                            <p:strVal val="#ppt_y"/>
                                          </p:val>
                                        </p:tav>
                                      </p:tavLst>
                                    </p:anim>
                                    <p:animEffect transition="in" filter="wipe(up)">
                                      <p:cBhvr>
                                        <p:cTn id="26" dur="500"/>
                                        <p:tgtEl>
                                          <p:spTgt spid="8"/>
                                        </p:tgtEl>
                                      </p:cBhvr>
                                    </p:animEffect>
                                  </p:childTnLst>
                                </p:cTn>
                              </p:par>
                            </p:childTnLst>
                          </p:cTn>
                        </p:par>
                        <p:par>
                          <p:cTn id="27" fill="hold">
                            <p:stCondLst>
                              <p:cond delay="3990"/>
                            </p:stCondLst>
                            <p:childTnLst>
                              <p:par>
                                <p:cTn id="28" presetID="42" presetClass="entr" presetSubtype="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0"/>
            <a:ext cx="9144000" cy="5245100"/>
            <a:chOff x="0" y="0"/>
            <a:chExt cx="9144000" cy="524510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33206"/>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898018"/>
              <a:ext cx="9144000" cy="2347082"/>
            </a:xfrm>
            <a:prstGeom prst="rect">
              <a:avLst/>
            </a:prstGeom>
          </p:spPr>
        </p:pic>
        <p:grpSp>
          <p:nvGrpSpPr>
            <p:cNvPr id="7" name="组合 6"/>
            <p:cNvGrpSpPr/>
            <p:nvPr/>
          </p:nvGrpSpPr>
          <p:grpSpPr>
            <a:xfrm>
              <a:off x="2432867" y="3647569"/>
              <a:ext cx="3706677" cy="1453387"/>
              <a:chOff x="1402352" y="3057873"/>
              <a:chExt cx="5586276" cy="2190377"/>
            </a:xfrm>
          </p:grpSpPr>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2352" y="3057873"/>
                <a:ext cx="1500505" cy="2190377"/>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45238" y="3057873"/>
                <a:ext cx="1500505" cy="2190377"/>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8123" y="3057873"/>
                <a:ext cx="1500505" cy="2190377"/>
              </a:xfrm>
              <a:prstGeom prst="rect">
                <a:avLst/>
              </a:prstGeom>
            </p:spPr>
          </p:pic>
        </p:grpSp>
      </p:grpSp>
      <p:sp>
        <p:nvSpPr>
          <p:cNvPr id="16" name="TextBox 70"/>
          <p:cNvSpPr txBox="1"/>
          <p:nvPr/>
        </p:nvSpPr>
        <p:spPr>
          <a:xfrm>
            <a:off x="2276976" y="2313243"/>
            <a:ext cx="4238124" cy="584775"/>
          </a:xfrm>
          <a:prstGeom prst="rect">
            <a:avLst/>
          </a:prstGeom>
          <a:ln>
            <a:solidFill>
              <a:srgbClr val="08A81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ltLang="zh-CN" sz="3200" b="0" dirty="0">
                <a:solidFill>
                  <a:schemeClr val="tx1"/>
                </a:solidFill>
                <a:cs typeface="+mn-ea"/>
                <a:sym typeface="+mn-lt"/>
              </a:rPr>
              <a:t>Add chapter title text</a:t>
            </a:r>
            <a:endParaRPr lang="zh-CN" altLang="en-US" sz="3200" b="0" dirty="0">
              <a:solidFill>
                <a:schemeClr val="tx1"/>
              </a:solidFill>
              <a:cs typeface="+mn-ea"/>
              <a:sym typeface="+mn-lt"/>
            </a:endParaRPr>
          </a:p>
        </p:txBody>
      </p:sp>
      <p:grpSp>
        <p:nvGrpSpPr>
          <p:cNvPr id="17" name="组合 16"/>
          <p:cNvGrpSpPr/>
          <p:nvPr/>
        </p:nvGrpSpPr>
        <p:grpSpPr>
          <a:xfrm>
            <a:off x="3877093" y="1390649"/>
            <a:ext cx="1037890" cy="1015663"/>
            <a:chOff x="3921290" y="2074441"/>
            <a:chExt cx="1239880" cy="1015664"/>
          </a:xfrm>
        </p:grpSpPr>
        <p:sp>
          <p:nvSpPr>
            <p:cNvPr id="18" name="五边形 17"/>
            <p:cNvSpPr/>
            <p:nvPr/>
          </p:nvSpPr>
          <p:spPr>
            <a:xfrm>
              <a:off x="3921290" y="2218185"/>
              <a:ext cx="1239880" cy="662437"/>
            </a:xfrm>
            <a:prstGeom prst="homePlate">
              <a:avLst/>
            </a:prstGeom>
            <a:solidFill>
              <a:srgbClr val="08A810"/>
            </a:solidFill>
            <a:ln>
              <a:solidFill>
                <a:srgbClr val="08A8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0">
                <a:cs typeface="+mn-ea"/>
                <a:sym typeface="+mn-lt"/>
              </a:endParaRPr>
            </a:p>
          </p:txBody>
        </p:sp>
        <p:sp>
          <p:nvSpPr>
            <p:cNvPr id="19" name="TextBox 73"/>
            <p:cNvSpPr txBox="1"/>
            <p:nvPr/>
          </p:nvSpPr>
          <p:spPr>
            <a:xfrm>
              <a:off x="3964186" y="2074441"/>
              <a:ext cx="768704" cy="1015664"/>
            </a:xfrm>
            <a:prstGeom prst="rect">
              <a:avLst/>
            </a:prstGeom>
            <a:noFill/>
          </p:spPr>
          <p:txBody>
            <a:bodyPr wrap="square" rtlCol="0">
              <a:spAutoFit/>
            </a:bodyPr>
            <a:lstStyle/>
            <a:p>
              <a:r>
                <a:rPr lang="en-US" altLang="zh-CN" sz="6000" b="0" dirty="0">
                  <a:solidFill>
                    <a:schemeClr val="bg1"/>
                  </a:solidFill>
                  <a:cs typeface="+mn-ea"/>
                  <a:sym typeface="+mn-lt"/>
                </a:rPr>
                <a:t>1</a:t>
              </a:r>
              <a:endParaRPr lang="zh-CN" altLang="en-US" sz="6000" b="0" dirty="0">
                <a:solidFill>
                  <a:schemeClr val="bg1"/>
                </a:solidFill>
                <a:cs typeface="+mn-ea"/>
                <a:sym typeface="+mn-lt"/>
              </a:endParaRPr>
            </a:p>
          </p:txBody>
        </p:sp>
      </p:grpSp>
    </p:spTree>
    <p:extLst>
      <p:ext uri="{BB962C8B-B14F-4D97-AF65-F5344CB8AC3E}">
        <p14:creationId xmlns:p14="http://schemas.microsoft.com/office/powerpoint/2010/main" val="1608767312"/>
      </p:ext>
    </p:ext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750" fill="hold"/>
                                        <p:tgtEl>
                                          <p:spTgt spid="17"/>
                                        </p:tgtEl>
                                        <p:attrNameLst>
                                          <p:attrName>ppt_w</p:attrName>
                                        </p:attrNameLst>
                                      </p:cBhvr>
                                      <p:tavLst>
                                        <p:tav tm="0">
                                          <p:val>
                                            <p:fltVal val="0"/>
                                          </p:val>
                                        </p:tav>
                                        <p:tav tm="100000">
                                          <p:val>
                                            <p:strVal val="#ppt_w"/>
                                          </p:val>
                                        </p:tav>
                                      </p:tavLst>
                                    </p:anim>
                                    <p:anim calcmode="lin" valueType="num">
                                      <p:cBhvr>
                                        <p:cTn id="8" dur="750" fill="hold"/>
                                        <p:tgtEl>
                                          <p:spTgt spid="17"/>
                                        </p:tgtEl>
                                        <p:attrNameLst>
                                          <p:attrName>ppt_h</p:attrName>
                                        </p:attrNameLst>
                                      </p:cBhvr>
                                      <p:tavLst>
                                        <p:tav tm="0">
                                          <p:val>
                                            <p:fltVal val="0"/>
                                          </p:val>
                                        </p:tav>
                                        <p:tav tm="100000">
                                          <p:val>
                                            <p:strVal val="#ppt_h"/>
                                          </p:val>
                                        </p:tav>
                                      </p:tavLst>
                                    </p:anim>
                                    <p:animEffect transition="in" filter="fade">
                                      <p:cBhvr>
                                        <p:cTn id="9" dur="750"/>
                                        <p:tgtEl>
                                          <p:spTgt spid="17"/>
                                        </p:tgtEl>
                                      </p:cBhvr>
                                    </p:animEffect>
                                  </p:childTnLst>
                                </p:cTn>
                              </p:par>
                            </p:childTnLst>
                          </p:cTn>
                        </p:par>
                        <p:par>
                          <p:cTn id="10" fill="hold">
                            <p:stCondLst>
                              <p:cond delay="750"/>
                            </p:stCondLst>
                            <p:childTnLst>
                              <p:par>
                                <p:cTn id="11" presetID="22" presetClass="entr" presetSubtype="4"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p:cNvGrpSpPr>
            <a:grpSpLocks/>
          </p:cNvGrpSpPr>
          <p:nvPr/>
        </p:nvGrpSpPr>
        <p:grpSpPr bwMode="auto">
          <a:xfrm>
            <a:off x="4425554" y="1409700"/>
            <a:ext cx="1160859" cy="2611041"/>
            <a:chOff x="5901200" y="1879696"/>
            <a:chExt cx="1546676" cy="3480871"/>
          </a:xfrm>
        </p:grpSpPr>
        <p:sp>
          <p:nvSpPr>
            <p:cNvPr id="13" name="Freeform 12@|5FFC:3103537|FBC:16777215|LFC:16777215|LBC:16777215"/>
            <p:cNvSpPr/>
            <p:nvPr/>
          </p:nvSpPr>
          <p:spPr>
            <a:xfrm>
              <a:off x="5901200" y="1879696"/>
              <a:ext cx="1546676" cy="348087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315B2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57150" tIns="457082" rIns="57151" bIns="457081" spcCol="1270"/>
            <a:lstStyle/>
            <a:p>
              <a:pPr defTabSz="400050">
                <a:lnSpc>
                  <a:spcPct val="90000"/>
                </a:lnSpc>
                <a:spcAft>
                  <a:spcPct val="35000"/>
                </a:spcAft>
                <a:defRPr/>
              </a:pPr>
              <a:endParaRPr lang="en-US" sz="100" dirty="0">
                <a:cs typeface="+mn-ea"/>
                <a:sym typeface="+mn-lt"/>
              </a:endParaRPr>
            </a:p>
          </p:txBody>
        </p:sp>
        <p:sp>
          <p:nvSpPr>
            <p:cNvPr id="14" name="TextBox 10@|17FFC:16777215|FBC:16777215|LFC:16777215|LBC:16777215"/>
            <p:cNvSpPr txBox="1"/>
            <p:nvPr/>
          </p:nvSpPr>
          <p:spPr>
            <a:xfrm>
              <a:off x="5966239" y="3424105"/>
              <a:ext cx="1416598" cy="861647"/>
            </a:xfrm>
            <a:prstGeom prst="rect">
              <a:avLst/>
            </a:prstGeom>
            <a:noFill/>
            <a:ln>
              <a:noFill/>
            </a:ln>
          </p:spPr>
          <p:txBody>
            <a:bodyPr>
              <a:spAutoFit/>
            </a:bodyPr>
            <a:lstStyle/>
            <a:p>
              <a:pPr algn="ctr">
                <a:defRPr/>
              </a:pPr>
              <a:r>
                <a:rPr lang="en-US" altLang="zh-CN" sz="1800" b="1" dirty="0">
                  <a:solidFill>
                    <a:schemeClr val="bg1"/>
                  </a:solidFill>
                  <a:cs typeface="+mn-ea"/>
                  <a:sym typeface="+mn-lt"/>
                </a:rPr>
                <a:t>Add title text</a:t>
              </a:r>
              <a:endParaRPr lang="en-US" sz="1800" b="1" dirty="0">
                <a:solidFill>
                  <a:schemeClr val="bg1"/>
                </a:solidFill>
                <a:cs typeface="+mn-ea"/>
                <a:sym typeface="+mn-lt"/>
              </a:endParaRPr>
            </a:p>
          </p:txBody>
        </p:sp>
        <p:grpSp>
          <p:nvGrpSpPr>
            <p:cNvPr id="33817" name="组合 30"/>
            <p:cNvGrpSpPr>
              <a:grpSpLocks/>
            </p:cNvGrpSpPr>
            <p:nvPr/>
          </p:nvGrpSpPr>
          <p:grpSpPr bwMode="auto">
            <a:xfrm>
              <a:off x="6377101" y="2632059"/>
              <a:ext cx="559975" cy="677007"/>
              <a:chOff x="1282721" y="2485539"/>
              <a:chExt cx="559975" cy="677007"/>
            </a:xfrm>
          </p:grpSpPr>
          <p:sp>
            <p:nvSpPr>
              <p:cNvPr id="30" name="Oval 29@|1FFC:16777215|FBC:16777215|LFC:16777215|LBC:16777215"/>
              <p:cNvSpPr/>
              <p:nvPr/>
            </p:nvSpPr>
            <p:spPr>
              <a:xfrm>
                <a:off x="1282721" y="2534745"/>
                <a:ext cx="559975" cy="5618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cs typeface="+mn-ea"/>
                  <a:sym typeface="+mn-lt"/>
                </a:endParaRPr>
              </a:p>
            </p:txBody>
          </p:sp>
          <p:sp>
            <p:nvSpPr>
              <p:cNvPr id="33819" name="TextBox 10@|17FFC:16777215|FBC:16777215|LFC:16777215|LBC:16777215"/>
              <p:cNvSpPr txBox="1">
                <a:spLocks noChangeArrowheads="1"/>
              </p:cNvSpPr>
              <p:nvPr/>
            </p:nvSpPr>
            <p:spPr bwMode="auto">
              <a:xfrm>
                <a:off x="1328725" y="2485539"/>
                <a:ext cx="474314" cy="677007"/>
              </a:xfrm>
              <a:prstGeom prst="rect">
                <a:avLst/>
              </a:prstGeom>
              <a:noFill/>
              <a:ln w="9525">
                <a:noFill/>
                <a:miter lim="800000"/>
                <a:headEnd/>
                <a:tailEnd/>
              </a:ln>
            </p:spPr>
            <p:txBody>
              <a:bodyPr>
                <a:spAutoFit/>
              </a:bodyPr>
              <a:lstStyle/>
              <a:p>
                <a:pPr algn="ctr" eaLnBrk="1" hangingPunct="1"/>
                <a:r>
                  <a:rPr lang="en-US" altLang="zh-CN" sz="2700" b="1">
                    <a:solidFill>
                      <a:srgbClr val="315B2F"/>
                    </a:solidFill>
                    <a:cs typeface="+mn-ea"/>
                    <a:sym typeface="+mn-lt"/>
                  </a:rPr>
                  <a:t>1</a:t>
                </a:r>
              </a:p>
            </p:txBody>
          </p:sp>
        </p:grpSp>
      </p:grpSp>
      <p:grpSp>
        <p:nvGrpSpPr>
          <p:cNvPr id="4" name="组合 3"/>
          <p:cNvGrpSpPr>
            <a:grpSpLocks/>
          </p:cNvGrpSpPr>
          <p:nvPr/>
        </p:nvGrpSpPr>
        <p:grpSpPr bwMode="auto">
          <a:xfrm>
            <a:off x="5673329" y="1409700"/>
            <a:ext cx="1159669" cy="2611041"/>
            <a:chOff x="7563875" y="1879696"/>
            <a:chExt cx="1546676" cy="3480871"/>
          </a:xfrm>
        </p:grpSpPr>
        <p:sp>
          <p:nvSpPr>
            <p:cNvPr id="15" name="Freeform 14@|5FFC:3255130|FBC:16777215|LFC:16777215|LBC:16777215"/>
            <p:cNvSpPr/>
            <p:nvPr/>
          </p:nvSpPr>
          <p:spPr>
            <a:xfrm>
              <a:off x="7563875" y="1879696"/>
              <a:ext cx="1546676" cy="348087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5AAB3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57150" tIns="457082" rIns="57151" bIns="457081" spcCol="1270"/>
            <a:lstStyle/>
            <a:p>
              <a:pPr defTabSz="400050">
                <a:lnSpc>
                  <a:spcPct val="90000"/>
                </a:lnSpc>
                <a:spcAft>
                  <a:spcPct val="35000"/>
                </a:spcAft>
                <a:defRPr/>
              </a:pPr>
              <a:endParaRPr lang="en-US" sz="1013" dirty="0">
                <a:cs typeface="+mn-ea"/>
                <a:sym typeface="+mn-lt"/>
              </a:endParaRPr>
            </a:p>
          </p:txBody>
        </p:sp>
        <p:sp>
          <p:nvSpPr>
            <p:cNvPr id="25" name="TextBox 10@|17FFC:16777215|FBC:16777215|LFC:16777215|LBC:16777215"/>
            <p:cNvSpPr txBox="1"/>
            <p:nvPr/>
          </p:nvSpPr>
          <p:spPr>
            <a:xfrm>
              <a:off x="7563875" y="3424105"/>
              <a:ext cx="1546676" cy="861647"/>
            </a:xfrm>
            <a:prstGeom prst="rect">
              <a:avLst/>
            </a:prstGeom>
            <a:noFill/>
            <a:ln>
              <a:noFill/>
            </a:ln>
          </p:spPr>
          <p:txBody>
            <a:bodyPr>
              <a:spAutoFit/>
            </a:bodyPr>
            <a:lstStyle/>
            <a:p>
              <a:pPr algn="ctr">
                <a:defRPr/>
              </a:pPr>
              <a:r>
                <a:rPr lang="en-US" altLang="zh-CN" sz="1800" b="1" dirty="0">
                  <a:solidFill>
                    <a:schemeClr val="bg1"/>
                  </a:solidFill>
                  <a:cs typeface="+mn-ea"/>
                  <a:sym typeface="+mn-lt"/>
                </a:rPr>
                <a:t>Add title text</a:t>
              </a:r>
            </a:p>
          </p:txBody>
        </p:sp>
        <p:grpSp>
          <p:nvGrpSpPr>
            <p:cNvPr id="33812" name="组合 31"/>
            <p:cNvGrpSpPr>
              <a:grpSpLocks/>
            </p:cNvGrpSpPr>
            <p:nvPr/>
          </p:nvGrpSpPr>
          <p:grpSpPr bwMode="auto">
            <a:xfrm>
              <a:off x="8018033" y="2632059"/>
              <a:ext cx="560550" cy="677007"/>
              <a:chOff x="1282242" y="2485539"/>
              <a:chExt cx="560550" cy="677007"/>
            </a:xfrm>
          </p:grpSpPr>
          <p:sp>
            <p:nvSpPr>
              <p:cNvPr id="33" name="Oval 32@|1FFC:16777215|FBC:16777215|LFC:16777215|LBC:16777215"/>
              <p:cNvSpPr/>
              <p:nvPr/>
            </p:nvSpPr>
            <p:spPr>
              <a:xfrm>
                <a:off x="1282242" y="2534745"/>
                <a:ext cx="560550" cy="5618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solidFill>
                    <a:srgbClr val="0F3E70"/>
                  </a:solidFill>
                  <a:cs typeface="+mn-ea"/>
                  <a:sym typeface="+mn-lt"/>
                </a:endParaRPr>
              </a:p>
            </p:txBody>
          </p:sp>
          <p:sp>
            <p:nvSpPr>
              <p:cNvPr id="33814" name="TextBox 10@|17FFC:16777215|FBC:16777215|LFC:16777215|LBC:16777215"/>
              <p:cNvSpPr txBox="1">
                <a:spLocks noChangeArrowheads="1"/>
              </p:cNvSpPr>
              <p:nvPr/>
            </p:nvSpPr>
            <p:spPr bwMode="auto">
              <a:xfrm>
                <a:off x="1328291" y="2485539"/>
                <a:ext cx="474801" cy="677007"/>
              </a:xfrm>
              <a:prstGeom prst="rect">
                <a:avLst/>
              </a:prstGeom>
              <a:noFill/>
              <a:ln w="9525">
                <a:noFill/>
                <a:miter lim="800000"/>
                <a:headEnd/>
                <a:tailEnd/>
              </a:ln>
            </p:spPr>
            <p:txBody>
              <a:bodyPr>
                <a:spAutoFit/>
              </a:bodyPr>
              <a:lstStyle/>
              <a:p>
                <a:pPr algn="ctr" eaLnBrk="1" hangingPunct="1"/>
                <a:r>
                  <a:rPr lang="en-US" altLang="zh-CN" sz="2700" b="1">
                    <a:solidFill>
                      <a:srgbClr val="5AAB31"/>
                    </a:solidFill>
                    <a:cs typeface="+mn-ea"/>
                    <a:sym typeface="+mn-lt"/>
                  </a:rPr>
                  <a:t>2</a:t>
                </a:r>
              </a:p>
            </p:txBody>
          </p:sp>
        </p:grpSp>
      </p:grpSp>
      <p:grpSp>
        <p:nvGrpSpPr>
          <p:cNvPr id="7" name="组合 2"/>
          <p:cNvGrpSpPr>
            <a:grpSpLocks/>
          </p:cNvGrpSpPr>
          <p:nvPr/>
        </p:nvGrpSpPr>
        <p:grpSpPr bwMode="auto">
          <a:xfrm>
            <a:off x="6919913" y="1409700"/>
            <a:ext cx="1159669" cy="2611041"/>
            <a:chOff x="9226550" y="1879696"/>
            <a:chExt cx="1546678" cy="3480871"/>
          </a:xfrm>
        </p:grpSpPr>
        <p:sp>
          <p:nvSpPr>
            <p:cNvPr id="17" name="Freeform 16@|5FFC:3255130|FBC:16777215|LFC:16777215|LBC:16777215"/>
            <p:cNvSpPr/>
            <p:nvPr/>
          </p:nvSpPr>
          <p:spPr>
            <a:xfrm>
              <a:off x="9226550" y="1879696"/>
              <a:ext cx="1546678" cy="348087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5AAB3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57150" tIns="457082" rIns="57151" bIns="457081" spcCol="1270"/>
            <a:lstStyle/>
            <a:p>
              <a:pPr defTabSz="400050">
                <a:lnSpc>
                  <a:spcPct val="90000"/>
                </a:lnSpc>
                <a:spcAft>
                  <a:spcPct val="35000"/>
                </a:spcAft>
                <a:defRPr/>
              </a:pPr>
              <a:endParaRPr lang="en-US" sz="1013" dirty="0">
                <a:cs typeface="+mn-ea"/>
                <a:sym typeface="+mn-lt"/>
              </a:endParaRPr>
            </a:p>
          </p:txBody>
        </p:sp>
        <p:sp>
          <p:nvSpPr>
            <p:cNvPr id="28" name="TextBox 10@|17FFC:16777215|FBC:16777215|LFC:16777215|LBC:16777215"/>
            <p:cNvSpPr txBox="1"/>
            <p:nvPr/>
          </p:nvSpPr>
          <p:spPr>
            <a:xfrm>
              <a:off x="9226550" y="3424105"/>
              <a:ext cx="1448224" cy="861647"/>
            </a:xfrm>
            <a:prstGeom prst="rect">
              <a:avLst/>
            </a:prstGeom>
            <a:noFill/>
            <a:ln>
              <a:noFill/>
            </a:ln>
          </p:spPr>
          <p:txBody>
            <a:bodyPr>
              <a:spAutoFit/>
            </a:bodyPr>
            <a:lstStyle/>
            <a:p>
              <a:pPr algn="ctr">
                <a:defRPr/>
              </a:pPr>
              <a:r>
                <a:rPr lang="en-US" altLang="zh-CN" sz="1800" b="1" dirty="0">
                  <a:solidFill>
                    <a:schemeClr val="bg1"/>
                  </a:solidFill>
                  <a:cs typeface="+mn-ea"/>
                  <a:sym typeface="+mn-lt"/>
                </a:rPr>
                <a:t>Add title text</a:t>
              </a:r>
            </a:p>
          </p:txBody>
        </p:sp>
        <p:grpSp>
          <p:nvGrpSpPr>
            <p:cNvPr id="33807" name="组合 34"/>
            <p:cNvGrpSpPr>
              <a:grpSpLocks/>
            </p:cNvGrpSpPr>
            <p:nvPr/>
          </p:nvGrpSpPr>
          <p:grpSpPr bwMode="auto">
            <a:xfrm>
              <a:off x="9718819" y="2632059"/>
              <a:ext cx="562139" cy="677007"/>
              <a:chOff x="1281807" y="2485539"/>
              <a:chExt cx="562139" cy="677007"/>
            </a:xfrm>
          </p:grpSpPr>
          <p:sp>
            <p:nvSpPr>
              <p:cNvPr id="36" name="Oval 35@|1FFC:16777215|FBC:16777215|LFC:16777215|LBC:16777215"/>
              <p:cNvSpPr/>
              <p:nvPr/>
            </p:nvSpPr>
            <p:spPr>
              <a:xfrm>
                <a:off x="1281807" y="2534745"/>
                <a:ext cx="562139" cy="5618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solidFill>
                    <a:srgbClr val="0F3E70"/>
                  </a:solidFill>
                  <a:cs typeface="+mn-ea"/>
                  <a:sym typeface="+mn-lt"/>
                </a:endParaRPr>
              </a:p>
            </p:txBody>
          </p:sp>
          <p:sp>
            <p:nvSpPr>
              <p:cNvPr id="33809" name="TextBox 10@|17FFC:16777215|FBC:16777215|LFC:16777215|LBC:16777215"/>
              <p:cNvSpPr txBox="1">
                <a:spLocks noChangeArrowheads="1"/>
              </p:cNvSpPr>
              <p:nvPr/>
            </p:nvSpPr>
            <p:spPr bwMode="auto">
              <a:xfrm>
                <a:off x="1327858" y="2485539"/>
                <a:ext cx="476389" cy="677007"/>
              </a:xfrm>
              <a:prstGeom prst="rect">
                <a:avLst/>
              </a:prstGeom>
              <a:noFill/>
              <a:ln w="9525">
                <a:noFill/>
                <a:miter lim="800000"/>
                <a:headEnd/>
                <a:tailEnd/>
              </a:ln>
            </p:spPr>
            <p:txBody>
              <a:bodyPr>
                <a:spAutoFit/>
              </a:bodyPr>
              <a:lstStyle/>
              <a:p>
                <a:pPr algn="ctr" eaLnBrk="1" hangingPunct="1"/>
                <a:r>
                  <a:rPr lang="en-US" altLang="zh-CN" sz="2700" b="1">
                    <a:solidFill>
                      <a:srgbClr val="5AAB31"/>
                    </a:solidFill>
                    <a:cs typeface="+mn-ea"/>
                    <a:sym typeface="+mn-lt"/>
                  </a:rPr>
                  <a:t>3</a:t>
                </a:r>
              </a:p>
            </p:txBody>
          </p:sp>
        </p:grpSp>
      </p:grpSp>
      <p:grpSp>
        <p:nvGrpSpPr>
          <p:cNvPr id="9" name="组合 1"/>
          <p:cNvGrpSpPr>
            <a:grpSpLocks/>
          </p:cNvGrpSpPr>
          <p:nvPr/>
        </p:nvGrpSpPr>
        <p:grpSpPr bwMode="auto">
          <a:xfrm>
            <a:off x="742950" y="1947864"/>
            <a:ext cx="3020617" cy="1347777"/>
            <a:chOff x="6857841" y="2596631"/>
            <a:chExt cx="4027315" cy="1797506"/>
          </a:xfrm>
        </p:grpSpPr>
        <p:sp>
          <p:nvSpPr>
            <p:cNvPr id="6" name="TextBox 11@|17FFC:16777215|FBC:16777215|LFC:16777215|LBC:16777215"/>
            <p:cNvSpPr txBox="1"/>
            <p:nvPr/>
          </p:nvSpPr>
          <p:spPr>
            <a:xfrm>
              <a:off x="6857842" y="3268320"/>
              <a:ext cx="4027314" cy="1125817"/>
            </a:xfrm>
            <a:prstGeom prst="rect">
              <a:avLst/>
            </a:prstGeom>
            <a:noFill/>
          </p:spPr>
          <p:txBody>
            <a:bodyPr>
              <a:spAutoFit/>
            </a:bodyPr>
            <a:lstStyle/>
            <a:p>
              <a:pPr>
                <a:lnSpc>
                  <a:spcPct val="120000"/>
                </a:lnSpc>
                <a:defRPr/>
              </a:pPr>
              <a:r>
                <a:rPr lang="en-US" altLang="zh-CN" sz="1400" b="1" spc="75" dirty="0">
                  <a:solidFill>
                    <a:prstClr val="black"/>
                  </a:solidFill>
                  <a:cs typeface="+mn-ea"/>
                  <a:sym typeface="+mn-lt"/>
                </a:rPr>
                <a:t>Click here to add text content, such as keywords, some brief introductions, etc.</a:t>
              </a:r>
              <a:endParaRPr lang="en-US" altLang="zh-CN" sz="1400" spc="75" dirty="0">
                <a:solidFill>
                  <a:prstClr val="black"/>
                </a:solidFill>
                <a:cs typeface="+mn-ea"/>
                <a:sym typeface="+mn-lt"/>
              </a:endParaRPr>
            </a:p>
          </p:txBody>
        </p:sp>
        <p:sp>
          <p:nvSpPr>
            <p:cNvPr id="39" name="TextBox 10@|17FFC:16777215|FBC:16777215|LFC:16777215|LBC:16777215"/>
            <p:cNvSpPr txBox="1"/>
            <p:nvPr/>
          </p:nvSpPr>
          <p:spPr>
            <a:xfrm>
              <a:off x="6857841" y="2596631"/>
              <a:ext cx="3339518" cy="677285"/>
            </a:xfrm>
            <a:prstGeom prst="rect">
              <a:avLst/>
            </a:prstGeom>
            <a:noFill/>
            <a:ln>
              <a:noFill/>
            </a:ln>
          </p:spPr>
          <p:txBody>
            <a:bodyPr wrap="square">
              <a:spAutoFit/>
            </a:bodyPr>
            <a:lstStyle/>
            <a:p>
              <a:pPr>
                <a:defRPr/>
              </a:pPr>
              <a:r>
                <a:rPr lang="en-US" altLang="zh-CN" sz="2700" b="1" dirty="0">
                  <a:solidFill>
                    <a:srgbClr val="315B2F"/>
                  </a:solidFill>
                  <a:cs typeface="+mn-ea"/>
                  <a:sym typeface="+mn-lt"/>
                </a:rPr>
                <a:t>Add title text</a:t>
              </a:r>
              <a:endParaRPr lang="en-US" sz="2700" b="1" dirty="0">
                <a:solidFill>
                  <a:srgbClr val="315B2F"/>
                </a:solidFill>
                <a:cs typeface="+mn-ea"/>
                <a:sym typeface="+mn-lt"/>
              </a:endParaRPr>
            </a:p>
          </p:txBody>
        </p:sp>
      </p:grpSp>
    </p:spTree>
    <p:extLst>
      <p:ext uri="{BB962C8B-B14F-4D97-AF65-F5344CB8AC3E}">
        <p14:creationId xmlns:p14="http://schemas.microsoft.com/office/powerpoint/2010/main" val="3630627060"/>
      </p:ext>
    </p:ext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anim calcmode="lin" valueType="num">
                                      <p:cBhvr>
                                        <p:cTn id="27" dur="500" fill="hold"/>
                                        <p:tgtEl>
                                          <p:spTgt spid="7"/>
                                        </p:tgtEl>
                                        <p:attrNameLst>
                                          <p:attrName>ppt_x</p:attrName>
                                        </p:attrNameLst>
                                      </p:cBhvr>
                                      <p:tavLst>
                                        <p:tav tm="0">
                                          <p:val>
                                            <p:strVal val="#ppt_x"/>
                                          </p:val>
                                        </p:tav>
                                        <p:tav tm="100000">
                                          <p:val>
                                            <p:strVal val="#ppt_x"/>
                                          </p:val>
                                        </p:tav>
                                      </p:tavLst>
                                    </p:anim>
                                    <p:anim calcmode="lin" valueType="num">
                                      <p:cBhvr>
                                        <p:cTn id="28"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等腰三角形 2"/>
          <p:cNvSpPr>
            <a:spLocks noChangeArrowheads="1"/>
          </p:cNvSpPr>
          <p:nvPr/>
        </p:nvSpPr>
        <p:spPr bwMode="auto">
          <a:xfrm rot="9233090">
            <a:off x="8356997" y="4995863"/>
            <a:ext cx="90488" cy="78581"/>
          </a:xfrm>
          <a:prstGeom prst="triangle">
            <a:avLst>
              <a:gd name="adj" fmla="val 50000"/>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en-US" sz="1013">
              <a:solidFill>
                <a:srgbClr val="197519"/>
              </a:solidFill>
              <a:cs typeface="+mn-ea"/>
              <a:sym typeface="+mn-lt"/>
            </a:endParaRPr>
          </a:p>
        </p:txBody>
      </p:sp>
      <p:sp>
        <p:nvSpPr>
          <p:cNvPr id="4" name="等腰三角形 3"/>
          <p:cNvSpPr>
            <a:spLocks noChangeArrowheads="1"/>
          </p:cNvSpPr>
          <p:nvPr/>
        </p:nvSpPr>
        <p:spPr bwMode="auto">
          <a:xfrm rot="-6030424">
            <a:off x="8175427" y="4976218"/>
            <a:ext cx="135731" cy="117872"/>
          </a:xfrm>
          <a:prstGeom prst="triangle">
            <a:avLst>
              <a:gd name="adj" fmla="val 50000"/>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en-US" sz="1013">
              <a:solidFill>
                <a:srgbClr val="197519"/>
              </a:solidFill>
              <a:cs typeface="+mn-ea"/>
              <a:sym typeface="+mn-lt"/>
            </a:endParaRPr>
          </a:p>
        </p:txBody>
      </p:sp>
      <p:sp>
        <p:nvSpPr>
          <p:cNvPr id="5" name="等腰三角形 4"/>
          <p:cNvSpPr>
            <a:spLocks noChangeArrowheads="1"/>
          </p:cNvSpPr>
          <p:nvPr/>
        </p:nvSpPr>
        <p:spPr bwMode="auto">
          <a:xfrm rot="-228606">
            <a:off x="8516541" y="4982767"/>
            <a:ext cx="91678" cy="78581"/>
          </a:xfrm>
          <a:prstGeom prst="triangle">
            <a:avLst>
              <a:gd name="adj" fmla="val 50000"/>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en-US" sz="1013">
              <a:solidFill>
                <a:srgbClr val="197519"/>
              </a:solidFill>
              <a:cs typeface="+mn-ea"/>
              <a:sym typeface="+mn-lt"/>
            </a:endParaRPr>
          </a:p>
        </p:txBody>
      </p:sp>
      <p:sp>
        <p:nvSpPr>
          <p:cNvPr id="6" name="等腰三角形 5"/>
          <p:cNvSpPr>
            <a:spLocks noChangeArrowheads="1"/>
          </p:cNvSpPr>
          <p:nvPr/>
        </p:nvSpPr>
        <p:spPr bwMode="auto">
          <a:xfrm rot="-3389783">
            <a:off x="8321874" y="4928593"/>
            <a:ext cx="44053" cy="38100"/>
          </a:xfrm>
          <a:prstGeom prst="triangle">
            <a:avLst>
              <a:gd name="adj" fmla="val 50000"/>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en-US" sz="1013">
              <a:solidFill>
                <a:srgbClr val="197519"/>
              </a:solidFill>
              <a:cs typeface="+mn-ea"/>
              <a:sym typeface="+mn-lt"/>
            </a:endParaRPr>
          </a:p>
        </p:txBody>
      </p:sp>
      <p:sp>
        <p:nvSpPr>
          <p:cNvPr id="7" name="等腰三角形 6"/>
          <p:cNvSpPr>
            <a:spLocks noChangeArrowheads="1"/>
          </p:cNvSpPr>
          <p:nvPr/>
        </p:nvSpPr>
        <p:spPr bwMode="auto">
          <a:xfrm rot="8748521">
            <a:off x="8464154" y="4993482"/>
            <a:ext cx="44053" cy="36910"/>
          </a:xfrm>
          <a:prstGeom prst="triangle">
            <a:avLst>
              <a:gd name="adj" fmla="val 50000"/>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en-US" sz="1013">
              <a:solidFill>
                <a:srgbClr val="197519"/>
              </a:solidFill>
              <a:cs typeface="+mn-ea"/>
              <a:sym typeface="+mn-lt"/>
            </a:endParaRPr>
          </a:p>
        </p:txBody>
      </p:sp>
      <p:sp>
        <p:nvSpPr>
          <p:cNvPr id="11" name="文本框 10"/>
          <p:cNvSpPr txBox="1">
            <a:spLocks noChangeArrowheads="1"/>
          </p:cNvSpPr>
          <p:nvPr/>
        </p:nvSpPr>
        <p:spPr bwMode="auto">
          <a:xfrm>
            <a:off x="554832" y="1599010"/>
            <a:ext cx="5117306" cy="643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49263">
              <a:defRPr>
                <a:solidFill>
                  <a:schemeClr val="tx1"/>
                </a:solidFill>
                <a:latin typeface="微软雅黑" pitchFamily="34" charset="-122"/>
                <a:ea typeface="微软雅黑" pitchFamily="34" charset="-122"/>
              </a:defRPr>
            </a:lvl1pPr>
            <a:lvl2pPr>
              <a:defRPr>
                <a:solidFill>
                  <a:schemeClr val="tx1"/>
                </a:solidFill>
                <a:latin typeface="微软雅黑" pitchFamily="34" charset="-122"/>
                <a:ea typeface="微软雅黑" pitchFamily="34" charset="-122"/>
              </a:defRPr>
            </a:lvl2pPr>
            <a:lvl3pPr>
              <a:defRPr>
                <a:solidFill>
                  <a:schemeClr val="tx1"/>
                </a:solidFill>
                <a:latin typeface="微软雅黑" pitchFamily="34" charset="-122"/>
                <a:ea typeface="微软雅黑" pitchFamily="34" charset="-122"/>
              </a:defRPr>
            </a:lvl3pPr>
            <a:lvl4pPr>
              <a:defRPr>
                <a:solidFill>
                  <a:schemeClr val="tx1"/>
                </a:solidFill>
                <a:latin typeface="微软雅黑" pitchFamily="34" charset="-122"/>
                <a:ea typeface="微软雅黑" pitchFamily="34" charset="-122"/>
              </a:defRPr>
            </a:lvl4pPr>
            <a:lvl5pPr>
              <a:defRPr>
                <a:solidFill>
                  <a:schemeClr val="tx1"/>
                </a:solidFill>
                <a:latin typeface="微软雅黑" pitchFamily="34" charset="-122"/>
                <a:ea typeface="微软雅黑" pitchFamily="34" charset="-122"/>
              </a:defRPr>
            </a:lvl5pPr>
            <a:lvl6pPr fontAlgn="base">
              <a:spcBef>
                <a:spcPct val="0"/>
              </a:spcBef>
              <a:spcAft>
                <a:spcPct val="0"/>
              </a:spcAft>
              <a:defRPr>
                <a:solidFill>
                  <a:schemeClr val="tx1"/>
                </a:solidFill>
                <a:latin typeface="微软雅黑" pitchFamily="34" charset="-122"/>
                <a:ea typeface="微软雅黑" pitchFamily="34" charset="-122"/>
              </a:defRPr>
            </a:lvl6pPr>
            <a:lvl7pPr fontAlgn="base">
              <a:spcBef>
                <a:spcPct val="0"/>
              </a:spcBef>
              <a:spcAft>
                <a:spcPct val="0"/>
              </a:spcAft>
              <a:defRPr>
                <a:solidFill>
                  <a:schemeClr val="tx1"/>
                </a:solidFill>
                <a:latin typeface="微软雅黑" pitchFamily="34" charset="-122"/>
                <a:ea typeface="微软雅黑" pitchFamily="34" charset="-122"/>
              </a:defRPr>
            </a:lvl7pPr>
            <a:lvl8pPr fontAlgn="base">
              <a:spcBef>
                <a:spcPct val="0"/>
              </a:spcBef>
              <a:spcAft>
                <a:spcPct val="0"/>
              </a:spcAft>
              <a:defRPr>
                <a:solidFill>
                  <a:schemeClr val="tx1"/>
                </a:solidFill>
                <a:latin typeface="微软雅黑" pitchFamily="34" charset="-122"/>
                <a:ea typeface="微软雅黑" pitchFamily="34" charset="-122"/>
              </a:defRPr>
            </a:lvl8pPr>
            <a:lvl9pPr fontAlgn="base">
              <a:spcBef>
                <a:spcPct val="0"/>
              </a:spcBef>
              <a:spcAft>
                <a:spcPct val="0"/>
              </a:spcAft>
              <a:defRPr>
                <a:solidFill>
                  <a:schemeClr val="tx1"/>
                </a:solidFill>
                <a:latin typeface="微软雅黑" pitchFamily="34" charset="-122"/>
                <a:ea typeface="微软雅黑" pitchFamily="34" charset="-122"/>
              </a:defRPr>
            </a:lvl9pPr>
          </a:lstStyle>
          <a:p>
            <a:pPr algn="r">
              <a:lnSpc>
                <a:spcPct val="125000"/>
              </a:lnSpc>
            </a:pPr>
            <a:r>
              <a:rPr lang="en-US" altLang="zh-CN" sz="1500" dirty="0">
                <a:latin typeface="+mn-lt"/>
                <a:ea typeface="+mn-ea"/>
                <a:cs typeface="+mn-ea"/>
                <a:sym typeface="+mn-lt"/>
              </a:rPr>
              <a:t>Click here to add text content, such as keywords, some brief introductions, etc.</a:t>
            </a:r>
            <a:endParaRPr lang="zh-CN" altLang="en-US" sz="1500" dirty="0">
              <a:latin typeface="+mn-lt"/>
              <a:ea typeface="+mn-ea"/>
              <a:cs typeface="+mn-ea"/>
              <a:sym typeface="+mn-lt"/>
            </a:endParaRPr>
          </a:p>
        </p:txBody>
      </p:sp>
      <p:sp>
        <p:nvSpPr>
          <p:cNvPr id="13" name="空心弧 12"/>
          <p:cNvSpPr>
            <a:spLocks noChangeArrowheads="1"/>
          </p:cNvSpPr>
          <p:nvPr/>
        </p:nvSpPr>
        <p:spPr bwMode="auto">
          <a:xfrm>
            <a:off x="5742385" y="1150144"/>
            <a:ext cx="3043238" cy="3071813"/>
          </a:xfrm>
          <a:custGeom>
            <a:avLst/>
            <a:gdLst>
              <a:gd name="T0" fmla="*/ 4057281 w 4057966"/>
              <a:gd name="T1" fmla="*/ 1994398 h 4095198"/>
              <a:gd name="T2" fmla="*/ 4057966 w 4057966"/>
              <a:gd name="T3" fmla="*/ 2047598 h 4095198"/>
              <a:gd name="T4" fmla="*/ 2028983 w 4057966"/>
              <a:gd name="T5" fmla="*/ 4095197 h 4095198"/>
              <a:gd name="T6" fmla="*/ 0 w 4057966"/>
              <a:gd name="T7" fmla="*/ 2047598 h 4095198"/>
              <a:gd name="T8" fmla="*/ 1986128 w 4057966"/>
              <a:gd name="T9" fmla="*/ 447 h 4095198"/>
              <a:gd name="T10" fmla="*/ 2002254 w 4057966"/>
              <a:gd name="T11" fmla="*/ 764360 h 4095198"/>
              <a:gd name="T12" fmla="*/ 764074 w 4057966"/>
              <a:gd name="T13" fmla="*/ 2047597 h 4095198"/>
              <a:gd name="T14" fmla="*/ 2028982 w 4057966"/>
              <a:gd name="T15" fmla="*/ 3331121 h 4095198"/>
              <a:gd name="T16" fmla="*/ 3293890 w 4057966"/>
              <a:gd name="T17" fmla="*/ 2047597 h 4095198"/>
              <a:gd name="T18" fmla="*/ 3293472 w 4057966"/>
              <a:gd name="T19" fmla="*/ 2014266 h 4095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57966" h="4095198">
                <a:moveTo>
                  <a:pt x="4057281" y="1994398"/>
                </a:moveTo>
                <a:cubicBezTo>
                  <a:pt x="4057741" y="2012065"/>
                  <a:pt x="4057966" y="2029805"/>
                  <a:pt x="4057966" y="2047598"/>
                </a:cubicBezTo>
                <a:cubicBezTo>
                  <a:pt x="4057966" y="3178456"/>
                  <a:pt x="3149559" y="4095197"/>
                  <a:pt x="2028983" y="4095197"/>
                </a:cubicBezTo>
                <a:cubicBezTo>
                  <a:pt x="908407" y="4095197"/>
                  <a:pt x="0" y="3178456"/>
                  <a:pt x="0" y="2047598"/>
                </a:cubicBezTo>
                <a:cubicBezTo>
                  <a:pt x="0" y="931123"/>
                  <a:pt x="885447" y="23352"/>
                  <a:pt x="1986128" y="447"/>
                </a:cubicBezTo>
                <a:lnTo>
                  <a:pt x="2002254" y="764360"/>
                </a:lnTo>
                <a:cubicBezTo>
                  <a:pt x="1315932" y="778863"/>
                  <a:pt x="764074" y="1347835"/>
                  <a:pt x="764074" y="2047597"/>
                </a:cubicBezTo>
                <a:cubicBezTo>
                  <a:pt x="764074" y="2756468"/>
                  <a:pt x="1330393" y="3331121"/>
                  <a:pt x="2028982" y="3331121"/>
                </a:cubicBezTo>
                <a:cubicBezTo>
                  <a:pt x="2727571" y="3331121"/>
                  <a:pt x="3293890" y="2756468"/>
                  <a:pt x="3293890" y="2047597"/>
                </a:cubicBezTo>
                <a:cubicBezTo>
                  <a:pt x="3293890" y="2036453"/>
                  <a:pt x="3293750" y="2025342"/>
                  <a:pt x="3293472" y="2014266"/>
                </a:cubicBezTo>
                <a:close/>
              </a:path>
            </a:pathLst>
          </a:custGeom>
          <a:solidFill>
            <a:srgbClr val="1975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sp>
        <p:nvSpPr>
          <p:cNvPr id="14" name="椭圆 13"/>
          <p:cNvSpPr>
            <a:spLocks noChangeArrowheads="1"/>
          </p:cNvSpPr>
          <p:nvPr/>
        </p:nvSpPr>
        <p:spPr bwMode="auto">
          <a:xfrm>
            <a:off x="6338888" y="1760935"/>
            <a:ext cx="1850231" cy="1850231"/>
          </a:xfrm>
          <a:prstGeom prst="ellipse">
            <a:avLst/>
          </a:prstGeom>
          <a:noFill/>
          <a:ln w="34925">
            <a:solidFill>
              <a:srgbClr val="3B7327"/>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013">
              <a:cs typeface="+mn-ea"/>
              <a:sym typeface="+mn-lt"/>
            </a:endParaRPr>
          </a:p>
        </p:txBody>
      </p:sp>
      <p:sp>
        <p:nvSpPr>
          <p:cNvPr id="19" name="Freeform 5"/>
          <p:cNvSpPr>
            <a:spLocks noEditPoints="1" noChangeArrowheads="1"/>
          </p:cNvSpPr>
          <p:nvPr/>
        </p:nvSpPr>
        <p:spPr bwMode="auto">
          <a:xfrm>
            <a:off x="6641306" y="2138363"/>
            <a:ext cx="1252538" cy="1122760"/>
          </a:xfrm>
          <a:custGeom>
            <a:avLst/>
            <a:gdLst>
              <a:gd name="T0" fmla="*/ 0 w 139"/>
              <a:gd name="T1" fmla="*/ 44 h 124"/>
              <a:gd name="T2" fmla="*/ 24 w 139"/>
              <a:gd name="T3" fmla="*/ 24 h 124"/>
              <a:gd name="T4" fmla="*/ 15 w 139"/>
              <a:gd name="T5" fmla="*/ 45 h 124"/>
              <a:gd name="T6" fmla="*/ 8 w 139"/>
              <a:gd name="T7" fmla="*/ 62 h 124"/>
              <a:gd name="T8" fmla="*/ 12 w 139"/>
              <a:gd name="T9" fmla="*/ 58 h 124"/>
              <a:gd name="T10" fmla="*/ 32 w 139"/>
              <a:gd name="T11" fmla="*/ 36 h 124"/>
              <a:gd name="T12" fmla="*/ 54 w 139"/>
              <a:gd name="T13" fmla="*/ 27 h 124"/>
              <a:gd name="T14" fmla="*/ 36 w 139"/>
              <a:gd name="T15" fmla="*/ 61 h 124"/>
              <a:gd name="T16" fmla="*/ 56 w 139"/>
              <a:gd name="T17" fmla="*/ 44 h 124"/>
              <a:gd name="T18" fmla="*/ 56 w 139"/>
              <a:gd name="T19" fmla="*/ 49 h 124"/>
              <a:gd name="T20" fmla="*/ 62 w 139"/>
              <a:gd name="T21" fmla="*/ 55 h 124"/>
              <a:gd name="T22" fmla="*/ 25 w 139"/>
              <a:gd name="T23" fmla="*/ 87 h 124"/>
              <a:gd name="T24" fmla="*/ 18 w 139"/>
              <a:gd name="T25" fmla="*/ 88 h 124"/>
              <a:gd name="T26" fmla="*/ 31 w 139"/>
              <a:gd name="T27" fmla="*/ 58 h 124"/>
              <a:gd name="T28" fmla="*/ 36 w 139"/>
              <a:gd name="T29" fmla="*/ 39 h 124"/>
              <a:gd name="T30" fmla="*/ 14 w 139"/>
              <a:gd name="T31" fmla="*/ 61 h 124"/>
              <a:gd name="T32" fmla="*/ 6 w 139"/>
              <a:gd name="T33" fmla="*/ 64 h 124"/>
              <a:gd name="T34" fmla="*/ 12 w 139"/>
              <a:gd name="T35" fmla="*/ 43 h 124"/>
              <a:gd name="T36" fmla="*/ 20 w 139"/>
              <a:gd name="T37" fmla="*/ 23 h 124"/>
              <a:gd name="T38" fmla="*/ 1 w 139"/>
              <a:gd name="T39" fmla="*/ 45 h 124"/>
              <a:gd name="T40" fmla="*/ 0 w 139"/>
              <a:gd name="T41" fmla="*/ 44 h 124"/>
              <a:gd name="T42" fmla="*/ 70 w 139"/>
              <a:gd name="T43" fmla="*/ 70 h 124"/>
              <a:gd name="T44" fmla="*/ 88 w 139"/>
              <a:gd name="T45" fmla="*/ 54 h 124"/>
              <a:gd name="T46" fmla="*/ 92 w 139"/>
              <a:gd name="T47" fmla="*/ 54 h 124"/>
              <a:gd name="T48" fmla="*/ 137 w 139"/>
              <a:gd name="T49" fmla="*/ 101 h 124"/>
              <a:gd name="T50" fmla="*/ 136 w 139"/>
              <a:gd name="T51" fmla="*/ 105 h 124"/>
              <a:gd name="T52" fmla="*/ 119 w 139"/>
              <a:gd name="T53" fmla="*/ 122 h 124"/>
              <a:gd name="T54" fmla="*/ 115 w 139"/>
              <a:gd name="T55" fmla="*/ 122 h 124"/>
              <a:gd name="T56" fmla="*/ 70 w 139"/>
              <a:gd name="T57" fmla="*/ 74 h 124"/>
              <a:gd name="T58" fmla="*/ 70 w 139"/>
              <a:gd name="T59" fmla="*/ 70 h 124"/>
              <a:gd name="T60" fmla="*/ 61 w 139"/>
              <a:gd name="T61" fmla="*/ 37 h 124"/>
              <a:gd name="T62" fmla="*/ 59 w 139"/>
              <a:gd name="T63" fmla="*/ 47 h 124"/>
              <a:gd name="T64" fmla="*/ 67 w 139"/>
              <a:gd name="T65" fmla="*/ 56 h 124"/>
              <a:gd name="T66" fmla="*/ 63 w 139"/>
              <a:gd name="T67" fmla="*/ 59 h 124"/>
              <a:gd name="T68" fmla="*/ 70 w 139"/>
              <a:gd name="T69" fmla="*/ 67 h 124"/>
              <a:gd name="T70" fmla="*/ 85 w 139"/>
              <a:gd name="T71" fmla="*/ 53 h 124"/>
              <a:gd name="T72" fmla="*/ 78 w 139"/>
              <a:gd name="T73" fmla="*/ 46 h 124"/>
              <a:gd name="T74" fmla="*/ 73 w 139"/>
              <a:gd name="T75" fmla="*/ 50 h 124"/>
              <a:gd name="T76" fmla="*/ 61 w 139"/>
              <a:gd name="T77" fmla="*/ 37 h 124"/>
              <a:gd name="T78" fmla="*/ 121 w 139"/>
              <a:gd name="T79" fmla="*/ 123 h 124"/>
              <a:gd name="T80" fmla="*/ 122 w 139"/>
              <a:gd name="T81" fmla="*/ 124 h 124"/>
              <a:gd name="T82" fmla="*/ 139 w 139"/>
              <a:gd name="T83" fmla="*/ 108 h 124"/>
              <a:gd name="T84" fmla="*/ 138 w 139"/>
              <a:gd name="T85" fmla="*/ 107 h 124"/>
              <a:gd name="T86" fmla="*/ 121 w 139"/>
              <a:gd name="T87" fmla="*/ 12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9" h="124">
                <a:moveTo>
                  <a:pt x="0" y="44"/>
                </a:moveTo>
                <a:cubicBezTo>
                  <a:pt x="0" y="44"/>
                  <a:pt x="31" y="0"/>
                  <a:pt x="24" y="24"/>
                </a:cubicBezTo>
                <a:cubicBezTo>
                  <a:pt x="22" y="30"/>
                  <a:pt x="19" y="38"/>
                  <a:pt x="15" y="45"/>
                </a:cubicBezTo>
                <a:cubicBezTo>
                  <a:pt x="11" y="53"/>
                  <a:pt x="8" y="61"/>
                  <a:pt x="8" y="62"/>
                </a:cubicBezTo>
                <a:cubicBezTo>
                  <a:pt x="8" y="62"/>
                  <a:pt x="9" y="61"/>
                  <a:pt x="12" y="58"/>
                </a:cubicBezTo>
                <a:cubicBezTo>
                  <a:pt x="18" y="52"/>
                  <a:pt x="25" y="43"/>
                  <a:pt x="32" y="36"/>
                </a:cubicBezTo>
                <a:cubicBezTo>
                  <a:pt x="48" y="15"/>
                  <a:pt x="55" y="17"/>
                  <a:pt x="54" y="27"/>
                </a:cubicBezTo>
                <a:cubicBezTo>
                  <a:pt x="52" y="36"/>
                  <a:pt x="41" y="51"/>
                  <a:pt x="36" y="61"/>
                </a:cubicBezTo>
                <a:cubicBezTo>
                  <a:pt x="21" y="84"/>
                  <a:pt x="45" y="50"/>
                  <a:pt x="56" y="44"/>
                </a:cubicBezTo>
                <a:cubicBezTo>
                  <a:pt x="56" y="49"/>
                  <a:pt x="56" y="49"/>
                  <a:pt x="56" y="49"/>
                </a:cubicBezTo>
                <a:cubicBezTo>
                  <a:pt x="62" y="55"/>
                  <a:pt x="62" y="55"/>
                  <a:pt x="62" y="55"/>
                </a:cubicBezTo>
                <a:cubicBezTo>
                  <a:pt x="62" y="55"/>
                  <a:pt x="45" y="73"/>
                  <a:pt x="25" y="87"/>
                </a:cubicBezTo>
                <a:cubicBezTo>
                  <a:pt x="21" y="90"/>
                  <a:pt x="19" y="90"/>
                  <a:pt x="18" y="88"/>
                </a:cubicBezTo>
                <a:cubicBezTo>
                  <a:pt x="16" y="85"/>
                  <a:pt x="23" y="72"/>
                  <a:pt x="31" y="58"/>
                </a:cubicBezTo>
                <a:cubicBezTo>
                  <a:pt x="40" y="42"/>
                  <a:pt x="57" y="12"/>
                  <a:pt x="36" y="39"/>
                </a:cubicBezTo>
                <a:cubicBezTo>
                  <a:pt x="29" y="47"/>
                  <a:pt x="21" y="55"/>
                  <a:pt x="14" y="61"/>
                </a:cubicBezTo>
                <a:cubicBezTo>
                  <a:pt x="10" y="65"/>
                  <a:pt x="7" y="66"/>
                  <a:pt x="6" y="64"/>
                </a:cubicBezTo>
                <a:cubicBezTo>
                  <a:pt x="4" y="62"/>
                  <a:pt x="8" y="53"/>
                  <a:pt x="12" y="43"/>
                </a:cubicBezTo>
                <a:cubicBezTo>
                  <a:pt x="15" y="36"/>
                  <a:pt x="19" y="29"/>
                  <a:pt x="20" y="23"/>
                </a:cubicBezTo>
                <a:cubicBezTo>
                  <a:pt x="22" y="17"/>
                  <a:pt x="1" y="45"/>
                  <a:pt x="1" y="45"/>
                </a:cubicBezTo>
                <a:cubicBezTo>
                  <a:pt x="0" y="44"/>
                  <a:pt x="0" y="44"/>
                  <a:pt x="0" y="44"/>
                </a:cubicBezTo>
                <a:close/>
                <a:moveTo>
                  <a:pt x="70" y="70"/>
                </a:moveTo>
                <a:cubicBezTo>
                  <a:pt x="88" y="54"/>
                  <a:pt x="88" y="54"/>
                  <a:pt x="88" y="54"/>
                </a:cubicBezTo>
                <a:cubicBezTo>
                  <a:pt x="89" y="52"/>
                  <a:pt x="91" y="52"/>
                  <a:pt x="92" y="54"/>
                </a:cubicBezTo>
                <a:cubicBezTo>
                  <a:pt x="137" y="101"/>
                  <a:pt x="137" y="101"/>
                  <a:pt x="137" y="101"/>
                </a:cubicBezTo>
                <a:cubicBezTo>
                  <a:pt x="138" y="102"/>
                  <a:pt x="137" y="104"/>
                  <a:pt x="136" y="105"/>
                </a:cubicBezTo>
                <a:cubicBezTo>
                  <a:pt x="119" y="122"/>
                  <a:pt x="119" y="122"/>
                  <a:pt x="119" y="122"/>
                </a:cubicBezTo>
                <a:cubicBezTo>
                  <a:pt x="118" y="123"/>
                  <a:pt x="116" y="123"/>
                  <a:pt x="115" y="122"/>
                </a:cubicBezTo>
                <a:cubicBezTo>
                  <a:pt x="70" y="74"/>
                  <a:pt x="70" y="74"/>
                  <a:pt x="70" y="74"/>
                </a:cubicBezTo>
                <a:cubicBezTo>
                  <a:pt x="69" y="73"/>
                  <a:pt x="69" y="71"/>
                  <a:pt x="70" y="70"/>
                </a:cubicBezTo>
                <a:close/>
                <a:moveTo>
                  <a:pt x="61" y="37"/>
                </a:moveTo>
                <a:cubicBezTo>
                  <a:pt x="59" y="47"/>
                  <a:pt x="59" y="47"/>
                  <a:pt x="59" y="47"/>
                </a:cubicBezTo>
                <a:cubicBezTo>
                  <a:pt x="67" y="56"/>
                  <a:pt x="67" y="56"/>
                  <a:pt x="67" y="56"/>
                </a:cubicBezTo>
                <a:cubicBezTo>
                  <a:pt x="63" y="59"/>
                  <a:pt x="63" y="59"/>
                  <a:pt x="63" y="59"/>
                </a:cubicBezTo>
                <a:cubicBezTo>
                  <a:pt x="70" y="67"/>
                  <a:pt x="70" y="67"/>
                  <a:pt x="70" y="67"/>
                </a:cubicBezTo>
                <a:cubicBezTo>
                  <a:pt x="85" y="53"/>
                  <a:pt x="85" y="53"/>
                  <a:pt x="85" y="53"/>
                </a:cubicBezTo>
                <a:cubicBezTo>
                  <a:pt x="78" y="46"/>
                  <a:pt x="78" y="46"/>
                  <a:pt x="78" y="46"/>
                </a:cubicBezTo>
                <a:cubicBezTo>
                  <a:pt x="73" y="50"/>
                  <a:pt x="73" y="50"/>
                  <a:pt x="73" y="50"/>
                </a:cubicBezTo>
                <a:cubicBezTo>
                  <a:pt x="61" y="37"/>
                  <a:pt x="61" y="37"/>
                  <a:pt x="61" y="37"/>
                </a:cubicBezTo>
                <a:close/>
                <a:moveTo>
                  <a:pt x="121" y="123"/>
                </a:moveTo>
                <a:cubicBezTo>
                  <a:pt x="122" y="124"/>
                  <a:pt x="122" y="124"/>
                  <a:pt x="122" y="124"/>
                </a:cubicBezTo>
                <a:cubicBezTo>
                  <a:pt x="139" y="108"/>
                  <a:pt x="139" y="108"/>
                  <a:pt x="139" y="108"/>
                </a:cubicBezTo>
                <a:cubicBezTo>
                  <a:pt x="138" y="107"/>
                  <a:pt x="138" y="107"/>
                  <a:pt x="138" y="107"/>
                </a:cubicBezTo>
                <a:lnTo>
                  <a:pt x="121" y="123"/>
                </a:lnTo>
                <a:close/>
              </a:path>
            </a:pathLst>
          </a:custGeom>
          <a:solidFill>
            <a:srgbClr val="1975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sp>
        <p:nvSpPr>
          <p:cNvPr id="21" name="椭圆 20"/>
          <p:cNvSpPr/>
          <p:nvPr/>
        </p:nvSpPr>
        <p:spPr>
          <a:xfrm>
            <a:off x="5795962" y="1432322"/>
            <a:ext cx="491729" cy="490538"/>
          </a:xfrm>
          <a:prstGeom prst="ellipse">
            <a:avLst/>
          </a:prstGeom>
          <a:solidFill>
            <a:schemeClr val="bg1"/>
          </a:solidFill>
          <a:ln w="47625">
            <a:solidFill>
              <a:srgbClr val="19751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en-US" altLang="zh-CN" sz="1800" noProof="1">
                <a:solidFill>
                  <a:srgbClr val="197519"/>
                </a:solidFill>
                <a:cs typeface="+mn-ea"/>
                <a:sym typeface="+mn-lt"/>
              </a:rPr>
              <a:t>1</a:t>
            </a:r>
            <a:endParaRPr lang="zh-CN" altLang="en-US" sz="1800" noProof="1">
              <a:solidFill>
                <a:srgbClr val="197519"/>
              </a:solidFill>
              <a:cs typeface="+mn-ea"/>
              <a:sym typeface="+mn-lt"/>
            </a:endParaRPr>
          </a:p>
        </p:txBody>
      </p:sp>
      <p:sp>
        <p:nvSpPr>
          <p:cNvPr id="22" name="椭圆 21"/>
          <p:cNvSpPr/>
          <p:nvPr/>
        </p:nvSpPr>
        <p:spPr>
          <a:xfrm>
            <a:off x="5437585" y="2478881"/>
            <a:ext cx="490538" cy="491729"/>
          </a:xfrm>
          <a:prstGeom prst="ellipse">
            <a:avLst/>
          </a:prstGeom>
          <a:solidFill>
            <a:schemeClr val="bg1"/>
          </a:solidFill>
          <a:ln w="47625">
            <a:solidFill>
              <a:srgbClr val="19751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en-US" altLang="zh-CN" sz="1800" noProof="1">
                <a:solidFill>
                  <a:srgbClr val="197519"/>
                </a:solidFill>
                <a:cs typeface="+mn-ea"/>
                <a:sym typeface="+mn-lt"/>
              </a:rPr>
              <a:t>2</a:t>
            </a:r>
            <a:endParaRPr lang="zh-CN" altLang="en-US" sz="1800" noProof="1">
              <a:solidFill>
                <a:srgbClr val="197519"/>
              </a:solidFill>
              <a:cs typeface="+mn-ea"/>
              <a:sym typeface="+mn-lt"/>
            </a:endParaRPr>
          </a:p>
        </p:txBody>
      </p:sp>
      <p:sp>
        <p:nvSpPr>
          <p:cNvPr id="23" name="椭圆 22"/>
          <p:cNvSpPr/>
          <p:nvPr/>
        </p:nvSpPr>
        <p:spPr>
          <a:xfrm>
            <a:off x="5795962" y="3526631"/>
            <a:ext cx="491729" cy="491729"/>
          </a:xfrm>
          <a:prstGeom prst="ellipse">
            <a:avLst/>
          </a:prstGeom>
          <a:solidFill>
            <a:schemeClr val="bg1"/>
          </a:solidFill>
          <a:ln w="47625">
            <a:solidFill>
              <a:srgbClr val="19751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en-US" altLang="zh-CN" sz="1800" noProof="1">
                <a:solidFill>
                  <a:srgbClr val="197519"/>
                </a:solidFill>
                <a:cs typeface="+mn-ea"/>
                <a:sym typeface="+mn-lt"/>
              </a:rPr>
              <a:t>3</a:t>
            </a:r>
            <a:endParaRPr lang="zh-CN" altLang="en-US" sz="1800" noProof="1">
              <a:solidFill>
                <a:srgbClr val="197519"/>
              </a:solidFill>
              <a:cs typeface="+mn-ea"/>
              <a:sym typeface="+mn-lt"/>
            </a:endParaRPr>
          </a:p>
        </p:txBody>
      </p:sp>
      <p:sp>
        <p:nvSpPr>
          <p:cNvPr id="12" name="矩形 11"/>
          <p:cNvSpPr>
            <a:spLocks noChangeArrowheads="1"/>
          </p:cNvSpPr>
          <p:nvPr/>
        </p:nvSpPr>
        <p:spPr bwMode="auto">
          <a:xfrm>
            <a:off x="4260056" y="1337073"/>
            <a:ext cx="1557338"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50" b="1" dirty="0">
                <a:solidFill>
                  <a:srgbClr val="197519"/>
                </a:solidFill>
                <a:cs typeface="+mn-ea"/>
                <a:sym typeface="+mn-lt"/>
              </a:rPr>
              <a:t>Add title text</a:t>
            </a:r>
            <a:endParaRPr lang="zh-CN" altLang="en-US" sz="1650" b="1" dirty="0">
              <a:solidFill>
                <a:srgbClr val="197519"/>
              </a:solidFill>
              <a:cs typeface="+mn-ea"/>
              <a:sym typeface="+mn-lt"/>
            </a:endParaRPr>
          </a:p>
        </p:txBody>
      </p:sp>
      <p:sp>
        <p:nvSpPr>
          <p:cNvPr id="24" name="文本框 23"/>
          <p:cNvSpPr txBox="1">
            <a:spLocks noChangeArrowheads="1"/>
          </p:cNvSpPr>
          <p:nvPr/>
        </p:nvSpPr>
        <p:spPr bwMode="auto">
          <a:xfrm>
            <a:off x="201217" y="2756297"/>
            <a:ext cx="5117306" cy="643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49263">
              <a:defRPr>
                <a:solidFill>
                  <a:schemeClr val="tx1"/>
                </a:solidFill>
                <a:latin typeface="微软雅黑" pitchFamily="34" charset="-122"/>
                <a:ea typeface="微软雅黑" pitchFamily="34" charset="-122"/>
              </a:defRPr>
            </a:lvl1pPr>
            <a:lvl2pPr>
              <a:defRPr>
                <a:solidFill>
                  <a:schemeClr val="tx1"/>
                </a:solidFill>
                <a:latin typeface="微软雅黑" pitchFamily="34" charset="-122"/>
                <a:ea typeface="微软雅黑" pitchFamily="34" charset="-122"/>
              </a:defRPr>
            </a:lvl2pPr>
            <a:lvl3pPr>
              <a:defRPr>
                <a:solidFill>
                  <a:schemeClr val="tx1"/>
                </a:solidFill>
                <a:latin typeface="微软雅黑" pitchFamily="34" charset="-122"/>
                <a:ea typeface="微软雅黑" pitchFamily="34" charset="-122"/>
              </a:defRPr>
            </a:lvl3pPr>
            <a:lvl4pPr>
              <a:defRPr>
                <a:solidFill>
                  <a:schemeClr val="tx1"/>
                </a:solidFill>
                <a:latin typeface="微软雅黑" pitchFamily="34" charset="-122"/>
                <a:ea typeface="微软雅黑" pitchFamily="34" charset="-122"/>
              </a:defRPr>
            </a:lvl4pPr>
            <a:lvl5pPr>
              <a:defRPr>
                <a:solidFill>
                  <a:schemeClr val="tx1"/>
                </a:solidFill>
                <a:latin typeface="微软雅黑" pitchFamily="34" charset="-122"/>
                <a:ea typeface="微软雅黑" pitchFamily="34" charset="-122"/>
              </a:defRPr>
            </a:lvl5pPr>
            <a:lvl6pPr fontAlgn="base">
              <a:spcBef>
                <a:spcPct val="0"/>
              </a:spcBef>
              <a:spcAft>
                <a:spcPct val="0"/>
              </a:spcAft>
              <a:defRPr>
                <a:solidFill>
                  <a:schemeClr val="tx1"/>
                </a:solidFill>
                <a:latin typeface="微软雅黑" pitchFamily="34" charset="-122"/>
                <a:ea typeface="微软雅黑" pitchFamily="34" charset="-122"/>
              </a:defRPr>
            </a:lvl6pPr>
            <a:lvl7pPr fontAlgn="base">
              <a:spcBef>
                <a:spcPct val="0"/>
              </a:spcBef>
              <a:spcAft>
                <a:spcPct val="0"/>
              </a:spcAft>
              <a:defRPr>
                <a:solidFill>
                  <a:schemeClr val="tx1"/>
                </a:solidFill>
                <a:latin typeface="微软雅黑" pitchFamily="34" charset="-122"/>
                <a:ea typeface="微软雅黑" pitchFamily="34" charset="-122"/>
              </a:defRPr>
            </a:lvl7pPr>
            <a:lvl8pPr fontAlgn="base">
              <a:spcBef>
                <a:spcPct val="0"/>
              </a:spcBef>
              <a:spcAft>
                <a:spcPct val="0"/>
              </a:spcAft>
              <a:defRPr>
                <a:solidFill>
                  <a:schemeClr val="tx1"/>
                </a:solidFill>
                <a:latin typeface="微软雅黑" pitchFamily="34" charset="-122"/>
                <a:ea typeface="微软雅黑" pitchFamily="34" charset="-122"/>
              </a:defRPr>
            </a:lvl8pPr>
            <a:lvl9pPr fontAlgn="base">
              <a:spcBef>
                <a:spcPct val="0"/>
              </a:spcBef>
              <a:spcAft>
                <a:spcPct val="0"/>
              </a:spcAft>
              <a:defRPr>
                <a:solidFill>
                  <a:schemeClr val="tx1"/>
                </a:solidFill>
                <a:latin typeface="微软雅黑" pitchFamily="34" charset="-122"/>
                <a:ea typeface="微软雅黑" pitchFamily="34" charset="-122"/>
              </a:defRPr>
            </a:lvl9pPr>
          </a:lstStyle>
          <a:p>
            <a:pPr algn="r">
              <a:lnSpc>
                <a:spcPct val="125000"/>
              </a:lnSpc>
            </a:pPr>
            <a:r>
              <a:rPr lang="en-US" altLang="zh-CN" sz="1500" dirty="0">
                <a:latin typeface="+mn-lt"/>
                <a:ea typeface="+mn-ea"/>
                <a:cs typeface="+mn-ea"/>
                <a:sym typeface="+mn-lt"/>
              </a:rPr>
              <a:t>Click here to add text content, such as keywords, some brief introductions, etc.</a:t>
            </a:r>
            <a:endParaRPr lang="zh-CN" altLang="en-US" sz="1500" dirty="0">
              <a:latin typeface="+mn-lt"/>
              <a:ea typeface="+mn-ea"/>
              <a:cs typeface="+mn-ea"/>
              <a:sym typeface="+mn-lt"/>
            </a:endParaRPr>
          </a:p>
        </p:txBody>
      </p:sp>
      <p:sp>
        <p:nvSpPr>
          <p:cNvPr id="28" name="矩形 27"/>
          <p:cNvSpPr>
            <a:spLocks noChangeArrowheads="1"/>
          </p:cNvSpPr>
          <p:nvPr/>
        </p:nvSpPr>
        <p:spPr bwMode="auto">
          <a:xfrm>
            <a:off x="3895725" y="2462213"/>
            <a:ext cx="1557338"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50" b="1" dirty="0">
                <a:solidFill>
                  <a:srgbClr val="197519"/>
                </a:solidFill>
                <a:cs typeface="+mn-ea"/>
                <a:sym typeface="+mn-lt"/>
              </a:rPr>
              <a:t>Add title text</a:t>
            </a:r>
            <a:endParaRPr lang="zh-CN" altLang="en-US" sz="1650" b="1" dirty="0">
              <a:solidFill>
                <a:srgbClr val="197519"/>
              </a:solidFill>
              <a:cs typeface="+mn-ea"/>
              <a:sym typeface="+mn-lt"/>
            </a:endParaRPr>
          </a:p>
        </p:txBody>
      </p:sp>
      <p:sp>
        <p:nvSpPr>
          <p:cNvPr id="29" name="文本框 28"/>
          <p:cNvSpPr txBox="1">
            <a:spLocks noChangeArrowheads="1"/>
          </p:cNvSpPr>
          <p:nvPr/>
        </p:nvSpPr>
        <p:spPr bwMode="auto">
          <a:xfrm>
            <a:off x="458392" y="3817144"/>
            <a:ext cx="5117306" cy="643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49263">
              <a:defRPr>
                <a:solidFill>
                  <a:schemeClr val="tx1"/>
                </a:solidFill>
                <a:latin typeface="微软雅黑" pitchFamily="34" charset="-122"/>
                <a:ea typeface="微软雅黑" pitchFamily="34" charset="-122"/>
              </a:defRPr>
            </a:lvl1pPr>
            <a:lvl2pPr>
              <a:defRPr>
                <a:solidFill>
                  <a:schemeClr val="tx1"/>
                </a:solidFill>
                <a:latin typeface="微软雅黑" pitchFamily="34" charset="-122"/>
                <a:ea typeface="微软雅黑" pitchFamily="34" charset="-122"/>
              </a:defRPr>
            </a:lvl2pPr>
            <a:lvl3pPr>
              <a:defRPr>
                <a:solidFill>
                  <a:schemeClr val="tx1"/>
                </a:solidFill>
                <a:latin typeface="微软雅黑" pitchFamily="34" charset="-122"/>
                <a:ea typeface="微软雅黑" pitchFamily="34" charset="-122"/>
              </a:defRPr>
            </a:lvl3pPr>
            <a:lvl4pPr>
              <a:defRPr>
                <a:solidFill>
                  <a:schemeClr val="tx1"/>
                </a:solidFill>
                <a:latin typeface="微软雅黑" pitchFamily="34" charset="-122"/>
                <a:ea typeface="微软雅黑" pitchFamily="34" charset="-122"/>
              </a:defRPr>
            </a:lvl4pPr>
            <a:lvl5pPr>
              <a:defRPr>
                <a:solidFill>
                  <a:schemeClr val="tx1"/>
                </a:solidFill>
                <a:latin typeface="微软雅黑" pitchFamily="34" charset="-122"/>
                <a:ea typeface="微软雅黑" pitchFamily="34" charset="-122"/>
              </a:defRPr>
            </a:lvl5pPr>
            <a:lvl6pPr fontAlgn="base">
              <a:spcBef>
                <a:spcPct val="0"/>
              </a:spcBef>
              <a:spcAft>
                <a:spcPct val="0"/>
              </a:spcAft>
              <a:defRPr>
                <a:solidFill>
                  <a:schemeClr val="tx1"/>
                </a:solidFill>
                <a:latin typeface="微软雅黑" pitchFamily="34" charset="-122"/>
                <a:ea typeface="微软雅黑" pitchFamily="34" charset="-122"/>
              </a:defRPr>
            </a:lvl6pPr>
            <a:lvl7pPr fontAlgn="base">
              <a:spcBef>
                <a:spcPct val="0"/>
              </a:spcBef>
              <a:spcAft>
                <a:spcPct val="0"/>
              </a:spcAft>
              <a:defRPr>
                <a:solidFill>
                  <a:schemeClr val="tx1"/>
                </a:solidFill>
                <a:latin typeface="微软雅黑" pitchFamily="34" charset="-122"/>
                <a:ea typeface="微软雅黑" pitchFamily="34" charset="-122"/>
              </a:defRPr>
            </a:lvl7pPr>
            <a:lvl8pPr fontAlgn="base">
              <a:spcBef>
                <a:spcPct val="0"/>
              </a:spcBef>
              <a:spcAft>
                <a:spcPct val="0"/>
              </a:spcAft>
              <a:defRPr>
                <a:solidFill>
                  <a:schemeClr val="tx1"/>
                </a:solidFill>
                <a:latin typeface="微软雅黑" pitchFamily="34" charset="-122"/>
                <a:ea typeface="微软雅黑" pitchFamily="34" charset="-122"/>
              </a:defRPr>
            </a:lvl8pPr>
            <a:lvl9pPr fontAlgn="base">
              <a:spcBef>
                <a:spcPct val="0"/>
              </a:spcBef>
              <a:spcAft>
                <a:spcPct val="0"/>
              </a:spcAft>
              <a:defRPr>
                <a:solidFill>
                  <a:schemeClr val="tx1"/>
                </a:solidFill>
                <a:latin typeface="微软雅黑" pitchFamily="34" charset="-122"/>
                <a:ea typeface="微软雅黑" pitchFamily="34" charset="-122"/>
              </a:defRPr>
            </a:lvl9pPr>
          </a:lstStyle>
          <a:p>
            <a:pPr algn="r">
              <a:lnSpc>
                <a:spcPct val="125000"/>
              </a:lnSpc>
            </a:pPr>
            <a:r>
              <a:rPr lang="en-US" altLang="zh-CN" sz="1500" dirty="0">
                <a:latin typeface="+mn-lt"/>
                <a:ea typeface="+mn-ea"/>
                <a:cs typeface="+mn-ea"/>
                <a:sym typeface="+mn-lt"/>
              </a:rPr>
              <a:t>Click here to add text content, such as keywords, some brief introductions, etc.</a:t>
            </a:r>
            <a:endParaRPr lang="zh-CN" altLang="en-US" sz="1500" dirty="0">
              <a:latin typeface="+mn-lt"/>
              <a:ea typeface="+mn-ea"/>
              <a:cs typeface="+mn-ea"/>
              <a:sym typeface="+mn-lt"/>
            </a:endParaRPr>
          </a:p>
        </p:txBody>
      </p:sp>
      <p:sp>
        <p:nvSpPr>
          <p:cNvPr id="30" name="矩形 29"/>
          <p:cNvSpPr>
            <a:spLocks noChangeArrowheads="1"/>
          </p:cNvSpPr>
          <p:nvPr/>
        </p:nvSpPr>
        <p:spPr bwMode="auto">
          <a:xfrm>
            <a:off x="4163616" y="3523060"/>
            <a:ext cx="1557338"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50" b="1" dirty="0">
                <a:solidFill>
                  <a:srgbClr val="197519"/>
                </a:solidFill>
                <a:cs typeface="+mn-ea"/>
                <a:sym typeface="+mn-lt"/>
              </a:rPr>
              <a:t>Add title text</a:t>
            </a:r>
            <a:endParaRPr lang="zh-CN" altLang="en-US" sz="1650" b="1" dirty="0">
              <a:solidFill>
                <a:srgbClr val="197519"/>
              </a:solidFill>
              <a:cs typeface="+mn-ea"/>
              <a:sym typeface="+mn-lt"/>
            </a:endParaRPr>
          </a:p>
        </p:txBody>
      </p:sp>
      <p:sp>
        <p:nvSpPr>
          <p:cNvPr id="25" name="文本框 24"/>
          <p:cNvSpPr txBox="1">
            <a:spLocks noChangeArrowheads="1"/>
          </p:cNvSpPr>
          <p:nvPr/>
        </p:nvSpPr>
        <p:spPr bwMode="auto">
          <a:xfrm>
            <a:off x="8523685" y="4893469"/>
            <a:ext cx="463153"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125">
                <a:solidFill>
                  <a:srgbClr val="197519"/>
                </a:solidFill>
                <a:cs typeface="+mn-ea"/>
                <a:sym typeface="+mn-lt"/>
              </a:rPr>
              <a:t>17</a:t>
            </a:r>
            <a:endParaRPr lang="zh-CN" altLang="en-US" sz="1125">
              <a:solidFill>
                <a:srgbClr val="197519"/>
              </a:solidFill>
              <a:cs typeface="+mn-ea"/>
              <a:sym typeface="+mn-lt"/>
            </a:endParaRPr>
          </a:p>
        </p:txBody>
      </p:sp>
    </p:spTree>
    <p:extLst>
      <p:ext uri="{BB962C8B-B14F-4D97-AF65-F5344CB8AC3E}">
        <p14:creationId xmlns:p14="http://schemas.microsoft.com/office/powerpoint/2010/main" val="3715024992"/>
      </p:ext>
    </p:ext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grpId="0" nodeType="withEffect">
                                  <p:stCondLst>
                                    <p:cond delay="0"/>
                                  </p:stCondLst>
                                  <p:childTnLst>
                                    <p:animRot by="21600000">
                                      <p:cBhvr>
                                        <p:cTn id="6" dur="1500" fill="hold"/>
                                        <p:tgtEl>
                                          <p:spTgt spid="3"/>
                                        </p:tgtEl>
                                        <p:attrNameLst>
                                          <p:attrName>r</p:attrName>
                                        </p:attrNameLst>
                                      </p:cBhvr>
                                    </p:animRot>
                                  </p:childTnLst>
                                </p:cTn>
                              </p:par>
                              <p:par>
                                <p:cTn id="7" presetID="8" presetClass="emph" presetSubtype="0" fill="hold" grpId="0" nodeType="withEffect">
                                  <p:stCondLst>
                                    <p:cond delay="0"/>
                                  </p:stCondLst>
                                  <p:childTnLst>
                                    <p:animRot by="21600000">
                                      <p:cBhvr>
                                        <p:cTn id="8" dur="1500" fill="hold"/>
                                        <p:tgtEl>
                                          <p:spTgt spid="4"/>
                                        </p:tgtEl>
                                        <p:attrNameLst>
                                          <p:attrName>r</p:attrName>
                                        </p:attrNameLst>
                                      </p:cBhvr>
                                    </p:animRot>
                                  </p:childTnLst>
                                </p:cTn>
                              </p:par>
                              <p:par>
                                <p:cTn id="9" presetID="8" presetClass="emph" presetSubtype="0" fill="hold" grpId="0" nodeType="withEffect">
                                  <p:stCondLst>
                                    <p:cond delay="0"/>
                                  </p:stCondLst>
                                  <p:childTnLst>
                                    <p:animRot by="21600000">
                                      <p:cBhvr>
                                        <p:cTn id="10" dur="1500" fill="hold"/>
                                        <p:tgtEl>
                                          <p:spTgt spid="5"/>
                                        </p:tgtEl>
                                        <p:attrNameLst>
                                          <p:attrName>r</p:attrName>
                                        </p:attrNameLst>
                                      </p:cBhvr>
                                    </p:animRot>
                                  </p:childTnLst>
                                </p:cTn>
                              </p:par>
                              <p:par>
                                <p:cTn id="11" presetID="8" presetClass="emph" presetSubtype="0" fill="hold" grpId="0" nodeType="withEffect">
                                  <p:stCondLst>
                                    <p:cond delay="0"/>
                                  </p:stCondLst>
                                  <p:childTnLst>
                                    <p:animRot by="21600000">
                                      <p:cBhvr>
                                        <p:cTn id="12" dur="1500" fill="hold"/>
                                        <p:tgtEl>
                                          <p:spTgt spid="6"/>
                                        </p:tgtEl>
                                        <p:attrNameLst>
                                          <p:attrName>r</p:attrName>
                                        </p:attrNameLst>
                                      </p:cBhvr>
                                    </p:animRot>
                                  </p:childTnLst>
                                </p:cTn>
                              </p:par>
                              <p:par>
                                <p:cTn id="13" presetID="8" presetClass="emph" presetSubtype="0" fill="hold" grpId="0" nodeType="withEffect">
                                  <p:stCondLst>
                                    <p:cond delay="0"/>
                                  </p:stCondLst>
                                  <p:childTnLst>
                                    <p:animRot by="21600000">
                                      <p:cBhvr>
                                        <p:cTn id="14" dur="1500" fill="hold"/>
                                        <p:tgtEl>
                                          <p:spTgt spid="7"/>
                                        </p:tgtEl>
                                        <p:attrNameLst>
                                          <p:attrName>r</p:attrName>
                                        </p:attrNameLst>
                                      </p:cBhvr>
                                    </p:animRot>
                                  </p:childTnLst>
                                </p:cTn>
                              </p:par>
                              <p:par>
                                <p:cTn id="15" presetID="2" presetClass="entr" presetSubtype="4" fill="hold" grpId="1"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ppt_x</p:attrName>
                                        </p:attrNameLst>
                                      </p:cBhvr>
                                      <p:tavLst>
                                        <p:tav tm="0">
                                          <p:val>
                                            <p:strVal val="#ppt_x"/>
                                          </p:val>
                                        </p:tav>
                                        <p:tav tm="100000">
                                          <p:val>
                                            <p:strVal val="#ppt_x"/>
                                          </p:val>
                                        </p:tav>
                                      </p:tavLst>
                                    </p:anim>
                                    <p:anim calcmode="lin" valueType="num">
                                      <p:cBhvr>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1"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ppt_x</p:attrName>
                                        </p:attrNameLst>
                                      </p:cBhvr>
                                      <p:tavLst>
                                        <p:tav tm="0">
                                          <p:val>
                                            <p:strVal val="#ppt_x"/>
                                          </p:val>
                                        </p:tav>
                                        <p:tav tm="100000">
                                          <p:val>
                                            <p:strVal val="#ppt_x"/>
                                          </p:val>
                                        </p:tav>
                                      </p:tavLst>
                                    </p:anim>
                                    <p:anim calcmode="lin" valueType="num">
                                      <p:cBhvr>
                                        <p:cTn id="22" dur="500" fill="hold"/>
                                        <p:tgtEl>
                                          <p:spTgt spid="4"/>
                                        </p:tgtEl>
                                        <p:attrNameLst>
                                          <p:attrName>ppt_y</p:attrName>
                                        </p:attrNameLst>
                                      </p:cBhvr>
                                      <p:tavLst>
                                        <p:tav tm="0">
                                          <p:val>
                                            <p:strVal val="1+#ppt_h/2"/>
                                          </p:val>
                                        </p:tav>
                                        <p:tav tm="100000">
                                          <p:val>
                                            <p:strVal val="#ppt_y"/>
                                          </p:val>
                                        </p:tav>
                                      </p:tavLst>
                                    </p:anim>
                                  </p:childTnLst>
                                </p:cTn>
                              </p:par>
                              <p:par>
                                <p:cTn id="23" presetID="2" presetClass="entr" presetSubtype="4" fill="hold" grpId="1"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ppt_x</p:attrName>
                                        </p:attrNameLst>
                                      </p:cBhvr>
                                      <p:tavLst>
                                        <p:tav tm="0">
                                          <p:val>
                                            <p:strVal val="#ppt_x"/>
                                          </p:val>
                                        </p:tav>
                                        <p:tav tm="100000">
                                          <p:val>
                                            <p:strVal val="#ppt_x"/>
                                          </p:val>
                                        </p:tav>
                                      </p:tavLst>
                                    </p:anim>
                                    <p:anim calcmode="lin" valueType="num">
                                      <p:cBhvr>
                                        <p:cTn id="26" dur="500" fill="hold"/>
                                        <p:tgtEl>
                                          <p:spTgt spid="5"/>
                                        </p:tgtEl>
                                        <p:attrNameLst>
                                          <p:attrName>ppt_y</p:attrName>
                                        </p:attrNameLst>
                                      </p:cBhvr>
                                      <p:tavLst>
                                        <p:tav tm="0">
                                          <p:val>
                                            <p:strVal val="1+#ppt_h/2"/>
                                          </p:val>
                                        </p:tav>
                                        <p:tav tm="100000">
                                          <p:val>
                                            <p:strVal val="#ppt_y"/>
                                          </p:val>
                                        </p:tav>
                                      </p:tavLst>
                                    </p:anim>
                                  </p:childTnLst>
                                </p:cTn>
                              </p:par>
                              <p:par>
                                <p:cTn id="27" presetID="2" presetClass="entr" presetSubtype="4" fill="hold" grpId="1"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ppt_x</p:attrName>
                                        </p:attrNameLst>
                                      </p:cBhvr>
                                      <p:tavLst>
                                        <p:tav tm="0">
                                          <p:val>
                                            <p:strVal val="#ppt_x"/>
                                          </p:val>
                                        </p:tav>
                                        <p:tav tm="100000">
                                          <p:val>
                                            <p:strVal val="#ppt_x"/>
                                          </p:val>
                                        </p:tav>
                                      </p:tavLst>
                                    </p:anim>
                                    <p:anim calcmode="lin" valueType="num">
                                      <p:cBhvr>
                                        <p:cTn id="30" dur="500" fill="hold"/>
                                        <p:tgtEl>
                                          <p:spTgt spid="6"/>
                                        </p:tgtEl>
                                        <p:attrNameLst>
                                          <p:attrName>ppt_y</p:attrName>
                                        </p:attrNameLst>
                                      </p:cBhvr>
                                      <p:tavLst>
                                        <p:tav tm="0">
                                          <p:val>
                                            <p:strVal val="1+#ppt_h/2"/>
                                          </p:val>
                                        </p:tav>
                                        <p:tav tm="100000">
                                          <p:val>
                                            <p:strVal val="#ppt_y"/>
                                          </p:val>
                                        </p:tav>
                                      </p:tavLst>
                                    </p:anim>
                                  </p:childTnLst>
                                </p:cTn>
                              </p:par>
                              <p:par>
                                <p:cTn id="31" presetID="2" presetClass="entr" presetSubtype="4" fill="hold" grpId="1"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ppt_x</p:attrName>
                                        </p:attrNameLst>
                                      </p:cBhvr>
                                      <p:tavLst>
                                        <p:tav tm="0">
                                          <p:val>
                                            <p:strVal val="#ppt_x"/>
                                          </p:val>
                                        </p:tav>
                                        <p:tav tm="100000">
                                          <p:val>
                                            <p:strVal val="#ppt_x"/>
                                          </p:val>
                                        </p:tav>
                                      </p:tavLst>
                                    </p:anim>
                                    <p:anim calcmode="lin" valueType="num">
                                      <p:cBhvr>
                                        <p:cTn id="34" dur="500" fill="hold"/>
                                        <p:tgtEl>
                                          <p:spTgt spid="7"/>
                                        </p:tgtEl>
                                        <p:attrNameLst>
                                          <p:attrName>ppt_y</p:attrName>
                                        </p:attrNameLst>
                                      </p:cBhvr>
                                      <p:tavLst>
                                        <p:tav tm="0">
                                          <p:val>
                                            <p:strVal val="1+#ppt_h/2"/>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1000"/>
                                        <p:tgtEl>
                                          <p:spTgt spid="25"/>
                                        </p:tgtEl>
                                      </p:cBhvr>
                                    </p:animEffect>
                                    <p:anim calcmode="lin" valueType="num">
                                      <p:cBhvr>
                                        <p:cTn id="38" dur="1000" fill="hold"/>
                                        <p:tgtEl>
                                          <p:spTgt spid="25"/>
                                        </p:tgtEl>
                                        <p:attrNameLst>
                                          <p:attrName>ppt_x</p:attrName>
                                        </p:attrNameLst>
                                      </p:cBhvr>
                                      <p:tavLst>
                                        <p:tav tm="0">
                                          <p:val>
                                            <p:strVal val="#ppt_x"/>
                                          </p:val>
                                        </p:tav>
                                        <p:tav tm="100000">
                                          <p:val>
                                            <p:strVal val="#ppt_x"/>
                                          </p:val>
                                        </p:tav>
                                      </p:tavLst>
                                    </p:anim>
                                    <p:anim calcmode="lin" valueType="num">
                                      <p:cBhvr>
                                        <p:cTn id="39" dur="1000" fill="hold"/>
                                        <p:tgtEl>
                                          <p:spTgt spid="25"/>
                                        </p:tgtEl>
                                        <p:attrNameLst>
                                          <p:attrName>ppt_y</p:attrName>
                                        </p:attrNameLst>
                                      </p:cBhvr>
                                      <p:tavLst>
                                        <p:tav tm="0">
                                          <p:val>
                                            <p:strVal val="#ppt_y+.1"/>
                                          </p:val>
                                        </p:tav>
                                        <p:tav tm="100000">
                                          <p:val>
                                            <p:strVal val="#ppt_y"/>
                                          </p:val>
                                        </p:tav>
                                      </p:tavLst>
                                    </p:anim>
                                  </p:childTnLst>
                                </p:cTn>
                              </p:par>
                              <p:par>
                                <p:cTn id="40" presetID="23" presetClass="entr" presetSubtype="16"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childTnLst>
                                </p:cTn>
                              </p:par>
                              <p:par>
                                <p:cTn id="44" presetID="21" presetClass="entr" presetSubtype="8" fill="hold" grpId="0" nodeType="withEffect">
                                  <p:stCondLst>
                                    <p:cond delay="300"/>
                                  </p:stCondLst>
                                  <p:childTnLst>
                                    <p:set>
                                      <p:cBhvr>
                                        <p:cTn id="45" dur="1" fill="hold">
                                          <p:stCondLst>
                                            <p:cond delay="0"/>
                                          </p:stCondLst>
                                        </p:cTn>
                                        <p:tgtEl>
                                          <p:spTgt spid="13"/>
                                        </p:tgtEl>
                                        <p:attrNameLst>
                                          <p:attrName>style.visibility</p:attrName>
                                        </p:attrNameLst>
                                      </p:cBhvr>
                                      <p:to>
                                        <p:strVal val="visible"/>
                                      </p:to>
                                    </p:set>
                                    <p:animEffect transition="in" filter="wheel(8)">
                                      <p:cBhvr>
                                        <p:cTn id="46" dur="500"/>
                                        <p:tgtEl>
                                          <p:spTgt spid="13"/>
                                        </p:tgtEl>
                                      </p:cBhvr>
                                    </p:animEffect>
                                  </p:childTnLst>
                                </p:cTn>
                              </p:par>
                              <p:par>
                                <p:cTn id="47" presetID="53" presetClass="entr" presetSubtype="16" fill="hold" grpId="0" nodeType="withEffect">
                                  <p:stCondLst>
                                    <p:cond delay="600"/>
                                  </p:stCondLst>
                                  <p:childTnLst>
                                    <p:set>
                                      <p:cBhvr>
                                        <p:cTn id="48" dur="1" fill="hold">
                                          <p:stCondLst>
                                            <p:cond delay="0"/>
                                          </p:stCondLst>
                                        </p:cTn>
                                        <p:tgtEl>
                                          <p:spTgt spid="19"/>
                                        </p:tgtEl>
                                        <p:attrNameLst>
                                          <p:attrName>style.visibility</p:attrName>
                                        </p:attrNameLst>
                                      </p:cBhvr>
                                      <p:to>
                                        <p:strVal val="visible"/>
                                      </p:to>
                                    </p:set>
                                    <p:anim calcmode="lin" valueType="num">
                                      <p:cBhvr>
                                        <p:cTn id="49" dur="800" fill="hold"/>
                                        <p:tgtEl>
                                          <p:spTgt spid="19"/>
                                        </p:tgtEl>
                                        <p:attrNameLst>
                                          <p:attrName>ppt_w</p:attrName>
                                        </p:attrNameLst>
                                      </p:cBhvr>
                                      <p:tavLst>
                                        <p:tav tm="0">
                                          <p:val>
                                            <p:fltVal val="0"/>
                                          </p:val>
                                        </p:tav>
                                        <p:tav tm="100000">
                                          <p:val>
                                            <p:strVal val="#ppt_w"/>
                                          </p:val>
                                        </p:tav>
                                      </p:tavLst>
                                    </p:anim>
                                    <p:anim calcmode="lin" valueType="num">
                                      <p:cBhvr>
                                        <p:cTn id="50" dur="800" fill="hold"/>
                                        <p:tgtEl>
                                          <p:spTgt spid="19"/>
                                        </p:tgtEl>
                                        <p:attrNameLst>
                                          <p:attrName>ppt_h</p:attrName>
                                        </p:attrNameLst>
                                      </p:cBhvr>
                                      <p:tavLst>
                                        <p:tav tm="0">
                                          <p:val>
                                            <p:fltVal val="0"/>
                                          </p:val>
                                        </p:tav>
                                        <p:tav tm="100000">
                                          <p:val>
                                            <p:strVal val="#ppt_h"/>
                                          </p:val>
                                        </p:tav>
                                      </p:tavLst>
                                    </p:anim>
                                    <p:animEffect transition="in" filter="fade">
                                      <p:cBhvr>
                                        <p:cTn id="51" dur="800"/>
                                        <p:tgtEl>
                                          <p:spTgt spid="19"/>
                                        </p:tgtEl>
                                      </p:cBhvr>
                                    </p:animEffect>
                                  </p:childTnLst>
                                </p:cTn>
                              </p:par>
                              <p:par>
                                <p:cTn id="52" presetID="8" presetClass="emph" presetSubtype="0" fill="hold" grpId="1" nodeType="withEffect">
                                  <p:stCondLst>
                                    <p:cond delay="600"/>
                                  </p:stCondLst>
                                  <p:childTnLst>
                                    <p:animRot by="21600000">
                                      <p:cBhvr>
                                        <p:cTn id="53" dur="1000" fill="hold"/>
                                        <p:tgtEl>
                                          <p:spTgt spid="19"/>
                                        </p:tgtEl>
                                        <p:attrNameLst>
                                          <p:attrName>r</p:attrName>
                                        </p:attrNameLst>
                                      </p:cBhvr>
                                    </p:animRot>
                                  </p:childTnLst>
                                </p:cTn>
                              </p:par>
                              <p:par>
                                <p:cTn id="54" presetID="23" presetClass="entr" presetSubtype="16" fill="hold" grpId="0" nodeType="withEffect">
                                  <p:stCondLst>
                                    <p:cond delay="140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childTnLst>
                                </p:cTn>
                              </p:par>
                              <p:par>
                                <p:cTn id="58" presetID="22" presetClass="entr" presetSubtype="8" fill="hold" grpId="0" nodeType="withEffect">
                                  <p:stCondLst>
                                    <p:cond delay="1700"/>
                                  </p:stCondLst>
                                  <p:childTnLst>
                                    <p:set>
                                      <p:cBhvr>
                                        <p:cTn id="59" dur="1" fill="hold">
                                          <p:stCondLst>
                                            <p:cond delay="0"/>
                                          </p:stCondLst>
                                        </p:cTn>
                                        <p:tgtEl>
                                          <p:spTgt spid="12"/>
                                        </p:tgtEl>
                                        <p:attrNameLst>
                                          <p:attrName>style.visibility</p:attrName>
                                        </p:attrNameLst>
                                      </p:cBhvr>
                                      <p:to>
                                        <p:strVal val="visible"/>
                                      </p:to>
                                    </p:set>
                                    <p:animEffect transition="in" filter="wipe(left)">
                                      <p:cBhvr>
                                        <p:cTn id="60" dur="500"/>
                                        <p:tgtEl>
                                          <p:spTgt spid="12"/>
                                        </p:tgtEl>
                                      </p:cBhvr>
                                    </p:animEffect>
                                  </p:childTnLst>
                                </p:cTn>
                              </p:par>
                              <p:par>
                                <p:cTn id="61" presetID="10" presetClass="entr" presetSubtype="0" fill="hold" grpId="0" nodeType="withEffect">
                                  <p:stCondLst>
                                    <p:cond delay="2000"/>
                                  </p:stCondLst>
                                  <p:iterate type="lt">
                                    <p:tmPct val="2857"/>
                                  </p:iterate>
                                  <p:childTnLst>
                                    <p:set>
                                      <p:cBhvr>
                                        <p:cTn id="62" dur="1" fill="hold">
                                          <p:stCondLst>
                                            <p:cond delay="0"/>
                                          </p:stCondLst>
                                        </p:cTn>
                                        <p:tgtEl>
                                          <p:spTgt spid="11">
                                            <p:txEl>
                                              <p:pRg st="0" end="0"/>
                                            </p:txEl>
                                          </p:spTgt>
                                        </p:tgtEl>
                                        <p:attrNameLst>
                                          <p:attrName>style.visibility</p:attrName>
                                        </p:attrNameLst>
                                      </p:cBhvr>
                                      <p:to>
                                        <p:strVal val="visible"/>
                                      </p:to>
                                    </p:set>
                                    <p:animEffect transition="in" filter="fade">
                                      <p:cBhvr>
                                        <p:cTn id="63" dur="500"/>
                                        <p:tgtEl>
                                          <p:spTgt spid="11">
                                            <p:txEl>
                                              <p:pRg st="0" end="0"/>
                                            </p:txEl>
                                          </p:spTgt>
                                        </p:tgtEl>
                                      </p:cBhvr>
                                    </p:animEffect>
                                  </p:childTnLst>
                                </p:cTn>
                              </p:par>
                              <p:par>
                                <p:cTn id="64" presetID="23" presetClass="entr" presetSubtype="16" fill="hold" grpId="0" nodeType="withEffect">
                                  <p:stCondLst>
                                    <p:cond delay="260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childTnLst>
                                </p:cTn>
                              </p:par>
                              <p:par>
                                <p:cTn id="68" presetID="22" presetClass="entr" presetSubtype="8" fill="hold" grpId="0" nodeType="withEffect">
                                  <p:stCondLst>
                                    <p:cond delay="2900"/>
                                  </p:stCondLst>
                                  <p:childTnLst>
                                    <p:set>
                                      <p:cBhvr>
                                        <p:cTn id="69" dur="1" fill="hold">
                                          <p:stCondLst>
                                            <p:cond delay="0"/>
                                          </p:stCondLst>
                                        </p:cTn>
                                        <p:tgtEl>
                                          <p:spTgt spid="28"/>
                                        </p:tgtEl>
                                        <p:attrNameLst>
                                          <p:attrName>style.visibility</p:attrName>
                                        </p:attrNameLst>
                                      </p:cBhvr>
                                      <p:to>
                                        <p:strVal val="visible"/>
                                      </p:to>
                                    </p:set>
                                    <p:animEffect transition="in" filter="wipe(left)">
                                      <p:cBhvr>
                                        <p:cTn id="70" dur="500"/>
                                        <p:tgtEl>
                                          <p:spTgt spid="28"/>
                                        </p:tgtEl>
                                      </p:cBhvr>
                                    </p:animEffect>
                                  </p:childTnLst>
                                </p:cTn>
                              </p:par>
                              <p:par>
                                <p:cTn id="71" presetID="10" presetClass="entr" presetSubtype="0" fill="hold" grpId="0" nodeType="withEffect">
                                  <p:stCondLst>
                                    <p:cond delay="3300"/>
                                  </p:stCondLst>
                                  <p:iterate type="lt">
                                    <p:tmPct val="2857"/>
                                  </p:iterate>
                                  <p:childTnLst>
                                    <p:set>
                                      <p:cBhvr>
                                        <p:cTn id="72" dur="1" fill="hold">
                                          <p:stCondLst>
                                            <p:cond delay="0"/>
                                          </p:stCondLst>
                                        </p:cTn>
                                        <p:tgtEl>
                                          <p:spTgt spid="24">
                                            <p:txEl>
                                              <p:pRg st="0" end="0"/>
                                            </p:txEl>
                                          </p:spTgt>
                                        </p:tgtEl>
                                        <p:attrNameLst>
                                          <p:attrName>style.visibility</p:attrName>
                                        </p:attrNameLst>
                                      </p:cBhvr>
                                      <p:to>
                                        <p:strVal val="visible"/>
                                      </p:to>
                                    </p:set>
                                    <p:animEffect transition="in" filter="fade">
                                      <p:cBhvr>
                                        <p:cTn id="73" dur="500"/>
                                        <p:tgtEl>
                                          <p:spTgt spid="24">
                                            <p:txEl>
                                              <p:pRg st="0" end="0"/>
                                            </p:txEl>
                                          </p:spTgt>
                                        </p:tgtEl>
                                      </p:cBhvr>
                                    </p:animEffect>
                                  </p:childTnLst>
                                </p:cTn>
                              </p:par>
                              <p:par>
                                <p:cTn id="74" presetID="23" presetClass="entr" presetSubtype="16" fill="hold" grpId="0" nodeType="withEffect">
                                  <p:stCondLst>
                                    <p:cond delay="390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childTnLst>
                                </p:cTn>
                              </p:par>
                              <p:par>
                                <p:cTn id="78" presetID="22" presetClass="entr" presetSubtype="8" fill="hold" grpId="0" nodeType="withEffect">
                                  <p:stCondLst>
                                    <p:cond delay="430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par>
                                <p:cTn id="81" presetID="10" presetClass="entr" presetSubtype="0" fill="hold" grpId="0" nodeType="withEffect">
                                  <p:stCondLst>
                                    <p:cond delay="4700"/>
                                  </p:stCondLst>
                                  <p:iterate type="lt">
                                    <p:tmPct val="2857"/>
                                  </p:iterate>
                                  <p:childTnLst>
                                    <p:set>
                                      <p:cBhvr>
                                        <p:cTn id="82" dur="1" fill="hold">
                                          <p:stCondLst>
                                            <p:cond delay="0"/>
                                          </p:stCondLst>
                                        </p:cTn>
                                        <p:tgtEl>
                                          <p:spTgt spid="29">
                                            <p:txEl>
                                              <p:pRg st="0" end="0"/>
                                            </p:txEl>
                                          </p:spTgt>
                                        </p:tgtEl>
                                        <p:attrNameLst>
                                          <p:attrName>style.visibility</p:attrName>
                                        </p:attrNameLst>
                                      </p:cBhvr>
                                      <p:to>
                                        <p:strVal val="visible"/>
                                      </p:to>
                                    </p:set>
                                    <p:animEffect transition="in" filter="fade">
                                      <p:cBhvr>
                                        <p:cTn id="83"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11" grpId="0" build="p"/>
      <p:bldP spid="13" grpId="0" animBg="1"/>
      <p:bldP spid="14" grpId="0" animBg="1"/>
      <p:bldP spid="19" grpId="0" animBg="1"/>
      <p:bldP spid="19" grpId="1" animBg="1"/>
      <p:bldP spid="21" grpId="0" animBg="1"/>
      <p:bldP spid="22" grpId="0" animBg="1"/>
      <p:bldP spid="23" grpId="0" animBg="1"/>
      <p:bldP spid="12" grpId="0"/>
      <p:bldP spid="24" grpId="0" build="p"/>
      <p:bldP spid="28" grpId="0"/>
      <p:bldP spid="29" grpId="0" build="p"/>
      <p:bldP spid="30"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 name="组合 2"/>
          <p:cNvGrpSpPr>
            <a:grpSpLocks/>
          </p:cNvGrpSpPr>
          <p:nvPr/>
        </p:nvGrpSpPr>
        <p:grpSpPr bwMode="auto">
          <a:xfrm>
            <a:off x="4019551" y="816769"/>
            <a:ext cx="536972" cy="2094310"/>
            <a:chOff x="5358714" y="1088571"/>
            <a:chExt cx="716454" cy="2793646"/>
          </a:xfrm>
        </p:grpSpPr>
        <p:sp>
          <p:nvSpPr>
            <p:cNvPr id="1454" name="Freeform 5"/>
            <p:cNvSpPr/>
            <p:nvPr/>
          </p:nvSpPr>
          <p:spPr bwMode="auto">
            <a:xfrm>
              <a:off x="5358714" y="1088571"/>
              <a:ext cx="716454" cy="2793646"/>
            </a:xfrm>
            <a:custGeom>
              <a:avLst/>
              <a:gdLst>
                <a:gd name="T0" fmla="*/ 234 w 234"/>
                <a:gd name="T1" fmla="*/ 1196 h 1196"/>
                <a:gd name="T2" fmla="*/ 0 w 234"/>
                <a:gd name="T3" fmla="*/ 1196 h 1196"/>
                <a:gd name="T4" fmla="*/ 0 w 234"/>
                <a:gd name="T5" fmla="*/ 34 h 1196"/>
                <a:gd name="T6" fmla="*/ 118 w 234"/>
                <a:gd name="T7" fmla="*/ 0 h 1196"/>
                <a:gd name="T8" fmla="*/ 234 w 234"/>
                <a:gd name="T9" fmla="*/ 34 h 1196"/>
                <a:gd name="T10" fmla="*/ 234 w 234"/>
                <a:gd name="T11" fmla="*/ 1196 h 1196"/>
              </a:gdLst>
              <a:ahLst/>
              <a:cxnLst>
                <a:cxn ang="0">
                  <a:pos x="T0" y="T1"/>
                </a:cxn>
                <a:cxn ang="0">
                  <a:pos x="T2" y="T3"/>
                </a:cxn>
                <a:cxn ang="0">
                  <a:pos x="T4" y="T5"/>
                </a:cxn>
                <a:cxn ang="0">
                  <a:pos x="T6" y="T7"/>
                </a:cxn>
                <a:cxn ang="0">
                  <a:pos x="T8" y="T9"/>
                </a:cxn>
                <a:cxn ang="0">
                  <a:pos x="T10" y="T11"/>
                </a:cxn>
              </a:cxnLst>
              <a:rect l="0" t="0" r="r" b="b"/>
              <a:pathLst>
                <a:path w="234" h="1196">
                  <a:moveTo>
                    <a:pt x="234" y="1196"/>
                  </a:moveTo>
                  <a:lnTo>
                    <a:pt x="0" y="1196"/>
                  </a:lnTo>
                  <a:lnTo>
                    <a:pt x="0" y="34"/>
                  </a:lnTo>
                  <a:lnTo>
                    <a:pt x="118" y="0"/>
                  </a:lnTo>
                  <a:lnTo>
                    <a:pt x="234" y="34"/>
                  </a:lnTo>
                  <a:lnTo>
                    <a:pt x="234" y="1196"/>
                  </a:lnTo>
                  <a:close/>
                </a:path>
              </a:pathLst>
            </a:custGeom>
            <a:solidFill>
              <a:srgbClr val="197519"/>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3" noProof="1">
                <a:cs typeface="+mn-ea"/>
                <a:sym typeface="+mn-lt"/>
              </a:endParaRPr>
            </a:p>
          </p:txBody>
        </p:sp>
        <p:grpSp>
          <p:nvGrpSpPr>
            <p:cNvPr id="20483" name="组合 1684"/>
            <p:cNvGrpSpPr>
              <a:grpSpLocks/>
            </p:cNvGrpSpPr>
            <p:nvPr/>
          </p:nvGrpSpPr>
          <p:grpSpPr bwMode="auto">
            <a:xfrm>
              <a:off x="5641815" y="1498844"/>
              <a:ext cx="150253" cy="1625600"/>
              <a:chOff x="5667696" y="1565275"/>
              <a:chExt cx="150253" cy="1625600"/>
            </a:xfrm>
          </p:grpSpPr>
          <p:cxnSp>
            <p:nvCxnSpPr>
              <p:cNvPr id="1675" name="直接连接符 1674"/>
              <p:cNvCxnSpPr/>
              <p:nvPr/>
            </p:nvCxnSpPr>
            <p:spPr>
              <a:xfrm flipV="1">
                <a:off x="5818280" y="1779165"/>
                <a:ext cx="0" cy="12102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76" name="直接连接符 1675"/>
              <p:cNvCxnSpPr/>
              <p:nvPr/>
            </p:nvCxnSpPr>
            <p:spPr>
              <a:xfrm flipV="1">
                <a:off x="5667364" y="1564758"/>
                <a:ext cx="0" cy="162631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6" name="组合 5"/>
          <p:cNvGrpSpPr>
            <a:grpSpLocks/>
          </p:cNvGrpSpPr>
          <p:nvPr/>
        </p:nvGrpSpPr>
        <p:grpSpPr bwMode="auto">
          <a:xfrm>
            <a:off x="4564856" y="2922985"/>
            <a:ext cx="544116" cy="1920478"/>
            <a:chOff x="6086956" y="3897262"/>
            <a:chExt cx="725638" cy="2560908"/>
          </a:xfrm>
        </p:grpSpPr>
        <p:sp>
          <p:nvSpPr>
            <p:cNvPr id="1457" name="Freeform 8"/>
            <p:cNvSpPr/>
            <p:nvPr/>
          </p:nvSpPr>
          <p:spPr bwMode="auto">
            <a:xfrm>
              <a:off x="6086956" y="3897262"/>
              <a:ext cx="725638" cy="2560908"/>
            </a:xfrm>
            <a:custGeom>
              <a:avLst/>
              <a:gdLst>
                <a:gd name="T0" fmla="*/ 237 w 237"/>
                <a:gd name="T1" fmla="*/ 974 h 1007"/>
                <a:gd name="T2" fmla="*/ 119 w 237"/>
                <a:gd name="T3" fmla="*/ 1007 h 1007"/>
                <a:gd name="T4" fmla="*/ 0 w 237"/>
                <a:gd name="T5" fmla="*/ 974 h 1007"/>
                <a:gd name="T6" fmla="*/ 0 w 237"/>
                <a:gd name="T7" fmla="*/ 0 h 1007"/>
                <a:gd name="T8" fmla="*/ 237 w 237"/>
                <a:gd name="T9" fmla="*/ 0 h 1007"/>
                <a:gd name="T10" fmla="*/ 237 w 237"/>
                <a:gd name="T11" fmla="*/ 974 h 1007"/>
              </a:gdLst>
              <a:ahLst/>
              <a:cxnLst>
                <a:cxn ang="0">
                  <a:pos x="T0" y="T1"/>
                </a:cxn>
                <a:cxn ang="0">
                  <a:pos x="T2" y="T3"/>
                </a:cxn>
                <a:cxn ang="0">
                  <a:pos x="T4" y="T5"/>
                </a:cxn>
                <a:cxn ang="0">
                  <a:pos x="T6" y="T7"/>
                </a:cxn>
                <a:cxn ang="0">
                  <a:pos x="T8" y="T9"/>
                </a:cxn>
                <a:cxn ang="0">
                  <a:pos x="T10" y="T11"/>
                </a:cxn>
              </a:cxnLst>
              <a:rect l="0" t="0" r="r" b="b"/>
              <a:pathLst>
                <a:path w="237" h="1007">
                  <a:moveTo>
                    <a:pt x="237" y="974"/>
                  </a:moveTo>
                  <a:lnTo>
                    <a:pt x="119" y="1007"/>
                  </a:lnTo>
                  <a:lnTo>
                    <a:pt x="0" y="974"/>
                  </a:lnTo>
                  <a:lnTo>
                    <a:pt x="0" y="0"/>
                  </a:lnTo>
                  <a:lnTo>
                    <a:pt x="237" y="0"/>
                  </a:lnTo>
                  <a:lnTo>
                    <a:pt x="237" y="974"/>
                  </a:lnTo>
                  <a:close/>
                </a:path>
              </a:pathLst>
            </a:custGeom>
            <a:solidFill>
              <a:srgbClr val="197519"/>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3" noProof="1">
                <a:cs typeface="+mn-ea"/>
                <a:sym typeface="+mn-lt"/>
              </a:endParaRPr>
            </a:p>
          </p:txBody>
        </p:sp>
        <p:cxnSp>
          <p:nvCxnSpPr>
            <p:cNvPr id="1678" name="直接连接符 1677"/>
            <p:cNvCxnSpPr/>
            <p:nvPr/>
          </p:nvCxnSpPr>
          <p:spPr>
            <a:xfrm flipV="1">
              <a:off x="6515670" y="4830811"/>
              <a:ext cx="0" cy="123679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79" name="直接连接符 1678"/>
            <p:cNvCxnSpPr/>
            <p:nvPr/>
          </p:nvCxnSpPr>
          <p:spPr>
            <a:xfrm flipV="1">
              <a:off x="6383880" y="4652992"/>
              <a:ext cx="0" cy="12431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 name="组合 4"/>
          <p:cNvGrpSpPr>
            <a:grpSpLocks/>
          </p:cNvGrpSpPr>
          <p:nvPr/>
        </p:nvGrpSpPr>
        <p:grpSpPr bwMode="auto">
          <a:xfrm>
            <a:off x="4564857" y="2343150"/>
            <a:ext cx="3612356" cy="570310"/>
            <a:chOff x="6086956" y="3124444"/>
            <a:chExt cx="4816475" cy="760776"/>
          </a:xfrm>
        </p:grpSpPr>
        <p:sp>
          <p:nvSpPr>
            <p:cNvPr id="1455" name="Freeform 6"/>
            <p:cNvSpPr/>
            <p:nvPr/>
          </p:nvSpPr>
          <p:spPr bwMode="auto">
            <a:xfrm>
              <a:off x="6086956" y="3124444"/>
              <a:ext cx="4816475" cy="760776"/>
            </a:xfrm>
            <a:custGeom>
              <a:avLst/>
              <a:gdLst>
                <a:gd name="T0" fmla="*/ 702 w 735"/>
                <a:gd name="T1" fmla="*/ 236 h 236"/>
                <a:gd name="T2" fmla="*/ 0 w 735"/>
                <a:gd name="T3" fmla="*/ 236 h 236"/>
                <a:gd name="T4" fmla="*/ 0 w 735"/>
                <a:gd name="T5" fmla="*/ 0 h 236"/>
                <a:gd name="T6" fmla="*/ 702 w 735"/>
                <a:gd name="T7" fmla="*/ 0 h 236"/>
                <a:gd name="T8" fmla="*/ 735 w 735"/>
                <a:gd name="T9" fmla="*/ 118 h 236"/>
                <a:gd name="T10" fmla="*/ 702 w 735"/>
                <a:gd name="T11" fmla="*/ 236 h 236"/>
              </a:gdLst>
              <a:ahLst/>
              <a:cxnLst>
                <a:cxn ang="0">
                  <a:pos x="T0" y="T1"/>
                </a:cxn>
                <a:cxn ang="0">
                  <a:pos x="T2" y="T3"/>
                </a:cxn>
                <a:cxn ang="0">
                  <a:pos x="T4" y="T5"/>
                </a:cxn>
                <a:cxn ang="0">
                  <a:pos x="T6" y="T7"/>
                </a:cxn>
                <a:cxn ang="0">
                  <a:pos x="T8" y="T9"/>
                </a:cxn>
                <a:cxn ang="0">
                  <a:pos x="T10" y="T11"/>
                </a:cxn>
              </a:cxnLst>
              <a:rect l="0" t="0" r="r" b="b"/>
              <a:pathLst>
                <a:path w="735" h="236">
                  <a:moveTo>
                    <a:pt x="702" y="236"/>
                  </a:moveTo>
                  <a:lnTo>
                    <a:pt x="0" y="236"/>
                  </a:lnTo>
                  <a:lnTo>
                    <a:pt x="0" y="0"/>
                  </a:lnTo>
                  <a:lnTo>
                    <a:pt x="702" y="0"/>
                  </a:lnTo>
                  <a:lnTo>
                    <a:pt x="735" y="118"/>
                  </a:lnTo>
                  <a:lnTo>
                    <a:pt x="702" y="236"/>
                  </a:lnTo>
                  <a:close/>
                </a:path>
              </a:pathLst>
            </a:custGeom>
            <a:solidFill>
              <a:srgbClr val="197519"/>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3" noProof="1">
                <a:cs typeface="+mn-ea"/>
                <a:sym typeface="+mn-lt"/>
              </a:endParaRPr>
            </a:p>
          </p:txBody>
        </p:sp>
        <p:grpSp>
          <p:nvGrpSpPr>
            <p:cNvPr id="20492" name="组合 1685"/>
            <p:cNvGrpSpPr>
              <a:grpSpLocks/>
            </p:cNvGrpSpPr>
            <p:nvPr/>
          </p:nvGrpSpPr>
          <p:grpSpPr bwMode="auto">
            <a:xfrm rot="5400000">
              <a:off x="8503566" y="2084344"/>
              <a:ext cx="150253" cy="2840975"/>
              <a:chOff x="5667696" y="1364343"/>
              <a:chExt cx="150253" cy="1826532"/>
            </a:xfrm>
          </p:grpSpPr>
          <p:cxnSp>
            <p:nvCxnSpPr>
              <p:cNvPr id="1687" name="直接连接符 1686"/>
              <p:cNvCxnSpPr/>
              <p:nvPr/>
            </p:nvCxnSpPr>
            <p:spPr>
              <a:xfrm flipV="1">
                <a:off x="5818265" y="1363723"/>
                <a:ext cx="0" cy="16248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88" name="直接连接符 1687"/>
              <p:cNvCxnSpPr/>
              <p:nvPr/>
            </p:nvCxnSpPr>
            <p:spPr>
              <a:xfrm flipV="1">
                <a:off x="5667380" y="1564790"/>
                <a:ext cx="0" cy="16248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7" name="组合 6"/>
          <p:cNvGrpSpPr>
            <a:grpSpLocks/>
          </p:cNvGrpSpPr>
          <p:nvPr/>
        </p:nvGrpSpPr>
        <p:grpSpPr bwMode="auto">
          <a:xfrm>
            <a:off x="966788" y="2918223"/>
            <a:ext cx="3589735" cy="573881"/>
            <a:chOff x="1288569" y="3891743"/>
            <a:chExt cx="4786599" cy="764000"/>
          </a:xfrm>
        </p:grpSpPr>
        <p:sp>
          <p:nvSpPr>
            <p:cNvPr id="1456" name="Freeform 7"/>
            <p:cNvSpPr/>
            <p:nvPr/>
          </p:nvSpPr>
          <p:spPr bwMode="auto">
            <a:xfrm>
              <a:off x="1288569" y="3891743"/>
              <a:ext cx="4786599" cy="764000"/>
            </a:xfrm>
            <a:custGeom>
              <a:avLst/>
              <a:gdLst>
                <a:gd name="T0" fmla="*/ 900 w 900"/>
                <a:gd name="T1" fmla="*/ 237 h 237"/>
                <a:gd name="T2" fmla="*/ 33 w 900"/>
                <a:gd name="T3" fmla="*/ 237 h 237"/>
                <a:gd name="T4" fmla="*/ 0 w 900"/>
                <a:gd name="T5" fmla="*/ 119 h 237"/>
                <a:gd name="T6" fmla="*/ 33 w 900"/>
                <a:gd name="T7" fmla="*/ 0 h 237"/>
                <a:gd name="T8" fmla="*/ 900 w 900"/>
                <a:gd name="T9" fmla="*/ 0 h 237"/>
                <a:gd name="T10" fmla="*/ 900 w 900"/>
                <a:gd name="T11" fmla="*/ 237 h 237"/>
              </a:gdLst>
              <a:ahLst/>
              <a:cxnLst>
                <a:cxn ang="0">
                  <a:pos x="T0" y="T1"/>
                </a:cxn>
                <a:cxn ang="0">
                  <a:pos x="T2" y="T3"/>
                </a:cxn>
                <a:cxn ang="0">
                  <a:pos x="T4" y="T5"/>
                </a:cxn>
                <a:cxn ang="0">
                  <a:pos x="T6" y="T7"/>
                </a:cxn>
                <a:cxn ang="0">
                  <a:pos x="T8" y="T9"/>
                </a:cxn>
                <a:cxn ang="0">
                  <a:pos x="T10" y="T11"/>
                </a:cxn>
              </a:cxnLst>
              <a:rect l="0" t="0" r="r" b="b"/>
              <a:pathLst>
                <a:path w="900" h="237">
                  <a:moveTo>
                    <a:pt x="900" y="237"/>
                  </a:moveTo>
                  <a:lnTo>
                    <a:pt x="33" y="237"/>
                  </a:lnTo>
                  <a:lnTo>
                    <a:pt x="0" y="119"/>
                  </a:lnTo>
                  <a:lnTo>
                    <a:pt x="33" y="0"/>
                  </a:lnTo>
                  <a:lnTo>
                    <a:pt x="900" y="0"/>
                  </a:lnTo>
                  <a:lnTo>
                    <a:pt x="900" y="237"/>
                  </a:lnTo>
                  <a:close/>
                </a:path>
              </a:pathLst>
            </a:custGeom>
            <a:solidFill>
              <a:srgbClr val="197519"/>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3" noProof="1">
                <a:cs typeface="+mn-ea"/>
                <a:sym typeface="+mn-lt"/>
              </a:endParaRPr>
            </a:p>
          </p:txBody>
        </p:sp>
        <p:grpSp>
          <p:nvGrpSpPr>
            <p:cNvPr id="20497" name="组合 1688"/>
            <p:cNvGrpSpPr>
              <a:grpSpLocks/>
            </p:cNvGrpSpPr>
            <p:nvPr/>
          </p:nvGrpSpPr>
          <p:grpSpPr bwMode="auto">
            <a:xfrm rot="5400000">
              <a:off x="3354594" y="2853255"/>
              <a:ext cx="150253" cy="2840975"/>
              <a:chOff x="5667696" y="1364343"/>
              <a:chExt cx="150253" cy="1826532"/>
            </a:xfrm>
          </p:grpSpPr>
          <p:cxnSp>
            <p:nvCxnSpPr>
              <p:cNvPr id="1690" name="直接连接符 1689"/>
              <p:cNvCxnSpPr/>
              <p:nvPr/>
            </p:nvCxnSpPr>
            <p:spPr>
              <a:xfrm flipV="1">
                <a:off x="5817321" y="1363749"/>
                <a:ext cx="0" cy="16249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91" name="直接连接符 1690"/>
              <p:cNvCxnSpPr/>
              <p:nvPr/>
            </p:nvCxnSpPr>
            <p:spPr>
              <a:xfrm flipV="1">
                <a:off x="5668326" y="1564827"/>
                <a:ext cx="0" cy="16249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1671" name="组合 1670"/>
          <p:cNvGrpSpPr>
            <a:grpSpLocks/>
          </p:cNvGrpSpPr>
          <p:nvPr/>
        </p:nvGrpSpPr>
        <p:grpSpPr bwMode="auto">
          <a:xfrm>
            <a:off x="4089797" y="3020616"/>
            <a:ext cx="371475" cy="369094"/>
            <a:chOff x="5547107" y="4005405"/>
            <a:chExt cx="495634" cy="493181"/>
          </a:xfrm>
        </p:grpSpPr>
        <p:sp>
          <p:nvSpPr>
            <p:cNvPr id="20501" name="Oval 1603"/>
            <p:cNvSpPr>
              <a:spLocks noChangeArrowheads="1"/>
            </p:cNvSpPr>
            <p:nvPr/>
          </p:nvSpPr>
          <p:spPr bwMode="auto">
            <a:xfrm>
              <a:off x="5547107" y="4005405"/>
              <a:ext cx="495634" cy="493181"/>
            </a:xfrm>
            <a:prstGeom prst="ellipse">
              <a:avLst/>
            </a:prstGeom>
            <a:solidFill>
              <a:srgbClr val="6397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sp>
          <p:nvSpPr>
            <p:cNvPr id="20502" name="Oval 1604"/>
            <p:cNvSpPr>
              <a:spLocks noChangeArrowheads="1"/>
            </p:cNvSpPr>
            <p:nvPr/>
          </p:nvSpPr>
          <p:spPr bwMode="auto">
            <a:xfrm>
              <a:off x="5564282" y="4027488"/>
              <a:ext cx="453923" cy="45392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grpSp>
          <p:nvGrpSpPr>
            <p:cNvPr id="20503" name="组合 1"/>
            <p:cNvGrpSpPr>
              <a:grpSpLocks/>
            </p:cNvGrpSpPr>
            <p:nvPr/>
          </p:nvGrpSpPr>
          <p:grpSpPr bwMode="auto">
            <a:xfrm>
              <a:off x="5682057" y="4086375"/>
              <a:ext cx="225734" cy="331241"/>
              <a:chOff x="5682057" y="3603931"/>
              <a:chExt cx="225734" cy="331241"/>
            </a:xfrm>
          </p:grpSpPr>
          <p:sp>
            <p:nvSpPr>
              <p:cNvPr id="20504" name="Freeform 407"/>
              <p:cNvSpPr>
                <a:spLocks noChangeArrowheads="1"/>
              </p:cNvSpPr>
              <p:nvPr/>
            </p:nvSpPr>
            <p:spPr bwMode="auto">
              <a:xfrm>
                <a:off x="5775295" y="3756056"/>
                <a:ext cx="29444" cy="29444"/>
              </a:xfrm>
              <a:custGeom>
                <a:avLst/>
                <a:gdLst>
                  <a:gd name="T0" fmla="*/ 2 w 5"/>
                  <a:gd name="T1" fmla="*/ 5 h 5"/>
                  <a:gd name="T2" fmla="*/ 1 w 5"/>
                  <a:gd name="T3" fmla="*/ 5 h 5"/>
                  <a:gd name="T4" fmla="*/ 1 w 5"/>
                  <a:gd name="T5" fmla="*/ 3 h 5"/>
                  <a:gd name="T6" fmla="*/ 3 w 5"/>
                  <a:gd name="T7" fmla="*/ 1 h 5"/>
                  <a:gd name="T8" fmla="*/ 4 w 5"/>
                  <a:gd name="T9" fmla="*/ 0 h 5"/>
                  <a:gd name="T10" fmla="*/ 5 w 5"/>
                  <a:gd name="T11" fmla="*/ 2 h 5"/>
                  <a:gd name="T12" fmla="*/ 3 w 5"/>
                  <a:gd name="T13" fmla="*/ 5 h 5"/>
                  <a:gd name="T14" fmla="*/ 2 w 5"/>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2" y="5"/>
                    </a:moveTo>
                    <a:cubicBezTo>
                      <a:pt x="2" y="5"/>
                      <a:pt x="1" y="5"/>
                      <a:pt x="1" y="5"/>
                    </a:cubicBezTo>
                    <a:cubicBezTo>
                      <a:pt x="1" y="5"/>
                      <a:pt x="0" y="4"/>
                      <a:pt x="1" y="3"/>
                    </a:cubicBezTo>
                    <a:cubicBezTo>
                      <a:pt x="3" y="1"/>
                      <a:pt x="3" y="1"/>
                      <a:pt x="3" y="1"/>
                    </a:cubicBezTo>
                    <a:cubicBezTo>
                      <a:pt x="3" y="0"/>
                      <a:pt x="4" y="0"/>
                      <a:pt x="4" y="0"/>
                    </a:cubicBezTo>
                    <a:cubicBezTo>
                      <a:pt x="5" y="1"/>
                      <a:pt x="5" y="1"/>
                      <a:pt x="5" y="2"/>
                    </a:cubicBezTo>
                    <a:cubicBezTo>
                      <a:pt x="3" y="5"/>
                      <a:pt x="3" y="5"/>
                      <a:pt x="3" y="5"/>
                    </a:cubicBezTo>
                    <a:cubicBezTo>
                      <a:pt x="3" y="5"/>
                      <a:pt x="2" y="5"/>
                      <a:pt x="2" y="5"/>
                    </a:cubicBezTo>
                    <a:close/>
                  </a:path>
                </a:pathLst>
              </a:custGeom>
              <a:solidFill>
                <a:srgbClr val="6397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sp>
            <p:nvSpPr>
              <p:cNvPr id="20505" name="Oval 1605"/>
              <p:cNvSpPr>
                <a:spLocks noChangeArrowheads="1"/>
              </p:cNvSpPr>
              <p:nvPr/>
            </p:nvSpPr>
            <p:spPr bwMode="auto">
              <a:xfrm>
                <a:off x="5775295" y="3900821"/>
                <a:ext cx="34351" cy="34351"/>
              </a:xfrm>
              <a:prstGeom prst="ellipse">
                <a:avLst/>
              </a:prstGeom>
              <a:solidFill>
                <a:srgbClr val="82C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sp>
            <p:nvSpPr>
              <p:cNvPr id="20506" name="Freeform 1606"/>
              <p:cNvSpPr>
                <a:spLocks noChangeArrowheads="1"/>
              </p:cNvSpPr>
              <p:nvPr/>
            </p:nvSpPr>
            <p:spPr bwMode="auto">
              <a:xfrm>
                <a:off x="5745851" y="3778139"/>
                <a:ext cx="98145" cy="144765"/>
              </a:xfrm>
              <a:custGeom>
                <a:avLst/>
                <a:gdLst>
                  <a:gd name="T0" fmla="*/ 17 w 17"/>
                  <a:gd name="T1" fmla="*/ 14 h 25"/>
                  <a:gd name="T2" fmla="*/ 10 w 17"/>
                  <a:gd name="T3" fmla="*/ 25 h 25"/>
                  <a:gd name="T4" fmla="*/ 7 w 17"/>
                  <a:gd name="T5" fmla="*/ 25 h 25"/>
                  <a:gd name="T6" fmla="*/ 0 w 17"/>
                  <a:gd name="T7" fmla="*/ 14 h 25"/>
                  <a:gd name="T8" fmla="*/ 0 w 17"/>
                  <a:gd name="T9" fmla="*/ 0 h 25"/>
                  <a:gd name="T10" fmla="*/ 17 w 17"/>
                  <a:gd name="T11" fmla="*/ 0 h 25"/>
                  <a:gd name="T12" fmla="*/ 17 w 17"/>
                  <a:gd name="T13" fmla="*/ 14 h 25"/>
                </a:gdLst>
                <a:ahLst/>
                <a:cxnLst>
                  <a:cxn ang="0">
                    <a:pos x="T0" y="T1"/>
                  </a:cxn>
                  <a:cxn ang="0">
                    <a:pos x="T2" y="T3"/>
                  </a:cxn>
                  <a:cxn ang="0">
                    <a:pos x="T4" y="T5"/>
                  </a:cxn>
                  <a:cxn ang="0">
                    <a:pos x="T6" y="T7"/>
                  </a:cxn>
                  <a:cxn ang="0">
                    <a:pos x="T8" y="T9"/>
                  </a:cxn>
                  <a:cxn ang="0">
                    <a:pos x="T10" y="T11"/>
                  </a:cxn>
                  <a:cxn ang="0">
                    <a:pos x="T12" y="T13"/>
                  </a:cxn>
                </a:cxnLst>
                <a:rect l="0" t="0" r="r" b="b"/>
                <a:pathLst>
                  <a:path w="17" h="25">
                    <a:moveTo>
                      <a:pt x="17" y="14"/>
                    </a:moveTo>
                    <a:cubicBezTo>
                      <a:pt x="17" y="20"/>
                      <a:pt x="14" y="25"/>
                      <a:pt x="10" y="25"/>
                    </a:cubicBezTo>
                    <a:cubicBezTo>
                      <a:pt x="7" y="25"/>
                      <a:pt x="7" y="25"/>
                      <a:pt x="7" y="25"/>
                    </a:cubicBezTo>
                    <a:cubicBezTo>
                      <a:pt x="3" y="25"/>
                      <a:pt x="0" y="20"/>
                      <a:pt x="0" y="14"/>
                    </a:cubicBezTo>
                    <a:cubicBezTo>
                      <a:pt x="0" y="0"/>
                      <a:pt x="0" y="0"/>
                      <a:pt x="0" y="0"/>
                    </a:cubicBezTo>
                    <a:cubicBezTo>
                      <a:pt x="17" y="0"/>
                      <a:pt x="17" y="0"/>
                      <a:pt x="17" y="0"/>
                    </a:cubicBezTo>
                    <a:lnTo>
                      <a:pt x="17" y="14"/>
                    </a:lnTo>
                    <a:close/>
                  </a:path>
                </a:pathLst>
              </a:custGeom>
              <a:solidFill>
                <a:srgbClr val="6397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sp>
            <p:nvSpPr>
              <p:cNvPr id="20507" name="Freeform 1607"/>
              <p:cNvSpPr>
                <a:spLocks noChangeArrowheads="1"/>
              </p:cNvSpPr>
              <p:nvPr/>
            </p:nvSpPr>
            <p:spPr bwMode="auto">
              <a:xfrm>
                <a:off x="5745851" y="3778139"/>
                <a:ext cx="98145" cy="58887"/>
              </a:xfrm>
              <a:custGeom>
                <a:avLst/>
                <a:gdLst>
                  <a:gd name="T0" fmla="*/ 0 w 17"/>
                  <a:gd name="T1" fmla="*/ 10 h 10"/>
                  <a:gd name="T2" fmla="*/ 17 w 17"/>
                  <a:gd name="T3" fmla="*/ 3 h 10"/>
                  <a:gd name="T4" fmla="*/ 17 w 17"/>
                  <a:gd name="T5" fmla="*/ 0 h 10"/>
                  <a:gd name="T6" fmla="*/ 17 w 17"/>
                  <a:gd name="T7" fmla="*/ 0 h 10"/>
                  <a:gd name="T8" fmla="*/ 0 w 17"/>
                  <a:gd name="T9" fmla="*/ 7 h 10"/>
                  <a:gd name="T10" fmla="*/ 0 w 17"/>
                  <a:gd name="T11" fmla="*/ 10 h 10"/>
                </a:gdLst>
                <a:ahLst/>
                <a:cxnLst>
                  <a:cxn ang="0">
                    <a:pos x="T0" y="T1"/>
                  </a:cxn>
                  <a:cxn ang="0">
                    <a:pos x="T2" y="T3"/>
                  </a:cxn>
                  <a:cxn ang="0">
                    <a:pos x="T4" y="T5"/>
                  </a:cxn>
                  <a:cxn ang="0">
                    <a:pos x="T6" y="T7"/>
                  </a:cxn>
                  <a:cxn ang="0">
                    <a:pos x="T8" y="T9"/>
                  </a:cxn>
                  <a:cxn ang="0">
                    <a:pos x="T10" y="T11"/>
                  </a:cxn>
                </a:cxnLst>
                <a:rect l="0" t="0" r="r" b="b"/>
                <a:pathLst>
                  <a:path w="17" h="10">
                    <a:moveTo>
                      <a:pt x="0" y="10"/>
                    </a:moveTo>
                    <a:cubicBezTo>
                      <a:pt x="17" y="3"/>
                      <a:pt x="17" y="3"/>
                      <a:pt x="17" y="3"/>
                    </a:cubicBezTo>
                    <a:cubicBezTo>
                      <a:pt x="17" y="0"/>
                      <a:pt x="17" y="0"/>
                      <a:pt x="17" y="0"/>
                    </a:cubicBezTo>
                    <a:cubicBezTo>
                      <a:pt x="17" y="0"/>
                      <a:pt x="17" y="0"/>
                      <a:pt x="17" y="0"/>
                    </a:cubicBezTo>
                    <a:cubicBezTo>
                      <a:pt x="0" y="7"/>
                      <a:pt x="0" y="7"/>
                      <a:pt x="0" y="7"/>
                    </a:cubicBezTo>
                    <a:lnTo>
                      <a:pt x="0" y="10"/>
                    </a:lnTo>
                    <a:close/>
                  </a:path>
                </a:pathLst>
              </a:custGeom>
              <a:solidFill>
                <a:srgbClr val="82C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sp>
            <p:nvSpPr>
              <p:cNvPr id="20508" name="Freeform 1608"/>
              <p:cNvSpPr>
                <a:spLocks noChangeArrowheads="1"/>
              </p:cNvSpPr>
              <p:nvPr/>
            </p:nvSpPr>
            <p:spPr bwMode="auto">
              <a:xfrm>
                <a:off x="5745851" y="3812490"/>
                <a:ext cx="98145" cy="58887"/>
              </a:xfrm>
              <a:custGeom>
                <a:avLst/>
                <a:gdLst>
                  <a:gd name="T0" fmla="*/ 0 w 17"/>
                  <a:gd name="T1" fmla="*/ 8 h 10"/>
                  <a:gd name="T2" fmla="*/ 0 w 17"/>
                  <a:gd name="T3" fmla="*/ 10 h 10"/>
                  <a:gd name="T4" fmla="*/ 17 w 17"/>
                  <a:gd name="T5" fmla="*/ 3 h 10"/>
                  <a:gd name="T6" fmla="*/ 17 w 17"/>
                  <a:gd name="T7" fmla="*/ 0 h 10"/>
                  <a:gd name="T8" fmla="*/ 0 w 17"/>
                  <a:gd name="T9" fmla="*/ 7 h 10"/>
                  <a:gd name="T10" fmla="*/ 0 w 17"/>
                  <a:gd name="T11" fmla="*/ 8 h 10"/>
                </a:gdLst>
                <a:ahLst/>
                <a:cxnLst>
                  <a:cxn ang="0">
                    <a:pos x="T0" y="T1"/>
                  </a:cxn>
                  <a:cxn ang="0">
                    <a:pos x="T2" y="T3"/>
                  </a:cxn>
                  <a:cxn ang="0">
                    <a:pos x="T4" y="T5"/>
                  </a:cxn>
                  <a:cxn ang="0">
                    <a:pos x="T6" y="T7"/>
                  </a:cxn>
                  <a:cxn ang="0">
                    <a:pos x="T8" y="T9"/>
                  </a:cxn>
                  <a:cxn ang="0">
                    <a:pos x="T10" y="T11"/>
                  </a:cxn>
                </a:cxnLst>
                <a:rect l="0" t="0" r="r" b="b"/>
                <a:pathLst>
                  <a:path w="17" h="10">
                    <a:moveTo>
                      <a:pt x="0" y="8"/>
                    </a:moveTo>
                    <a:cubicBezTo>
                      <a:pt x="0" y="8"/>
                      <a:pt x="0" y="9"/>
                      <a:pt x="0" y="10"/>
                    </a:cubicBezTo>
                    <a:cubicBezTo>
                      <a:pt x="17" y="3"/>
                      <a:pt x="17" y="3"/>
                      <a:pt x="17" y="3"/>
                    </a:cubicBezTo>
                    <a:cubicBezTo>
                      <a:pt x="17" y="0"/>
                      <a:pt x="17" y="0"/>
                      <a:pt x="17" y="0"/>
                    </a:cubicBezTo>
                    <a:cubicBezTo>
                      <a:pt x="0" y="7"/>
                      <a:pt x="0" y="7"/>
                      <a:pt x="0" y="7"/>
                    </a:cubicBezTo>
                    <a:lnTo>
                      <a:pt x="0" y="8"/>
                    </a:lnTo>
                    <a:close/>
                  </a:path>
                </a:pathLst>
              </a:custGeom>
              <a:solidFill>
                <a:srgbClr val="82C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sp>
            <p:nvSpPr>
              <p:cNvPr id="20509" name="Freeform 1609"/>
              <p:cNvSpPr>
                <a:spLocks noChangeArrowheads="1"/>
              </p:cNvSpPr>
              <p:nvPr/>
            </p:nvSpPr>
            <p:spPr bwMode="auto">
              <a:xfrm>
                <a:off x="5745851" y="3841934"/>
                <a:ext cx="98145" cy="58887"/>
              </a:xfrm>
              <a:custGeom>
                <a:avLst/>
                <a:gdLst>
                  <a:gd name="T0" fmla="*/ 1 w 17"/>
                  <a:gd name="T1" fmla="*/ 10 h 10"/>
                  <a:gd name="T2" fmla="*/ 17 w 17"/>
                  <a:gd name="T3" fmla="*/ 3 h 10"/>
                  <a:gd name="T4" fmla="*/ 17 w 17"/>
                  <a:gd name="T5" fmla="*/ 3 h 10"/>
                  <a:gd name="T6" fmla="*/ 17 w 17"/>
                  <a:gd name="T7" fmla="*/ 0 h 10"/>
                  <a:gd name="T8" fmla="*/ 0 w 17"/>
                  <a:gd name="T9" fmla="*/ 7 h 10"/>
                  <a:gd name="T10" fmla="*/ 1 w 17"/>
                  <a:gd name="T11" fmla="*/ 10 h 10"/>
                </a:gdLst>
                <a:ahLst/>
                <a:cxnLst>
                  <a:cxn ang="0">
                    <a:pos x="T0" y="T1"/>
                  </a:cxn>
                  <a:cxn ang="0">
                    <a:pos x="T2" y="T3"/>
                  </a:cxn>
                  <a:cxn ang="0">
                    <a:pos x="T4" y="T5"/>
                  </a:cxn>
                  <a:cxn ang="0">
                    <a:pos x="T6" y="T7"/>
                  </a:cxn>
                  <a:cxn ang="0">
                    <a:pos x="T8" y="T9"/>
                  </a:cxn>
                  <a:cxn ang="0">
                    <a:pos x="T10" y="T11"/>
                  </a:cxn>
                </a:cxnLst>
                <a:rect l="0" t="0" r="r" b="b"/>
                <a:pathLst>
                  <a:path w="17" h="10">
                    <a:moveTo>
                      <a:pt x="1" y="10"/>
                    </a:moveTo>
                    <a:cubicBezTo>
                      <a:pt x="17" y="3"/>
                      <a:pt x="17" y="3"/>
                      <a:pt x="17" y="3"/>
                    </a:cubicBezTo>
                    <a:cubicBezTo>
                      <a:pt x="17" y="3"/>
                      <a:pt x="17" y="3"/>
                      <a:pt x="17" y="3"/>
                    </a:cubicBezTo>
                    <a:cubicBezTo>
                      <a:pt x="17" y="0"/>
                      <a:pt x="17" y="0"/>
                      <a:pt x="17" y="0"/>
                    </a:cubicBezTo>
                    <a:cubicBezTo>
                      <a:pt x="0" y="7"/>
                      <a:pt x="0" y="7"/>
                      <a:pt x="0" y="7"/>
                    </a:cubicBezTo>
                    <a:cubicBezTo>
                      <a:pt x="0" y="8"/>
                      <a:pt x="1" y="9"/>
                      <a:pt x="1" y="10"/>
                    </a:cubicBezTo>
                    <a:close/>
                  </a:path>
                </a:pathLst>
              </a:custGeom>
              <a:solidFill>
                <a:srgbClr val="82C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sp>
            <p:nvSpPr>
              <p:cNvPr id="20510" name="Freeform 1610"/>
              <p:cNvSpPr>
                <a:spLocks noChangeArrowheads="1"/>
              </p:cNvSpPr>
              <p:nvPr/>
            </p:nvSpPr>
            <p:spPr bwMode="auto">
              <a:xfrm>
                <a:off x="5758120" y="3871377"/>
                <a:ext cx="85877" cy="46619"/>
              </a:xfrm>
              <a:custGeom>
                <a:avLst/>
                <a:gdLst>
                  <a:gd name="T0" fmla="*/ 3 w 15"/>
                  <a:gd name="T1" fmla="*/ 8 h 8"/>
                  <a:gd name="T2" fmla="*/ 14 w 15"/>
                  <a:gd name="T3" fmla="*/ 4 h 8"/>
                  <a:gd name="T4" fmla="*/ 15 w 15"/>
                  <a:gd name="T5" fmla="*/ 0 h 8"/>
                  <a:gd name="T6" fmla="*/ 0 w 15"/>
                  <a:gd name="T7" fmla="*/ 6 h 8"/>
                  <a:gd name="T8" fmla="*/ 3 w 15"/>
                  <a:gd name="T9" fmla="*/ 8 h 8"/>
                </a:gdLst>
                <a:ahLst/>
                <a:cxnLst>
                  <a:cxn ang="0">
                    <a:pos x="T0" y="T1"/>
                  </a:cxn>
                  <a:cxn ang="0">
                    <a:pos x="T2" y="T3"/>
                  </a:cxn>
                  <a:cxn ang="0">
                    <a:pos x="T4" y="T5"/>
                  </a:cxn>
                  <a:cxn ang="0">
                    <a:pos x="T6" y="T7"/>
                  </a:cxn>
                  <a:cxn ang="0">
                    <a:pos x="T8" y="T9"/>
                  </a:cxn>
                </a:cxnLst>
                <a:rect l="0" t="0" r="r" b="b"/>
                <a:pathLst>
                  <a:path w="15" h="8">
                    <a:moveTo>
                      <a:pt x="3" y="8"/>
                    </a:moveTo>
                    <a:cubicBezTo>
                      <a:pt x="14" y="4"/>
                      <a:pt x="14" y="4"/>
                      <a:pt x="14" y="4"/>
                    </a:cubicBezTo>
                    <a:cubicBezTo>
                      <a:pt x="14" y="3"/>
                      <a:pt x="15" y="2"/>
                      <a:pt x="15" y="0"/>
                    </a:cubicBezTo>
                    <a:cubicBezTo>
                      <a:pt x="0" y="6"/>
                      <a:pt x="0" y="6"/>
                      <a:pt x="0" y="6"/>
                    </a:cubicBezTo>
                    <a:cubicBezTo>
                      <a:pt x="1" y="7"/>
                      <a:pt x="2" y="8"/>
                      <a:pt x="3" y="8"/>
                    </a:cubicBezTo>
                    <a:close/>
                  </a:path>
                </a:pathLst>
              </a:custGeom>
              <a:solidFill>
                <a:srgbClr val="82C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sp>
            <p:nvSpPr>
              <p:cNvPr id="20511" name="Oval 1611"/>
              <p:cNvSpPr>
                <a:spLocks noChangeArrowheads="1"/>
              </p:cNvSpPr>
              <p:nvPr/>
            </p:nvSpPr>
            <p:spPr bwMode="auto">
              <a:xfrm>
                <a:off x="5682057" y="3603931"/>
                <a:ext cx="225734" cy="233096"/>
              </a:xfrm>
              <a:prstGeom prst="ellipse">
                <a:avLst/>
              </a:prstGeom>
              <a:solidFill>
                <a:srgbClr val="6397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sp>
            <p:nvSpPr>
              <p:cNvPr id="20512" name="Oval 1613"/>
              <p:cNvSpPr>
                <a:spLocks noChangeArrowheads="1"/>
              </p:cNvSpPr>
              <p:nvPr/>
            </p:nvSpPr>
            <p:spPr bwMode="auto">
              <a:xfrm>
                <a:off x="5686964" y="3616199"/>
                <a:ext cx="215920" cy="20855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sp>
            <p:nvSpPr>
              <p:cNvPr id="20513" name="Freeform 1614"/>
              <p:cNvSpPr>
                <a:spLocks noChangeArrowheads="1"/>
              </p:cNvSpPr>
              <p:nvPr/>
            </p:nvSpPr>
            <p:spPr bwMode="auto">
              <a:xfrm>
                <a:off x="5775295" y="3709437"/>
                <a:ext cx="51526" cy="115321"/>
              </a:xfrm>
              <a:custGeom>
                <a:avLst/>
                <a:gdLst>
                  <a:gd name="T0" fmla="*/ 8 w 9"/>
                  <a:gd name="T1" fmla="*/ 0 h 20"/>
                  <a:gd name="T2" fmla="*/ 8 w 9"/>
                  <a:gd name="T3" fmla="*/ 0 h 20"/>
                  <a:gd name="T4" fmla="*/ 8 w 9"/>
                  <a:gd name="T5" fmla="*/ 0 h 20"/>
                  <a:gd name="T6" fmla="*/ 6 w 9"/>
                  <a:gd name="T7" fmla="*/ 1 h 20"/>
                  <a:gd name="T8" fmla="*/ 5 w 9"/>
                  <a:gd name="T9" fmla="*/ 1 h 20"/>
                  <a:gd name="T10" fmla="*/ 3 w 9"/>
                  <a:gd name="T11" fmla="*/ 1 h 20"/>
                  <a:gd name="T12" fmla="*/ 1 w 9"/>
                  <a:gd name="T13" fmla="*/ 0 h 20"/>
                  <a:gd name="T14" fmla="*/ 0 w 9"/>
                  <a:gd name="T15" fmla="*/ 1 h 20"/>
                  <a:gd name="T16" fmla="*/ 1 w 9"/>
                  <a:gd name="T17" fmla="*/ 0 h 20"/>
                  <a:gd name="T18" fmla="*/ 3 w 9"/>
                  <a:gd name="T19" fmla="*/ 1 h 20"/>
                  <a:gd name="T20" fmla="*/ 5 w 9"/>
                  <a:gd name="T21" fmla="*/ 1 h 20"/>
                  <a:gd name="T22" fmla="*/ 6 w 9"/>
                  <a:gd name="T23" fmla="*/ 2 h 20"/>
                  <a:gd name="T24" fmla="*/ 7 w 9"/>
                  <a:gd name="T25" fmla="*/ 1 h 20"/>
                  <a:gd name="T26" fmla="*/ 7 w 9"/>
                  <a:gd name="T27" fmla="*/ 1 h 20"/>
                  <a:gd name="T28" fmla="*/ 8 w 9"/>
                  <a:gd name="T29" fmla="*/ 1 h 20"/>
                  <a:gd name="T30" fmla="*/ 4 w 9"/>
                  <a:gd name="T31" fmla="*/ 20 h 20"/>
                  <a:gd name="T32" fmla="*/ 5 w 9"/>
                  <a:gd name="T33" fmla="*/ 20 h 20"/>
                  <a:gd name="T34" fmla="*/ 8 w 9"/>
                  <a:gd name="T35" fmla="*/ 3 h 20"/>
                  <a:gd name="T36" fmla="*/ 8 w 9"/>
                  <a:gd name="T37" fmla="*/ 1 h 20"/>
                  <a:gd name="T38" fmla="*/ 9 w 9"/>
                  <a:gd name="T39" fmla="*/ 1 h 20"/>
                  <a:gd name="T40" fmla="*/ 8 w 9"/>
                  <a:gd name="T4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 h="20">
                    <a:moveTo>
                      <a:pt x="8" y="0"/>
                    </a:moveTo>
                    <a:cubicBezTo>
                      <a:pt x="8" y="0"/>
                      <a:pt x="8" y="0"/>
                      <a:pt x="8" y="0"/>
                    </a:cubicBezTo>
                    <a:cubicBezTo>
                      <a:pt x="8" y="0"/>
                      <a:pt x="8" y="0"/>
                      <a:pt x="8" y="0"/>
                    </a:cubicBezTo>
                    <a:cubicBezTo>
                      <a:pt x="6" y="1"/>
                      <a:pt x="6" y="1"/>
                      <a:pt x="6" y="1"/>
                    </a:cubicBezTo>
                    <a:cubicBezTo>
                      <a:pt x="5" y="1"/>
                      <a:pt x="5" y="1"/>
                      <a:pt x="5" y="1"/>
                    </a:cubicBezTo>
                    <a:cubicBezTo>
                      <a:pt x="3" y="1"/>
                      <a:pt x="3" y="1"/>
                      <a:pt x="3" y="1"/>
                    </a:cubicBezTo>
                    <a:cubicBezTo>
                      <a:pt x="1" y="0"/>
                      <a:pt x="1" y="0"/>
                      <a:pt x="1" y="0"/>
                    </a:cubicBezTo>
                    <a:cubicBezTo>
                      <a:pt x="0" y="1"/>
                      <a:pt x="0" y="1"/>
                      <a:pt x="0" y="1"/>
                    </a:cubicBezTo>
                    <a:cubicBezTo>
                      <a:pt x="1" y="0"/>
                      <a:pt x="1" y="0"/>
                      <a:pt x="1" y="0"/>
                    </a:cubicBezTo>
                    <a:cubicBezTo>
                      <a:pt x="3" y="1"/>
                      <a:pt x="3" y="1"/>
                      <a:pt x="3" y="1"/>
                    </a:cubicBezTo>
                    <a:cubicBezTo>
                      <a:pt x="5" y="1"/>
                      <a:pt x="5" y="1"/>
                      <a:pt x="5" y="1"/>
                    </a:cubicBezTo>
                    <a:cubicBezTo>
                      <a:pt x="6" y="2"/>
                      <a:pt x="6" y="2"/>
                      <a:pt x="6" y="2"/>
                    </a:cubicBezTo>
                    <a:cubicBezTo>
                      <a:pt x="7" y="1"/>
                      <a:pt x="7" y="1"/>
                      <a:pt x="7" y="1"/>
                    </a:cubicBezTo>
                    <a:cubicBezTo>
                      <a:pt x="7" y="1"/>
                      <a:pt x="7" y="1"/>
                      <a:pt x="7" y="1"/>
                    </a:cubicBezTo>
                    <a:cubicBezTo>
                      <a:pt x="7" y="1"/>
                      <a:pt x="8" y="1"/>
                      <a:pt x="8" y="1"/>
                    </a:cubicBezTo>
                    <a:cubicBezTo>
                      <a:pt x="4" y="20"/>
                      <a:pt x="4" y="20"/>
                      <a:pt x="4" y="20"/>
                    </a:cubicBezTo>
                    <a:cubicBezTo>
                      <a:pt x="5" y="20"/>
                      <a:pt x="5" y="20"/>
                      <a:pt x="5" y="20"/>
                    </a:cubicBezTo>
                    <a:cubicBezTo>
                      <a:pt x="8" y="3"/>
                      <a:pt x="8" y="3"/>
                      <a:pt x="8" y="3"/>
                    </a:cubicBezTo>
                    <a:cubicBezTo>
                      <a:pt x="8" y="1"/>
                      <a:pt x="8" y="1"/>
                      <a:pt x="8" y="1"/>
                    </a:cubicBezTo>
                    <a:cubicBezTo>
                      <a:pt x="9" y="1"/>
                      <a:pt x="9" y="1"/>
                      <a:pt x="9" y="1"/>
                    </a:cubicBezTo>
                    <a:cubicBezTo>
                      <a:pt x="9" y="0"/>
                      <a:pt x="9" y="0"/>
                      <a:pt x="8" y="0"/>
                    </a:cubicBezTo>
                    <a:close/>
                  </a:path>
                </a:pathLst>
              </a:custGeom>
              <a:solidFill>
                <a:srgbClr val="6397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sp>
            <p:nvSpPr>
              <p:cNvPr id="20514" name="Freeform 1615"/>
              <p:cNvSpPr>
                <a:spLocks noChangeArrowheads="1"/>
              </p:cNvSpPr>
              <p:nvPr/>
            </p:nvSpPr>
            <p:spPr bwMode="auto">
              <a:xfrm>
                <a:off x="5758120" y="3709437"/>
                <a:ext cx="26990" cy="115321"/>
              </a:xfrm>
              <a:custGeom>
                <a:avLst/>
                <a:gdLst>
                  <a:gd name="T0" fmla="*/ 2 w 5"/>
                  <a:gd name="T1" fmla="*/ 0 h 20"/>
                  <a:gd name="T2" fmla="*/ 2 w 5"/>
                  <a:gd name="T3" fmla="*/ 0 h 20"/>
                  <a:gd name="T4" fmla="*/ 2 w 5"/>
                  <a:gd name="T5" fmla="*/ 0 h 20"/>
                  <a:gd name="T6" fmla="*/ 1 w 5"/>
                  <a:gd name="T7" fmla="*/ 0 h 20"/>
                  <a:gd name="T8" fmla="*/ 0 w 5"/>
                  <a:gd name="T9" fmla="*/ 1 h 20"/>
                  <a:gd name="T10" fmla="*/ 1 w 5"/>
                  <a:gd name="T11" fmla="*/ 1 h 20"/>
                  <a:gd name="T12" fmla="*/ 4 w 5"/>
                  <a:gd name="T13" fmla="*/ 20 h 20"/>
                  <a:gd name="T14" fmla="*/ 5 w 5"/>
                  <a:gd name="T15" fmla="*/ 20 h 20"/>
                  <a:gd name="T16" fmla="*/ 1 w 5"/>
                  <a:gd name="T17" fmla="*/ 1 h 20"/>
                  <a:gd name="T18" fmla="*/ 2 w 5"/>
                  <a:gd name="T19" fmla="*/ 1 h 20"/>
                  <a:gd name="T20" fmla="*/ 3 w 5"/>
                  <a:gd name="T21" fmla="*/ 1 h 20"/>
                  <a:gd name="T22" fmla="*/ 3 w 5"/>
                  <a:gd name="T23" fmla="*/ 1 h 20"/>
                  <a:gd name="T24" fmla="*/ 3 w 5"/>
                  <a:gd name="T25" fmla="*/ 1 h 20"/>
                  <a:gd name="T26" fmla="*/ 2 w 5"/>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20">
                    <a:moveTo>
                      <a:pt x="2" y="0"/>
                    </a:moveTo>
                    <a:cubicBezTo>
                      <a:pt x="2" y="0"/>
                      <a:pt x="2" y="0"/>
                      <a:pt x="2" y="0"/>
                    </a:cubicBezTo>
                    <a:cubicBezTo>
                      <a:pt x="2" y="0"/>
                      <a:pt x="2" y="0"/>
                      <a:pt x="2" y="0"/>
                    </a:cubicBezTo>
                    <a:cubicBezTo>
                      <a:pt x="2" y="0"/>
                      <a:pt x="1" y="0"/>
                      <a:pt x="1" y="0"/>
                    </a:cubicBezTo>
                    <a:cubicBezTo>
                      <a:pt x="0" y="0"/>
                      <a:pt x="0" y="0"/>
                      <a:pt x="0" y="1"/>
                    </a:cubicBezTo>
                    <a:cubicBezTo>
                      <a:pt x="0" y="1"/>
                      <a:pt x="1" y="1"/>
                      <a:pt x="1" y="1"/>
                    </a:cubicBezTo>
                    <a:cubicBezTo>
                      <a:pt x="4" y="20"/>
                      <a:pt x="4" y="20"/>
                      <a:pt x="4" y="20"/>
                    </a:cubicBezTo>
                    <a:cubicBezTo>
                      <a:pt x="5" y="20"/>
                      <a:pt x="5" y="20"/>
                      <a:pt x="5" y="20"/>
                    </a:cubicBezTo>
                    <a:cubicBezTo>
                      <a:pt x="1" y="1"/>
                      <a:pt x="1" y="1"/>
                      <a:pt x="1" y="1"/>
                    </a:cubicBezTo>
                    <a:cubicBezTo>
                      <a:pt x="2" y="1"/>
                      <a:pt x="2" y="1"/>
                      <a:pt x="2" y="1"/>
                    </a:cubicBezTo>
                    <a:cubicBezTo>
                      <a:pt x="3" y="1"/>
                      <a:pt x="3" y="1"/>
                      <a:pt x="3" y="1"/>
                    </a:cubicBezTo>
                    <a:cubicBezTo>
                      <a:pt x="3" y="1"/>
                      <a:pt x="3" y="1"/>
                      <a:pt x="3" y="1"/>
                    </a:cubicBezTo>
                    <a:cubicBezTo>
                      <a:pt x="3" y="1"/>
                      <a:pt x="3" y="1"/>
                      <a:pt x="3" y="1"/>
                    </a:cubicBezTo>
                    <a:lnTo>
                      <a:pt x="2" y="0"/>
                    </a:lnTo>
                    <a:close/>
                  </a:path>
                </a:pathLst>
              </a:custGeom>
              <a:solidFill>
                <a:srgbClr val="6397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grpSp>
      </p:grpSp>
      <p:grpSp>
        <p:nvGrpSpPr>
          <p:cNvPr id="1672" name="组合 1671"/>
          <p:cNvGrpSpPr>
            <a:grpSpLocks/>
          </p:cNvGrpSpPr>
          <p:nvPr/>
        </p:nvGrpSpPr>
        <p:grpSpPr bwMode="auto">
          <a:xfrm>
            <a:off x="4101704" y="2449116"/>
            <a:ext cx="371475" cy="376238"/>
            <a:chOff x="5547107" y="3406717"/>
            <a:chExt cx="495634" cy="500542"/>
          </a:xfrm>
        </p:grpSpPr>
        <p:sp>
          <p:nvSpPr>
            <p:cNvPr id="20516" name="Freeform 1205"/>
            <p:cNvSpPr>
              <a:spLocks noChangeArrowheads="1"/>
            </p:cNvSpPr>
            <p:nvPr/>
          </p:nvSpPr>
          <p:spPr bwMode="auto">
            <a:xfrm>
              <a:off x="5605994" y="3504863"/>
              <a:ext cx="41712" cy="41712"/>
            </a:xfrm>
            <a:custGeom>
              <a:avLst/>
              <a:gdLst>
                <a:gd name="T0" fmla="*/ 7 w 7"/>
                <a:gd name="T1" fmla="*/ 7 h 7"/>
                <a:gd name="T2" fmla="*/ 7 w 7"/>
                <a:gd name="T3" fmla="*/ 5 h 7"/>
                <a:gd name="T4" fmla="*/ 2 w 7"/>
                <a:gd name="T5" fmla="*/ 1 h 7"/>
                <a:gd name="T6" fmla="*/ 0 w 7"/>
                <a:gd name="T7" fmla="*/ 1 h 7"/>
                <a:gd name="T8" fmla="*/ 0 w 7"/>
                <a:gd name="T9" fmla="*/ 1 h 7"/>
                <a:gd name="T10" fmla="*/ 1 w 7"/>
                <a:gd name="T11" fmla="*/ 3 h 7"/>
                <a:gd name="T12" fmla="*/ 5 w 7"/>
                <a:gd name="T13" fmla="*/ 7 h 7"/>
                <a:gd name="T14" fmla="*/ 7 w 7"/>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7">
                  <a:moveTo>
                    <a:pt x="7" y="7"/>
                  </a:moveTo>
                  <a:cubicBezTo>
                    <a:pt x="7" y="6"/>
                    <a:pt x="7" y="5"/>
                    <a:pt x="7" y="5"/>
                  </a:cubicBezTo>
                  <a:cubicBezTo>
                    <a:pt x="2" y="1"/>
                    <a:pt x="2" y="1"/>
                    <a:pt x="2" y="1"/>
                  </a:cubicBezTo>
                  <a:cubicBezTo>
                    <a:pt x="2" y="0"/>
                    <a:pt x="1" y="0"/>
                    <a:pt x="0" y="1"/>
                  </a:cubicBezTo>
                  <a:cubicBezTo>
                    <a:pt x="0" y="1"/>
                    <a:pt x="0" y="1"/>
                    <a:pt x="0" y="1"/>
                  </a:cubicBezTo>
                  <a:cubicBezTo>
                    <a:pt x="0" y="2"/>
                    <a:pt x="0" y="2"/>
                    <a:pt x="1" y="3"/>
                  </a:cubicBezTo>
                  <a:cubicBezTo>
                    <a:pt x="5" y="7"/>
                    <a:pt x="5" y="7"/>
                    <a:pt x="5" y="7"/>
                  </a:cubicBezTo>
                  <a:cubicBezTo>
                    <a:pt x="6" y="7"/>
                    <a:pt x="7" y="7"/>
                    <a:pt x="7" y="7"/>
                  </a:cubicBezTo>
                  <a:close/>
                </a:path>
              </a:pathLst>
            </a:custGeom>
            <a:solidFill>
              <a:srgbClr val="6397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sp>
          <p:nvSpPr>
            <p:cNvPr id="20517" name="Oval 1616"/>
            <p:cNvSpPr>
              <a:spLocks noChangeArrowheads="1"/>
            </p:cNvSpPr>
            <p:nvPr/>
          </p:nvSpPr>
          <p:spPr bwMode="auto">
            <a:xfrm>
              <a:off x="5547107" y="3406717"/>
              <a:ext cx="495634" cy="500542"/>
            </a:xfrm>
            <a:prstGeom prst="ellipse">
              <a:avLst/>
            </a:prstGeom>
            <a:solidFill>
              <a:srgbClr val="6397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sp>
          <p:nvSpPr>
            <p:cNvPr id="20518" name="Oval 1617"/>
            <p:cNvSpPr>
              <a:spLocks noChangeArrowheads="1"/>
            </p:cNvSpPr>
            <p:nvPr/>
          </p:nvSpPr>
          <p:spPr bwMode="auto">
            <a:xfrm>
              <a:off x="5564282" y="3431254"/>
              <a:ext cx="453923" cy="45146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grpSp>
          <p:nvGrpSpPr>
            <p:cNvPr id="20519" name="组合 1654"/>
            <p:cNvGrpSpPr>
              <a:grpSpLocks/>
            </p:cNvGrpSpPr>
            <p:nvPr/>
          </p:nvGrpSpPr>
          <p:grpSpPr bwMode="auto">
            <a:xfrm>
              <a:off x="5610901" y="3482780"/>
              <a:ext cx="368046" cy="348417"/>
              <a:chOff x="5610901" y="3000336"/>
              <a:chExt cx="368046" cy="348417"/>
            </a:xfrm>
          </p:grpSpPr>
          <p:sp>
            <p:nvSpPr>
              <p:cNvPr id="20520" name="Freeform 1618"/>
              <p:cNvSpPr>
                <a:spLocks noChangeArrowheads="1"/>
              </p:cNvSpPr>
              <p:nvPr/>
            </p:nvSpPr>
            <p:spPr bwMode="auto">
              <a:xfrm>
                <a:off x="5682057" y="3000336"/>
                <a:ext cx="169301" cy="110414"/>
              </a:xfrm>
              <a:custGeom>
                <a:avLst/>
                <a:gdLst>
                  <a:gd name="T0" fmla="*/ 11 w 29"/>
                  <a:gd name="T1" fmla="*/ 0 h 19"/>
                  <a:gd name="T2" fmla="*/ 0 w 29"/>
                  <a:gd name="T3" fmla="*/ 11 h 19"/>
                  <a:gd name="T4" fmla="*/ 9 w 29"/>
                  <a:gd name="T5" fmla="*/ 19 h 19"/>
                  <a:gd name="T6" fmla="*/ 29 w 29"/>
                  <a:gd name="T7" fmla="*/ 0 h 19"/>
                  <a:gd name="T8" fmla="*/ 11 w 29"/>
                  <a:gd name="T9" fmla="*/ 0 h 19"/>
                </a:gdLst>
                <a:ahLst/>
                <a:cxnLst>
                  <a:cxn ang="0">
                    <a:pos x="T0" y="T1"/>
                  </a:cxn>
                  <a:cxn ang="0">
                    <a:pos x="T2" y="T3"/>
                  </a:cxn>
                  <a:cxn ang="0">
                    <a:pos x="T4" y="T5"/>
                  </a:cxn>
                  <a:cxn ang="0">
                    <a:pos x="T6" y="T7"/>
                  </a:cxn>
                  <a:cxn ang="0">
                    <a:pos x="T8" y="T9"/>
                  </a:cxn>
                </a:cxnLst>
                <a:rect l="0" t="0" r="r" b="b"/>
                <a:pathLst>
                  <a:path w="29" h="19">
                    <a:moveTo>
                      <a:pt x="11" y="0"/>
                    </a:moveTo>
                    <a:cubicBezTo>
                      <a:pt x="7" y="2"/>
                      <a:pt x="0" y="11"/>
                      <a:pt x="0" y="11"/>
                    </a:cubicBezTo>
                    <a:cubicBezTo>
                      <a:pt x="9" y="19"/>
                      <a:pt x="9" y="19"/>
                      <a:pt x="9" y="19"/>
                    </a:cubicBezTo>
                    <a:cubicBezTo>
                      <a:pt x="9" y="19"/>
                      <a:pt x="20" y="4"/>
                      <a:pt x="29" y="0"/>
                    </a:cubicBezTo>
                    <a:lnTo>
                      <a:pt x="11" y="0"/>
                    </a:lnTo>
                    <a:close/>
                  </a:path>
                </a:pathLst>
              </a:custGeom>
              <a:solidFill>
                <a:srgbClr val="6397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sp>
            <p:nvSpPr>
              <p:cNvPr id="20521" name="Freeform 1619"/>
              <p:cNvSpPr>
                <a:spLocks noChangeArrowheads="1"/>
              </p:cNvSpPr>
              <p:nvPr/>
            </p:nvSpPr>
            <p:spPr bwMode="auto">
              <a:xfrm>
                <a:off x="5745851" y="3000336"/>
                <a:ext cx="179115" cy="122682"/>
              </a:xfrm>
              <a:custGeom>
                <a:avLst/>
                <a:gdLst>
                  <a:gd name="T0" fmla="*/ 31 w 31"/>
                  <a:gd name="T1" fmla="*/ 4 h 21"/>
                  <a:gd name="T2" fmla="*/ 28 w 31"/>
                  <a:gd name="T3" fmla="*/ 21 h 21"/>
                  <a:gd name="T4" fmla="*/ 11 w 31"/>
                  <a:gd name="T5" fmla="*/ 18 h 21"/>
                  <a:gd name="T6" fmla="*/ 16 w 31"/>
                  <a:gd name="T7" fmla="*/ 14 h 21"/>
                  <a:gd name="T8" fmla="*/ 0 w 31"/>
                  <a:gd name="T9" fmla="*/ 0 h 21"/>
                  <a:gd name="T10" fmla="*/ 18 w 31"/>
                  <a:gd name="T11" fmla="*/ 0 h 21"/>
                  <a:gd name="T12" fmla="*/ 26 w 31"/>
                  <a:gd name="T13" fmla="*/ 7 h 21"/>
                  <a:gd name="T14" fmla="*/ 31 w 31"/>
                  <a:gd name="T15" fmla="*/ 4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21">
                    <a:moveTo>
                      <a:pt x="31" y="4"/>
                    </a:moveTo>
                    <a:cubicBezTo>
                      <a:pt x="28" y="21"/>
                      <a:pt x="28" y="21"/>
                      <a:pt x="28" y="21"/>
                    </a:cubicBezTo>
                    <a:cubicBezTo>
                      <a:pt x="11" y="18"/>
                      <a:pt x="11" y="18"/>
                      <a:pt x="11" y="18"/>
                    </a:cubicBezTo>
                    <a:cubicBezTo>
                      <a:pt x="16" y="14"/>
                      <a:pt x="16" y="14"/>
                      <a:pt x="16" y="14"/>
                    </a:cubicBezTo>
                    <a:cubicBezTo>
                      <a:pt x="12" y="10"/>
                      <a:pt x="4" y="1"/>
                      <a:pt x="0" y="0"/>
                    </a:cubicBezTo>
                    <a:cubicBezTo>
                      <a:pt x="18" y="0"/>
                      <a:pt x="18" y="0"/>
                      <a:pt x="18" y="0"/>
                    </a:cubicBezTo>
                    <a:cubicBezTo>
                      <a:pt x="21" y="2"/>
                      <a:pt x="24" y="5"/>
                      <a:pt x="26" y="7"/>
                    </a:cubicBezTo>
                    <a:lnTo>
                      <a:pt x="31" y="4"/>
                    </a:lnTo>
                    <a:close/>
                  </a:path>
                </a:pathLst>
              </a:custGeom>
              <a:solidFill>
                <a:srgbClr val="82C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sp>
            <p:nvSpPr>
              <p:cNvPr id="20522" name="Freeform 1620"/>
              <p:cNvSpPr>
                <a:spLocks noChangeArrowheads="1"/>
              </p:cNvSpPr>
              <p:nvPr/>
            </p:nvSpPr>
            <p:spPr bwMode="auto">
              <a:xfrm>
                <a:off x="5630531" y="3208895"/>
                <a:ext cx="149672" cy="117775"/>
              </a:xfrm>
              <a:custGeom>
                <a:avLst/>
                <a:gdLst>
                  <a:gd name="T0" fmla="*/ 9 w 26"/>
                  <a:gd name="T1" fmla="*/ 16 h 20"/>
                  <a:gd name="T2" fmla="*/ 24 w 26"/>
                  <a:gd name="T3" fmla="*/ 20 h 20"/>
                  <a:gd name="T4" fmla="*/ 26 w 26"/>
                  <a:gd name="T5" fmla="*/ 8 h 20"/>
                  <a:gd name="T6" fmla="*/ 0 w 26"/>
                  <a:gd name="T7" fmla="*/ 0 h 20"/>
                  <a:gd name="T8" fmla="*/ 9 w 26"/>
                  <a:gd name="T9" fmla="*/ 16 h 20"/>
                </a:gdLst>
                <a:ahLst/>
                <a:cxnLst>
                  <a:cxn ang="0">
                    <a:pos x="T0" y="T1"/>
                  </a:cxn>
                  <a:cxn ang="0">
                    <a:pos x="T2" y="T3"/>
                  </a:cxn>
                  <a:cxn ang="0">
                    <a:pos x="T4" y="T5"/>
                  </a:cxn>
                  <a:cxn ang="0">
                    <a:pos x="T6" y="T7"/>
                  </a:cxn>
                  <a:cxn ang="0">
                    <a:pos x="T8" y="T9"/>
                  </a:cxn>
                </a:cxnLst>
                <a:rect l="0" t="0" r="r" b="b"/>
                <a:pathLst>
                  <a:path w="26" h="20">
                    <a:moveTo>
                      <a:pt x="9" y="16"/>
                    </a:moveTo>
                    <a:cubicBezTo>
                      <a:pt x="12" y="19"/>
                      <a:pt x="24" y="20"/>
                      <a:pt x="24" y="20"/>
                    </a:cubicBezTo>
                    <a:cubicBezTo>
                      <a:pt x="26" y="8"/>
                      <a:pt x="26" y="8"/>
                      <a:pt x="26" y="8"/>
                    </a:cubicBezTo>
                    <a:cubicBezTo>
                      <a:pt x="26" y="8"/>
                      <a:pt x="7" y="6"/>
                      <a:pt x="0" y="0"/>
                    </a:cubicBezTo>
                    <a:lnTo>
                      <a:pt x="9" y="16"/>
                    </a:lnTo>
                    <a:close/>
                  </a:path>
                </a:pathLst>
              </a:custGeom>
              <a:solidFill>
                <a:srgbClr val="6397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sp>
            <p:nvSpPr>
              <p:cNvPr id="20523" name="Freeform 1621"/>
              <p:cNvSpPr>
                <a:spLocks noChangeArrowheads="1"/>
              </p:cNvSpPr>
              <p:nvPr/>
            </p:nvSpPr>
            <p:spPr bwMode="auto">
              <a:xfrm>
                <a:off x="5610901" y="3098481"/>
                <a:ext cx="130043" cy="203652"/>
              </a:xfrm>
              <a:custGeom>
                <a:avLst/>
                <a:gdLst>
                  <a:gd name="T0" fmla="*/ 0 w 22"/>
                  <a:gd name="T1" fmla="*/ 7 h 35"/>
                  <a:gd name="T2" fmla="*/ 16 w 22"/>
                  <a:gd name="T3" fmla="*/ 0 h 35"/>
                  <a:gd name="T4" fmla="*/ 22 w 22"/>
                  <a:gd name="T5" fmla="*/ 17 h 35"/>
                  <a:gd name="T6" fmla="*/ 16 w 22"/>
                  <a:gd name="T7" fmla="*/ 14 h 35"/>
                  <a:gd name="T8" fmla="*/ 12 w 22"/>
                  <a:gd name="T9" fmla="*/ 35 h 35"/>
                  <a:gd name="T10" fmla="*/ 3 w 22"/>
                  <a:gd name="T11" fmla="*/ 19 h 35"/>
                  <a:gd name="T12" fmla="*/ 5 w 22"/>
                  <a:gd name="T13" fmla="*/ 9 h 35"/>
                  <a:gd name="T14" fmla="*/ 0 w 22"/>
                  <a:gd name="T15" fmla="*/ 7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5">
                    <a:moveTo>
                      <a:pt x="0" y="7"/>
                    </a:moveTo>
                    <a:cubicBezTo>
                      <a:pt x="16" y="0"/>
                      <a:pt x="16" y="0"/>
                      <a:pt x="16" y="0"/>
                    </a:cubicBezTo>
                    <a:cubicBezTo>
                      <a:pt x="22" y="17"/>
                      <a:pt x="22" y="17"/>
                      <a:pt x="22" y="17"/>
                    </a:cubicBezTo>
                    <a:cubicBezTo>
                      <a:pt x="16" y="14"/>
                      <a:pt x="16" y="14"/>
                      <a:pt x="16" y="14"/>
                    </a:cubicBezTo>
                    <a:cubicBezTo>
                      <a:pt x="14" y="20"/>
                      <a:pt x="11" y="31"/>
                      <a:pt x="12" y="35"/>
                    </a:cubicBezTo>
                    <a:cubicBezTo>
                      <a:pt x="3" y="19"/>
                      <a:pt x="3" y="19"/>
                      <a:pt x="3" y="19"/>
                    </a:cubicBezTo>
                    <a:cubicBezTo>
                      <a:pt x="3" y="15"/>
                      <a:pt x="4" y="11"/>
                      <a:pt x="5" y="9"/>
                    </a:cubicBezTo>
                    <a:lnTo>
                      <a:pt x="0" y="7"/>
                    </a:lnTo>
                    <a:close/>
                  </a:path>
                </a:pathLst>
              </a:custGeom>
              <a:solidFill>
                <a:srgbClr val="82C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sp>
            <p:nvSpPr>
              <p:cNvPr id="20524" name="Freeform 1622"/>
              <p:cNvSpPr>
                <a:spLocks noChangeArrowheads="1"/>
              </p:cNvSpPr>
              <p:nvPr/>
            </p:nvSpPr>
            <p:spPr bwMode="auto">
              <a:xfrm>
                <a:off x="5885709" y="3115657"/>
                <a:ext cx="93238" cy="181569"/>
              </a:xfrm>
              <a:custGeom>
                <a:avLst/>
                <a:gdLst>
                  <a:gd name="T0" fmla="*/ 15 w 16"/>
                  <a:gd name="T1" fmla="*/ 15 h 31"/>
                  <a:gd name="T2" fmla="*/ 11 w 16"/>
                  <a:gd name="T3" fmla="*/ 0 h 31"/>
                  <a:gd name="T4" fmla="*/ 0 w 16"/>
                  <a:gd name="T5" fmla="*/ 4 h 31"/>
                  <a:gd name="T6" fmla="*/ 6 w 16"/>
                  <a:gd name="T7" fmla="*/ 31 h 31"/>
                  <a:gd name="T8" fmla="*/ 15 w 16"/>
                  <a:gd name="T9" fmla="*/ 15 h 31"/>
                </a:gdLst>
                <a:ahLst/>
                <a:cxnLst>
                  <a:cxn ang="0">
                    <a:pos x="T0" y="T1"/>
                  </a:cxn>
                  <a:cxn ang="0">
                    <a:pos x="T2" y="T3"/>
                  </a:cxn>
                  <a:cxn ang="0">
                    <a:pos x="T4" y="T5"/>
                  </a:cxn>
                  <a:cxn ang="0">
                    <a:pos x="T6" y="T7"/>
                  </a:cxn>
                  <a:cxn ang="0">
                    <a:pos x="T8" y="T9"/>
                  </a:cxn>
                </a:cxnLst>
                <a:rect l="0" t="0" r="r" b="b"/>
                <a:pathLst>
                  <a:path w="16" h="31">
                    <a:moveTo>
                      <a:pt x="15" y="15"/>
                    </a:moveTo>
                    <a:cubicBezTo>
                      <a:pt x="16" y="11"/>
                      <a:pt x="11" y="0"/>
                      <a:pt x="11" y="0"/>
                    </a:cubicBezTo>
                    <a:cubicBezTo>
                      <a:pt x="0" y="4"/>
                      <a:pt x="0" y="4"/>
                      <a:pt x="0" y="4"/>
                    </a:cubicBezTo>
                    <a:cubicBezTo>
                      <a:pt x="0" y="4"/>
                      <a:pt x="8" y="22"/>
                      <a:pt x="6" y="31"/>
                    </a:cubicBezTo>
                    <a:lnTo>
                      <a:pt x="15" y="15"/>
                    </a:lnTo>
                    <a:close/>
                  </a:path>
                </a:pathLst>
              </a:custGeom>
              <a:solidFill>
                <a:srgbClr val="6397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sp>
            <p:nvSpPr>
              <p:cNvPr id="20525" name="Freeform 1623"/>
              <p:cNvSpPr>
                <a:spLocks noChangeArrowheads="1"/>
              </p:cNvSpPr>
              <p:nvPr/>
            </p:nvSpPr>
            <p:spPr bwMode="auto">
              <a:xfrm>
                <a:off x="5785110" y="3203988"/>
                <a:ext cx="186476" cy="144765"/>
              </a:xfrm>
              <a:custGeom>
                <a:avLst/>
                <a:gdLst>
                  <a:gd name="T0" fmla="*/ 14 w 32"/>
                  <a:gd name="T1" fmla="*/ 25 h 25"/>
                  <a:gd name="T2" fmla="*/ 0 w 32"/>
                  <a:gd name="T3" fmla="*/ 15 h 25"/>
                  <a:gd name="T4" fmla="*/ 11 w 32"/>
                  <a:gd name="T5" fmla="*/ 1 h 25"/>
                  <a:gd name="T6" fmla="*/ 12 w 32"/>
                  <a:gd name="T7" fmla="*/ 7 h 25"/>
                  <a:gd name="T8" fmla="*/ 32 w 32"/>
                  <a:gd name="T9" fmla="*/ 0 h 25"/>
                  <a:gd name="T10" fmla="*/ 23 w 32"/>
                  <a:gd name="T11" fmla="*/ 16 h 25"/>
                  <a:gd name="T12" fmla="*/ 13 w 32"/>
                  <a:gd name="T13" fmla="*/ 20 h 25"/>
                  <a:gd name="T14" fmla="*/ 14 w 32"/>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5">
                    <a:moveTo>
                      <a:pt x="14" y="25"/>
                    </a:moveTo>
                    <a:cubicBezTo>
                      <a:pt x="0" y="15"/>
                      <a:pt x="0" y="15"/>
                      <a:pt x="0" y="15"/>
                    </a:cubicBezTo>
                    <a:cubicBezTo>
                      <a:pt x="11" y="1"/>
                      <a:pt x="11" y="1"/>
                      <a:pt x="11" y="1"/>
                    </a:cubicBezTo>
                    <a:cubicBezTo>
                      <a:pt x="12" y="7"/>
                      <a:pt x="12" y="7"/>
                      <a:pt x="12" y="7"/>
                    </a:cubicBezTo>
                    <a:cubicBezTo>
                      <a:pt x="18" y="6"/>
                      <a:pt x="30" y="3"/>
                      <a:pt x="32" y="0"/>
                    </a:cubicBezTo>
                    <a:cubicBezTo>
                      <a:pt x="23" y="16"/>
                      <a:pt x="23" y="16"/>
                      <a:pt x="23" y="16"/>
                    </a:cubicBezTo>
                    <a:cubicBezTo>
                      <a:pt x="20" y="18"/>
                      <a:pt x="16" y="19"/>
                      <a:pt x="13" y="20"/>
                    </a:cubicBezTo>
                    <a:lnTo>
                      <a:pt x="14" y="25"/>
                    </a:lnTo>
                    <a:close/>
                  </a:path>
                </a:pathLst>
              </a:custGeom>
              <a:solidFill>
                <a:srgbClr val="82C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grpSp>
      </p:grpSp>
      <p:grpSp>
        <p:nvGrpSpPr>
          <p:cNvPr id="1673" name="组合 1672"/>
          <p:cNvGrpSpPr>
            <a:grpSpLocks/>
          </p:cNvGrpSpPr>
          <p:nvPr/>
        </p:nvGrpSpPr>
        <p:grpSpPr bwMode="auto">
          <a:xfrm>
            <a:off x="4639866" y="2440782"/>
            <a:ext cx="371475" cy="375047"/>
            <a:chOff x="6145794" y="3406717"/>
            <a:chExt cx="495634" cy="500542"/>
          </a:xfrm>
        </p:grpSpPr>
        <p:sp>
          <p:nvSpPr>
            <p:cNvPr id="20527" name="Oval 1624"/>
            <p:cNvSpPr>
              <a:spLocks noChangeArrowheads="1"/>
            </p:cNvSpPr>
            <p:nvPr/>
          </p:nvSpPr>
          <p:spPr bwMode="auto">
            <a:xfrm>
              <a:off x="6145794" y="3406717"/>
              <a:ext cx="495634" cy="500542"/>
            </a:xfrm>
            <a:prstGeom prst="ellipse">
              <a:avLst/>
            </a:prstGeom>
            <a:solidFill>
              <a:srgbClr val="6397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sp>
          <p:nvSpPr>
            <p:cNvPr id="20528" name="Oval 1625"/>
            <p:cNvSpPr>
              <a:spLocks noChangeArrowheads="1"/>
            </p:cNvSpPr>
            <p:nvPr/>
          </p:nvSpPr>
          <p:spPr bwMode="auto">
            <a:xfrm>
              <a:off x="6162970" y="3431254"/>
              <a:ext cx="453923" cy="45146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grpSp>
          <p:nvGrpSpPr>
            <p:cNvPr id="20529" name="组合 1653"/>
            <p:cNvGrpSpPr>
              <a:grpSpLocks/>
            </p:cNvGrpSpPr>
            <p:nvPr/>
          </p:nvGrpSpPr>
          <p:grpSpPr bwMode="auto">
            <a:xfrm>
              <a:off x="6263569" y="3470512"/>
              <a:ext cx="260085" cy="338602"/>
              <a:chOff x="6263569" y="2988068"/>
              <a:chExt cx="260085" cy="338602"/>
            </a:xfrm>
          </p:grpSpPr>
          <p:sp>
            <p:nvSpPr>
              <p:cNvPr id="20530" name="Rectangle 1626"/>
              <p:cNvSpPr>
                <a:spLocks noChangeArrowheads="1"/>
              </p:cNvSpPr>
              <p:nvPr/>
            </p:nvSpPr>
            <p:spPr bwMode="auto">
              <a:xfrm>
                <a:off x="6293012" y="3115657"/>
                <a:ext cx="201198" cy="203652"/>
              </a:xfrm>
              <a:prstGeom prst="rect">
                <a:avLst/>
              </a:prstGeom>
              <a:solidFill>
                <a:srgbClr val="6397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13">
                  <a:cs typeface="+mn-ea"/>
                  <a:sym typeface="+mn-lt"/>
                </a:endParaRPr>
              </a:p>
            </p:txBody>
          </p:sp>
          <p:sp>
            <p:nvSpPr>
              <p:cNvPr id="20531" name="Rectangle 1627"/>
              <p:cNvSpPr>
                <a:spLocks noChangeArrowheads="1"/>
              </p:cNvSpPr>
              <p:nvPr/>
            </p:nvSpPr>
            <p:spPr bwMode="auto">
              <a:xfrm>
                <a:off x="6315095" y="3145101"/>
                <a:ext cx="58887" cy="76063"/>
              </a:xfrm>
              <a:prstGeom prst="rect">
                <a:avLst/>
              </a:prstGeom>
              <a:solidFill>
                <a:srgbClr val="82C2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13">
                  <a:cs typeface="+mn-ea"/>
                  <a:sym typeface="+mn-lt"/>
                </a:endParaRPr>
              </a:p>
            </p:txBody>
          </p:sp>
          <p:sp>
            <p:nvSpPr>
              <p:cNvPr id="20532" name="Rectangle 1628"/>
              <p:cNvSpPr>
                <a:spLocks noChangeArrowheads="1"/>
              </p:cNvSpPr>
              <p:nvPr/>
            </p:nvSpPr>
            <p:spPr bwMode="auto">
              <a:xfrm>
                <a:off x="6413240" y="3145101"/>
                <a:ext cx="53980" cy="76063"/>
              </a:xfrm>
              <a:prstGeom prst="rect">
                <a:avLst/>
              </a:prstGeom>
              <a:solidFill>
                <a:srgbClr val="82C2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13">
                  <a:cs typeface="+mn-ea"/>
                  <a:sym typeface="+mn-lt"/>
                </a:endParaRPr>
              </a:p>
            </p:txBody>
          </p:sp>
          <p:sp>
            <p:nvSpPr>
              <p:cNvPr id="20533" name="Rectangle 1629"/>
              <p:cNvSpPr>
                <a:spLocks noChangeArrowheads="1"/>
              </p:cNvSpPr>
              <p:nvPr/>
            </p:nvSpPr>
            <p:spPr bwMode="auto">
              <a:xfrm>
                <a:off x="6320002" y="3150008"/>
                <a:ext cx="24536" cy="294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13">
                  <a:cs typeface="+mn-ea"/>
                  <a:sym typeface="+mn-lt"/>
                </a:endParaRPr>
              </a:p>
            </p:txBody>
          </p:sp>
          <p:sp>
            <p:nvSpPr>
              <p:cNvPr id="20534" name="Rectangle 1630"/>
              <p:cNvSpPr>
                <a:spLocks noChangeArrowheads="1"/>
              </p:cNvSpPr>
              <p:nvPr/>
            </p:nvSpPr>
            <p:spPr bwMode="auto">
              <a:xfrm>
                <a:off x="6344539" y="3150008"/>
                <a:ext cx="22083" cy="294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13">
                  <a:cs typeface="+mn-ea"/>
                  <a:sym typeface="+mn-lt"/>
                </a:endParaRPr>
              </a:p>
            </p:txBody>
          </p:sp>
          <p:sp>
            <p:nvSpPr>
              <p:cNvPr id="20535" name="Rectangle 1631"/>
              <p:cNvSpPr>
                <a:spLocks noChangeArrowheads="1"/>
              </p:cNvSpPr>
              <p:nvPr/>
            </p:nvSpPr>
            <p:spPr bwMode="auto">
              <a:xfrm>
                <a:off x="6320002" y="3186812"/>
                <a:ext cx="24536" cy="343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13">
                  <a:cs typeface="+mn-ea"/>
                  <a:sym typeface="+mn-lt"/>
                </a:endParaRPr>
              </a:p>
            </p:txBody>
          </p:sp>
          <p:sp>
            <p:nvSpPr>
              <p:cNvPr id="20536" name="Rectangle 1632"/>
              <p:cNvSpPr>
                <a:spLocks noChangeArrowheads="1"/>
              </p:cNvSpPr>
              <p:nvPr/>
            </p:nvSpPr>
            <p:spPr bwMode="auto">
              <a:xfrm>
                <a:off x="6344539" y="3186812"/>
                <a:ext cx="22083" cy="343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13">
                  <a:cs typeface="+mn-ea"/>
                  <a:sym typeface="+mn-lt"/>
                </a:endParaRPr>
              </a:p>
            </p:txBody>
          </p:sp>
          <p:sp>
            <p:nvSpPr>
              <p:cNvPr id="20537" name="Rectangle 1633"/>
              <p:cNvSpPr>
                <a:spLocks noChangeArrowheads="1"/>
              </p:cNvSpPr>
              <p:nvPr/>
            </p:nvSpPr>
            <p:spPr bwMode="auto">
              <a:xfrm>
                <a:off x="6420601" y="3150008"/>
                <a:ext cx="17175" cy="294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13">
                  <a:cs typeface="+mn-ea"/>
                  <a:sym typeface="+mn-lt"/>
                </a:endParaRPr>
              </a:p>
            </p:txBody>
          </p:sp>
          <p:sp>
            <p:nvSpPr>
              <p:cNvPr id="20538" name="Rectangle 1634"/>
              <p:cNvSpPr>
                <a:spLocks noChangeArrowheads="1"/>
              </p:cNvSpPr>
              <p:nvPr/>
            </p:nvSpPr>
            <p:spPr bwMode="auto">
              <a:xfrm>
                <a:off x="6442684" y="3150008"/>
                <a:ext cx="17175" cy="294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13">
                  <a:cs typeface="+mn-ea"/>
                  <a:sym typeface="+mn-lt"/>
                </a:endParaRPr>
              </a:p>
            </p:txBody>
          </p:sp>
          <p:sp>
            <p:nvSpPr>
              <p:cNvPr id="20539" name="Rectangle 1635"/>
              <p:cNvSpPr>
                <a:spLocks noChangeArrowheads="1"/>
              </p:cNvSpPr>
              <p:nvPr/>
            </p:nvSpPr>
            <p:spPr bwMode="auto">
              <a:xfrm>
                <a:off x="6420601" y="3186812"/>
                <a:ext cx="17175" cy="343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13">
                  <a:cs typeface="+mn-ea"/>
                  <a:sym typeface="+mn-lt"/>
                </a:endParaRPr>
              </a:p>
            </p:txBody>
          </p:sp>
          <p:sp>
            <p:nvSpPr>
              <p:cNvPr id="20540" name="Rectangle 1636"/>
              <p:cNvSpPr>
                <a:spLocks noChangeArrowheads="1"/>
              </p:cNvSpPr>
              <p:nvPr/>
            </p:nvSpPr>
            <p:spPr bwMode="auto">
              <a:xfrm>
                <a:off x="6442684" y="3186812"/>
                <a:ext cx="17175" cy="343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13">
                  <a:cs typeface="+mn-ea"/>
                  <a:sym typeface="+mn-lt"/>
                </a:endParaRPr>
              </a:p>
            </p:txBody>
          </p:sp>
          <p:sp>
            <p:nvSpPr>
              <p:cNvPr id="20541" name="Rectangle 1637"/>
              <p:cNvSpPr>
                <a:spLocks noChangeArrowheads="1"/>
              </p:cNvSpPr>
              <p:nvPr/>
            </p:nvSpPr>
            <p:spPr bwMode="auto">
              <a:xfrm>
                <a:off x="6366621" y="3238339"/>
                <a:ext cx="53980" cy="76063"/>
              </a:xfrm>
              <a:prstGeom prst="rect">
                <a:avLst/>
              </a:prstGeom>
              <a:solidFill>
                <a:srgbClr val="82C2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13">
                  <a:cs typeface="+mn-ea"/>
                  <a:sym typeface="+mn-lt"/>
                </a:endParaRPr>
              </a:p>
            </p:txBody>
          </p:sp>
          <p:sp>
            <p:nvSpPr>
              <p:cNvPr id="20542" name="Rectangle 1638"/>
              <p:cNvSpPr>
                <a:spLocks noChangeArrowheads="1"/>
              </p:cNvSpPr>
              <p:nvPr/>
            </p:nvSpPr>
            <p:spPr bwMode="auto">
              <a:xfrm>
                <a:off x="6373982" y="3243246"/>
                <a:ext cx="39258" cy="63795"/>
              </a:xfrm>
              <a:prstGeom prst="rect">
                <a:avLst/>
              </a:prstGeom>
              <a:solidFill>
                <a:srgbClr val="6397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13">
                  <a:cs typeface="+mn-ea"/>
                  <a:sym typeface="+mn-lt"/>
                </a:endParaRPr>
              </a:p>
            </p:txBody>
          </p:sp>
          <p:sp>
            <p:nvSpPr>
              <p:cNvPr id="20543" name="Rectangle 1639"/>
              <p:cNvSpPr>
                <a:spLocks noChangeArrowheads="1"/>
              </p:cNvSpPr>
              <p:nvPr/>
            </p:nvSpPr>
            <p:spPr bwMode="auto">
              <a:xfrm>
                <a:off x="6356807" y="3307041"/>
                <a:ext cx="68702" cy="19629"/>
              </a:xfrm>
              <a:prstGeom prst="rect">
                <a:avLst/>
              </a:prstGeom>
              <a:solidFill>
                <a:srgbClr val="82C2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13">
                  <a:cs typeface="+mn-ea"/>
                  <a:sym typeface="+mn-lt"/>
                </a:endParaRPr>
              </a:p>
            </p:txBody>
          </p:sp>
          <p:sp>
            <p:nvSpPr>
              <p:cNvPr id="20544" name="Oval 1640"/>
              <p:cNvSpPr>
                <a:spLocks noChangeArrowheads="1"/>
              </p:cNvSpPr>
              <p:nvPr/>
            </p:nvSpPr>
            <p:spPr bwMode="auto">
              <a:xfrm>
                <a:off x="6408333" y="3280051"/>
                <a:ext cx="4907" cy="4907"/>
              </a:xfrm>
              <a:prstGeom prst="ellipse">
                <a:avLst/>
              </a:prstGeom>
              <a:solidFill>
                <a:srgbClr val="82C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sp>
            <p:nvSpPr>
              <p:cNvPr id="20545" name="Freeform 1641"/>
              <p:cNvSpPr>
                <a:spLocks noChangeArrowheads="1"/>
              </p:cNvSpPr>
              <p:nvPr/>
            </p:nvSpPr>
            <p:spPr bwMode="auto">
              <a:xfrm>
                <a:off x="6263569" y="2988068"/>
                <a:ext cx="260085" cy="139857"/>
              </a:xfrm>
              <a:custGeom>
                <a:avLst/>
                <a:gdLst>
                  <a:gd name="T0" fmla="*/ 0 w 106"/>
                  <a:gd name="T1" fmla="*/ 57 h 57"/>
                  <a:gd name="T2" fmla="*/ 52 w 106"/>
                  <a:gd name="T3" fmla="*/ 0 h 57"/>
                  <a:gd name="T4" fmla="*/ 106 w 106"/>
                  <a:gd name="T5" fmla="*/ 57 h 57"/>
                  <a:gd name="T6" fmla="*/ 0 w 106"/>
                  <a:gd name="T7" fmla="*/ 57 h 57"/>
                </a:gdLst>
                <a:ahLst/>
                <a:cxnLst>
                  <a:cxn ang="0">
                    <a:pos x="T0" y="T1"/>
                  </a:cxn>
                  <a:cxn ang="0">
                    <a:pos x="T2" y="T3"/>
                  </a:cxn>
                  <a:cxn ang="0">
                    <a:pos x="T4" y="T5"/>
                  </a:cxn>
                  <a:cxn ang="0">
                    <a:pos x="T6" y="T7"/>
                  </a:cxn>
                </a:cxnLst>
                <a:rect l="0" t="0" r="r" b="b"/>
                <a:pathLst>
                  <a:path w="106" h="57">
                    <a:moveTo>
                      <a:pt x="0" y="57"/>
                    </a:moveTo>
                    <a:lnTo>
                      <a:pt x="52" y="0"/>
                    </a:lnTo>
                    <a:lnTo>
                      <a:pt x="106" y="57"/>
                    </a:lnTo>
                    <a:lnTo>
                      <a:pt x="0" y="57"/>
                    </a:lnTo>
                    <a:close/>
                  </a:path>
                </a:pathLst>
              </a:custGeom>
              <a:solidFill>
                <a:srgbClr val="82C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sp>
            <p:nvSpPr>
              <p:cNvPr id="20546" name="Freeform 1642"/>
              <p:cNvSpPr>
                <a:spLocks noChangeArrowheads="1"/>
              </p:cNvSpPr>
              <p:nvPr/>
            </p:nvSpPr>
            <p:spPr bwMode="auto">
              <a:xfrm>
                <a:off x="6293012" y="3005243"/>
                <a:ext cx="201198" cy="110414"/>
              </a:xfrm>
              <a:custGeom>
                <a:avLst/>
                <a:gdLst>
                  <a:gd name="T0" fmla="*/ 0 w 82"/>
                  <a:gd name="T1" fmla="*/ 45 h 45"/>
                  <a:gd name="T2" fmla="*/ 40 w 82"/>
                  <a:gd name="T3" fmla="*/ 0 h 45"/>
                  <a:gd name="T4" fmla="*/ 82 w 82"/>
                  <a:gd name="T5" fmla="*/ 45 h 45"/>
                  <a:gd name="T6" fmla="*/ 0 w 82"/>
                  <a:gd name="T7" fmla="*/ 45 h 45"/>
                </a:gdLst>
                <a:ahLst/>
                <a:cxnLst>
                  <a:cxn ang="0">
                    <a:pos x="T0" y="T1"/>
                  </a:cxn>
                  <a:cxn ang="0">
                    <a:pos x="T2" y="T3"/>
                  </a:cxn>
                  <a:cxn ang="0">
                    <a:pos x="T4" y="T5"/>
                  </a:cxn>
                  <a:cxn ang="0">
                    <a:pos x="T6" y="T7"/>
                  </a:cxn>
                </a:cxnLst>
                <a:rect l="0" t="0" r="r" b="b"/>
                <a:pathLst>
                  <a:path w="82" h="45">
                    <a:moveTo>
                      <a:pt x="0" y="45"/>
                    </a:moveTo>
                    <a:lnTo>
                      <a:pt x="40" y="0"/>
                    </a:lnTo>
                    <a:lnTo>
                      <a:pt x="82" y="45"/>
                    </a:lnTo>
                    <a:lnTo>
                      <a:pt x="0" y="45"/>
                    </a:lnTo>
                    <a:close/>
                  </a:path>
                </a:pathLst>
              </a:custGeom>
              <a:solidFill>
                <a:srgbClr val="6397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sp>
            <p:nvSpPr>
              <p:cNvPr id="20547" name="Freeform 1643"/>
              <p:cNvSpPr>
                <a:spLocks noChangeArrowheads="1"/>
              </p:cNvSpPr>
              <p:nvPr/>
            </p:nvSpPr>
            <p:spPr bwMode="auto">
              <a:xfrm>
                <a:off x="6361714" y="3069038"/>
                <a:ext cx="58887" cy="29444"/>
              </a:xfrm>
              <a:custGeom>
                <a:avLst/>
                <a:gdLst>
                  <a:gd name="T0" fmla="*/ 10 w 10"/>
                  <a:gd name="T1" fmla="*/ 5 h 5"/>
                  <a:gd name="T2" fmla="*/ 0 w 10"/>
                  <a:gd name="T3" fmla="*/ 5 h 5"/>
                  <a:gd name="T4" fmla="*/ 5 w 10"/>
                  <a:gd name="T5" fmla="*/ 0 h 5"/>
                  <a:gd name="T6" fmla="*/ 10 w 10"/>
                  <a:gd name="T7" fmla="*/ 5 h 5"/>
                </a:gdLst>
                <a:ahLst/>
                <a:cxnLst>
                  <a:cxn ang="0">
                    <a:pos x="T0" y="T1"/>
                  </a:cxn>
                  <a:cxn ang="0">
                    <a:pos x="T2" y="T3"/>
                  </a:cxn>
                  <a:cxn ang="0">
                    <a:pos x="T4" y="T5"/>
                  </a:cxn>
                  <a:cxn ang="0">
                    <a:pos x="T6" y="T7"/>
                  </a:cxn>
                </a:cxnLst>
                <a:rect l="0" t="0" r="r" b="b"/>
                <a:pathLst>
                  <a:path w="10" h="5">
                    <a:moveTo>
                      <a:pt x="10" y="5"/>
                    </a:moveTo>
                    <a:cubicBezTo>
                      <a:pt x="0" y="5"/>
                      <a:pt x="0" y="5"/>
                      <a:pt x="0" y="5"/>
                    </a:cubicBezTo>
                    <a:cubicBezTo>
                      <a:pt x="0" y="2"/>
                      <a:pt x="3" y="0"/>
                      <a:pt x="5" y="0"/>
                    </a:cubicBezTo>
                    <a:cubicBezTo>
                      <a:pt x="8" y="0"/>
                      <a:pt x="10" y="2"/>
                      <a:pt x="10" y="5"/>
                    </a:cubicBezTo>
                    <a:close/>
                  </a:path>
                </a:pathLst>
              </a:custGeom>
              <a:solidFill>
                <a:srgbClr val="82C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sp>
            <p:nvSpPr>
              <p:cNvPr id="20548" name="Freeform 1644"/>
              <p:cNvSpPr>
                <a:spLocks noChangeArrowheads="1"/>
              </p:cNvSpPr>
              <p:nvPr/>
            </p:nvSpPr>
            <p:spPr bwMode="auto">
              <a:xfrm>
                <a:off x="6366621" y="3076399"/>
                <a:ext cx="46619" cy="17175"/>
              </a:xfrm>
              <a:custGeom>
                <a:avLst/>
                <a:gdLst>
                  <a:gd name="T0" fmla="*/ 8 w 8"/>
                  <a:gd name="T1" fmla="*/ 3 h 3"/>
                  <a:gd name="T2" fmla="*/ 0 w 8"/>
                  <a:gd name="T3" fmla="*/ 3 h 3"/>
                  <a:gd name="T4" fmla="*/ 4 w 8"/>
                  <a:gd name="T5" fmla="*/ 0 h 3"/>
                  <a:gd name="T6" fmla="*/ 8 w 8"/>
                  <a:gd name="T7" fmla="*/ 3 h 3"/>
                </a:gdLst>
                <a:ahLst/>
                <a:cxnLst>
                  <a:cxn ang="0">
                    <a:pos x="T0" y="T1"/>
                  </a:cxn>
                  <a:cxn ang="0">
                    <a:pos x="T2" y="T3"/>
                  </a:cxn>
                  <a:cxn ang="0">
                    <a:pos x="T4" y="T5"/>
                  </a:cxn>
                  <a:cxn ang="0">
                    <a:pos x="T6" y="T7"/>
                  </a:cxn>
                </a:cxnLst>
                <a:rect l="0" t="0" r="r" b="b"/>
                <a:pathLst>
                  <a:path w="8" h="3">
                    <a:moveTo>
                      <a:pt x="8" y="3"/>
                    </a:moveTo>
                    <a:cubicBezTo>
                      <a:pt x="0" y="3"/>
                      <a:pt x="0" y="3"/>
                      <a:pt x="0" y="3"/>
                    </a:cubicBezTo>
                    <a:cubicBezTo>
                      <a:pt x="0" y="1"/>
                      <a:pt x="2" y="0"/>
                      <a:pt x="4" y="0"/>
                    </a:cubicBezTo>
                    <a:cubicBezTo>
                      <a:pt x="6" y="0"/>
                      <a:pt x="8" y="1"/>
                      <a:pt x="8" y="3"/>
                    </a:cubicBezTo>
                    <a:close/>
                  </a:path>
                </a:pathLst>
              </a:custGeom>
              <a:solidFill>
                <a:srgbClr val="6397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grpSp>
      </p:grpSp>
      <p:grpSp>
        <p:nvGrpSpPr>
          <p:cNvPr id="1668" name="组合 1667"/>
          <p:cNvGrpSpPr>
            <a:grpSpLocks/>
          </p:cNvGrpSpPr>
          <p:nvPr/>
        </p:nvGrpSpPr>
        <p:grpSpPr bwMode="auto">
          <a:xfrm>
            <a:off x="4651772" y="3001566"/>
            <a:ext cx="371475" cy="370284"/>
            <a:chOff x="6239032" y="4069199"/>
            <a:chExt cx="495634" cy="493181"/>
          </a:xfrm>
        </p:grpSpPr>
        <p:sp>
          <p:nvSpPr>
            <p:cNvPr id="20550" name="Oval 1645"/>
            <p:cNvSpPr>
              <a:spLocks noChangeArrowheads="1"/>
            </p:cNvSpPr>
            <p:nvPr/>
          </p:nvSpPr>
          <p:spPr bwMode="auto">
            <a:xfrm>
              <a:off x="6239032" y="4069199"/>
              <a:ext cx="495634" cy="493181"/>
            </a:xfrm>
            <a:prstGeom prst="ellipse">
              <a:avLst/>
            </a:prstGeom>
            <a:solidFill>
              <a:srgbClr val="6397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sp>
          <p:nvSpPr>
            <p:cNvPr id="20551" name="Oval 1646"/>
            <p:cNvSpPr>
              <a:spLocks noChangeArrowheads="1"/>
            </p:cNvSpPr>
            <p:nvPr/>
          </p:nvSpPr>
          <p:spPr bwMode="auto">
            <a:xfrm>
              <a:off x="6256208" y="4091281"/>
              <a:ext cx="453923" cy="45392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grpSp>
          <p:nvGrpSpPr>
            <p:cNvPr id="20552" name="组合 3"/>
            <p:cNvGrpSpPr>
              <a:grpSpLocks/>
            </p:cNvGrpSpPr>
            <p:nvPr/>
          </p:nvGrpSpPr>
          <p:grpSpPr bwMode="auto">
            <a:xfrm>
              <a:off x="6332270" y="4196788"/>
              <a:ext cx="309158" cy="245363"/>
              <a:chOff x="6239032" y="3650550"/>
              <a:chExt cx="309158" cy="245363"/>
            </a:xfrm>
          </p:grpSpPr>
          <p:sp>
            <p:nvSpPr>
              <p:cNvPr id="20553" name="Freeform 1647"/>
              <p:cNvSpPr>
                <a:spLocks noChangeArrowheads="1"/>
              </p:cNvSpPr>
              <p:nvPr/>
            </p:nvSpPr>
            <p:spPr bwMode="auto">
              <a:xfrm>
                <a:off x="6273383" y="3650550"/>
                <a:ext cx="240456" cy="174208"/>
              </a:xfrm>
              <a:custGeom>
                <a:avLst/>
                <a:gdLst>
                  <a:gd name="T0" fmla="*/ 41 w 41"/>
                  <a:gd name="T1" fmla="*/ 15 h 30"/>
                  <a:gd name="T2" fmla="*/ 20 w 41"/>
                  <a:gd name="T3" fmla="*/ 30 h 30"/>
                  <a:gd name="T4" fmla="*/ 0 w 41"/>
                  <a:gd name="T5" fmla="*/ 15 h 30"/>
                  <a:gd name="T6" fmla="*/ 20 w 41"/>
                  <a:gd name="T7" fmla="*/ 0 h 30"/>
                  <a:gd name="T8" fmla="*/ 41 w 41"/>
                  <a:gd name="T9" fmla="*/ 15 h 30"/>
                </a:gdLst>
                <a:ahLst/>
                <a:cxnLst>
                  <a:cxn ang="0">
                    <a:pos x="T0" y="T1"/>
                  </a:cxn>
                  <a:cxn ang="0">
                    <a:pos x="T2" y="T3"/>
                  </a:cxn>
                  <a:cxn ang="0">
                    <a:pos x="T4" y="T5"/>
                  </a:cxn>
                  <a:cxn ang="0">
                    <a:pos x="T6" y="T7"/>
                  </a:cxn>
                  <a:cxn ang="0">
                    <a:pos x="T8" y="T9"/>
                  </a:cxn>
                </a:cxnLst>
                <a:rect l="0" t="0" r="r" b="b"/>
                <a:pathLst>
                  <a:path w="41" h="30">
                    <a:moveTo>
                      <a:pt x="41" y="15"/>
                    </a:moveTo>
                    <a:cubicBezTo>
                      <a:pt x="41" y="23"/>
                      <a:pt x="32" y="30"/>
                      <a:pt x="20" y="30"/>
                    </a:cubicBezTo>
                    <a:cubicBezTo>
                      <a:pt x="9" y="30"/>
                      <a:pt x="0" y="23"/>
                      <a:pt x="0" y="15"/>
                    </a:cubicBezTo>
                    <a:cubicBezTo>
                      <a:pt x="0" y="6"/>
                      <a:pt x="5" y="0"/>
                      <a:pt x="20" y="0"/>
                    </a:cubicBezTo>
                    <a:cubicBezTo>
                      <a:pt x="36" y="0"/>
                      <a:pt x="41" y="6"/>
                      <a:pt x="41" y="15"/>
                    </a:cubicBezTo>
                    <a:close/>
                  </a:path>
                </a:pathLst>
              </a:custGeom>
              <a:solidFill>
                <a:srgbClr val="6397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sp>
            <p:nvSpPr>
              <p:cNvPr id="20554" name="Freeform 1648"/>
              <p:cNvSpPr>
                <a:spLocks noChangeArrowheads="1"/>
              </p:cNvSpPr>
              <p:nvPr/>
            </p:nvSpPr>
            <p:spPr bwMode="auto">
              <a:xfrm>
                <a:off x="6285651" y="3655457"/>
                <a:ext cx="208559" cy="157033"/>
              </a:xfrm>
              <a:custGeom>
                <a:avLst/>
                <a:gdLst>
                  <a:gd name="T0" fmla="*/ 36 w 36"/>
                  <a:gd name="T1" fmla="*/ 14 h 27"/>
                  <a:gd name="T2" fmla="*/ 18 w 36"/>
                  <a:gd name="T3" fmla="*/ 27 h 27"/>
                  <a:gd name="T4" fmla="*/ 0 w 36"/>
                  <a:gd name="T5" fmla="*/ 14 h 27"/>
                  <a:gd name="T6" fmla="*/ 18 w 36"/>
                  <a:gd name="T7" fmla="*/ 0 h 27"/>
                  <a:gd name="T8" fmla="*/ 36 w 36"/>
                  <a:gd name="T9" fmla="*/ 14 h 27"/>
                </a:gdLst>
                <a:ahLst/>
                <a:cxnLst>
                  <a:cxn ang="0">
                    <a:pos x="T0" y="T1"/>
                  </a:cxn>
                  <a:cxn ang="0">
                    <a:pos x="T2" y="T3"/>
                  </a:cxn>
                  <a:cxn ang="0">
                    <a:pos x="T4" y="T5"/>
                  </a:cxn>
                  <a:cxn ang="0">
                    <a:pos x="T6" y="T7"/>
                  </a:cxn>
                  <a:cxn ang="0">
                    <a:pos x="T8" y="T9"/>
                  </a:cxn>
                </a:cxnLst>
                <a:rect l="0" t="0" r="r" b="b"/>
                <a:pathLst>
                  <a:path w="36" h="27">
                    <a:moveTo>
                      <a:pt x="36" y="14"/>
                    </a:moveTo>
                    <a:cubicBezTo>
                      <a:pt x="36" y="21"/>
                      <a:pt x="28" y="27"/>
                      <a:pt x="18" y="27"/>
                    </a:cubicBezTo>
                    <a:cubicBezTo>
                      <a:pt x="8" y="27"/>
                      <a:pt x="0" y="21"/>
                      <a:pt x="0" y="14"/>
                    </a:cubicBezTo>
                    <a:cubicBezTo>
                      <a:pt x="0" y="6"/>
                      <a:pt x="4" y="0"/>
                      <a:pt x="18" y="0"/>
                    </a:cubicBezTo>
                    <a:cubicBezTo>
                      <a:pt x="32" y="0"/>
                      <a:pt x="36" y="6"/>
                      <a:pt x="36"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sp>
            <p:nvSpPr>
              <p:cNvPr id="20555" name="Freeform 1649"/>
              <p:cNvSpPr>
                <a:spLocks noChangeArrowheads="1"/>
              </p:cNvSpPr>
              <p:nvPr/>
            </p:nvSpPr>
            <p:spPr bwMode="auto">
              <a:xfrm>
                <a:off x="6263569" y="3773231"/>
                <a:ext cx="51526" cy="122682"/>
              </a:xfrm>
              <a:custGeom>
                <a:avLst/>
                <a:gdLst>
                  <a:gd name="T0" fmla="*/ 9 w 9"/>
                  <a:gd name="T1" fmla="*/ 17 h 21"/>
                  <a:gd name="T2" fmla="*/ 4 w 9"/>
                  <a:gd name="T3" fmla="*/ 21 h 21"/>
                  <a:gd name="T4" fmla="*/ 4 w 9"/>
                  <a:gd name="T5" fmla="*/ 21 h 21"/>
                  <a:gd name="T6" fmla="*/ 0 w 9"/>
                  <a:gd name="T7" fmla="*/ 17 h 21"/>
                  <a:gd name="T8" fmla="*/ 0 w 9"/>
                  <a:gd name="T9" fmla="*/ 5 h 21"/>
                  <a:gd name="T10" fmla="*/ 4 w 9"/>
                  <a:gd name="T11" fmla="*/ 0 h 21"/>
                  <a:gd name="T12" fmla="*/ 4 w 9"/>
                  <a:gd name="T13" fmla="*/ 0 h 21"/>
                  <a:gd name="T14" fmla="*/ 9 w 9"/>
                  <a:gd name="T15" fmla="*/ 5 h 21"/>
                  <a:gd name="T16" fmla="*/ 9 w 9"/>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1">
                    <a:moveTo>
                      <a:pt x="9" y="17"/>
                    </a:moveTo>
                    <a:cubicBezTo>
                      <a:pt x="9" y="19"/>
                      <a:pt x="7" y="21"/>
                      <a:pt x="4" y="21"/>
                    </a:cubicBezTo>
                    <a:cubicBezTo>
                      <a:pt x="4" y="21"/>
                      <a:pt x="4" y="21"/>
                      <a:pt x="4" y="21"/>
                    </a:cubicBezTo>
                    <a:cubicBezTo>
                      <a:pt x="2" y="21"/>
                      <a:pt x="0" y="19"/>
                      <a:pt x="0" y="17"/>
                    </a:cubicBezTo>
                    <a:cubicBezTo>
                      <a:pt x="0" y="5"/>
                      <a:pt x="0" y="5"/>
                      <a:pt x="0" y="5"/>
                    </a:cubicBezTo>
                    <a:cubicBezTo>
                      <a:pt x="0" y="2"/>
                      <a:pt x="2" y="0"/>
                      <a:pt x="4" y="0"/>
                    </a:cubicBezTo>
                    <a:cubicBezTo>
                      <a:pt x="4" y="0"/>
                      <a:pt x="4" y="0"/>
                      <a:pt x="4" y="0"/>
                    </a:cubicBezTo>
                    <a:cubicBezTo>
                      <a:pt x="7" y="0"/>
                      <a:pt x="9" y="2"/>
                      <a:pt x="9" y="5"/>
                    </a:cubicBezTo>
                    <a:lnTo>
                      <a:pt x="9" y="17"/>
                    </a:lnTo>
                    <a:close/>
                  </a:path>
                </a:pathLst>
              </a:custGeom>
              <a:solidFill>
                <a:srgbClr val="6397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sp>
            <p:nvSpPr>
              <p:cNvPr id="20556" name="Freeform 1650"/>
              <p:cNvSpPr>
                <a:spLocks noChangeArrowheads="1"/>
              </p:cNvSpPr>
              <p:nvPr/>
            </p:nvSpPr>
            <p:spPr bwMode="auto">
              <a:xfrm>
                <a:off x="6472128" y="3773231"/>
                <a:ext cx="51526" cy="122682"/>
              </a:xfrm>
              <a:custGeom>
                <a:avLst/>
                <a:gdLst>
                  <a:gd name="T0" fmla="*/ 9 w 9"/>
                  <a:gd name="T1" fmla="*/ 17 h 21"/>
                  <a:gd name="T2" fmla="*/ 4 w 9"/>
                  <a:gd name="T3" fmla="*/ 21 h 21"/>
                  <a:gd name="T4" fmla="*/ 4 w 9"/>
                  <a:gd name="T5" fmla="*/ 21 h 21"/>
                  <a:gd name="T6" fmla="*/ 0 w 9"/>
                  <a:gd name="T7" fmla="*/ 17 h 21"/>
                  <a:gd name="T8" fmla="*/ 0 w 9"/>
                  <a:gd name="T9" fmla="*/ 5 h 21"/>
                  <a:gd name="T10" fmla="*/ 4 w 9"/>
                  <a:gd name="T11" fmla="*/ 0 h 21"/>
                  <a:gd name="T12" fmla="*/ 4 w 9"/>
                  <a:gd name="T13" fmla="*/ 0 h 21"/>
                  <a:gd name="T14" fmla="*/ 9 w 9"/>
                  <a:gd name="T15" fmla="*/ 5 h 21"/>
                  <a:gd name="T16" fmla="*/ 9 w 9"/>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1">
                    <a:moveTo>
                      <a:pt x="9" y="17"/>
                    </a:moveTo>
                    <a:cubicBezTo>
                      <a:pt x="9" y="19"/>
                      <a:pt x="7" y="21"/>
                      <a:pt x="4" y="21"/>
                    </a:cubicBezTo>
                    <a:cubicBezTo>
                      <a:pt x="4" y="21"/>
                      <a:pt x="4" y="21"/>
                      <a:pt x="4" y="21"/>
                    </a:cubicBezTo>
                    <a:cubicBezTo>
                      <a:pt x="2" y="21"/>
                      <a:pt x="0" y="19"/>
                      <a:pt x="0" y="17"/>
                    </a:cubicBezTo>
                    <a:cubicBezTo>
                      <a:pt x="0" y="5"/>
                      <a:pt x="0" y="5"/>
                      <a:pt x="0" y="5"/>
                    </a:cubicBezTo>
                    <a:cubicBezTo>
                      <a:pt x="0" y="2"/>
                      <a:pt x="2" y="0"/>
                      <a:pt x="4" y="0"/>
                    </a:cubicBezTo>
                    <a:cubicBezTo>
                      <a:pt x="4" y="0"/>
                      <a:pt x="4" y="0"/>
                      <a:pt x="4" y="0"/>
                    </a:cubicBezTo>
                    <a:cubicBezTo>
                      <a:pt x="7" y="0"/>
                      <a:pt x="9" y="2"/>
                      <a:pt x="9" y="5"/>
                    </a:cubicBezTo>
                    <a:lnTo>
                      <a:pt x="9" y="17"/>
                    </a:lnTo>
                    <a:close/>
                  </a:path>
                </a:pathLst>
              </a:custGeom>
              <a:solidFill>
                <a:srgbClr val="6397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sp>
            <p:nvSpPr>
              <p:cNvPr id="20557" name="Freeform 1651"/>
              <p:cNvSpPr>
                <a:spLocks noChangeArrowheads="1"/>
              </p:cNvSpPr>
              <p:nvPr/>
            </p:nvSpPr>
            <p:spPr bwMode="auto">
              <a:xfrm>
                <a:off x="6239032" y="3731520"/>
                <a:ext cx="309158" cy="105506"/>
              </a:xfrm>
              <a:custGeom>
                <a:avLst/>
                <a:gdLst>
                  <a:gd name="T0" fmla="*/ 53 w 53"/>
                  <a:gd name="T1" fmla="*/ 12 h 18"/>
                  <a:gd name="T2" fmla="*/ 46 w 53"/>
                  <a:gd name="T3" fmla="*/ 18 h 18"/>
                  <a:gd name="T4" fmla="*/ 6 w 53"/>
                  <a:gd name="T5" fmla="*/ 18 h 18"/>
                  <a:gd name="T6" fmla="*/ 0 w 53"/>
                  <a:gd name="T7" fmla="*/ 12 h 18"/>
                  <a:gd name="T8" fmla="*/ 0 w 53"/>
                  <a:gd name="T9" fmla="*/ 6 h 18"/>
                  <a:gd name="T10" fmla="*/ 6 w 53"/>
                  <a:gd name="T11" fmla="*/ 0 h 18"/>
                  <a:gd name="T12" fmla="*/ 46 w 53"/>
                  <a:gd name="T13" fmla="*/ 0 h 18"/>
                  <a:gd name="T14" fmla="*/ 53 w 53"/>
                  <a:gd name="T15" fmla="*/ 6 h 18"/>
                  <a:gd name="T16" fmla="*/ 53 w 53"/>
                  <a:gd name="T17"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18">
                    <a:moveTo>
                      <a:pt x="53" y="12"/>
                    </a:moveTo>
                    <a:cubicBezTo>
                      <a:pt x="53" y="15"/>
                      <a:pt x="50" y="18"/>
                      <a:pt x="46" y="18"/>
                    </a:cubicBezTo>
                    <a:cubicBezTo>
                      <a:pt x="6" y="18"/>
                      <a:pt x="6" y="18"/>
                      <a:pt x="6" y="18"/>
                    </a:cubicBezTo>
                    <a:cubicBezTo>
                      <a:pt x="3" y="18"/>
                      <a:pt x="0" y="15"/>
                      <a:pt x="0" y="12"/>
                    </a:cubicBezTo>
                    <a:cubicBezTo>
                      <a:pt x="0" y="6"/>
                      <a:pt x="0" y="6"/>
                      <a:pt x="0" y="6"/>
                    </a:cubicBezTo>
                    <a:cubicBezTo>
                      <a:pt x="0" y="2"/>
                      <a:pt x="3" y="0"/>
                      <a:pt x="6" y="0"/>
                    </a:cubicBezTo>
                    <a:cubicBezTo>
                      <a:pt x="46" y="0"/>
                      <a:pt x="46" y="0"/>
                      <a:pt x="46" y="0"/>
                    </a:cubicBezTo>
                    <a:cubicBezTo>
                      <a:pt x="50" y="0"/>
                      <a:pt x="53" y="2"/>
                      <a:pt x="53" y="6"/>
                    </a:cubicBezTo>
                    <a:lnTo>
                      <a:pt x="53" y="12"/>
                    </a:lnTo>
                    <a:close/>
                  </a:path>
                </a:pathLst>
              </a:custGeom>
              <a:solidFill>
                <a:srgbClr val="6397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sp>
            <p:nvSpPr>
              <p:cNvPr id="20558" name="Oval 1652"/>
              <p:cNvSpPr>
                <a:spLocks noChangeArrowheads="1"/>
              </p:cNvSpPr>
              <p:nvPr/>
            </p:nvSpPr>
            <p:spPr bwMode="auto">
              <a:xfrm>
                <a:off x="6268476" y="3756056"/>
                <a:ext cx="46619" cy="46619"/>
              </a:xfrm>
              <a:prstGeom prst="ellipse">
                <a:avLst/>
              </a:prstGeom>
              <a:solidFill>
                <a:srgbClr val="82C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sp>
            <p:nvSpPr>
              <p:cNvPr id="20559" name="Oval 1653"/>
              <p:cNvSpPr>
                <a:spLocks noChangeArrowheads="1"/>
              </p:cNvSpPr>
              <p:nvPr/>
            </p:nvSpPr>
            <p:spPr bwMode="auto">
              <a:xfrm>
                <a:off x="6467220" y="3756056"/>
                <a:ext cx="51526" cy="46619"/>
              </a:xfrm>
              <a:prstGeom prst="ellipse">
                <a:avLst/>
              </a:prstGeom>
              <a:solidFill>
                <a:srgbClr val="82C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grpSp>
      </p:grpSp>
      <p:sp>
        <p:nvSpPr>
          <p:cNvPr id="1701" name="矩形 1700"/>
          <p:cNvSpPr>
            <a:spLocks noChangeArrowheads="1"/>
          </p:cNvSpPr>
          <p:nvPr/>
        </p:nvSpPr>
        <p:spPr bwMode="auto">
          <a:xfrm>
            <a:off x="1250157" y="1378744"/>
            <a:ext cx="2503885" cy="462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25000"/>
              </a:lnSpc>
            </a:pPr>
            <a:r>
              <a:rPr lang="en-US" altLang="zh-CN" sz="1013" dirty="0">
                <a:cs typeface="+mn-ea"/>
                <a:sym typeface="+mn-lt"/>
              </a:rPr>
              <a:t>Click here to add content, content to match the title. </a:t>
            </a:r>
          </a:p>
        </p:txBody>
      </p:sp>
      <p:sp>
        <p:nvSpPr>
          <p:cNvPr id="96" name="等腰三角形 95"/>
          <p:cNvSpPr>
            <a:spLocks noChangeArrowheads="1"/>
          </p:cNvSpPr>
          <p:nvPr/>
        </p:nvSpPr>
        <p:spPr bwMode="auto">
          <a:xfrm rot="9233090">
            <a:off x="8367712" y="4995863"/>
            <a:ext cx="90488" cy="78581"/>
          </a:xfrm>
          <a:prstGeom prst="triangle">
            <a:avLst>
              <a:gd name="adj" fmla="val 50000"/>
            </a:avLst>
          </a:prstGeom>
          <a:solidFill>
            <a:srgbClr val="5EA45A"/>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en-US" sz="1013">
              <a:solidFill>
                <a:srgbClr val="FFC20F"/>
              </a:solidFill>
              <a:cs typeface="+mn-ea"/>
              <a:sym typeface="+mn-lt"/>
            </a:endParaRPr>
          </a:p>
        </p:txBody>
      </p:sp>
      <p:sp>
        <p:nvSpPr>
          <p:cNvPr id="97" name="等腰三角形 96"/>
          <p:cNvSpPr>
            <a:spLocks noChangeArrowheads="1"/>
          </p:cNvSpPr>
          <p:nvPr/>
        </p:nvSpPr>
        <p:spPr bwMode="auto">
          <a:xfrm rot="-6030424">
            <a:off x="8186143" y="4976218"/>
            <a:ext cx="135731" cy="117872"/>
          </a:xfrm>
          <a:prstGeom prst="triangle">
            <a:avLst>
              <a:gd name="adj" fmla="val 50000"/>
            </a:avLst>
          </a:prstGeom>
          <a:solidFill>
            <a:srgbClr val="30903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en-US" sz="1013">
              <a:solidFill>
                <a:srgbClr val="FFC20F"/>
              </a:solidFill>
              <a:cs typeface="+mn-ea"/>
              <a:sym typeface="+mn-lt"/>
            </a:endParaRPr>
          </a:p>
        </p:txBody>
      </p:sp>
      <p:sp>
        <p:nvSpPr>
          <p:cNvPr id="98" name="等腰三角形 97"/>
          <p:cNvSpPr>
            <a:spLocks noChangeArrowheads="1"/>
          </p:cNvSpPr>
          <p:nvPr/>
        </p:nvSpPr>
        <p:spPr bwMode="auto">
          <a:xfrm rot="-228606">
            <a:off x="8527256" y="4982767"/>
            <a:ext cx="91679" cy="78581"/>
          </a:xfrm>
          <a:prstGeom prst="triangle">
            <a:avLst>
              <a:gd name="adj" fmla="val 50000"/>
            </a:avLst>
          </a:prstGeom>
          <a:solidFill>
            <a:srgbClr val="2B7E2A"/>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en-US" sz="1013">
              <a:solidFill>
                <a:srgbClr val="FFC20F"/>
              </a:solidFill>
              <a:cs typeface="+mn-ea"/>
              <a:sym typeface="+mn-lt"/>
            </a:endParaRPr>
          </a:p>
        </p:txBody>
      </p:sp>
      <p:sp>
        <p:nvSpPr>
          <p:cNvPr id="99" name="等腰三角形 98"/>
          <p:cNvSpPr>
            <a:spLocks noChangeArrowheads="1"/>
          </p:cNvSpPr>
          <p:nvPr/>
        </p:nvSpPr>
        <p:spPr bwMode="auto">
          <a:xfrm rot="-3389783">
            <a:off x="8332590" y="4928593"/>
            <a:ext cx="44053" cy="38100"/>
          </a:xfrm>
          <a:prstGeom prst="triangle">
            <a:avLst>
              <a:gd name="adj" fmla="val 50000"/>
            </a:avLst>
          </a:prstGeom>
          <a:solidFill>
            <a:srgbClr val="5EA45A"/>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en-US" sz="1013">
              <a:solidFill>
                <a:srgbClr val="FFC20F"/>
              </a:solidFill>
              <a:cs typeface="+mn-ea"/>
              <a:sym typeface="+mn-lt"/>
            </a:endParaRPr>
          </a:p>
        </p:txBody>
      </p:sp>
      <p:sp>
        <p:nvSpPr>
          <p:cNvPr id="100" name="等腰三角形 99"/>
          <p:cNvSpPr>
            <a:spLocks noChangeArrowheads="1"/>
          </p:cNvSpPr>
          <p:nvPr/>
        </p:nvSpPr>
        <p:spPr bwMode="auto">
          <a:xfrm rot="8748521">
            <a:off x="8474869" y="4993482"/>
            <a:ext cx="44054" cy="36910"/>
          </a:xfrm>
          <a:prstGeom prst="triangle">
            <a:avLst>
              <a:gd name="adj" fmla="val 50000"/>
            </a:avLst>
          </a:prstGeom>
          <a:solidFill>
            <a:srgbClr val="55955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en-US" sz="1013">
              <a:solidFill>
                <a:srgbClr val="FFC20F"/>
              </a:solidFill>
              <a:cs typeface="+mn-ea"/>
              <a:sym typeface="+mn-lt"/>
            </a:endParaRPr>
          </a:p>
        </p:txBody>
      </p:sp>
      <p:sp>
        <p:nvSpPr>
          <p:cNvPr id="94" name="矩形 93"/>
          <p:cNvSpPr>
            <a:spLocks noChangeArrowheads="1"/>
          </p:cNvSpPr>
          <p:nvPr/>
        </p:nvSpPr>
        <p:spPr bwMode="auto">
          <a:xfrm>
            <a:off x="4732735" y="896542"/>
            <a:ext cx="2503884" cy="462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5000"/>
              </a:lnSpc>
            </a:pPr>
            <a:r>
              <a:rPr lang="en-US" altLang="zh-CN" sz="1013" dirty="0">
                <a:cs typeface="+mn-ea"/>
                <a:sym typeface="+mn-lt"/>
              </a:rPr>
              <a:t>Click here to add content, content to match the title. </a:t>
            </a:r>
          </a:p>
        </p:txBody>
      </p:sp>
      <p:sp>
        <p:nvSpPr>
          <p:cNvPr id="104" name="矩形 103"/>
          <p:cNvSpPr>
            <a:spLocks noChangeArrowheads="1"/>
          </p:cNvSpPr>
          <p:nvPr/>
        </p:nvSpPr>
        <p:spPr bwMode="auto">
          <a:xfrm>
            <a:off x="5289947" y="3093244"/>
            <a:ext cx="2503884" cy="462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5000"/>
              </a:lnSpc>
            </a:pPr>
            <a:r>
              <a:rPr lang="en-US" altLang="zh-CN" sz="1013" dirty="0">
                <a:cs typeface="+mn-ea"/>
                <a:sym typeface="+mn-lt"/>
              </a:rPr>
              <a:t>Click here to add content, content to match the title. </a:t>
            </a:r>
          </a:p>
        </p:txBody>
      </p:sp>
      <p:sp>
        <p:nvSpPr>
          <p:cNvPr id="105" name="矩形 104"/>
          <p:cNvSpPr>
            <a:spLocks noChangeArrowheads="1"/>
          </p:cNvSpPr>
          <p:nvPr/>
        </p:nvSpPr>
        <p:spPr bwMode="auto">
          <a:xfrm>
            <a:off x="1839516" y="3543301"/>
            <a:ext cx="2503884" cy="462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25000"/>
              </a:lnSpc>
            </a:pPr>
            <a:r>
              <a:rPr lang="en-US" altLang="zh-CN" sz="1013" dirty="0">
                <a:cs typeface="+mn-ea"/>
                <a:sym typeface="+mn-lt"/>
              </a:rPr>
              <a:t>Click here to add content, content to match the title. </a:t>
            </a:r>
          </a:p>
        </p:txBody>
      </p:sp>
      <p:sp>
        <p:nvSpPr>
          <p:cNvPr id="106" name="文本框 105"/>
          <p:cNvSpPr txBox="1">
            <a:spLocks noChangeArrowheads="1"/>
          </p:cNvSpPr>
          <p:nvPr/>
        </p:nvSpPr>
        <p:spPr bwMode="auto">
          <a:xfrm>
            <a:off x="8523685" y="4893469"/>
            <a:ext cx="463153"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125">
                <a:solidFill>
                  <a:srgbClr val="197519"/>
                </a:solidFill>
                <a:cs typeface="+mn-ea"/>
                <a:sym typeface="+mn-lt"/>
              </a:rPr>
              <a:t>15</a:t>
            </a:r>
            <a:endParaRPr lang="zh-CN" altLang="en-US" sz="1125">
              <a:solidFill>
                <a:srgbClr val="197519"/>
              </a:solidFill>
              <a:cs typeface="+mn-ea"/>
              <a:sym typeface="+mn-lt"/>
            </a:endParaRPr>
          </a:p>
        </p:txBody>
      </p:sp>
    </p:spTree>
    <p:extLst>
      <p:ext uri="{BB962C8B-B14F-4D97-AF65-F5344CB8AC3E}">
        <p14:creationId xmlns:p14="http://schemas.microsoft.com/office/powerpoint/2010/main" val="186468518"/>
      </p:ext>
    </p:ext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grpId="0" nodeType="withEffect">
                                  <p:stCondLst>
                                    <p:cond delay="0"/>
                                  </p:stCondLst>
                                  <p:childTnLst>
                                    <p:animRot by="21600000">
                                      <p:cBhvr>
                                        <p:cTn id="6" dur="2000" fill="hold"/>
                                        <p:tgtEl>
                                          <p:spTgt spid="96"/>
                                        </p:tgtEl>
                                        <p:attrNameLst>
                                          <p:attrName>r</p:attrName>
                                        </p:attrNameLst>
                                      </p:cBhvr>
                                    </p:animRot>
                                  </p:childTnLst>
                                </p:cTn>
                              </p:par>
                              <p:par>
                                <p:cTn id="7" presetID="8" presetClass="emph" presetSubtype="0" fill="hold" grpId="0" nodeType="withEffect">
                                  <p:stCondLst>
                                    <p:cond delay="0"/>
                                  </p:stCondLst>
                                  <p:childTnLst>
                                    <p:animRot by="21600000">
                                      <p:cBhvr>
                                        <p:cTn id="8" dur="2000" fill="hold"/>
                                        <p:tgtEl>
                                          <p:spTgt spid="97"/>
                                        </p:tgtEl>
                                        <p:attrNameLst>
                                          <p:attrName>r</p:attrName>
                                        </p:attrNameLst>
                                      </p:cBhvr>
                                    </p:animRot>
                                  </p:childTnLst>
                                </p:cTn>
                              </p:par>
                              <p:par>
                                <p:cTn id="9" presetID="8" presetClass="emph" presetSubtype="0" fill="hold" grpId="0" nodeType="withEffect">
                                  <p:stCondLst>
                                    <p:cond delay="0"/>
                                  </p:stCondLst>
                                  <p:childTnLst>
                                    <p:animRot by="21600000">
                                      <p:cBhvr>
                                        <p:cTn id="10" dur="2000" fill="hold"/>
                                        <p:tgtEl>
                                          <p:spTgt spid="98"/>
                                        </p:tgtEl>
                                        <p:attrNameLst>
                                          <p:attrName>r</p:attrName>
                                        </p:attrNameLst>
                                      </p:cBhvr>
                                    </p:animRot>
                                  </p:childTnLst>
                                </p:cTn>
                              </p:par>
                              <p:par>
                                <p:cTn id="11" presetID="8" presetClass="emph" presetSubtype="0" fill="hold" grpId="0" nodeType="withEffect">
                                  <p:stCondLst>
                                    <p:cond delay="0"/>
                                  </p:stCondLst>
                                  <p:childTnLst>
                                    <p:animRot by="21600000">
                                      <p:cBhvr>
                                        <p:cTn id="12" dur="2000" fill="hold"/>
                                        <p:tgtEl>
                                          <p:spTgt spid="99"/>
                                        </p:tgtEl>
                                        <p:attrNameLst>
                                          <p:attrName>r</p:attrName>
                                        </p:attrNameLst>
                                      </p:cBhvr>
                                    </p:animRot>
                                  </p:childTnLst>
                                </p:cTn>
                              </p:par>
                              <p:par>
                                <p:cTn id="13" presetID="8" presetClass="emph" presetSubtype="0" fill="hold" grpId="0" nodeType="withEffect">
                                  <p:stCondLst>
                                    <p:cond delay="0"/>
                                  </p:stCondLst>
                                  <p:childTnLst>
                                    <p:animRot by="21600000">
                                      <p:cBhvr>
                                        <p:cTn id="14" dur="2000" fill="hold"/>
                                        <p:tgtEl>
                                          <p:spTgt spid="100"/>
                                        </p:tgtEl>
                                        <p:attrNameLst>
                                          <p:attrName>r</p:attrName>
                                        </p:attrNameLst>
                                      </p:cBhvr>
                                    </p:animRot>
                                  </p:childTnLst>
                                </p:cTn>
                              </p:par>
                              <p:par>
                                <p:cTn id="15" presetID="2" presetClass="entr" presetSubtype="4" fill="hold" grpId="1" nodeType="with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ppt_x</p:attrName>
                                        </p:attrNameLst>
                                      </p:cBhvr>
                                      <p:tavLst>
                                        <p:tav tm="0">
                                          <p:val>
                                            <p:strVal val="#ppt_x"/>
                                          </p:val>
                                        </p:tav>
                                        <p:tav tm="100000">
                                          <p:val>
                                            <p:strVal val="#ppt_x"/>
                                          </p:val>
                                        </p:tav>
                                      </p:tavLst>
                                    </p:anim>
                                    <p:anim calcmode="lin" valueType="num">
                                      <p:cBhvr>
                                        <p:cTn id="18" dur="500" fill="hold"/>
                                        <p:tgtEl>
                                          <p:spTgt spid="96"/>
                                        </p:tgtEl>
                                        <p:attrNameLst>
                                          <p:attrName>ppt_y</p:attrName>
                                        </p:attrNameLst>
                                      </p:cBhvr>
                                      <p:tavLst>
                                        <p:tav tm="0">
                                          <p:val>
                                            <p:strVal val="1+#ppt_h/2"/>
                                          </p:val>
                                        </p:tav>
                                        <p:tav tm="100000">
                                          <p:val>
                                            <p:strVal val="#ppt_y"/>
                                          </p:val>
                                        </p:tav>
                                      </p:tavLst>
                                    </p:anim>
                                  </p:childTnLst>
                                </p:cTn>
                              </p:par>
                              <p:par>
                                <p:cTn id="19" presetID="2" presetClass="entr" presetSubtype="4" fill="hold" grpId="1" nodeType="withEffect">
                                  <p:stCondLst>
                                    <p:cond delay="0"/>
                                  </p:stCondLst>
                                  <p:childTnLst>
                                    <p:set>
                                      <p:cBhvr>
                                        <p:cTn id="20" dur="1" fill="hold">
                                          <p:stCondLst>
                                            <p:cond delay="0"/>
                                          </p:stCondLst>
                                        </p:cTn>
                                        <p:tgtEl>
                                          <p:spTgt spid="97"/>
                                        </p:tgtEl>
                                        <p:attrNameLst>
                                          <p:attrName>style.visibility</p:attrName>
                                        </p:attrNameLst>
                                      </p:cBhvr>
                                      <p:to>
                                        <p:strVal val="visible"/>
                                      </p:to>
                                    </p:set>
                                    <p:anim calcmode="lin" valueType="num">
                                      <p:cBhvr>
                                        <p:cTn id="21" dur="500" fill="hold"/>
                                        <p:tgtEl>
                                          <p:spTgt spid="97"/>
                                        </p:tgtEl>
                                        <p:attrNameLst>
                                          <p:attrName>ppt_x</p:attrName>
                                        </p:attrNameLst>
                                      </p:cBhvr>
                                      <p:tavLst>
                                        <p:tav tm="0">
                                          <p:val>
                                            <p:strVal val="#ppt_x"/>
                                          </p:val>
                                        </p:tav>
                                        <p:tav tm="100000">
                                          <p:val>
                                            <p:strVal val="#ppt_x"/>
                                          </p:val>
                                        </p:tav>
                                      </p:tavLst>
                                    </p:anim>
                                    <p:anim calcmode="lin" valueType="num">
                                      <p:cBhvr>
                                        <p:cTn id="22" dur="500" fill="hold"/>
                                        <p:tgtEl>
                                          <p:spTgt spid="97"/>
                                        </p:tgtEl>
                                        <p:attrNameLst>
                                          <p:attrName>ppt_y</p:attrName>
                                        </p:attrNameLst>
                                      </p:cBhvr>
                                      <p:tavLst>
                                        <p:tav tm="0">
                                          <p:val>
                                            <p:strVal val="1+#ppt_h/2"/>
                                          </p:val>
                                        </p:tav>
                                        <p:tav tm="100000">
                                          <p:val>
                                            <p:strVal val="#ppt_y"/>
                                          </p:val>
                                        </p:tav>
                                      </p:tavLst>
                                    </p:anim>
                                  </p:childTnLst>
                                </p:cTn>
                              </p:par>
                              <p:par>
                                <p:cTn id="23" presetID="2" presetClass="entr" presetSubtype="4" fill="hold" grpId="1" nodeType="withEffect">
                                  <p:stCondLst>
                                    <p:cond delay="0"/>
                                  </p:stCondLst>
                                  <p:childTnLst>
                                    <p:set>
                                      <p:cBhvr>
                                        <p:cTn id="24" dur="1" fill="hold">
                                          <p:stCondLst>
                                            <p:cond delay="0"/>
                                          </p:stCondLst>
                                        </p:cTn>
                                        <p:tgtEl>
                                          <p:spTgt spid="98"/>
                                        </p:tgtEl>
                                        <p:attrNameLst>
                                          <p:attrName>style.visibility</p:attrName>
                                        </p:attrNameLst>
                                      </p:cBhvr>
                                      <p:to>
                                        <p:strVal val="visible"/>
                                      </p:to>
                                    </p:set>
                                    <p:anim calcmode="lin" valueType="num">
                                      <p:cBhvr>
                                        <p:cTn id="25" dur="500" fill="hold"/>
                                        <p:tgtEl>
                                          <p:spTgt spid="98"/>
                                        </p:tgtEl>
                                        <p:attrNameLst>
                                          <p:attrName>ppt_x</p:attrName>
                                        </p:attrNameLst>
                                      </p:cBhvr>
                                      <p:tavLst>
                                        <p:tav tm="0">
                                          <p:val>
                                            <p:strVal val="#ppt_x"/>
                                          </p:val>
                                        </p:tav>
                                        <p:tav tm="100000">
                                          <p:val>
                                            <p:strVal val="#ppt_x"/>
                                          </p:val>
                                        </p:tav>
                                      </p:tavLst>
                                    </p:anim>
                                    <p:anim calcmode="lin" valueType="num">
                                      <p:cBhvr>
                                        <p:cTn id="26" dur="500" fill="hold"/>
                                        <p:tgtEl>
                                          <p:spTgt spid="98"/>
                                        </p:tgtEl>
                                        <p:attrNameLst>
                                          <p:attrName>ppt_y</p:attrName>
                                        </p:attrNameLst>
                                      </p:cBhvr>
                                      <p:tavLst>
                                        <p:tav tm="0">
                                          <p:val>
                                            <p:strVal val="1+#ppt_h/2"/>
                                          </p:val>
                                        </p:tav>
                                        <p:tav tm="100000">
                                          <p:val>
                                            <p:strVal val="#ppt_y"/>
                                          </p:val>
                                        </p:tav>
                                      </p:tavLst>
                                    </p:anim>
                                  </p:childTnLst>
                                </p:cTn>
                              </p:par>
                              <p:par>
                                <p:cTn id="27" presetID="2" presetClass="entr" presetSubtype="4" fill="hold" grpId="1" nodeType="withEffect">
                                  <p:stCondLst>
                                    <p:cond delay="0"/>
                                  </p:stCondLst>
                                  <p:childTnLst>
                                    <p:set>
                                      <p:cBhvr>
                                        <p:cTn id="28" dur="1" fill="hold">
                                          <p:stCondLst>
                                            <p:cond delay="0"/>
                                          </p:stCondLst>
                                        </p:cTn>
                                        <p:tgtEl>
                                          <p:spTgt spid="99"/>
                                        </p:tgtEl>
                                        <p:attrNameLst>
                                          <p:attrName>style.visibility</p:attrName>
                                        </p:attrNameLst>
                                      </p:cBhvr>
                                      <p:to>
                                        <p:strVal val="visible"/>
                                      </p:to>
                                    </p:set>
                                    <p:anim calcmode="lin" valueType="num">
                                      <p:cBhvr>
                                        <p:cTn id="29" dur="500" fill="hold"/>
                                        <p:tgtEl>
                                          <p:spTgt spid="99"/>
                                        </p:tgtEl>
                                        <p:attrNameLst>
                                          <p:attrName>ppt_x</p:attrName>
                                        </p:attrNameLst>
                                      </p:cBhvr>
                                      <p:tavLst>
                                        <p:tav tm="0">
                                          <p:val>
                                            <p:strVal val="#ppt_x"/>
                                          </p:val>
                                        </p:tav>
                                        <p:tav tm="100000">
                                          <p:val>
                                            <p:strVal val="#ppt_x"/>
                                          </p:val>
                                        </p:tav>
                                      </p:tavLst>
                                    </p:anim>
                                    <p:anim calcmode="lin" valueType="num">
                                      <p:cBhvr>
                                        <p:cTn id="30" dur="500" fill="hold"/>
                                        <p:tgtEl>
                                          <p:spTgt spid="99"/>
                                        </p:tgtEl>
                                        <p:attrNameLst>
                                          <p:attrName>ppt_y</p:attrName>
                                        </p:attrNameLst>
                                      </p:cBhvr>
                                      <p:tavLst>
                                        <p:tav tm="0">
                                          <p:val>
                                            <p:strVal val="1+#ppt_h/2"/>
                                          </p:val>
                                        </p:tav>
                                        <p:tav tm="100000">
                                          <p:val>
                                            <p:strVal val="#ppt_y"/>
                                          </p:val>
                                        </p:tav>
                                      </p:tavLst>
                                    </p:anim>
                                  </p:childTnLst>
                                </p:cTn>
                              </p:par>
                              <p:par>
                                <p:cTn id="31" presetID="2" presetClass="entr" presetSubtype="4" fill="hold" grpId="1" nodeType="withEffect">
                                  <p:stCondLst>
                                    <p:cond delay="0"/>
                                  </p:stCondLst>
                                  <p:childTnLst>
                                    <p:set>
                                      <p:cBhvr>
                                        <p:cTn id="32" dur="1" fill="hold">
                                          <p:stCondLst>
                                            <p:cond delay="0"/>
                                          </p:stCondLst>
                                        </p:cTn>
                                        <p:tgtEl>
                                          <p:spTgt spid="100"/>
                                        </p:tgtEl>
                                        <p:attrNameLst>
                                          <p:attrName>style.visibility</p:attrName>
                                        </p:attrNameLst>
                                      </p:cBhvr>
                                      <p:to>
                                        <p:strVal val="visible"/>
                                      </p:to>
                                    </p:set>
                                    <p:anim calcmode="lin" valueType="num">
                                      <p:cBhvr>
                                        <p:cTn id="33" dur="500" fill="hold"/>
                                        <p:tgtEl>
                                          <p:spTgt spid="100"/>
                                        </p:tgtEl>
                                        <p:attrNameLst>
                                          <p:attrName>ppt_x</p:attrName>
                                        </p:attrNameLst>
                                      </p:cBhvr>
                                      <p:tavLst>
                                        <p:tav tm="0">
                                          <p:val>
                                            <p:strVal val="#ppt_x"/>
                                          </p:val>
                                        </p:tav>
                                        <p:tav tm="100000">
                                          <p:val>
                                            <p:strVal val="#ppt_x"/>
                                          </p:val>
                                        </p:tav>
                                      </p:tavLst>
                                    </p:anim>
                                    <p:anim calcmode="lin" valueType="num">
                                      <p:cBhvr>
                                        <p:cTn id="34" dur="500" fill="hold"/>
                                        <p:tgtEl>
                                          <p:spTgt spid="100"/>
                                        </p:tgtEl>
                                        <p:attrNameLst>
                                          <p:attrName>ppt_y</p:attrName>
                                        </p:attrNameLst>
                                      </p:cBhvr>
                                      <p:tavLst>
                                        <p:tav tm="0">
                                          <p:val>
                                            <p:strVal val="1+#ppt_h/2"/>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ppt_x</p:attrName>
                                        </p:attrNameLst>
                                      </p:cBhvr>
                                      <p:tavLst>
                                        <p:tav tm="0">
                                          <p:val>
                                            <p:strVal val="1+#ppt_w/2"/>
                                          </p:val>
                                        </p:tav>
                                        <p:tav tm="100000">
                                          <p:val>
                                            <p:strVal val="#ppt_x"/>
                                          </p:val>
                                        </p:tav>
                                      </p:tavLst>
                                    </p:anim>
                                    <p:anim calcmode="lin" valueType="num">
                                      <p:cBhvr>
                                        <p:cTn id="38" dur="500" fill="hold"/>
                                        <p:tgtEl>
                                          <p:spTgt spid="5"/>
                                        </p:tgtEl>
                                        <p:attrNameLst>
                                          <p:attrName>ppt_y</p:attrName>
                                        </p:attrNameLst>
                                      </p:cBhvr>
                                      <p:tavLst>
                                        <p:tav tm="0">
                                          <p:val>
                                            <p:strVal val="#ppt_y"/>
                                          </p:val>
                                        </p:tav>
                                        <p:tav tm="100000">
                                          <p:val>
                                            <p:strVal val="#ppt_y"/>
                                          </p:val>
                                        </p:tav>
                                      </p:tavLst>
                                    </p:anim>
                                  </p:childTnLst>
                                </p:cTn>
                              </p:par>
                              <p:par>
                                <p:cTn id="39" presetID="2" presetClass="entr" presetSubtype="1" fill="hold" nodeType="with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p:cTn id="41" dur="500" fill="hold"/>
                                        <p:tgtEl>
                                          <p:spTgt spid="3"/>
                                        </p:tgtEl>
                                        <p:attrNameLst>
                                          <p:attrName>ppt_x</p:attrName>
                                        </p:attrNameLst>
                                      </p:cBhvr>
                                      <p:tavLst>
                                        <p:tav tm="0">
                                          <p:val>
                                            <p:strVal val="#ppt_x"/>
                                          </p:val>
                                        </p:tav>
                                        <p:tav tm="100000">
                                          <p:val>
                                            <p:strVal val="#ppt_x"/>
                                          </p:val>
                                        </p:tav>
                                      </p:tavLst>
                                    </p:anim>
                                    <p:anim calcmode="lin" valueType="num">
                                      <p:cBhvr>
                                        <p:cTn id="42" dur="500" fill="hold"/>
                                        <p:tgtEl>
                                          <p:spTgt spid="3"/>
                                        </p:tgtEl>
                                        <p:attrNameLst>
                                          <p:attrName>ppt_y</p:attrName>
                                        </p:attrNameLst>
                                      </p:cBhvr>
                                      <p:tavLst>
                                        <p:tav tm="0">
                                          <p:val>
                                            <p:strVal val="0-#ppt_h/2"/>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ppt_x</p:attrName>
                                        </p:attrNameLst>
                                      </p:cBhvr>
                                      <p:tavLst>
                                        <p:tav tm="0">
                                          <p:val>
                                            <p:strVal val="0-#ppt_w/2"/>
                                          </p:val>
                                        </p:tav>
                                        <p:tav tm="100000">
                                          <p:val>
                                            <p:strVal val="#ppt_x"/>
                                          </p:val>
                                        </p:tav>
                                      </p:tavLst>
                                    </p:anim>
                                    <p:anim calcmode="lin" valueType="num">
                                      <p:cBhvr>
                                        <p:cTn id="46" dur="500" fill="hold"/>
                                        <p:tgtEl>
                                          <p:spTgt spid="7"/>
                                        </p:tgtEl>
                                        <p:attrNameLst>
                                          <p:attrName>ppt_y</p:attrName>
                                        </p:attrNameLst>
                                      </p:cBhvr>
                                      <p:tavLst>
                                        <p:tav tm="0">
                                          <p:val>
                                            <p:strVal val="#ppt_y"/>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ppt_x</p:attrName>
                                        </p:attrNameLst>
                                      </p:cBhvr>
                                      <p:tavLst>
                                        <p:tav tm="0">
                                          <p:val>
                                            <p:strVal val="#ppt_x"/>
                                          </p:val>
                                        </p:tav>
                                        <p:tav tm="100000">
                                          <p:val>
                                            <p:strVal val="#ppt_x"/>
                                          </p:val>
                                        </p:tav>
                                      </p:tavLst>
                                    </p:anim>
                                    <p:anim calcmode="lin" valueType="num">
                                      <p:cBhvr>
                                        <p:cTn id="50" dur="500" fill="hold"/>
                                        <p:tgtEl>
                                          <p:spTgt spid="6"/>
                                        </p:tgtEl>
                                        <p:attrNameLst>
                                          <p:attrName>ppt_y</p:attrName>
                                        </p:attrNameLst>
                                      </p:cBhvr>
                                      <p:tavLst>
                                        <p:tav tm="0">
                                          <p:val>
                                            <p:strVal val="1+#ppt_h/2"/>
                                          </p:val>
                                        </p:tav>
                                        <p:tav tm="100000">
                                          <p:val>
                                            <p:strVal val="#ppt_y"/>
                                          </p:val>
                                        </p:tav>
                                      </p:tavLst>
                                    </p:anim>
                                  </p:childTnLst>
                                </p:cTn>
                              </p:par>
                              <p:par>
                                <p:cTn id="51" presetID="53" presetClass="entr" presetSubtype="16" fill="hold" nodeType="withEffect">
                                  <p:stCondLst>
                                    <p:cond delay="200"/>
                                  </p:stCondLst>
                                  <p:childTnLst>
                                    <p:set>
                                      <p:cBhvr>
                                        <p:cTn id="52" dur="1" fill="hold">
                                          <p:stCondLst>
                                            <p:cond delay="0"/>
                                          </p:stCondLst>
                                        </p:cTn>
                                        <p:tgtEl>
                                          <p:spTgt spid="1672"/>
                                        </p:tgtEl>
                                        <p:attrNameLst>
                                          <p:attrName>style.visibility</p:attrName>
                                        </p:attrNameLst>
                                      </p:cBhvr>
                                      <p:to>
                                        <p:strVal val="visible"/>
                                      </p:to>
                                    </p:set>
                                    <p:anim calcmode="lin" valueType="num">
                                      <p:cBhvr>
                                        <p:cTn id="53" dur="500" fill="hold"/>
                                        <p:tgtEl>
                                          <p:spTgt spid="1672"/>
                                        </p:tgtEl>
                                        <p:attrNameLst>
                                          <p:attrName>ppt_w</p:attrName>
                                        </p:attrNameLst>
                                      </p:cBhvr>
                                      <p:tavLst>
                                        <p:tav tm="0">
                                          <p:val>
                                            <p:fltVal val="0"/>
                                          </p:val>
                                        </p:tav>
                                        <p:tav tm="100000">
                                          <p:val>
                                            <p:strVal val="#ppt_w"/>
                                          </p:val>
                                        </p:tav>
                                      </p:tavLst>
                                    </p:anim>
                                    <p:anim calcmode="lin" valueType="num">
                                      <p:cBhvr>
                                        <p:cTn id="54" dur="500" fill="hold"/>
                                        <p:tgtEl>
                                          <p:spTgt spid="1672"/>
                                        </p:tgtEl>
                                        <p:attrNameLst>
                                          <p:attrName>ppt_h</p:attrName>
                                        </p:attrNameLst>
                                      </p:cBhvr>
                                      <p:tavLst>
                                        <p:tav tm="0">
                                          <p:val>
                                            <p:fltVal val="0"/>
                                          </p:val>
                                        </p:tav>
                                        <p:tav tm="100000">
                                          <p:val>
                                            <p:strVal val="#ppt_h"/>
                                          </p:val>
                                        </p:tav>
                                      </p:tavLst>
                                    </p:anim>
                                    <p:animEffect transition="in" filter="fade">
                                      <p:cBhvr>
                                        <p:cTn id="55" dur="500"/>
                                        <p:tgtEl>
                                          <p:spTgt spid="1672"/>
                                        </p:tgtEl>
                                      </p:cBhvr>
                                    </p:animEffect>
                                  </p:childTnLst>
                                </p:cTn>
                              </p:par>
                              <p:par>
                                <p:cTn id="56" presetID="53" presetClass="entr" presetSubtype="16" fill="hold" nodeType="withEffect">
                                  <p:stCondLst>
                                    <p:cond delay="400"/>
                                  </p:stCondLst>
                                  <p:childTnLst>
                                    <p:set>
                                      <p:cBhvr>
                                        <p:cTn id="57" dur="1" fill="hold">
                                          <p:stCondLst>
                                            <p:cond delay="0"/>
                                          </p:stCondLst>
                                        </p:cTn>
                                        <p:tgtEl>
                                          <p:spTgt spid="1673"/>
                                        </p:tgtEl>
                                        <p:attrNameLst>
                                          <p:attrName>style.visibility</p:attrName>
                                        </p:attrNameLst>
                                      </p:cBhvr>
                                      <p:to>
                                        <p:strVal val="visible"/>
                                      </p:to>
                                    </p:set>
                                    <p:anim calcmode="lin" valueType="num">
                                      <p:cBhvr>
                                        <p:cTn id="58" dur="500" fill="hold"/>
                                        <p:tgtEl>
                                          <p:spTgt spid="1673"/>
                                        </p:tgtEl>
                                        <p:attrNameLst>
                                          <p:attrName>ppt_w</p:attrName>
                                        </p:attrNameLst>
                                      </p:cBhvr>
                                      <p:tavLst>
                                        <p:tav tm="0">
                                          <p:val>
                                            <p:fltVal val="0"/>
                                          </p:val>
                                        </p:tav>
                                        <p:tav tm="100000">
                                          <p:val>
                                            <p:strVal val="#ppt_w"/>
                                          </p:val>
                                        </p:tav>
                                      </p:tavLst>
                                    </p:anim>
                                    <p:anim calcmode="lin" valueType="num">
                                      <p:cBhvr>
                                        <p:cTn id="59" dur="500" fill="hold"/>
                                        <p:tgtEl>
                                          <p:spTgt spid="1673"/>
                                        </p:tgtEl>
                                        <p:attrNameLst>
                                          <p:attrName>ppt_h</p:attrName>
                                        </p:attrNameLst>
                                      </p:cBhvr>
                                      <p:tavLst>
                                        <p:tav tm="0">
                                          <p:val>
                                            <p:fltVal val="0"/>
                                          </p:val>
                                        </p:tav>
                                        <p:tav tm="100000">
                                          <p:val>
                                            <p:strVal val="#ppt_h"/>
                                          </p:val>
                                        </p:tav>
                                      </p:tavLst>
                                    </p:anim>
                                    <p:animEffect transition="in" filter="fade">
                                      <p:cBhvr>
                                        <p:cTn id="60" dur="500"/>
                                        <p:tgtEl>
                                          <p:spTgt spid="1673"/>
                                        </p:tgtEl>
                                      </p:cBhvr>
                                    </p:animEffect>
                                  </p:childTnLst>
                                </p:cTn>
                              </p:par>
                              <p:par>
                                <p:cTn id="61" presetID="53" presetClass="entr" presetSubtype="16" fill="hold" nodeType="withEffect">
                                  <p:stCondLst>
                                    <p:cond delay="600"/>
                                  </p:stCondLst>
                                  <p:childTnLst>
                                    <p:set>
                                      <p:cBhvr>
                                        <p:cTn id="62" dur="1" fill="hold">
                                          <p:stCondLst>
                                            <p:cond delay="0"/>
                                          </p:stCondLst>
                                        </p:cTn>
                                        <p:tgtEl>
                                          <p:spTgt spid="1668"/>
                                        </p:tgtEl>
                                        <p:attrNameLst>
                                          <p:attrName>style.visibility</p:attrName>
                                        </p:attrNameLst>
                                      </p:cBhvr>
                                      <p:to>
                                        <p:strVal val="visible"/>
                                      </p:to>
                                    </p:set>
                                    <p:anim calcmode="lin" valueType="num">
                                      <p:cBhvr>
                                        <p:cTn id="63" dur="500" fill="hold"/>
                                        <p:tgtEl>
                                          <p:spTgt spid="1668"/>
                                        </p:tgtEl>
                                        <p:attrNameLst>
                                          <p:attrName>ppt_w</p:attrName>
                                        </p:attrNameLst>
                                      </p:cBhvr>
                                      <p:tavLst>
                                        <p:tav tm="0">
                                          <p:val>
                                            <p:fltVal val="0"/>
                                          </p:val>
                                        </p:tav>
                                        <p:tav tm="100000">
                                          <p:val>
                                            <p:strVal val="#ppt_w"/>
                                          </p:val>
                                        </p:tav>
                                      </p:tavLst>
                                    </p:anim>
                                    <p:anim calcmode="lin" valueType="num">
                                      <p:cBhvr>
                                        <p:cTn id="64" dur="500" fill="hold"/>
                                        <p:tgtEl>
                                          <p:spTgt spid="1668"/>
                                        </p:tgtEl>
                                        <p:attrNameLst>
                                          <p:attrName>ppt_h</p:attrName>
                                        </p:attrNameLst>
                                      </p:cBhvr>
                                      <p:tavLst>
                                        <p:tav tm="0">
                                          <p:val>
                                            <p:fltVal val="0"/>
                                          </p:val>
                                        </p:tav>
                                        <p:tav tm="100000">
                                          <p:val>
                                            <p:strVal val="#ppt_h"/>
                                          </p:val>
                                        </p:tav>
                                      </p:tavLst>
                                    </p:anim>
                                    <p:animEffect transition="in" filter="fade">
                                      <p:cBhvr>
                                        <p:cTn id="65" dur="500"/>
                                        <p:tgtEl>
                                          <p:spTgt spid="1668"/>
                                        </p:tgtEl>
                                      </p:cBhvr>
                                    </p:animEffect>
                                  </p:childTnLst>
                                </p:cTn>
                              </p:par>
                              <p:par>
                                <p:cTn id="66" presetID="53" presetClass="entr" presetSubtype="16" fill="hold" nodeType="withEffect">
                                  <p:stCondLst>
                                    <p:cond delay="900"/>
                                  </p:stCondLst>
                                  <p:childTnLst>
                                    <p:set>
                                      <p:cBhvr>
                                        <p:cTn id="67" dur="1" fill="hold">
                                          <p:stCondLst>
                                            <p:cond delay="0"/>
                                          </p:stCondLst>
                                        </p:cTn>
                                        <p:tgtEl>
                                          <p:spTgt spid="1671"/>
                                        </p:tgtEl>
                                        <p:attrNameLst>
                                          <p:attrName>style.visibility</p:attrName>
                                        </p:attrNameLst>
                                      </p:cBhvr>
                                      <p:to>
                                        <p:strVal val="visible"/>
                                      </p:to>
                                    </p:set>
                                    <p:anim calcmode="lin" valueType="num">
                                      <p:cBhvr>
                                        <p:cTn id="68" dur="500" fill="hold"/>
                                        <p:tgtEl>
                                          <p:spTgt spid="1671"/>
                                        </p:tgtEl>
                                        <p:attrNameLst>
                                          <p:attrName>ppt_w</p:attrName>
                                        </p:attrNameLst>
                                      </p:cBhvr>
                                      <p:tavLst>
                                        <p:tav tm="0">
                                          <p:val>
                                            <p:fltVal val="0"/>
                                          </p:val>
                                        </p:tav>
                                        <p:tav tm="100000">
                                          <p:val>
                                            <p:strVal val="#ppt_w"/>
                                          </p:val>
                                        </p:tav>
                                      </p:tavLst>
                                    </p:anim>
                                    <p:anim calcmode="lin" valueType="num">
                                      <p:cBhvr>
                                        <p:cTn id="69" dur="500" fill="hold"/>
                                        <p:tgtEl>
                                          <p:spTgt spid="1671"/>
                                        </p:tgtEl>
                                        <p:attrNameLst>
                                          <p:attrName>ppt_h</p:attrName>
                                        </p:attrNameLst>
                                      </p:cBhvr>
                                      <p:tavLst>
                                        <p:tav tm="0">
                                          <p:val>
                                            <p:fltVal val="0"/>
                                          </p:val>
                                        </p:tav>
                                        <p:tav tm="100000">
                                          <p:val>
                                            <p:strVal val="#ppt_h"/>
                                          </p:val>
                                        </p:tav>
                                      </p:tavLst>
                                    </p:anim>
                                    <p:animEffect transition="in" filter="fade">
                                      <p:cBhvr>
                                        <p:cTn id="70" dur="500"/>
                                        <p:tgtEl>
                                          <p:spTgt spid="1671"/>
                                        </p:tgtEl>
                                      </p:cBhvr>
                                    </p:animEffect>
                                  </p:childTnLst>
                                </p:cTn>
                              </p:par>
                              <p:par>
                                <p:cTn id="71" presetID="22" presetClass="entr" presetSubtype="8" fill="hold" grpId="0" nodeType="withEffect">
                                  <p:stCondLst>
                                    <p:cond delay="1200"/>
                                  </p:stCondLst>
                                  <p:childTnLst>
                                    <p:set>
                                      <p:cBhvr>
                                        <p:cTn id="72" dur="1" fill="hold">
                                          <p:stCondLst>
                                            <p:cond delay="0"/>
                                          </p:stCondLst>
                                        </p:cTn>
                                        <p:tgtEl>
                                          <p:spTgt spid="1701"/>
                                        </p:tgtEl>
                                        <p:attrNameLst>
                                          <p:attrName>style.visibility</p:attrName>
                                        </p:attrNameLst>
                                      </p:cBhvr>
                                      <p:to>
                                        <p:strVal val="visible"/>
                                      </p:to>
                                    </p:set>
                                    <p:animEffect transition="in" filter="wipe(left)">
                                      <p:cBhvr>
                                        <p:cTn id="73" dur="500"/>
                                        <p:tgtEl>
                                          <p:spTgt spid="1701"/>
                                        </p:tgtEl>
                                      </p:cBhvr>
                                    </p:animEffect>
                                  </p:childTnLst>
                                </p:cTn>
                              </p:par>
                              <p:par>
                                <p:cTn id="74" presetID="22" presetClass="entr" presetSubtype="1" fill="hold" grpId="0" nodeType="withEffect">
                                  <p:stCondLst>
                                    <p:cond delay="1500"/>
                                  </p:stCondLst>
                                  <p:childTnLst>
                                    <p:set>
                                      <p:cBhvr>
                                        <p:cTn id="75" dur="1" fill="hold">
                                          <p:stCondLst>
                                            <p:cond delay="0"/>
                                          </p:stCondLst>
                                        </p:cTn>
                                        <p:tgtEl>
                                          <p:spTgt spid="94"/>
                                        </p:tgtEl>
                                        <p:attrNameLst>
                                          <p:attrName>style.visibility</p:attrName>
                                        </p:attrNameLst>
                                      </p:cBhvr>
                                      <p:to>
                                        <p:strVal val="visible"/>
                                      </p:to>
                                    </p:set>
                                    <p:animEffect transition="in" filter="wipe(up)">
                                      <p:cBhvr>
                                        <p:cTn id="76" dur="500"/>
                                        <p:tgtEl>
                                          <p:spTgt spid="94"/>
                                        </p:tgtEl>
                                      </p:cBhvr>
                                    </p:animEffect>
                                  </p:childTnLst>
                                </p:cTn>
                              </p:par>
                              <p:par>
                                <p:cTn id="77" presetID="22" presetClass="entr" presetSubtype="2" fill="hold" grpId="0" nodeType="withEffect">
                                  <p:stCondLst>
                                    <p:cond delay="1900"/>
                                  </p:stCondLst>
                                  <p:childTnLst>
                                    <p:set>
                                      <p:cBhvr>
                                        <p:cTn id="78" dur="1" fill="hold">
                                          <p:stCondLst>
                                            <p:cond delay="0"/>
                                          </p:stCondLst>
                                        </p:cTn>
                                        <p:tgtEl>
                                          <p:spTgt spid="104"/>
                                        </p:tgtEl>
                                        <p:attrNameLst>
                                          <p:attrName>style.visibility</p:attrName>
                                        </p:attrNameLst>
                                      </p:cBhvr>
                                      <p:to>
                                        <p:strVal val="visible"/>
                                      </p:to>
                                    </p:set>
                                    <p:animEffect transition="in" filter="wipe(right)">
                                      <p:cBhvr>
                                        <p:cTn id="79" dur="500"/>
                                        <p:tgtEl>
                                          <p:spTgt spid="104"/>
                                        </p:tgtEl>
                                      </p:cBhvr>
                                    </p:animEffect>
                                  </p:childTnLst>
                                </p:cTn>
                              </p:par>
                              <p:par>
                                <p:cTn id="80" presetID="22" presetClass="entr" presetSubtype="4" fill="hold" grpId="0" nodeType="withEffect">
                                  <p:stCondLst>
                                    <p:cond delay="2200"/>
                                  </p:stCondLst>
                                  <p:childTnLst>
                                    <p:set>
                                      <p:cBhvr>
                                        <p:cTn id="81" dur="1" fill="hold">
                                          <p:stCondLst>
                                            <p:cond delay="0"/>
                                          </p:stCondLst>
                                        </p:cTn>
                                        <p:tgtEl>
                                          <p:spTgt spid="105"/>
                                        </p:tgtEl>
                                        <p:attrNameLst>
                                          <p:attrName>style.visibility</p:attrName>
                                        </p:attrNameLst>
                                      </p:cBhvr>
                                      <p:to>
                                        <p:strVal val="visible"/>
                                      </p:to>
                                    </p:set>
                                    <p:animEffect transition="in" filter="wipe(down)">
                                      <p:cBhvr>
                                        <p:cTn id="82" dur="500"/>
                                        <p:tgtEl>
                                          <p:spTgt spid="105"/>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6"/>
                                        </p:tgtEl>
                                        <p:attrNameLst>
                                          <p:attrName>style.visibility</p:attrName>
                                        </p:attrNameLst>
                                      </p:cBhvr>
                                      <p:to>
                                        <p:strVal val="visible"/>
                                      </p:to>
                                    </p:set>
                                    <p:animEffect transition="in" filter="fade">
                                      <p:cBhvr>
                                        <p:cTn id="85" dur="1000"/>
                                        <p:tgtEl>
                                          <p:spTgt spid="106"/>
                                        </p:tgtEl>
                                      </p:cBhvr>
                                    </p:animEffect>
                                    <p:anim calcmode="lin" valueType="num">
                                      <p:cBhvr>
                                        <p:cTn id="86" dur="1000" fill="hold"/>
                                        <p:tgtEl>
                                          <p:spTgt spid="106"/>
                                        </p:tgtEl>
                                        <p:attrNameLst>
                                          <p:attrName>ppt_x</p:attrName>
                                        </p:attrNameLst>
                                      </p:cBhvr>
                                      <p:tavLst>
                                        <p:tav tm="0">
                                          <p:val>
                                            <p:strVal val="#ppt_x"/>
                                          </p:val>
                                        </p:tav>
                                        <p:tav tm="100000">
                                          <p:val>
                                            <p:strVal val="#ppt_x"/>
                                          </p:val>
                                        </p:tav>
                                      </p:tavLst>
                                    </p:anim>
                                    <p:anim calcmode="lin" valueType="num">
                                      <p:cBhvr>
                                        <p:cTn id="87"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1" grpId="0"/>
      <p:bldP spid="96" grpId="0" animBg="1"/>
      <p:bldP spid="96" grpId="1" animBg="1"/>
      <p:bldP spid="97" grpId="0" animBg="1"/>
      <p:bldP spid="97" grpId="1" animBg="1"/>
      <p:bldP spid="98" grpId="0" animBg="1"/>
      <p:bldP spid="98" grpId="1" animBg="1"/>
      <p:bldP spid="99" grpId="0" animBg="1"/>
      <p:bldP spid="99" grpId="1" animBg="1"/>
      <p:bldP spid="100" grpId="0" animBg="1"/>
      <p:bldP spid="100" grpId="1" animBg="1"/>
      <p:bldP spid="94" grpId="0"/>
      <p:bldP spid="104" grpId="0"/>
      <p:bldP spid="105" grpId="0"/>
      <p:bldP spid="106"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Freeform 99"/>
          <p:cNvSpPr>
            <a:spLocks noChangeArrowheads="1"/>
          </p:cNvSpPr>
          <p:nvPr/>
        </p:nvSpPr>
        <p:spPr bwMode="auto">
          <a:xfrm>
            <a:off x="517923" y="1931194"/>
            <a:ext cx="845344" cy="698897"/>
          </a:xfrm>
          <a:custGeom>
            <a:avLst/>
            <a:gdLst>
              <a:gd name="T0" fmla="*/ 142 w 710"/>
              <a:gd name="T1" fmla="*/ 587 h 587"/>
              <a:gd name="T2" fmla="*/ 710 w 710"/>
              <a:gd name="T3" fmla="*/ 587 h 587"/>
              <a:gd name="T4" fmla="*/ 710 w 710"/>
              <a:gd name="T5" fmla="*/ 0 h 587"/>
              <a:gd name="T6" fmla="*/ 142 w 710"/>
              <a:gd name="T7" fmla="*/ 0 h 587"/>
              <a:gd name="T8" fmla="*/ 0 w 710"/>
              <a:gd name="T9" fmla="*/ 293 h 587"/>
              <a:gd name="T10" fmla="*/ 142 w 710"/>
              <a:gd name="T11" fmla="*/ 587 h 587"/>
            </a:gdLst>
            <a:ahLst/>
            <a:cxnLst>
              <a:cxn ang="0">
                <a:pos x="T0" y="T1"/>
              </a:cxn>
              <a:cxn ang="0">
                <a:pos x="T2" y="T3"/>
              </a:cxn>
              <a:cxn ang="0">
                <a:pos x="T4" y="T5"/>
              </a:cxn>
              <a:cxn ang="0">
                <a:pos x="T6" y="T7"/>
              </a:cxn>
              <a:cxn ang="0">
                <a:pos x="T8" y="T9"/>
              </a:cxn>
              <a:cxn ang="0">
                <a:pos x="T10" y="T11"/>
              </a:cxn>
            </a:cxnLst>
            <a:rect l="0" t="0" r="r" b="b"/>
            <a:pathLst>
              <a:path w="710" h="587">
                <a:moveTo>
                  <a:pt x="142" y="587"/>
                </a:moveTo>
                <a:lnTo>
                  <a:pt x="710" y="587"/>
                </a:lnTo>
                <a:lnTo>
                  <a:pt x="710" y="0"/>
                </a:lnTo>
                <a:lnTo>
                  <a:pt x="142" y="0"/>
                </a:lnTo>
                <a:lnTo>
                  <a:pt x="0" y="293"/>
                </a:lnTo>
                <a:lnTo>
                  <a:pt x="142" y="5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sp>
        <p:nvSpPr>
          <p:cNvPr id="17410" name="Freeform 108"/>
          <p:cNvSpPr>
            <a:spLocks noChangeArrowheads="1"/>
          </p:cNvSpPr>
          <p:nvPr/>
        </p:nvSpPr>
        <p:spPr bwMode="auto">
          <a:xfrm>
            <a:off x="7173516" y="2191941"/>
            <a:ext cx="845344" cy="698897"/>
          </a:xfrm>
          <a:custGeom>
            <a:avLst/>
            <a:gdLst>
              <a:gd name="T0" fmla="*/ 566 w 710"/>
              <a:gd name="T1" fmla="*/ 0 h 587"/>
              <a:gd name="T2" fmla="*/ 0 w 710"/>
              <a:gd name="T3" fmla="*/ 0 h 587"/>
              <a:gd name="T4" fmla="*/ 0 w 710"/>
              <a:gd name="T5" fmla="*/ 587 h 587"/>
              <a:gd name="T6" fmla="*/ 566 w 710"/>
              <a:gd name="T7" fmla="*/ 587 h 587"/>
              <a:gd name="T8" fmla="*/ 710 w 710"/>
              <a:gd name="T9" fmla="*/ 293 h 587"/>
              <a:gd name="T10" fmla="*/ 566 w 710"/>
              <a:gd name="T11" fmla="*/ 0 h 587"/>
            </a:gdLst>
            <a:ahLst/>
            <a:cxnLst>
              <a:cxn ang="0">
                <a:pos x="T0" y="T1"/>
              </a:cxn>
              <a:cxn ang="0">
                <a:pos x="T2" y="T3"/>
              </a:cxn>
              <a:cxn ang="0">
                <a:pos x="T4" y="T5"/>
              </a:cxn>
              <a:cxn ang="0">
                <a:pos x="T6" y="T7"/>
              </a:cxn>
              <a:cxn ang="0">
                <a:pos x="T8" y="T9"/>
              </a:cxn>
              <a:cxn ang="0">
                <a:pos x="T10" y="T11"/>
              </a:cxn>
            </a:cxnLst>
            <a:rect l="0" t="0" r="r" b="b"/>
            <a:pathLst>
              <a:path w="710" h="587">
                <a:moveTo>
                  <a:pt x="566" y="0"/>
                </a:moveTo>
                <a:lnTo>
                  <a:pt x="0" y="0"/>
                </a:lnTo>
                <a:lnTo>
                  <a:pt x="0" y="587"/>
                </a:lnTo>
                <a:lnTo>
                  <a:pt x="566" y="587"/>
                </a:lnTo>
                <a:lnTo>
                  <a:pt x="710" y="293"/>
                </a:lnTo>
                <a:lnTo>
                  <a:pt x="5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sp>
        <p:nvSpPr>
          <p:cNvPr id="15466" name="Freeform 107"/>
          <p:cNvSpPr/>
          <p:nvPr/>
        </p:nvSpPr>
        <p:spPr bwMode="auto">
          <a:xfrm>
            <a:off x="5792391" y="2047876"/>
            <a:ext cx="2809875" cy="1737122"/>
          </a:xfrm>
          <a:custGeom>
            <a:avLst/>
            <a:gdLst>
              <a:gd name="T0" fmla="*/ 566 w 710"/>
              <a:gd name="T1" fmla="*/ 0 h 587"/>
              <a:gd name="T2" fmla="*/ 0 w 710"/>
              <a:gd name="T3" fmla="*/ 0 h 587"/>
              <a:gd name="T4" fmla="*/ 0 w 710"/>
              <a:gd name="T5" fmla="*/ 587 h 587"/>
              <a:gd name="T6" fmla="*/ 566 w 710"/>
              <a:gd name="T7" fmla="*/ 587 h 587"/>
              <a:gd name="T8" fmla="*/ 710 w 710"/>
              <a:gd name="T9" fmla="*/ 293 h 587"/>
              <a:gd name="T10" fmla="*/ 566 w 710"/>
              <a:gd name="T11" fmla="*/ 0 h 587"/>
            </a:gdLst>
            <a:ahLst/>
            <a:cxnLst>
              <a:cxn ang="0">
                <a:pos x="T0" y="T1"/>
              </a:cxn>
              <a:cxn ang="0">
                <a:pos x="T2" y="T3"/>
              </a:cxn>
              <a:cxn ang="0">
                <a:pos x="T4" y="T5"/>
              </a:cxn>
              <a:cxn ang="0">
                <a:pos x="T6" y="T7"/>
              </a:cxn>
              <a:cxn ang="0">
                <a:pos x="T8" y="T9"/>
              </a:cxn>
              <a:cxn ang="0">
                <a:pos x="T10" y="T11"/>
              </a:cxn>
            </a:cxnLst>
            <a:rect l="0" t="0" r="r" b="b"/>
            <a:pathLst>
              <a:path w="710" h="587">
                <a:moveTo>
                  <a:pt x="566" y="0"/>
                </a:moveTo>
                <a:lnTo>
                  <a:pt x="0" y="0"/>
                </a:lnTo>
                <a:lnTo>
                  <a:pt x="0" y="587"/>
                </a:lnTo>
                <a:lnTo>
                  <a:pt x="566" y="587"/>
                </a:lnTo>
                <a:lnTo>
                  <a:pt x="710" y="293"/>
                </a:lnTo>
                <a:lnTo>
                  <a:pt x="566" y="0"/>
                </a:lnTo>
                <a:close/>
              </a:path>
            </a:pathLst>
          </a:custGeom>
          <a:solidFill>
            <a:srgbClr val="4C4948"/>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3" noProof="1">
              <a:cs typeface="+mn-ea"/>
              <a:sym typeface="+mn-lt"/>
            </a:endParaRPr>
          </a:p>
        </p:txBody>
      </p:sp>
      <p:grpSp>
        <p:nvGrpSpPr>
          <p:cNvPr id="4100" name="组合 4099"/>
          <p:cNvGrpSpPr>
            <a:grpSpLocks/>
          </p:cNvGrpSpPr>
          <p:nvPr/>
        </p:nvGrpSpPr>
        <p:grpSpPr bwMode="auto">
          <a:xfrm>
            <a:off x="3752850" y="1376363"/>
            <a:ext cx="1638300" cy="2847975"/>
            <a:chOff x="5003800" y="1834716"/>
            <a:chExt cx="2184400" cy="3798169"/>
          </a:xfrm>
        </p:grpSpPr>
        <p:sp>
          <p:nvSpPr>
            <p:cNvPr id="15481" name="Freeform 5"/>
            <p:cNvSpPr>
              <a:spLocks noEditPoints="1"/>
            </p:cNvSpPr>
            <p:nvPr/>
          </p:nvSpPr>
          <p:spPr bwMode="auto">
            <a:xfrm>
              <a:off x="5003800" y="1834716"/>
              <a:ext cx="2184400" cy="3093158"/>
            </a:xfrm>
            <a:custGeom>
              <a:avLst/>
              <a:gdLst>
                <a:gd name="T0" fmla="*/ 1928 w 3840"/>
                <a:gd name="T1" fmla="*/ 0 h 5424"/>
                <a:gd name="T2" fmla="*/ 0 w 3840"/>
                <a:gd name="T3" fmla="*/ 1941 h 5424"/>
                <a:gd name="T4" fmla="*/ 633 w 3840"/>
                <a:gd name="T5" fmla="*/ 3500 h 5424"/>
                <a:gd name="T6" fmla="*/ 964 w 3840"/>
                <a:gd name="T7" fmla="*/ 5170 h 5424"/>
                <a:gd name="T8" fmla="*/ 1233 w 3840"/>
                <a:gd name="T9" fmla="*/ 5424 h 5424"/>
                <a:gd name="T10" fmla="*/ 2624 w 3840"/>
                <a:gd name="T11" fmla="*/ 5424 h 5424"/>
                <a:gd name="T12" fmla="*/ 2877 w 3840"/>
                <a:gd name="T13" fmla="*/ 5170 h 5424"/>
                <a:gd name="T14" fmla="*/ 3208 w 3840"/>
                <a:gd name="T15" fmla="*/ 3500 h 5424"/>
                <a:gd name="T16" fmla="*/ 3840 w 3840"/>
                <a:gd name="T17" fmla="*/ 1941 h 5424"/>
                <a:gd name="T18" fmla="*/ 1928 w 3840"/>
                <a:gd name="T19" fmla="*/ 0 h 5424"/>
                <a:gd name="T20" fmla="*/ 917 w 3840"/>
                <a:gd name="T21" fmla="*/ 2084 h 5424"/>
                <a:gd name="T22" fmla="*/ 1533 w 3840"/>
                <a:gd name="T23" fmla="*/ 1989 h 5424"/>
                <a:gd name="T24" fmla="*/ 1122 w 3840"/>
                <a:gd name="T25" fmla="*/ 1050 h 5424"/>
                <a:gd name="T26" fmla="*/ 2102 w 3840"/>
                <a:gd name="T27" fmla="*/ 780 h 5424"/>
                <a:gd name="T28" fmla="*/ 2655 w 3840"/>
                <a:gd name="T29" fmla="*/ 2561 h 5424"/>
                <a:gd name="T30" fmla="*/ 2165 w 3840"/>
                <a:gd name="T31" fmla="*/ 2609 h 5424"/>
                <a:gd name="T32" fmla="*/ 2703 w 3840"/>
                <a:gd name="T33" fmla="*/ 4152 h 5424"/>
                <a:gd name="T34" fmla="*/ 917 w 3840"/>
                <a:gd name="T35" fmla="*/ 2084 h 5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40" h="5424">
                  <a:moveTo>
                    <a:pt x="1928" y="0"/>
                  </a:moveTo>
                  <a:cubicBezTo>
                    <a:pt x="854" y="0"/>
                    <a:pt x="0" y="875"/>
                    <a:pt x="0" y="1941"/>
                  </a:cubicBezTo>
                  <a:cubicBezTo>
                    <a:pt x="0" y="2577"/>
                    <a:pt x="411" y="3134"/>
                    <a:pt x="633" y="3500"/>
                  </a:cubicBezTo>
                  <a:cubicBezTo>
                    <a:pt x="854" y="3850"/>
                    <a:pt x="964" y="5170"/>
                    <a:pt x="964" y="5170"/>
                  </a:cubicBezTo>
                  <a:cubicBezTo>
                    <a:pt x="964" y="5313"/>
                    <a:pt x="1075" y="5424"/>
                    <a:pt x="1233" y="5424"/>
                  </a:cubicBezTo>
                  <a:cubicBezTo>
                    <a:pt x="2624" y="5424"/>
                    <a:pt x="2624" y="5424"/>
                    <a:pt x="2624" y="5424"/>
                  </a:cubicBezTo>
                  <a:cubicBezTo>
                    <a:pt x="2766" y="5424"/>
                    <a:pt x="2877" y="5313"/>
                    <a:pt x="2877" y="5170"/>
                  </a:cubicBezTo>
                  <a:cubicBezTo>
                    <a:pt x="2877" y="5170"/>
                    <a:pt x="2987" y="3850"/>
                    <a:pt x="3208" y="3500"/>
                  </a:cubicBezTo>
                  <a:cubicBezTo>
                    <a:pt x="3430" y="3134"/>
                    <a:pt x="3840" y="2577"/>
                    <a:pt x="3840" y="1941"/>
                  </a:cubicBezTo>
                  <a:cubicBezTo>
                    <a:pt x="3840" y="875"/>
                    <a:pt x="2987" y="0"/>
                    <a:pt x="1928" y="0"/>
                  </a:cubicBezTo>
                  <a:close/>
                  <a:moveTo>
                    <a:pt x="917" y="2084"/>
                  </a:moveTo>
                  <a:cubicBezTo>
                    <a:pt x="1533" y="1989"/>
                    <a:pt x="1533" y="1989"/>
                    <a:pt x="1533" y="1989"/>
                  </a:cubicBezTo>
                  <a:cubicBezTo>
                    <a:pt x="1122" y="1050"/>
                    <a:pt x="1122" y="1050"/>
                    <a:pt x="1122" y="1050"/>
                  </a:cubicBezTo>
                  <a:cubicBezTo>
                    <a:pt x="2102" y="780"/>
                    <a:pt x="2102" y="780"/>
                    <a:pt x="2102" y="780"/>
                  </a:cubicBezTo>
                  <a:cubicBezTo>
                    <a:pt x="2655" y="2561"/>
                    <a:pt x="2655" y="2561"/>
                    <a:pt x="2655" y="2561"/>
                  </a:cubicBezTo>
                  <a:cubicBezTo>
                    <a:pt x="2165" y="2609"/>
                    <a:pt x="2165" y="2609"/>
                    <a:pt x="2165" y="2609"/>
                  </a:cubicBezTo>
                  <a:cubicBezTo>
                    <a:pt x="2703" y="4152"/>
                    <a:pt x="2703" y="4152"/>
                    <a:pt x="2703" y="4152"/>
                  </a:cubicBezTo>
                  <a:lnTo>
                    <a:pt x="917" y="2084"/>
                  </a:lnTo>
                  <a:close/>
                </a:path>
              </a:pathLst>
            </a:custGeom>
            <a:solidFill>
              <a:srgbClr val="219E21"/>
            </a:solidFill>
            <a:ln w="0">
              <a:noFill/>
              <a:prstDash val="solid"/>
              <a:round/>
            </a:ln>
            <a:effectLst>
              <a:outerShdw blurRad="50800" dist="38100" dir="2700000" algn="tl" rotWithShape="0">
                <a:prstClr val="black">
                  <a:alpha val="40000"/>
                </a:prstClr>
              </a:outerShdw>
            </a:effectLst>
          </p:spPr>
          <p:txBody>
            <a:bodyPr/>
            <a:lstStyle/>
            <a:p>
              <a:pPr fontAlgn="auto"/>
              <a:endParaRPr lang="zh-CN" altLang="en-US" sz="1013" noProof="1">
                <a:cs typeface="+mn-ea"/>
                <a:sym typeface="+mn-lt"/>
              </a:endParaRPr>
            </a:p>
          </p:txBody>
        </p:sp>
        <p:sp>
          <p:nvSpPr>
            <p:cNvPr id="15485" name="任意多边形 15484"/>
            <p:cNvSpPr/>
            <p:nvPr/>
          </p:nvSpPr>
          <p:spPr>
            <a:xfrm>
              <a:off x="5748338" y="5031085"/>
              <a:ext cx="700087" cy="233415"/>
            </a:xfrm>
            <a:custGeom>
              <a:avLst/>
              <a:gdLst>
                <a:gd name="connsiteX0" fmla="*/ 2381 w 700088"/>
                <a:gd name="connsiteY0" fmla="*/ 0 h 233363"/>
                <a:gd name="connsiteX1" fmla="*/ 688181 w 700088"/>
                <a:gd name="connsiteY1" fmla="*/ 0 h 233363"/>
                <a:gd name="connsiteX2" fmla="*/ 700088 w 700088"/>
                <a:gd name="connsiteY2" fmla="*/ 233363 h 233363"/>
                <a:gd name="connsiteX3" fmla="*/ 0 w 700088"/>
                <a:gd name="connsiteY3" fmla="*/ 78581 h 233363"/>
                <a:gd name="connsiteX4" fmla="*/ 2381 w 700088"/>
                <a:gd name="connsiteY4" fmla="*/ 0 h 233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088" h="233363">
                  <a:moveTo>
                    <a:pt x="2381" y="0"/>
                  </a:moveTo>
                  <a:lnTo>
                    <a:pt x="688181" y="0"/>
                  </a:lnTo>
                  <a:lnTo>
                    <a:pt x="700088" y="233363"/>
                  </a:lnTo>
                  <a:lnTo>
                    <a:pt x="0" y="78581"/>
                  </a:lnTo>
                  <a:cubicBezTo>
                    <a:pt x="794" y="52387"/>
                    <a:pt x="1587" y="26194"/>
                    <a:pt x="2381" y="0"/>
                  </a:cubicBezTo>
                  <a:close/>
                </a:path>
              </a:pathLst>
            </a:custGeom>
            <a:solidFill>
              <a:srgbClr val="19751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3" noProof="1">
                <a:cs typeface="+mn-ea"/>
                <a:sym typeface="+mn-lt"/>
              </a:endParaRPr>
            </a:p>
          </p:txBody>
        </p:sp>
        <p:sp>
          <p:nvSpPr>
            <p:cNvPr id="15486" name="任意多边形 15485"/>
            <p:cNvSpPr/>
            <p:nvPr/>
          </p:nvSpPr>
          <p:spPr>
            <a:xfrm>
              <a:off x="5740400" y="5183520"/>
              <a:ext cx="698500" cy="263585"/>
            </a:xfrm>
            <a:custGeom>
              <a:avLst/>
              <a:gdLst>
                <a:gd name="connsiteX0" fmla="*/ 697706 w 697706"/>
                <a:gd name="connsiteY0" fmla="*/ 264319 h 264319"/>
                <a:gd name="connsiteX1" fmla="*/ 695325 w 697706"/>
                <a:gd name="connsiteY1" fmla="*/ 135732 h 264319"/>
                <a:gd name="connsiteX2" fmla="*/ 0 w 697706"/>
                <a:gd name="connsiteY2" fmla="*/ 0 h 264319"/>
                <a:gd name="connsiteX3" fmla="*/ 2381 w 697706"/>
                <a:gd name="connsiteY3" fmla="*/ 133350 h 264319"/>
                <a:gd name="connsiteX4" fmla="*/ 697706 w 697706"/>
                <a:gd name="connsiteY4" fmla="*/ 264319 h 264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7706" h="264319">
                  <a:moveTo>
                    <a:pt x="697706" y="264319"/>
                  </a:moveTo>
                  <a:cubicBezTo>
                    <a:pt x="696912" y="221457"/>
                    <a:pt x="696119" y="178594"/>
                    <a:pt x="695325" y="135732"/>
                  </a:cubicBezTo>
                  <a:lnTo>
                    <a:pt x="0" y="0"/>
                  </a:lnTo>
                  <a:cubicBezTo>
                    <a:pt x="794" y="44450"/>
                    <a:pt x="1587" y="88900"/>
                    <a:pt x="2381" y="133350"/>
                  </a:cubicBezTo>
                  <a:lnTo>
                    <a:pt x="697706" y="264319"/>
                  </a:lnTo>
                  <a:close/>
                </a:path>
              </a:pathLst>
            </a:custGeom>
            <a:solidFill>
              <a:srgbClr val="19751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3" noProof="1">
                <a:cs typeface="+mn-ea"/>
                <a:sym typeface="+mn-lt"/>
              </a:endParaRPr>
            </a:p>
          </p:txBody>
        </p:sp>
        <p:sp>
          <p:nvSpPr>
            <p:cNvPr id="15487" name="任意多边形 15486"/>
            <p:cNvSpPr/>
            <p:nvPr/>
          </p:nvSpPr>
          <p:spPr>
            <a:xfrm>
              <a:off x="5729288" y="5375651"/>
              <a:ext cx="604837" cy="257234"/>
            </a:xfrm>
            <a:custGeom>
              <a:avLst/>
              <a:gdLst>
                <a:gd name="connsiteX0" fmla="*/ 38100 w 604838"/>
                <a:gd name="connsiteY0" fmla="*/ 0 h 257175"/>
                <a:gd name="connsiteX1" fmla="*/ 604838 w 604838"/>
                <a:gd name="connsiteY1" fmla="*/ 119062 h 257175"/>
                <a:gd name="connsiteX2" fmla="*/ 581025 w 604838"/>
                <a:gd name="connsiteY2" fmla="*/ 197644 h 257175"/>
                <a:gd name="connsiteX3" fmla="*/ 578644 w 604838"/>
                <a:gd name="connsiteY3" fmla="*/ 254794 h 257175"/>
                <a:gd name="connsiteX4" fmla="*/ 173832 w 604838"/>
                <a:gd name="connsiteY4" fmla="*/ 257175 h 257175"/>
                <a:gd name="connsiteX5" fmla="*/ 130969 w 604838"/>
                <a:gd name="connsiteY5" fmla="*/ 97631 h 257175"/>
                <a:gd name="connsiteX6" fmla="*/ 21432 w 604838"/>
                <a:gd name="connsiteY6" fmla="*/ 100012 h 257175"/>
                <a:gd name="connsiteX7" fmla="*/ 0 w 604838"/>
                <a:gd name="connsiteY7" fmla="*/ 45244 h 257175"/>
                <a:gd name="connsiteX8" fmla="*/ 38100 w 604838"/>
                <a:gd name="connsiteY8" fmla="*/ 0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4838" h="257175">
                  <a:moveTo>
                    <a:pt x="38100" y="0"/>
                  </a:moveTo>
                  <a:lnTo>
                    <a:pt x="604838" y="119062"/>
                  </a:lnTo>
                  <a:lnTo>
                    <a:pt x="581025" y="197644"/>
                  </a:lnTo>
                  <a:cubicBezTo>
                    <a:pt x="580231" y="216694"/>
                    <a:pt x="579438" y="235744"/>
                    <a:pt x="578644" y="254794"/>
                  </a:cubicBezTo>
                  <a:lnTo>
                    <a:pt x="173832" y="257175"/>
                  </a:lnTo>
                  <a:lnTo>
                    <a:pt x="130969" y="97631"/>
                  </a:lnTo>
                  <a:lnTo>
                    <a:pt x="21432" y="100012"/>
                  </a:lnTo>
                  <a:lnTo>
                    <a:pt x="0" y="45244"/>
                  </a:lnTo>
                  <a:lnTo>
                    <a:pt x="38100" y="0"/>
                  </a:lnTo>
                  <a:close/>
                </a:path>
              </a:pathLst>
            </a:custGeom>
            <a:solidFill>
              <a:srgbClr val="19751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3" noProof="1">
                <a:cs typeface="+mn-ea"/>
                <a:sym typeface="+mn-lt"/>
              </a:endParaRPr>
            </a:p>
          </p:txBody>
        </p:sp>
      </p:grpSp>
      <p:sp>
        <p:nvSpPr>
          <p:cNvPr id="130" name="Freeform 107"/>
          <p:cNvSpPr/>
          <p:nvPr/>
        </p:nvSpPr>
        <p:spPr bwMode="auto">
          <a:xfrm flipH="1">
            <a:off x="541735" y="2047876"/>
            <a:ext cx="2809875" cy="1737122"/>
          </a:xfrm>
          <a:custGeom>
            <a:avLst/>
            <a:gdLst>
              <a:gd name="T0" fmla="*/ 566 w 710"/>
              <a:gd name="T1" fmla="*/ 0 h 587"/>
              <a:gd name="T2" fmla="*/ 0 w 710"/>
              <a:gd name="T3" fmla="*/ 0 h 587"/>
              <a:gd name="T4" fmla="*/ 0 w 710"/>
              <a:gd name="T5" fmla="*/ 587 h 587"/>
              <a:gd name="T6" fmla="*/ 566 w 710"/>
              <a:gd name="T7" fmla="*/ 587 h 587"/>
              <a:gd name="T8" fmla="*/ 710 w 710"/>
              <a:gd name="T9" fmla="*/ 293 h 587"/>
              <a:gd name="T10" fmla="*/ 566 w 710"/>
              <a:gd name="T11" fmla="*/ 0 h 587"/>
            </a:gdLst>
            <a:ahLst/>
            <a:cxnLst>
              <a:cxn ang="0">
                <a:pos x="T0" y="T1"/>
              </a:cxn>
              <a:cxn ang="0">
                <a:pos x="T2" y="T3"/>
              </a:cxn>
              <a:cxn ang="0">
                <a:pos x="T4" y="T5"/>
              </a:cxn>
              <a:cxn ang="0">
                <a:pos x="T6" y="T7"/>
              </a:cxn>
              <a:cxn ang="0">
                <a:pos x="T8" y="T9"/>
              </a:cxn>
              <a:cxn ang="0">
                <a:pos x="T10" y="T11"/>
              </a:cxn>
            </a:cxnLst>
            <a:rect l="0" t="0" r="r" b="b"/>
            <a:pathLst>
              <a:path w="710" h="587">
                <a:moveTo>
                  <a:pt x="566" y="0"/>
                </a:moveTo>
                <a:lnTo>
                  <a:pt x="0" y="0"/>
                </a:lnTo>
                <a:lnTo>
                  <a:pt x="0" y="587"/>
                </a:lnTo>
                <a:lnTo>
                  <a:pt x="566" y="587"/>
                </a:lnTo>
                <a:lnTo>
                  <a:pt x="710" y="293"/>
                </a:lnTo>
                <a:lnTo>
                  <a:pt x="566" y="0"/>
                </a:lnTo>
                <a:close/>
              </a:path>
            </a:pathLst>
          </a:custGeom>
          <a:solidFill>
            <a:srgbClr val="197519"/>
          </a:solidFill>
          <a:ln>
            <a:noFill/>
          </a:ln>
          <a:effectLst>
            <a:outerShdw blurRad="50800" dist="38100" dir="2700000" algn="tl" rotWithShape="0">
              <a:prstClr val="black">
                <a:alpha val="40000"/>
              </a:prstClr>
            </a:outerShdw>
          </a:effectLst>
        </p:spPr>
        <p:txBody>
          <a:bodyPr/>
          <a:lstStyle/>
          <a:p>
            <a:pPr fontAlgn="auto"/>
            <a:endParaRPr lang="zh-CN" altLang="en-US" sz="1013" noProof="1">
              <a:cs typeface="+mn-ea"/>
              <a:sym typeface="+mn-lt"/>
            </a:endParaRPr>
          </a:p>
        </p:txBody>
      </p:sp>
      <p:sp>
        <p:nvSpPr>
          <p:cNvPr id="28" name="等腰三角形 27"/>
          <p:cNvSpPr>
            <a:spLocks noChangeArrowheads="1"/>
          </p:cNvSpPr>
          <p:nvPr/>
        </p:nvSpPr>
        <p:spPr bwMode="auto">
          <a:xfrm rot="9233090">
            <a:off x="8365331" y="4995863"/>
            <a:ext cx="91679" cy="78581"/>
          </a:xfrm>
          <a:prstGeom prst="triangle">
            <a:avLst>
              <a:gd name="adj" fmla="val 50000"/>
            </a:avLst>
          </a:prstGeom>
          <a:solidFill>
            <a:srgbClr val="5EA45A"/>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en-US" sz="1013">
              <a:solidFill>
                <a:srgbClr val="FFC20F"/>
              </a:solidFill>
              <a:cs typeface="+mn-ea"/>
              <a:sym typeface="+mn-lt"/>
            </a:endParaRPr>
          </a:p>
        </p:txBody>
      </p:sp>
      <p:sp>
        <p:nvSpPr>
          <p:cNvPr id="29" name="等腰三角形 28"/>
          <p:cNvSpPr>
            <a:spLocks noChangeArrowheads="1"/>
          </p:cNvSpPr>
          <p:nvPr/>
        </p:nvSpPr>
        <p:spPr bwMode="auto">
          <a:xfrm rot="-6030424">
            <a:off x="8184952" y="4976218"/>
            <a:ext cx="135731" cy="117872"/>
          </a:xfrm>
          <a:prstGeom prst="triangle">
            <a:avLst>
              <a:gd name="adj" fmla="val 50000"/>
            </a:avLst>
          </a:prstGeom>
          <a:solidFill>
            <a:srgbClr val="30903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en-US" sz="1013">
              <a:solidFill>
                <a:srgbClr val="FFC20F"/>
              </a:solidFill>
              <a:cs typeface="+mn-ea"/>
              <a:sym typeface="+mn-lt"/>
            </a:endParaRPr>
          </a:p>
        </p:txBody>
      </p:sp>
      <p:sp>
        <p:nvSpPr>
          <p:cNvPr id="30" name="等腰三角形 29"/>
          <p:cNvSpPr>
            <a:spLocks noChangeArrowheads="1"/>
          </p:cNvSpPr>
          <p:nvPr/>
        </p:nvSpPr>
        <p:spPr bwMode="auto">
          <a:xfrm rot="-228606">
            <a:off x="8526066" y="4982767"/>
            <a:ext cx="91678" cy="78581"/>
          </a:xfrm>
          <a:prstGeom prst="triangle">
            <a:avLst>
              <a:gd name="adj" fmla="val 50000"/>
            </a:avLst>
          </a:prstGeom>
          <a:solidFill>
            <a:srgbClr val="2B7E2A"/>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en-US" sz="1013">
              <a:solidFill>
                <a:srgbClr val="FFC20F"/>
              </a:solidFill>
              <a:cs typeface="+mn-ea"/>
              <a:sym typeface="+mn-lt"/>
            </a:endParaRPr>
          </a:p>
        </p:txBody>
      </p:sp>
      <p:sp>
        <p:nvSpPr>
          <p:cNvPr id="31" name="等腰三角形 30"/>
          <p:cNvSpPr>
            <a:spLocks noChangeArrowheads="1"/>
          </p:cNvSpPr>
          <p:nvPr/>
        </p:nvSpPr>
        <p:spPr bwMode="auto">
          <a:xfrm rot="-3389783">
            <a:off x="8330804" y="4929188"/>
            <a:ext cx="44053" cy="36910"/>
          </a:xfrm>
          <a:prstGeom prst="triangle">
            <a:avLst>
              <a:gd name="adj" fmla="val 50000"/>
            </a:avLst>
          </a:prstGeom>
          <a:solidFill>
            <a:srgbClr val="5EA45A"/>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en-US" sz="1013">
              <a:solidFill>
                <a:srgbClr val="FFC20F"/>
              </a:solidFill>
              <a:cs typeface="+mn-ea"/>
              <a:sym typeface="+mn-lt"/>
            </a:endParaRPr>
          </a:p>
        </p:txBody>
      </p:sp>
      <p:sp>
        <p:nvSpPr>
          <p:cNvPr id="32" name="等腰三角形 31"/>
          <p:cNvSpPr>
            <a:spLocks noChangeArrowheads="1"/>
          </p:cNvSpPr>
          <p:nvPr/>
        </p:nvSpPr>
        <p:spPr bwMode="auto">
          <a:xfrm rot="8748521">
            <a:off x="8472487" y="4993482"/>
            <a:ext cx="44054" cy="36910"/>
          </a:xfrm>
          <a:prstGeom prst="triangle">
            <a:avLst>
              <a:gd name="adj" fmla="val 50000"/>
            </a:avLst>
          </a:prstGeom>
          <a:solidFill>
            <a:srgbClr val="55955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en-US" sz="1013">
              <a:solidFill>
                <a:srgbClr val="FFC20F"/>
              </a:solidFill>
              <a:cs typeface="+mn-ea"/>
              <a:sym typeface="+mn-lt"/>
            </a:endParaRPr>
          </a:p>
        </p:txBody>
      </p:sp>
      <p:sp>
        <p:nvSpPr>
          <p:cNvPr id="22" name="矩形 21"/>
          <p:cNvSpPr>
            <a:spLocks noChangeArrowheads="1"/>
          </p:cNvSpPr>
          <p:nvPr/>
        </p:nvSpPr>
        <p:spPr bwMode="auto">
          <a:xfrm>
            <a:off x="940594" y="2403873"/>
            <a:ext cx="2393156" cy="65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25000"/>
              </a:lnSpc>
            </a:pPr>
            <a:r>
              <a:rPr lang="en-US" altLang="zh-CN" sz="1013" dirty="0">
                <a:solidFill>
                  <a:schemeClr val="bg1"/>
                </a:solidFill>
                <a:cs typeface="+mn-ea"/>
                <a:sym typeface="+mn-lt"/>
              </a:rPr>
              <a:t>Click here to add text content, such as keywords, some brief introductions, etc.</a:t>
            </a:r>
            <a:endParaRPr lang="zh-CN" altLang="en-US" sz="1013" dirty="0">
              <a:solidFill>
                <a:schemeClr val="bg1"/>
              </a:solidFill>
              <a:cs typeface="+mn-ea"/>
              <a:sym typeface="+mn-lt"/>
            </a:endParaRPr>
          </a:p>
        </p:txBody>
      </p:sp>
      <p:sp>
        <p:nvSpPr>
          <p:cNvPr id="23" name="矩形 22"/>
          <p:cNvSpPr>
            <a:spLocks noChangeArrowheads="1"/>
          </p:cNvSpPr>
          <p:nvPr/>
        </p:nvSpPr>
        <p:spPr bwMode="auto">
          <a:xfrm>
            <a:off x="5826919" y="2403873"/>
            <a:ext cx="2393156" cy="65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5000"/>
              </a:lnSpc>
            </a:pPr>
            <a:r>
              <a:rPr lang="en-US" altLang="zh-CN" sz="1013" dirty="0">
                <a:solidFill>
                  <a:schemeClr val="bg1"/>
                </a:solidFill>
                <a:cs typeface="+mn-ea"/>
                <a:sym typeface="+mn-lt"/>
              </a:rPr>
              <a:t>Click here to add text content, such as keywords, some brief introductions, etc.</a:t>
            </a:r>
            <a:endParaRPr lang="zh-CN" altLang="en-US" sz="1013" dirty="0">
              <a:solidFill>
                <a:schemeClr val="bg1"/>
              </a:solidFill>
              <a:cs typeface="+mn-ea"/>
              <a:sym typeface="+mn-lt"/>
            </a:endParaRPr>
          </a:p>
        </p:txBody>
      </p:sp>
      <p:sp>
        <p:nvSpPr>
          <p:cNvPr id="3" name="矩形 2"/>
          <p:cNvSpPr>
            <a:spLocks noChangeArrowheads="1"/>
          </p:cNvSpPr>
          <p:nvPr/>
        </p:nvSpPr>
        <p:spPr bwMode="auto">
          <a:xfrm>
            <a:off x="1982391" y="2116932"/>
            <a:ext cx="133882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500" b="1" dirty="0">
                <a:solidFill>
                  <a:schemeClr val="bg1"/>
                </a:solidFill>
                <a:cs typeface="+mn-ea"/>
                <a:sym typeface="+mn-lt"/>
              </a:rPr>
              <a:t>Add title text</a:t>
            </a:r>
            <a:endParaRPr lang="zh-CN" altLang="en-US" sz="1500" b="1" dirty="0">
              <a:cs typeface="+mn-ea"/>
              <a:sym typeface="+mn-lt"/>
            </a:endParaRPr>
          </a:p>
        </p:txBody>
      </p:sp>
      <p:sp>
        <p:nvSpPr>
          <p:cNvPr id="24" name="矩形 23"/>
          <p:cNvSpPr>
            <a:spLocks noChangeArrowheads="1"/>
          </p:cNvSpPr>
          <p:nvPr/>
        </p:nvSpPr>
        <p:spPr bwMode="auto">
          <a:xfrm>
            <a:off x="5829300" y="2127648"/>
            <a:ext cx="133882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500" b="1" dirty="0">
                <a:solidFill>
                  <a:schemeClr val="bg1"/>
                </a:solidFill>
                <a:cs typeface="+mn-ea"/>
                <a:sym typeface="+mn-lt"/>
              </a:rPr>
              <a:t>Add title text</a:t>
            </a:r>
            <a:endParaRPr lang="zh-CN" altLang="en-US" sz="1500" b="1" dirty="0">
              <a:cs typeface="+mn-ea"/>
              <a:sym typeface="+mn-lt"/>
            </a:endParaRPr>
          </a:p>
        </p:txBody>
      </p:sp>
      <p:sp>
        <p:nvSpPr>
          <p:cNvPr id="25" name="文本框 24"/>
          <p:cNvSpPr txBox="1">
            <a:spLocks noChangeArrowheads="1"/>
          </p:cNvSpPr>
          <p:nvPr/>
        </p:nvSpPr>
        <p:spPr bwMode="auto">
          <a:xfrm>
            <a:off x="8523685" y="4893469"/>
            <a:ext cx="463153"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125">
                <a:solidFill>
                  <a:srgbClr val="197519"/>
                </a:solidFill>
                <a:cs typeface="+mn-ea"/>
                <a:sym typeface="+mn-lt"/>
              </a:rPr>
              <a:t>12</a:t>
            </a:r>
            <a:endParaRPr lang="zh-CN" altLang="en-US" sz="1125">
              <a:solidFill>
                <a:srgbClr val="197519"/>
              </a:solidFill>
              <a:cs typeface="+mn-ea"/>
              <a:sym typeface="+mn-lt"/>
            </a:endParaRPr>
          </a:p>
        </p:txBody>
      </p:sp>
    </p:spTree>
    <p:extLst>
      <p:ext uri="{BB962C8B-B14F-4D97-AF65-F5344CB8AC3E}">
        <p14:creationId xmlns:p14="http://schemas.microsoft.com/office/powerpoint/2010/main" val="946792036"/>
      </p:ext>
    </p:ext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grpId="0" nodeType="withEffect">
                                  <p:stCondLst>
                                    <p:cond delay="0"/>
                                  </p:stCondLst>
                                  <p:childTnLst>
                                    <p:animRot by="21600000">
                                      <p:cBhvr>
                                        <p:cTn id="6" dur="2000" fill="hold"/>
                                        <p:tgtEl>
                                          <p:spTgt spid="28"/>
                                        </p:tgtEl>
                                        <p:attrNameLst>
                                          <p:attrName>r</p:attrName>
                                        </p:attrNameLst>
                                      </p:cBhvr>
                                    </p:animRot>
                                  </p:childTnLst>
                                </p:cTn>
                              </p:par>
                              <p:par>
                                <p:cTn id="7" presetID="8" presetClass="emph" presetSubtype="0" fill="hold" grpId="0" nodeType="withEffect">
                                  <p:stCondLst>
                                    <p:cond delay="0"/>
                                  </p:stCondLst>
                                  <p:childTnLst>
                                    <p:animRot by="21600000">
                                      <p:cBhvr>
                                        <p:cTn id="8" dur="2000" fill="hold"/>
                                        <p:tgtEl>
                                          <p:spTgt spid="29"/>
                                        </p:tgtEl>
                                        <p:attrNameLst>
                                          <p:attrName>r</p:attrName>
                                        </p:attrNameLst>
                                      </p:cBhvr>
                                    </p:animRot>
                                  </p:childTnLst>
                                </p:cTn>
                              </p:par>
                              <p:par>
                                <p:cTn id="9" presetID="8" presetClass="emph" presetSubtype="0" fill="hold" grpId="0" nodeType="withEffect">
                                  <p:stCondLst>
                                    <p:cond delay="0"/>
                                  </p:stCondLst>
                                  <p:childTnLst>
                                    <p:animRot by="21600000">
                                      <p:cBhvr>
                                        <p:cTn id="10" dur="2000" fill="hold"/>
                                        <p:tgtEl>
                                          <p:spTgt spid="30"/>
                                        </p:tgtEl>
                                        <p:attrNameLst>
                                          <p:attrName>r</p:attrName>
                                        </p:attrNameLst>
                                      </p:cBhvr>
                                    </p:animRot>
                                  </p:childTnLst>
                                </p:cTn>
                              </p:par>
                              <p:par>
                                <p:cTn id="11" presetID="8" presetClass="emph" presetSubtype="0" fill="hold" grpId="0" nodeType="withEffect">
                                  <p:stCondLst>
                                    <p:cond delay="0"/>
                                  </p:stCondLst>
                                  <p:childTnLst>
                                    <p:animRot by="21600000">
                                      <p:cBhvr>
                                        <p:cTn id="12" dur="2000" fill="hold"/>
                                        <p:tgtEl>
                                          <p:spTgt spid="31"/>
                                        </p:tgtEl>
                                        <p:attrNameLst>
                                          <p:attrName>r</p:attrName>
                                        </p:attrNameLst>
                                      </p:cBhvr>
                                    </p:animRot>
                                  </p:childTnLst>
                                </p:cTn>
                              </p:par>
                              <p:par>
                                <p:cTn id="13" presetID="8" presetClass="emph" presetSubtype="0" fill="hold" grpId="0" nodeType="withEffect">
                                  <p:stCondLst>
                                    <p:cond delay="0"/>
                                  </p:stCondLst>
                                  <p:childTnLst>
                                    <p:animRot by="21600000">
                                      <p:cBhvr>
                                        <p:cTn id="14" dur="2000" fill="hold"/>
                                        <p:tgtEl>
                                          <p:spTgt spid="32"/>
                                        </p:tgtEl>
                                        <p:attrNameLst>
                                          <p:attrName>r</p:attrName>
                                        </p:attrNameLst>
                                      </p:cBhvr>
                                    </p:animRot>
                                  </p:childTnLst>
                                </p:cTn>
                              </p:par>
                              <p:par>
                                <p:cTn id="15" presetID="2" presetClass="entr" presetSubtype="4" fill="hold" grpId="1"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ppt_x</p:attrName>
                                        </p:attrNameLst>
                                      </p:cBhvr>
                                      <p:tavLst>
                                        <p:tav tm="0">
                                          <p:val>
                                            <p:strVal val="#ppt_x"/>
                                          </p:val>
                                        </p:tav>
                                        <p:tav tm="100000">
                                          <p:val>
                                            <p:strVal val="#ppt_x"/>
                                          </p:val>
                                        </p:tav>
                                      </p:tavLst>
                                    </p:anim>
                                    <p:anim calcmode="lin" valueType="num">
                                      <p:cBhvr>
                                        <p:cTn id="18" dur="500" fill="hold"/>
                                        <p:tgtEl>
                                          <p:spTgt spid="28"/>
                                        </p:tgtEl>
                                        <p:attrNameLst>
                                          <p:attrName>ppt_y</p:attrName>
                                        </p:attrNameLst>
                                      </p:cBhvr>
                                      <p:tavLst>
                                        <p:tav tm="0">
                                          <p:val>
                                            <p:strVal val="1+#ppt_h/2"/>
                                          </p:val>
                                        </p:tav>
                                        <p:tav tm="100000">
                                          <p:val>
                                            <p:strVal val="#ppt_y"/>
                                          </p:val>
                                        </p:tav>
                                      </p:tavLst>
                                    </p:anim>
                                  </p:childTnLst>
                                </p:cTn>
                              </p:par>
                              <p:par>
                                <p:cTn id="19" presetID="2" presetClass="entr" presetSubtype="4" fill="hold" grpId="1"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ppt_x</p:attrName>
                                        </p:attrNameLst>
                                      </p:cBhvr>
                                      <p:tavLst>
                                        <p:tav tm="0">
                                          <p:val>
                                            <p:strVal val="#ppt_x"/>
                                          </p:val>
                                        </p:tav>
                                        <p:tav tm="100000">
                                          <p:val>
                                            <p:strVal val="#ppt_x"/>
                                          </p:val>
                                        </p:tav>
                                      </p:tavLst>
                                    </p:anim>
                                    <p:anim calcmode="lin" valueType="num">
                                      <p:cBhvr>
                                        <p:cTn id="22" dur="500" fill="hold"/>
                                        <p:tgtEl>
                                          <p:spTgt spid="29"/>
                                        </p:tgtEl>
                                        <p:attrNameLst>
                                          <p:attrName>ppt_y</p:attrName>
                                        </p:attrNameLst>
                                      </p:cBhvr>
                                      <p:tavLst>
                                        <p:tav tm="0">
                                          <p:val>
                                            <p:strVal val="1+#ppt_h/2"/>
                                          </p:val>
                                        </p:tav>
                                        <p:tav tm="100000">
                                          <p:val>
                                            <p:strVal val="#ppt_y"/>
                                          </p:val>
                                        </p:tav>
                                      </p:tavLst>
                                    </p:anim>
                                  </p:childTnLst>
                                </p:cTn>
                              </p:par>
                              <p:par>
                                <p:cTn id="23" presetID="2" presetClass="entr" presetSubtype="4" fill="hold" grpId="1" nodeType="with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ppt_x</p:attrName>
                                        </p:attrNameLst>
                                      </p:cBhvr>
                                      <p:tavLst>
                                        <p:tav tm="0">
                                          <p:val>
                                            <p:strVal val="#ppt_x"/>
                                          </p:val>
                                        </p:tav>
                                        <p:tav tm="100000">
                                          <p:val>
                                            <p:strVal val="#ppt_x"/>
                                          </p:val>
                                        </p:tav>
                                      </p:tavLst>
                                    </p:anim>
                                    <p:anim calcmode="lin" valueType="num">
                                      <p:cBhvr>
                                        <p:cTn id="26" dur="500" fill="hold"/>
                                        <p:tgtEl>
                                          <p:spTgt spid="30"/>
                                        </p:tgtEl>
                                        <p:attrNameLst>
                                          <p:attrName>ppt_y</p:attrName>
                                        </p:attrNameLst>
                                      </p:cBhvr>
                                      <p:tavLst>
                                        <p:tav tm="0">
                                          <p:val>
                                            <p:strVal val="1+#ppt_h/2"/>
                                          </p:val>
                                        </p:tav>
                                        <p:tav tm="100000">
                                          <p:val>
                                            <p:strVal val="#ppt_y"/>
                                          </p:val>
                                        </p:tav>
                                      </p:tavLst>
                                    </p:anim>
                                  </p:childTnLst>
                                </p:cTn>
                              </p:par>
                              <p:par>
                                <p:cTn id="27" presetID="2" presetClass="entr" presetSubtype="4" fill="hold" grpId="1" nodeType="with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p:cTn id="29" dur="500" fill="hold"/>
                                        <p:tgtEl>
                                          <p:spTgt spid="31"/>
                                        </p:tgtEl>
                                        <p:attrNameLst>
                                          <p:attrName>ppt_x</p:attrName>
                                        </p:attrNameLst>
                                      </p:cBhvr>
                                      <p:tavLst>
                                        <p:tav tm="0">
                                          <p:val>
                                            <p:strVal val="#ppt_x"/>
                                          </p:val>
                                        </p:tav>
                                        <p:tav tm="100000">
                                          <p:val>
                                            <p:strVal val="#ppt_x"/>
                                          </p:val>
                                        </p:tav>
                                      </p:tavLst>
                                    </p:anim>
                                    <p:anim calcmode="lin" valueType="num">
                                      <p:cBhvr>
                                        <p:cTn id="30" dur="500" fill="hold"/>
                                        <p:tgtEl>
                                          <p:spTgt spid="31"/>
                                        </p:tgtEl>
                                        <p:attrNameLst>
                                          <p:attrName>ppt_y</p:attrName>
                                        </p:attrNameLst>
                                      </p:cBhvr>
                                      <p:tavLst>
                                        <p:tav tm="0">
                                          <p:val>
                                            <p:strVal val="1+#ppt_h/2"/>
                                          </p:val>
                                        </p:tav>
                                        <p:tav tm="100000">
                                          <p:val>
                                            <p:strVal val="#ppt_y"/>
                                          </p:val>
                                        </p:tav>
                                      </p:tavLst>
                                    </p:anim>
                                  </p:childTnLst>
                                </p:cTn>
                              </p:par>
                              <p:par>
                                <p:cTn id="31" presetID="2" presetClass="entr" presetSubtype="4" fill="hold" grpId="1" nodeType="with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p:cTn id="33" dur="500" fill="hold"/>
                                        <p:tgtEl>
                                          <p:spTgt spid="32"/>
                                        </p:tgtEl>
                                        <p:attrNameLst>
                                          <p:attrName>ppt_x</p:attrName>
                                        </p:attrNameLst>
                                      </p:cBhvr>
                                      <p:tavLst>
                                        <p:tav tm="0">
                                          <p:val>
                                            <p:strVal val="#ppt_x"/>
                                          </p:val>
                                        </p:tav>
                                        <p:tav tm="100000">
                                          <p:val>
                                            <p:strVal val="#ppt_x"/>
                                          </p:val>
                                        </p:tav>
                                      </p:tavLst>
                                    </p:anim>
                                    <p:anim calcmode="lin" valueType="num">
                                      <p:cBhvr>
                                        <p:cTn id="34" dur="500" fill="hold"/>
                                        <p:tgtEl>
                                          <p:spTgt spid="32"/>
                                        </p:tgtEl>
                                        <p:attrNameLst>
                                          <p:attrName>ppt_y</p:attrName>
                                        </p:attrNameLst>
                                      </p:cBhvr>
                                      <p:tavLst>
                                        <p:tav tm="0">
                                          <p:val>
                                            <p:strVal val="1+#ppt_h/2"/>
                                          </p:val>
                                        </p:tav>
                                        <p:tav tm="100000">
                                          <p:val>
                                            <p:strVal val="#ppt_y"/>
                                          </p:val>
                                        </p:tav>
                                      </p:tavLst>
                                    </p:anim>
                                  </p:childTnLst>
                                </p:cTn>
                              </p:par>
                              <p:par>
                                <p:cTn id="35" presetID="53" presetClass="entr" presetSubtype="16" fill="hold" nodeType="withEffect">
                                  <p:stCondLst>
                                    <p:cond delay="400"/>
                                  </p:stCondLst>
                                  <p:childTnLst>
                                    <p:set>
                                      <p:cBhvr>
                                        <p:cTn id="36" dur="1" fill="hold">
                                          <p:stCondLst>
                                            <p:cond delay="0"/>
                                          </p:stCondLst>
                                        </p:cTn>
                                        <p:tgtEl>
                                          <p:spTgt spid="4100"/>
                                        </p:tgtEl>
                                        <p:attrNameLst>
                                          <p:attrName>style.visibility</p:attrName>
                                        </p:attrNameLst>
                                      </p:cBhvr>
                                      <p:to>
                                        <p:strVal val="visible"/>
                                      </p:to>
                                    </p:set>
                                    <p:anim calcmode="lin" valueType="num">
                                      <p:cBhvr>
                                        <p:cTn id="37" dur="500" fill="hold"/>
                                        <p:tgtEl>
                                          <p:spTgt spid="4100"/>
                                        </p:tgtEl>
                                        <p:attrNameLst>
                                          <p:attrName>ppt_w</p:attrName>
                                        </p:attrNameLst>
                                      </p:cBhvr>
                                      <p:tavLst>
                                        <p:tav tm="0">
                                          <p:val>
                                            <p:fltVal val="0"/>
                                          </p:val>
                                        </p:tav>
                                        <p:tav tm="100000">
                                          <p:val>
                                            <p:strVal val="#ppt_w"/>
                                          </p:val>
                                        </p:tav>
                                      </p:tavLst>
                                    </p:anim>
                                    <p:anim calcmode="lin" valueType="num">
                                      <p:cBhvr>
                                        <p:cTn id="38" dur="500" fill="hold"/>
                                        <p:tgtEl>
                                          <p:spTgt spid="4100"/>
                                        </p:tgtEl>
                                        <p:attrNameLst>
                                          <p:attrName>ppt_h</p:attrName>
                                        </p:attrNameLst>
                                      </p:cBhvr>
                                      <p:tavLst>
                                        <p:tav tm="0">
                                          <p:val>
                                            <p:fltVal val="0"/>
                                          </p:val>
                                        </p:tav>
                                        <p:tav tm="100000">
                                          <p:val>
                                            <p:strVal val="#ppt_h"/>
                                          </p:val>
                                        </p:tav>
                                      </p:tavLst>
                                    </p:anim>
                                    <p:animEffect transition="in" filter="fade">
                                      <p:cBhvr>
                                        <p:cTn id="39" dur="500"/>
                                        <p:tgtEl>
                                          <p:spTgt spid="4100"/>
                                        </p:tgtEl>
                                      </p:cBhvr>
                                    </p:animEffect>
                                  </p:childTnLst>
                                </p:cTn>
                              </p:par>
                              <p:par>
                                <p:cTn id="40" presetID="22" presetClass="entr" presetSubtype="2" fill="hold" grpId="0" nodeType="withEffect">
                                  <p:stCondLst>
                                    <p:cond delay="900"/>
                                  </p:stCondLst>
                                  <p:childTnLst>
                                    <p:set>
                                      <p:cBhvr>
                                        <p:cTn id="41" dur="1" fill="hold">
                                          <p:stCondLst>
                                            <p:cond delay="0"/>
                                          </p:stCondLst>
                                        </p:cTn>
                                        <p:tgtEl>
                                          <p:spTgt spid="130"/>
                                        </p:tgtEl>
                                        <p:attrNameLst>
                                          <p:attrName>style.visibility</p:attrName>
                                        </p:attrNameLst>
                                      </p:cBhvr>
                                      <p:to>
                                        <p:strVal val="visible"/>
                                      </p:to>
                                    </p:set>
                                    <p:animEffect transition="in" filter="wipe(right)">
                                      <p:cBhvr>
                                        <p:cTn id="42" dur="500"/>
                                        <p:tgtEl>
                                          <p:spTgt spid="130"/>
                                        </p:tgtEl>
                                      </p:cBhvr>
                                    </p:animEffect>
                                  </p:childTnLst>
                                </p:cTn>
                              </p:par>
                              <p:par>
                                <p:cTn id="43" presetID="22" presetClass="entr" presetSubtype="8" fill="hold" grpId="0" nodeType="withEffect">
                                  <p:stCondLst>
                                    <p:cond delay="130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par>
                                <p:cTn id="46" presetID="22" presetClass="entr" presetSubtype="1" fill="hold" grpId="0" nodeType="withEffect">
                                  <p:stCondLst>
                                    <p:cond delay="1700"/>
                                  </p:stCondLst>
                                  <p:childTnLst>
                                    <p:set>
                                      <p:cBhvr>
                                        <p:cTn id="47" dur="1" fill="hold">
                                          <p:stCondLst>
                                            <p:cond delay="0"/>
                                          </p:stCondLst>
                                        </p:cTn>
                                        <p:tgtEl>
                                          <p:spTgt spid="22"/>
                                        </p:tgtEl>
                                        <p:attrNameLst>
                                          <p:attrName>style.visibility</p:attrName>
                                        </p:attrNameLst>
                                      </p:cBhvr>
                                      <p:to>
                                        <p:strVal val="visible"/>
                                      </p:to>
                                    </p:set>
                                    <p:animEffect transition="in" filter="wipe(up)">
                                      <p:cBhvr>
                                        <p:cTn id="48" dur="500"/>
                                        <p:tgtEl>
                                          <p:spTgt spid="22"/>
                                        </p:tgtEl>
                                      </p:cBhvr>
                                    </p:animEffect>
                                  </p:childTnLst>
                                </p:cTn>
                              </p:par>
                              <p:par>
                                <p:cTn id="49" presetID="22" presetClass="entr" presetSubtype="8" fill="hold" grpId="0" nodeType="withEffect">
                                  <p:stCondLst>
                                    <p:cond delay="1000"/>
                                  </p:stCondLst>
                                  <p:childTnLst>
                                    <p:set>
                                      <p:cBhvr>
                                        <p:cTn id="50" dur="1" fill="hold">
                                          <p:stCondLst>
                                            <p:cond delay="0"/>
                                          </p:stCondLst>
                                        </p:cTn>
                                        <p:tgtEl>
                                          <p:spTgt spid="15466"/>
                                        </p:tgtEl>
                                        <p:attrNameLst>
                                          <p:attrName>style.visibility</p:attrName>
                                        </p:attrNameLst>
                                      </p:cBhvr>
                                      <p:to>
                                        <p:strVal val="visible"/>
                                      </p:to>
                                    </p:set>
                                    <p:animEffect transition="in" filter="wipe(left)">
                                      <p:cBhvr>
                                        <p:cTn id="51" dur="500"/>
                                        <p:tgtEl>
                                          <p:spTgt spid="15466"/>
                                        </p:tgtEl>
                                      </p:cBhvr>
                                    </p:animEffect>
                                  </p:childTnLst>
                                </p:cTn>
                              </p:par>
                              <p:par>
                                <p:cTn id="52" presetID="22" presetClass="entr" presetSubtype="8" fill="hold" grpId="0" nodeType="withEffect">
                                  <p:stCondLst>
                                    <p:cond delay="1500"/>
                                  </p:stCondLst>
                                  <p:childTnLst>
                                    <p:set>
                                      <p:cBhvr>
                                        <p:cTn id="53" dur="1" fill="hold">
                                          <p:stCondLst>
                                            <p:cond delay="0"/>
                                          </p:stCondLst>
                                        </p:cTn>
                                        <p:tgtEl>
                                          <p:spTgt spid="24"/>
                                        </p:tgtEl>
                                        <p:attrNameLst>
                                          <p:attrName>style.visibility</p:attrName>
                                        </p:attrNameLst>
                                      </p:cBhvr>
                                      <p:to>
                                        <p:strVal val="visible"/>
                                      </p:to>
                                    </p:set>
                                    <p:animEffect transition="in" filter="wipe(left)">
                                      <p:cBhvr>
                                        <p:cTn id="54" dur="500"/>
                                        <p:tgtEl>
                                          <p:spTgt spid="24"/>
                                        </p:tgtEl>
                                      </p:cBhvr>
                                    </p:animEffect>
                                  </p:childTnLst>
                                </p:cTn>
                              </p:par>
                              <p:par>
                                <p:cTn id="55" presetID="22" presetClass="entr" presetSubtype="1" fill="hold" grpId="0" nodeType="withEffect">
                                  <p:stCondLst>
                                    <p:cond delay="190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1000"/>
                                        <p:tgtEl>
                                          <p:spTgt spid="25"/>
                                        </p:tgtEl>
                                      </p:cBhvr>
                                    </p:animEffect>
                                    <p:anim calcmode="lin" valueType="num">
                                      <p:cBhvr>
                                        <p:cTn id="61" dur="1000" fill="hold"/>
                                        <p:tgtEl>
                                          <p:spTgt spid="25"/>
                                        </p:tgtEl>
                                        <p:attrNameLst>
                                          <p:attrName>ppt_x</p:attrName>
                                        </p:attrNameLst>
                                      </p:cBhvr>
                                      <p:tavLst>
                                        <p:tav tm="0">
                                          <p:val>
                                            <p:strVal val="#ppt_x"/>
                                          </p:val>
                                        </p:tav>
                                        <p:tav tm="100000">
                                          <p:val>
                                            <p:strVal val="#ppt_x"/>
                                          </p:val>
                                        </p:tav>
                                      </p:tavLst>
                                    </p:anim>
                                    <p:anim calcmode="lin" valueType="num">
                                      <p:cBhvr>
                                        <p:cTn id="6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6" grpId="0" animBg="1"/>
      <p:bldP spid="130" grpId="0"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22" grpId="0"/>
      <p:bldP spid="23" grpId="0"/>
      <p:bldP spid="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 name="等腰三角形 19"/>
          <p:cNvSpPr>
            <a:spLocks noChangeArrowheads="1"/>
          </p:cNvSpPr>
          <p:nvPr/>
        </p:nvSpPr>
        <p:spPr bwMode="auto">
          <a:xfrm rot="9233090">
            <a:off x="8315325" y="4995863"/>
            <a:ext cx="91679" cy="78581"/>
          </a:xfrm>
          <a:prstGeom prst="triangle">
            <a:avLst>
              <a:gd name="adj" fmla="val 50000"/>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en-US" sz="1013">
              <a:solidFill>
                <a:srgbClr val="197519"/>
              </a:solidFill>
              <a:cs typeface="+mn-ea"/>
              <a:sym typeface="+mn-lt"/>
            </a:endParaRPr>
          </a:p>
        </p:txBody>
      </p:sp>
      <p:sp>
        <p:nvSpPr>
          <p:cNvPr id="21" name="等腰三角形 20"/>
          <p:cNvSpPr>
            <a:spLocks noChangeArrowheads="1"/>
          </p:cNvSpPr>
          <p:nvPr/>
        </p:nvSpPr>
        <p:spPr bwMode="auto">
          <a:xfrm rot="-6030424">
            <a:off x="8134946" y="4976218"/>
            <a:ext cx="135731" cy="117872"/>
          </a:xfrm>
          <a:prstGeom prst="triangle">
            <a:avLst>
              <a:gd name="adj" fmla="val 50000"/>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en-US" sz="1013">
              <a:solidFill>
                <a:srgbClr val="197519"/>
              </a:solidFill>
              <a:cs typeface="+mn-ea"/>
              <a:sym typeface="+mn-lt"/>
            </a:endParaRPr>
          </a:p>
        </p:txBody>
      </p:sp>
      <p:sp>
        <p:nvSpPr>
          <p:cNvPr id="22" name="等腰三角形 21"/>
          <p:cNvSpPr>
            <a:spLocks noChangeArrowheads="1"/>
          </p:cNvSpPr>
          <p:nvPr/>
        </p:nvSpPr>
        <p:spPr bwMode="auto">
          <a:xfrm rot="-228606">
            <a:off x="8476060" y="4982767"/>
            <a:ext cx="91678" cy="78581"/>
          </a:xfrm>
          <a:prstGeom prst="triangle">
            <a:avLst>
              <a:gd name="adj" fmla="val 50000"/>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en-US" sz="1013">
              <a:solidFill>
                <a:srgbClr val="197519"/>
              </a:solidFill>
              <a:cs typeface="+mn-ea"/>
              <a:sym typeface="+mn-lt"/>
            </a:endParaRPr>
          </a:p>
        </p:txBody>
      </p:sp>
      <p:sp>
        <p:nvSpPr>
          <p:cNvPr id="23" name="等腰三角形 22"/>
          <p:cNvSpPr>
            <a:spLocks noChangeArrowheads="1"/>
          </p:cNvSpPr>
          <p:nvPr/>
        </p:nvSpPr>
        <p:spPr bwMode="auto">
          <a:xfrm rot="-3389783">
            <a:off x="8280798" y="4929188"/>
            <a:ext cx="44053" cy="36910"/>
          </a:xfrm>
          <a:prstGeom prst="triangle">
            <a:avLst>
              <a:gd name="adj" fmla="val 50000"/>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en-US" sz="1013">
              <a:solidFill>
                <a:srgbClr val="197519"/>
              </a:solidFill>
              <a:cs typeface="+mn-ea"/>
              <a:sym typeface="+mn-lt"/>
            </a:endParaRPr>
          </a:p>
        </p:txBody>
      </p:sp>
      <p:sp>
        <p:nvSpPr>
          <p:cNvPr id="24" name="等腰三角形 23"/>
          <p:cNvSpPr>
            <a:spLocks noChangeArrowheads="1"/>
          </p:cNvSpPr>
          <p:nvPr/>
        </p:nvSpPr>
        <p:spPr bwMode="auto">
          <a:xfrm rot="8748521">
            <a:off x="8422481" y="4993482"/>
            <a:ext cx="44054" cy="36910"/>
          </a:xfrm>
          <a:prstGeom prst="triangle">
            <a:avLst>
              <a:gd name="adj" fmla="val 50000"/>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en-US" sz="1013">
              <a:solidFill>
                <a:srgbClr val="197519"/>
              </a:solidFill>
              <a:cs typeface="+mn-ea"/>
              <a:sym typeface="+mn-lt"/>
            </a:endParaRPr>
          </a:p>
        </p:txBody>
      </p:sp>
      <p:cxnSp>
        <p:nvCxnSpPr>
          <p:cNvPr id="5" name="直接连接符 4"/>
          <p:cNvCxnSpPr/>
          <p:nvPr/>
        </p:nvCxnSpPr>
        <p:spPr>
          <a:xfrm>
            <a:off x="0" y="2255044"/>
            <a:ext cx="9144000" cy="0"/>
          </a:xfrm>
          <a:prstGeom prst="line">
            <a:avLst/>
          </a:prstGeom>
          <a:ln w="107950">
            <a:solidFill>
              <a:srgbClr val="00913A"/>
            </a:solidFill>
          </a:ln>
        </p:spPr>
        <p:style>
          <a:lnRef idx="1">
            <a:schemeClr val="accent1"/>
          </a:lnRef>
          <a:fillRef idx="0">
            <a:schemeClr val="accent1"/>
          </a:fillRef>
          <a:effectRef idx="0">
            <a:schemeClr val="accent1"/>
          </a:effectRef>
          <a:fontRef idx="minor">
            <a:schemeClr val="tx1"/>
          </a:fontRef>
        </p:style>
      </p:cxnSp>
      <p:sp>
        <p:nvSpPr>
          <p:cNvPr id="6" name="Freeform 17"/>
          <p:cNvSpPr>
            <a:spLocks noEditPoints="1" noChangeArrowheads="1"/>
          </p:cNvSpPr>
          <p:nvPr/>
        </p:nvSpPr>
        <p:spPr bwMode="auto">
          <a:xfrm>
            <a:off x="1203723" y="1456135"/>
            <a:ext cx="577453" cy="754856"/>
          </a:xfrm>
          <a:custGeom>
            <a:avLst/>
            <a:gdLst>
              <a:gd name="T0" fmla="*/ 31 w 62"/>
              <a:gd name="T1" fmla="*/ 0 h 90"/>
              <a:gd name="T2" fmla="*/ 53 w 62"/>
              <a:gd name="T3" fmla="*/ 9 h 90"/>
              <a:gd name="T4" fmla="*/ 62 w 62"/>
              <a:gd name="T5" fmla="*/ 30 h 90"/>
              <a:gd name="T6" fmla="*/ 53 w 62"/>
              <a:gd name="T7" fmla="*/ 52 h 90"/>
              <a:gd name="T8" fmla="*/ 32 w 62"/>
              <a:gd name="T9" fmla="*/ 90 h 90"/>
              <a:gd name="T10" fmla="*/ 9 w 62"/>
              <a:gd name="T11" fmla="*/ 52 h 90"/>
              <a:gd name="T12" fmla="*/ 0 w 62"/>
              <a:gd name="T13" fmla="*/ 30 h 90"/>
              <a:gd name="T14" fmla="*/ 9 w 62"/>
              <a:gd name="T15" fmla="*/ 9 h 90"/>
              <a:gd name="T16" fmla="*/ 31 w 62"/>
              <a:gd name="T17" fmla="*/ 0 h 90"/>
              <a:gd name="T18" fmla="*/ 44 w 62"/>
              <a:gd name="T19" fmla="*/ 18 h 90"/>
              <a:gd name="T20" fmla="*/ 31 w 62"/>
              <a:gd name="T21" fmla="*/ 12 h 90"/>
              <a:gd name="T22" fmla="*/ 18 w 62"/>
              <a:gd name="T23" fmla="*/ 18 h 90"/>
              <a:gd name="T24" fmla="*/ 13 w 62"/>
              <a:gd name="T25" fmla="*/ 30 h 90"/>
              <a:gd name="T26" fmla="*/ 18 w 62"/>
              <a:gd name="T27" fmla="*/ 43 h 90"/>
              <a:gd name="T28" fmla="*/ 31 w 62"/>
              <a:gd name="T29" fmla="*/ 49 h 90"/>
              <a:gd name="T30" fmla="*/ 44 w 62"/>
              <a:gd name="T31" fmla="*/ 43 h 90"/>
              <a:gd name="T32" fmla="*/ 49 w 62"/>
              <a:gd name="T33" fmla="*/ 30 h 90"/>
              <a:gd name="T34" fmla="*/ 44 w 62"/>
              <a:gd name="T35"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90">
                <a:moveTo>
                  <a:pt x="31" y="0"/>
                </a:moveTo>
                <a:cubicBezTo>
                  <a:pt x="39" y="0"/>
                  <a:pt x="47" y="3"/>
                  <a:pt x="53" y="9"/>
                </a:cubicBezTo>
                <a:cubicBezTo>
                  <a:pt x="58" y="14"/>
                  <a:pt x="62" y="22"/>
                  <a:pt x="62" y="30"/>
                </a:cubicBezTo>
                <a:cubicBezTo>
                  <a:pt x="62" y="39"/>
                  <a:pt x="58" y="47"/>
                  <a:pt x="53" y="52"/>
                </a:cubicBezTo>
                <a:cubicBezTo>
                  <a:pt x="32" y="90"/>
                  <a:pt x="32" y="90"/>
                  <a:pt x="32" y="90"/>
                </a:cubicBezTo>
                <a:cubicBezTo>
                  <a:pt x="32" y="90"/>
                  <a:pt x="15" y="62"/>
                  <a:pt x="9" y="52"/>
                </a:cubicBezTo>
                <a:cubicBezTo>
                  <a:pt x="3" y="46"/>
                  <a:pt x="0" y="39"/>
                  <a:pt x="0" y="30"/>
                </a:cubicBezTo>
                <a:cubicBezTo>
                  <a:pt x="0" y="22"/>
                  <a:pt x="4" y="14"/>
                  <a:pt x="9" y="9"/>
                </a:cubicBezTo>
                <a:cubicBezTo>
                  <a:pt x="15" y="3"/>
                  <a:pt x="22" y="0"/>
                  <a:pt x="31" y="0"/>
                </a:cubicBezTo>
                <a:close/>
                <a:moveTo>
                  <a:pt x="44" y="18"/>
                </a:moveTo>
                <a:cubicBezTo>
                  <a:pt x="40" y="14"/>
                  <a:pt x="36" y="12"/>
                  <a:pt x="31" y="12"/>
                </a:cubicBezTo>
                <a:cubicBezTo>
                  <a:pt x="26" y="12"/>
                  <a:pt x="21" y="14"/>
                  <a:pt x="18" y="18"/>
                </a:cubicBezTo>
                <a:cubicBezTo>
                  <a:pt x="15" y="21"/>
                  <a:pt x="13" y="25"/>
                  <a:pt x="13" y="30"/>
                </a:cubicBezTo>
                <a:cubicBezTo>
                  <a:pt x="13" y="35"/>
                  <a:pt x="15" y="40"/>
                  <a:pt x="18" y="43"/>
                </a:cubicBezTo>
                <a:cubicBezTo>
                  <a:pt x="21" y="47"/>
                  <a:pt x="26" y="49"/>
                  <a:pt x="31" y="49"/>
                </a:cubicBezTo>
                <a:cubicBezTo>
                  <a:pt x="36" y="49"/>
                  <a:pt x="40" y="47"/>
                  <a:pt x="44" y="43"/>
                </a:cubicBezTo>
                <a:cubicBezTo>
                  <a:pt x="47" y="40"/>
                  <a:pt x="49" y="35"/>
                  <a:pt x="49" y="30"/>
                </a:cubicBezTo>
                <a:cubicBezTo>
                  <a:pt x="49" y="25"/>
                  <a:pt x="47" y="21"/>
                  <a:pt x="44" y="18"/>
                </a:cubicBezTo>
                <a:close/>
              </a:path>
            </a:pathLst>
          </a:custGeom>
          <a:solidFill>
            <a:srgbClr val="1975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sp>
        <p:nvSpPr>
          <p:cNvPr id="8" name="Freeform 17"/>
          <p:cNvSpPr>
            <a:spLocks noEditPoints="1" noChangeArrowheads="1"/>
          </p:cNvSpPr>
          <p:nvPr/>
        </p:nvSpPr>
        <p:spPr bwMode="auto">
          <a:xfrm>
            <a:off x="3634979" y="1456135"/>
            <a:ext cx="578644" cy="754856"/>
          </a:xfrm>
          <a:custGeom>
            <a:avLst/>
            <a:gdLst>
              <a:gd name="T0" fmla="*/ 31 w 62"/>
              <a:gd name="T1" fmla="*/ 0 h 90"/>
              <a:gd name="T2" fmla="*/ 53 w 62"/>
              <a:gd name="T3" fmla="*/ 9 h 90"/>
              <a:gd name="T4" fmla="*/ 62 w 62"/>
              <a:gd name="T5" fmla="*/ 30 h 90"/>
              <a:gd name="T6" fmla="*/ 53 w 62"/>
              <a:gd name="T7" fmla="*/ 52 h 90"/>
              <a:gd name="T8" fmla="*/ 32 w 62"/>
              <a:gd name="T9" fmla="*/ 90 h 90"/>
              <a:gd name="T10" fmla="*/ 9 w 62"/>
              <a:gd name="T11" fmla="*/ 52 h 90"/>
              <a:gd name="T12" fmla="*/ 0 w 62"/>
              <a:gd name="T13" fmla="*/ 30 h 90"/>
              <a:gd name="T14" fmla="*/ 9 w 62"/>
              <a:gd name="T15" fmla="*/ 9 h 90"/>
              <a:gd name="T16" fmla="*/ 31 w 62"/>
              <a:gd name="T17" fmla="*/ 0 h 90"/>
              <a:gd name="T18" fmla="*/ 44 w 62"/>
              <a:gd name="T19" fmla="*/ 18 h 90"/>
              <a:gd name="T20" fmla="*/ 31 w 62"/>
              <a:gd name="T21" fmla="*/ 12 h 90"/>
              <a:gd name="T22" fmla="*/ 18 w 62"/>
              <a:gd name="T23" fmla="*/ 18 h 90"/>
              <a:gd name="T24" fmla="*/ 13 w 62"/>
              <a:gd name="T25" fmla="*/ 30 h 90"/>
              <a:gd name="T26" fmla="*/ 18 w 62"/>
              <a:gd name="T27" fmla="*/ 43 h 90"/>
              <a:gd name="T28" fmla="*/ 31 w 62"/>
              <a:gd name="T29" fmla="*/ 49 h 90"/>
              <a:gd name="T30" fmla="*/ 44 w 62"/>
              <a:gd name="T31" fmla="*/ 43 h 90"/>
              <a:gd name="T32" fmla="*/ 49 w 62"/>
              <a:gd name="T33" fmla="*/ 30 h 90"/>
              <a:gd name="T34" fmla="*/ 44 w 62"/>
              <a:gd name="T35"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90">
                <a:moveTo>
                  <a:pt x="31" y="0"/>
                </a:moveTo>
                <a:cubicBezTo>
                  <a:pt x="39" y="0"/>
                  <a:pt x="47" y="3"/>
                  <a:pt x="53" y="9"/>
                </a:cubicBezTo>
                <a:cubicBezTo>
                  <a:pt x="58" y="14"/>
                  <a:pt x="62" y="22"/>
                  <a:pt x="62" y="30"/>
                </a:cubicBezTo>
                <a:cubicBezTo>
                  <a:pt x="62" y="39"/>
                  <a:pt x="58" y="47"/>
                  <a:pt x="53" y="52"/>
                </a:cubicBezTo>
                <a:cubicBezTo>
                  <a:pt x="32" y="90"/>
                  <a:pt x="32" y="90"/>
                  <a:pt x="32" y="90"/>
                </a:cubicBezTo>
                <a:cubicBezTo>
                  <a:pt x="32" y="90"/>
                  <a:pt x="15" y="62"/>
                  <a:pt x="9" y="52"/>
                </a:cubicBezTo>
                <a:cubicBezTo>
                  <a:pt x="3" y="46"/>
                  <a:pt x="0" y="39"/>
                  <a:pt x="0" y="30"/>
                </a:cubicBezTo>
                <a:cubicBezTo>
                  <a:pt x="0" y="22"/>
                  <a:pt x="4" y="14"/>
                  <a:pt x="9" y="9"/>
                </a:cubicBezTo>
                <a:cubicBezTo>
                  <a:pt x="15" y="3"/>
                  <a:pt x="22" y="0"/>
                  <a:pt x="31" y="0"/>
                </a:cubicBezTo>
                <a:close/>
                <a:moveTo>
                  <a:pt x="44" y="18"/>
                </a:moveTo>
                <a:cubicBezTo>
                  <a:pt x="40" y="14"/>
                  <a:pt x="36" y="12"/>
                  <a:pt x="31" y="12"/>
                </a:cubicBezTo>
                <a:cubicBezTo>
                  <a:pt x="26" y="12"/>
                  <a:pt x="21" y="14"/>
                  <a:pt x="18" y="18"/>
                </a:cubicBezTo>
                <a:cubicBezTo>
                  <a:pt x="15" y="21"/>
                  <a:pt x="13" y="25"/>
                  <a:pt x="13" y="30"/>
                </a:cubicBezTo>
                <a:cubicBezTo>
                  <a:pt x="13" y="35"/>
                  <a:pt x="15" y="40"/>
                  <a:pt x="18" y="43"/>
                </a:cubicBezTo>
                <a:cubicBezTo>
                  <a:pt x="21" y="47"/>
                  <a:pt x="26" y="49"/>
                  <a:pt x="31" y="49"/>
                </a:cubicBezTo>
                <a:cubicBezTo>
                  <a:pt x="36" y="49"/>
                  <a:pt x="40" y="47"/>
                  <a:pt x="44" y="43"/>
                </a:cubicBezTo>
                <a:cubicBezTo>
                  <a:pt x="47" y="40"/>
                  <a:pt x="49" y="35"/>
                  <a:pt x="49" y="30"/>
                </a:cubicBezTo>
                <a:cubicBezTo>
                  <a:pt x="49" y="25"/>
                  <a:pt x="47" y="21"/>
                  <a:pt x="44" y="18"/>
                </a:cubicBezTo>
                <a:close/>
              </a:path>
            </a:pathLst>
          </a:custGeom>
          <a:solidFill>
            <a:srgbClr val="1975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sp>
        <p:nvSpPr>
          <p:cNvPr id="10" name="Freeform 17"/>
          <p:cNvSpPr>
            <a:spLocks noEditPoints="1" noChangeArrowheads="1"/>
          </p:cNvSpPr>
          <p:nvPr/>
        </p:nvSpPr>
        <p:spPr bwMode="auto">
          <a:xfrm>
            <a:off x="6067425" y="1456135"/>
            <a:ext cx="578644" cy="754856"/>
          </a:xfrm>
          <a:custGeom>
            <a:avLst/>
            <a:gdLst>
              <a:gd name="T0" fmla="*/ 31 w 62"/>
              <a:gd name="T1" fmla="*/ 0 h 90"/>
              <a:gd name="T2" fmla="*/ 53 w 62"/>
              <a:gd name="T3" fmla="*/ 9 h 90"/>
              <a:gd name="T4" fmla="*/ 62 w 62"/>
              <a:gd name="T5" fmla="*/ 30 h 90"/>
              <a:gd name="T6" fmla="*/ 53 w 62"/>
              <a:gd name="T7" fmla="*/ 52 h 90"/>
              <a:gd name="T8" fmla="*/ 32 w 62"/>
              <a:gd name="T9" fmla="*/ 90 h 90"/>
              <a:gd name="T10" fmla="*/ 9 w 62"/>
              <a:gd name="T11" fmla="*/ 52 h 90"/>
              <a:gd name="T12" fmla="*/ 0 w 62"/>
              <a:gd name="T13" fmla="*/ 30 h 90"/>
              <a:gd name="T14" fmla="*/ 9 w 62"/>
              <a:gd name="T15" fmla="*/ 9 h 90"/>
              <a:gd name="T16" fmla="*/ 31 w 62"/>
              <a:gd name="T17" fmla="*/ 0 h 90"/>
              <a:gd name="T18" fmla="*/ 44 w 62"/>
              <a:gd name="T19" fmla="*/ 18 h 90"/>
              <a:gd name="T20" fmla="*/ 31 w 62"/>
              <a:gd name="T21" fmla="*/ 12 h 90"/>
              <a:gd name="T22" fmla="*/ 18 w 62"/>
              <a:gd name="T23" fmla="*/ 18 h 90"/>
              <a:gd name="T24" fmla="*/ 13 w 62"/>
              <a:gd name="T25" fmla="*/ 30 h 90"/>
              <a:gd name="T26" fmla="*/ 18 w 62"/>
              <a:gd name="T27" fmla="*/ 43 h 90"/>
              <a:gd name="T28" fmla="*/ 31 w 62"/>
              <a:gd name="T29" fmla="*/ 49 h 90"/>
              <a:gd name="T30" fmla="*/ 44 w 62"/>
              <a:gd name="T31" fmla="*/ 43 h 90"/>
              <a:gd name="T32" fmla="*/ 49 w 62"/>
              <a:gd name="T33" fmla="*/ 30 h 90"/>
              <a:gd name="T34" fmla="*/ 44 w 62"/>
              <a:gd name="T35"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90">
                <a:moveTo>
                  <a:pt x="31" y="0"/>
                </a:moveTo>
                <a:cubicBezTo>
                  <a:pt x="39" y="0"/>
                  <a:pt x="47" y="3"/>
                  <a:pt x="53" y="9"/>
                </a:cubicBezTo>
                <a:cubicBezTo>
                  <a:pt x="58" y="14"/>
                  <a:pt x="62" y="22"/>
                  <a:pt x="62" y="30"/>
                </a:cubicBezTo>
                <a:cubicBezTo>
                  <a:pt x="62" y="39"/>
                  <a:pt x="58" y="47"/>
                  <a:pt x="53" y="52"/>
                </a:cubicBezTo>
                <a:cubicBezTo>
                  <a:pt x="32" y="90"/>
                  <a:pt x="32" y="90"/>
                  <a:pt x="32" y="90"/>
                </a:cubicBezTo>
                <a:cubicBezTo>
                  <a:pt x="32" y="90"/>
                  <a:pt x="15" y="62"/>
                  <a:pt x="9" y="52"/>
                </a:cubicBezTo>
                <a:cubicBezTo>
                  <a:pt x="3" y="46"/>
                  <a:pt x="0" y="39"/>
                  <a:pt x="0" y="30"/>
                </a:cubicBezTo>
                <a:cubicBezTo>
                  <a:pt x="0" y="22"/>
                  <a:pt x="4" y="14"/>
                  <a:pt x="9" y="9"/>
                </a:cubicBezTo>
                <a:cubicBezTo>
                  <a:pt x="15" y="3"/>
                  <a:pt x="22" y="0"/>
                  <a:pt x="31" y="0"/>
                </a:cubicBezTo>
                <a:close/>
                <a:moveTo>
                  <a:pt x="44" y="18"/>
                </a:moveTo>
                <a:cubicBezTo>
                  <a:pt x="40" y="14"/>
                  <a:pt x="36" y="12"/>
                  <a:pt x="31" y="12"/>
                </a:cubicBezTo>
                <a:cubicBezTo>
                  <a:pt x="26" y="12"/>
                  <a:pt x="21" y="14"/>
                  <a:pt x="18" y="18"/>
                </a:cubicBezTo>
                <a:cubicBezTo>
                  <a:pt x="15" y="21"/>
                  <a:pt x="13" y="25"/>
                  <a:pt x="13" y="30"/>
                </a:cubicBezTo>
                <a:cubicBezTo>
                  <a:pt x="13" y="35"/>
                  <a:pt x="15" y="40"/>
                  <a:pt x="18" y="43"/>
                </a:cubicBezTo>
                <a:cubicBezTo>
                  <a:pt x="21" y="47"/>
                  <a:pt x="26" y="49"/>
                  <a:pt x="31" y="49"/>
                </a:cubicBezTo>
                <a:cubicBezTo>
                  <a:pt x="36" y="49"/>
                  <a:pt x="40" y="47"/>
                  <a:pt x="44" y="43"/>
                </a:cubicBezTo>
                <a:cubicBezTo>
                  <a:pt x="47" y="40"/>
                  <a:pt x="49" y="35"/>
                  <a:pt x="49" y="30"/>
                </a:cubicBezTo>
                <a:cubicBezTo>
                  <a:pt x="49" y="25"/>
                  <a:pt x="47" y="21"/>
                  <a:pt x="44" y="18"/>
                </a:cubicBezTo>
                <a:close/>
              </a:path>
            </a:pathLst>
          </a:custGeom>
          <a:solidFill>
            <a:srgbClr val="1975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013">
              <a:cs typeface="+mn-ea"/>
              <a:sym typeface="+mn-lt"/>
            </a:endParaRPr>
          </a:p>
        </p:txBody>
      </p:sp>
      <p:sp>
        <p:nvSpPr>
          <p:cNvPr id="27" name="六边形 26"/>
          <p:cNvSpPr>
            <a:spLocks noChangeArrowheads="1"/>
          </p:cNvSpPr>
          <p:nvPr/>
        </p:nvSpPr>
        <p:spPr bwMode="auto">
          <a:xfrm rot="5400000">
            <a:off x="2584847" y="2147887"/>
            <a:ext cx="247650" cy="214313"/>
          </a:xfrm>
          <a:prstGeom prst="hexagon">
            <a:avLst>
              <a:gd name="adj" fmla="val 24903"/>
              <a:gd name="vf" fmla="val 115470"/>
            </a:avLst>
          </a:prstGeom>
          <a:solidFill>
            <a:srgbClr val="1975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zh-CN" altLang="en-US" sz="1013">
              <a:cs typeface="+mn-ea"/>
              <a:sym typeface="+mn-lt"/>
            </a:endParaRPr>
          </a:p>
        </p:txBody>
      </p:sp>
      <p:sp>
        <p:nvSpPr>
          <p:cNvPr id="30" name="文本框 29"/>
          <p:cNvSpPr txBox="1">
            <a:spLocks noChangeArrowheads="1"/>
          </p:cNvSpPr>
          <p:nvPr/>
        </p:nvSpPr>
        <p:spPr bwMode="auto">
          <a:xfrm>
            <a:off x="2137172" y="1531144"/>
            <a:ext cx="114180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700" b="1" i="1" dirty="0">
                <a:solidFill>
                  <a:srgbClr val="197519"/>
                </a:solidFill>
                <a:cs typeface="+mn-ea"/>
                <a:sym typeface="+mn-lt"/>
              </a:rPr>
              <a:t>2021</a:t>
            </a:r>
            <a:endParaRPr lang="zh-CN" altLang="en-US" sz="2700" b="1" i="1" dirty="0">
              <a:solidFill>
                <a:srgbClr val="197519"/>
              </a:solidFill>
              <a:cs typeface="+mn-ea"/>
              <a:sym typeface="+mn-lt"/>
            </a:endParaRPr>
          </a:p>
        </p:txBody>
      </p:sp>
      <p:sp>
        <p:nvSpPr>
          <p:cNvPr id="28" name="六边形 27"/>
          <p:cNvSpPr>
            <a:spLocks noChangeArrowheads="1"/>
          </p:cNvSpPr>
          <p:nvPr/>
        </p:nvSpPr>
        <p:spPr bwMode="auto">
          <a:xfrm rot="5400000">
            <a:off x="5017294" y="2147887"/>
            <a:ext cx="247650" cy="214313"/>
          </a:xfrm>
          <a:prstGeom prst="hexagon">
            <a:avLst>
              <a:gd name="adj" fmla="val 24903"/>
              <a:gd name="vf" fmla="val 115470"/>
            </a:avLst>
          </a:prstGeom>
          <a:solidFill>
            <a:srgbClr val="1975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zh-CN" altLang="en-US" sz="1013">
              <a:cs typeface="+mn-ea"/>
              <a:sym typeface="+mn-lt"/>
            </a:endParaRPr>
          </a:p>
        </p:txBody>
      </p:sp>
      <p:sp>
        <p:nvSpPr>
          <p:cNvPr id="31" name="文本框 30"/>
          <p:cNvSpPr txBox="1">
            <a:spLocks noChangeArrowheads="1"/>
          </p:cNvSpPr>
          <p:nvPr/>
        </p:nvSpPr>
        <p:spPr bwMode="auto">
          <a:xfrm>
            <a:off x="4569619" y="1526382"/>
            <a:ext cx="114181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700" b="1" i="1" dirty="0">
                <a:solidFill>
                  <a:srgbClr val="197519"/>
                </a:solidFill>
                <a:cs typeface="+mn-ea"/>
                <a:sym typeface="+mn-lt"/>
              </a:rPr>
              <a:t>2023</a:t>
            </a:r>
            <a:endParaRPr lang="zh-CN" altLang="en-US" sz="2700" b="1" i="1" dirty="0">
              <a:solidFill>
                <a:srgbClr val="197519"/>
              </a:solidFill>
              <a:cs typeface="+mn-ea"/>
              <a:sym typeface="+mn-lt"/>
            </a:endParaRPr>
          </a:p>
        </p:txBody>
      </p:sp>
      <p:sp>
        <p:nvSpPr>
          <p:cNvPr id="29" name="六边形 28"/>
          <p:cNvSpPr>
            <a:spLocks noChangeArrowheads="1"/>
          </p:cNvSpPr>
          <p:nvPr/>
        </p:nvSpPr>
        <p:spPr bwMode="auto">
          <a:xfrm rot="5400000">
            <a:off x="7448550" y="2147887"/>
            <a:ext cx="247650" cy="214313"/>
          </a:xfrm>
          <a:prstGeom prst="hexagon">
            <a:avLst>
              <a:gd name="adj" fmla="val 24903"/>
              <a:gd name="vf" fmla="val 115470"/>
            </a:avLst>
          </a:prstGeom>
          <a:solidFill>
            <a:srgbClr val="1975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zh-CN" altLang="en-US" sz="1013">
              <a:cs typeface="+mn-ea"/>
              <a:sym typeface="+mn-lt"/>
            </a:endParaRPr>
          </a:p>
        </p:txBody>
      </p:sp>
      <p:sp>
        <p:nvSpPr>
          <p:cNvPr id="32" name="文本框 31"/>
          <p:cNvSpPr txBox="1">
            <a:spLocks noChangeArrowheads="1"/>
          </p:cNvSpPr>
          <p:nvPr/>
        </p:nvSpPr>
        <p:spPr bwMode="auto">
          <a:xfrm>
            <a:off x="7002066" y="1526382"/>
            <a:ext cx="114180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700" b="1" i="1" dirty="0">
                <a:solidFill>
                  <a:srgbClr val="197519"/>
                </a:solidFill>
                <a:cs typeface="+mn-ea"/>
                <a:sym typeface="+mn-lt"/>
              </a:rPr>
              <a:t>2027</a:t>
            </a:r>
            <a:endParaRPr lang="zh-CN" altLang="en-US" sz="2700" b="1" i="1" dirty="0">
              <a:solidFill>
                <a:srgbClr val="197519"/>
              </a:solidFill>
              <a:cs typeface="+mn-ea"/>
              <a:sym typeface="+mn-lt"/>
            </a:endParaRPr>
          </a:p>
        </p:txBody>
      </p:sp>
      <p:grpSp>
        <p:nvGrpSpPr>
          <p:cNvPr id="127" name="Group 101"/>
          <p:cNvGrpSpPr>
            <a:grpSpLocks noChangeAspect="1"/>
          </p:cNvGrpSpPr>
          <p:nvPr/>
        </p:nvGrpSpPr>
        <p:grpSpPr bwMode="auto">
          <a:xfrm>
            <a:off x="800103" y="2622166"/>
            <a:ext cx="532210" cy="1411024"/>
            <a:chOff x="679" y="2526"/>
            <a:chExt cx="433" cy="1148"/>
          </a:xfrm>
          <a:solidFill>
            <a:srgbClr val="03904F"/>
          </a:solidFill>
        </p:grpSpPr>
        <p:sp>
          <p:nvSpPr>
            <p:cNvPr id="129" name="Freeform 102"/>
            <p:cNvSpPr/>
            <p:nvPr/>
          </p:nvSpPr>
          <p:spPr bwMode="auto">
            <a:xfrm>
              <a:off x="784" y="2526"/>
              <a:ext cx="162" cy="181"/>
            </a:xfrm>
            <a:custGeom>
              <a:avLst/>
              <a:gdLst>
                <a:gd name="T0" fmla="*/ 33 w 67"/>
                <a:gd name="T1" fmla="*/ 76 h 76"/>
                <a:gd name="T2" fmla="*/ 32 w 67"/>
                <a:gd name="T3" fmla="*/ 75 h 76"/>
                <a:gd name="T4" fmla="*/ 6 w 67"/>
                <a:gd name="T5" fmla="*/ 61 h 76"/>
                <a:gd name="T6" fmla="*/ 7 w 67"/>
                <a:gd name="T7" fmla="*/ 59 h 76"/>
                <a:gd name="T8" fmla="*/ 5 w 67"/>
                <a:gd name="T9" fmla="*/ 51 h 76"/>
                <a:gd name="T10" fmla="*/ 2 w 67"/>
                <a:gd name="T11" fmla="*/ 44 h 76"/>
                <a:gd name="T12" fmla="*/ 0 w 67"/>
                <a:gd name="T13" fmla="*/ 36 h 76"/>
                <a:gd name="T14" fmla="*/ 0 w 67"/>
                <a:gd name="T15" fmla="*/ 28 h 76"/>
                <a:gd name="T16" fmla="*/ 1 w 67"/>
                <a:gd name="T17" fmla="*/ 21 h 76"/>
                <a:gd name="T18" fmla="*/ 6 w 67"/>
                <a:gd name="T19" fmla="*/ 16 h 76"/>
                <a:gd name="T20" fmla="*/ 6 w 67"/>
                <a:gd name="T21" fmla="*/ 15 h 76"/>
                <a:gd name="T22" fmla="*/ 7 w 67"/>
                <a:gd name="T23" fmla="*/ 10 h 76"/>
                <a:gd name="T24" fmla="*/ 11 w 67"/>
                <a:gd name="T25" fmla="*/ 4 h 76"/>
                <a:gd name="T26" fmla="*/ 29 w 67"/>
                <a:gd name="T27" fmla="*/ 0 h 76"/>
                <a:gd name="T28" fmla="*/ 40 w 67"/>
                <a:gd name="T29" fmla="*/ 0 h 76"/>
                <a:gd name="T30" fmla="*/ 52 w 67"/>
                <a:gd name="T31" fmla="*/ 5 h 76"/>
                <a:gd name="T32" fmla="*/ 61 w 67"/>
                <a:gd name="T33" fmla="*/ 13 h 76"/>
                <a:gd name="T34" fmla="*/ 67 w 67"/>
                <a:gd name="T35" fmla="*/ 20 h 76"/>
                <a:gd name="T36" fmla="*/ 62 w 67"/>
                <a:gd name="T37" fmla="*/ 20 h 76"/>
                <a:gd name="T38" fmla="*/ 63 w 67"/>
                <a:gd name="T39" fmla="*/ 24 h 76"/>
                <a:gd name="T40" fmla="*/ 63 w 67"/>
                <a:gd name="T41" fmla="*/ 24 h 76"/>
                <a:gd name="T42" fmla="*/ 56 w 67"/>
                <a:gd name="T43" fmla="*/ 25 h 76"/>
                <a:gd name="T44" fmla="*/ 58 w 67"/>
                <a:gd name="T45" fmla="*/ 33 h 76"/>
                <a:gd name="T46" fmla="*/ 56 w 67"/>
                <a:gd name="T47" fmla="*/ 41 h 76"/>
                <a:gd name="T48" fmla="*/ 55 w 67"/>
                <a:gd name="T49" fmla="*/ 45 h 76"/>
                <a:gd name="T50" fmla="*/ 55 w 67"/>
                <a:gd name="T51" fmla="*/ 48 h 76"/>
                <a:gd name="T52" fmla="*/ 56 w 67"/>
                <a:gd name="T53" fmla="*/ 52 h 76"/>
                <a:gd name="T54" fmla="*/ 57 w 67"/>
                <a:gd name="T55" fmla="*/ 57 h 76"/>
                <a:gd name="T56" fmla="*/ 50 w 67"/>
                <a:gd name="T57" fmla="*/ 57 h 76"/>
                <a:gd name="T58" fmla="*/ 50 w 67"/>
                <a:gd name="T59" fmla="*/ 61 h 76"/>
                <a:gd name="T60" fmla="*/ 47 w 67"/>
                <a:gd name="T61" fmla="*/ 62 h 76"/>
                <a:gd name="T62" fmla="*/ 47 w 67"/>
                <a:gd name="T63" fmla="*/ 64 h 76"/>
                <a:gd name="T64" fmla="*/ 43 w 67"/>
                <a:gd name="T65" fmla="*/ 69 h 76"/>
                <a:gd name="T66" fmla="*/ 43 w 67"/>
                <a:gd name="T67" fmla="*/ 71 h 76"/>
                <a:gd name="T68" fmla="*/ 39 w 67"/>
                <a:gd name="T69" fmla="*/ 72 h 76"/>
                <a:gd name="T70" fmla="*/ 35 w 67"/>
                <a:gd name="T71" fmla="*/ 72 h 76"/>
                <a:gd name="T72" fmla="*/ 33 w 67"/>
                <a:gd name="T73"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 h="76">
                  <a:moveTo>
                    <a:pt x="33" y="76"/>
                  </a:moveTo>
                  <a:cubicBezTo>
                    <a:pt x="32" y="75"/>
                    <a:pt x="32" y="75"/>
                    <a:pt x="32" y="75"/>
                  </a:cubicBezTo>
                  <a:cubicBezTo>
                    <a:pt x="23" y="68"/>
                    <a:pt x="14" y="63"/>
                    <a:pt x="6" y="61"/>
                  </a:cubicBezTo>
                  <a:cubicBezTo>
                    <a:pt x="7" y="59"/>
                    <a:pt x="7" y="59"/>
                    <a:pt x="7" y="59"/>
                  </a:cubicBezTo>
                  <a:cubicBezTo>
                    <a:pt x="6" y="58"/>
                    <a:pt x="5" y="55"/>
                    <a:pt x="5" y="51"/>
                  </a:cubicBezTo>
                  <a:cubicBezTo>
                    <a:pt x="2" y="44"/>
                    <a:pt x="2" y="44"/>
                    <a:pt x="2" y="44"/>
                  </a:cubicBezTo>
                  <a:cubicBezTo>
                    <a:pt x="2" y="43"/>
                    <a:pt x="1" y="41"/>
                    <a:pt x="0" y="36"/>
                  </a:cubicBezTo>
                  <a:cubicBezTo>
                    <a:pt x="0" y="28"/>
                    <a:pt x="0" y="28"/>
                    <a:pt x="0" y="28"/>
                  </a:cubicBezTo>
                  <a:cubicBezTo>
                    <a:pt x="0" y="25"/>
                    <a:pt x="0" y="22"/>
                    <a:pt x="1" y="21"/>
                  </a:cubicBezTo>
                  <a:cubicBezTo>
                    <a:pt x="6" y="16"/>
                    <a:pt x="6" y="16"/>
                    <a:pt x="6" y="16"/>
                  </a:cubicBezTo>
                  <a:cubicBezTo>
                    <a:pt x="6" y="15"/>
                    <a:pt x="6" y="15"/>
                    <a:pt x="6" y="15"/>
                  </a:cubicBezTo>
                  <a:cubicBezTo>
                    <a:pt x="7" y="10"/>
                    <a:pt x="7" y="10"/>
                    <a:pt x="7" y="10"/>
                  </a:cubicBezTo>
                  <a:cubicBezTo>
                    <a:pt x="8" y="7"/>
                    <a:pt x="9" y="5"/>
                    <a:pt x="11" y="4"/>
                  </a:cubicBezTo>
                  <a:cubicBezTo>
                    <a:pt x="14" y="1"/>
                    <a:pt x="20" y="0"/>
                    <a:pt x="29" y="0"/>
                  </a:cubicBezTo>
                  <a:cubicBezTo>
                    <a:pt x="40" y="0"/>
                    <a:pt x="40" y="0"/>
                    <a:pt x="40" y="0"/>
                  </a:cubicBezTo>
                  <a:cubicBezTo>
                    <a:pt x="45" y="1"/>
                    <a:pt x="49" y="3"/>
                    <a:pt x="52" y="5"/>
                  </a:cubicBezTo>
                  <a:cubicBezTo>
                    <a:pt x="61" y="13"/>
                    <a:pt x="61" y="13"/>
                    <a:pt x="61" y="13"/>
                  </a:cubicBezTo>
                  <a:cubicBezTo>
                    <a:pt x="64" y="16"/>
                    <a:pt x="66" y="18"/>
                    <a:pt x="67" y="20"/>
                  </a:cubicBezTo>
                  <a:cubicBezTo>
                    <a:pt x="62" y="20"/>
                    <a:pt x="62" y="20"/>
                    <a:pt x="62" y="20"/>
                  </a:cubicBezTo>
                  <a:cubicBezTo>
                    <a:pt x="63" y="24"/>
                    <a:pt x="63" y="24"/>
                    <a:pt x="63" y="24"/>
                  </a:cubicBezTo>
                  <a:cubicBezTo>
                    <a:pt x="63" y="24"/>
                    <a:pt x="63" y="24"/>
                    <a:pt x="63" y="24"/>
                  </a:cubicBezTo>
                  <a:cubicBezTo>
                    <a:pt x="56" y="25"/>
                    <a:pt x="56" y="25"/>
                    <a:pt x="56" y="25"/>
                  </a:cubicBezTo>
                  <a:cubicBezTo>
                    <a:pt x="58" y="33"/>
                    <a:pt x="58" y="33"/>
                    <a:pt x="58" y="33"/>
                  </a:cubicBezTo>
                  <a:cubicBezTo>
                    <a:pt x="58" y="37"/>
                    <a:pt x="57" y="40"/>
                    <a:pt x="56" y="41"/>
                  </a:cubicBezTo>
                  <a:cubicBezTo>
                    <a:pt x="55" y="42"/>
                    <a:pt x="55" y="44"/>
                    <a:pt x="55" y="45"/>
                  </a:cubicBezTo>
                  <a:cubicBezTo>
                    <a:pt x="55" y="48"/>
                    <a:pt x="55" y="48"/>
                    <a:pt x="55" y="48"/>
                  </a:cubicBezTo>
                  <a:cubicBezTo>
                    <a:pt x="56" y="52"/>
                    <a:pt x="56" y="52"/>
                    <a:pt x="56" y="52"/>
                  </a:cubicBezTo>
                  <a:cubicBezTo>
                    <a:pt x="57" y="57"/>
                    <a:pt x="57" y="57"/>
                    <a:pt x="57" y="57"/>
                  </a:cubicBezTo>
                  <a:cubicBezTo>
                    <a:pt x="50" y="57"/>
                    <a:pt x="50" y="57"/>
                    <a:pt x="50" y="57"/>
                  </a:cubicBezTo>
                  <a:cubicBezTo>
                    <a:pt x="50" y="61"/>
                    <a:pt x="50" y="61"/>
                    <a:pt x="50" y="61"/>
                  </a:cubicBezTo>
                  <a:cubicBezTo>
                    <a:pt x="47" y="62"/>
                    <a:pt x="47" y="62"/>
                    <a:pt x="47" y="62"/>
                  </a:cubicBezTo>
                  <a:cubicBezTo>
                    <a:pt x="47" y="64"/>
                    <a:pt x="47" y="64"/>
                    <a:pt x="47" y="64"/>
                  </a:cubicBezTo>
                  <a:cubicBezTo>
                    <a:pt x="44" y="65"/>
                    <a:pt x="43" y="67"/>
                    <a:pt x="43" y="69"/>
                  </a:cubicBezTo>
                  <a:cubicBezTo>
                    <a:pt x="43" y="71"/>
                    <a:pt x="43" y="71"/>
                    <a:pt x="43" y="71"/>
                  </a:cubicBezTo>
                  <a:cubicBezTo>
                    <a:pt x="39" y="72"/>
                    <a:pt x="39" y="72"/>
                    <a:pt x="39" y="72"/>
                  </a:cubicBezTo>
                  <a:cubicBezTo>
                    <a:pt x="35" y="72"/>
                    <a:pt x="35" y="72"/>
                    <a:pt x="35" y="72"/>
                  </a:cubicBezTo>
                  <a:cubicBezTo>
                    <a:pt x="34" y="72"/>
                    <a:pt x="33" y="74"/>
                    <a:pt x="33"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3" noProof="1">
                <a:cs typeface="+mn-ea"/>
                <a:sym typeface="+mn-lt"/>
              </a:endParaRPr>
            </a:p>
          </p:txBody>
        </p:sp>
        <p:sp>
          <p:nvSpPr>
            <p:cNvPr id="130" name="Freeform 103"/>
            <p:cNvSpPr/>
            <p:nvPr/>
          </p:nvSpPr>
          <p:spPr bwMode="auto">
            <a:xfrm>
              <a:off x="861" y="2726"/>
              <a:ext cx="37" cy="71"/>
            </a:xfrm>
            <a:custGeom>
              <a:avLst/>
              <a:gdLst>
                <a:gd name="T0" fmla="*/ 4 w 15"/>
                <a:gd name="T1" fmla="*/ 1 h 30"/>
                <a:gd name="T2" fmla="*/ 4 w 15"/>
                <a:gd name="T3" fmla="*/ 0 h 30"/>
                <a:gd name="T4" fmla="*/ 5 w 15"/>
                <a:gd name="T5" fmla="*/ 7 h 30"/>
                <a:gd name="T6" fmla="*/ 10 w 15"/>
                <a:gd name="T7" fmla="*/ 16 h 30"/>
                <a:gd name="T8" fmla="*/ 15 w 15"/>
                <a:gd name="T9" fmla="*/ 30 h 30"/>
                <a:gd name="T10" fmla="*/ 14 w 15"/>
                <a:gd name="T11" fmla="*/ 28 h 30"/>
                <a:gd name="T12" fmla="*/ 13 w 15"/>
                <a:gd name="T13" fmla="*/ 27 h 30"/>
                <a:gd name="T14" fmla="*/ 3 w 15"/>
                <a:gd name="T15" fmla="*/ 7 h 30"/>
                <a:gd name="T16" fmla="*/ 0 w 15"/>
                <a:gd name="T17" fmla="*/ 6 h 30"/>
                <a:gd name="T18" fmla="*/ 0 w 15"/>
                <a:gd name="T19" fmla="*/ 5 h 30"/>
                <a:gd name="T20" fmla="*/ 4 w 15"/>
                <a:gd name="T21"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0">
                  <a:moveTo>
                    <a:pt x="4" y="1"/>
                  </a:moveTo>
                  <a:cubicBezTo>
                    <a:pt x="4" y="0"/>
                    <a:pt x="4" y="0"/>
                    <a:pt x="4" y="0"/>
                  </a:cubicBezTo>
                  <a:cubicBezTo>
                    <a:pt x="7" y="3"/>
                    <a:pt x="7" y="5"/>
                    <a:pt x="5" y="7"/>
                  </a:cubicBezTo>
                  <a:cubicBezTo>
                    <a:pt x="7" y="8"/>
                    <a:pt x="8" y="11"/>
                    <a:pt x="10" y="16"/>
                  </a:cubicBezTo>
                  <a:cubicBezTo>
                    <a:pt x="15" y="30"/>
                    <a:pt x="15" y="30"/>
                    <a:pt x="15" y="30"/>
                  </a:cubicBezTo>
                  <a:cubicBezTo>
                    <a:pt x="14" y="28"/>
                    <a:pt x="14" y="28"/>
                    <a:pt x="14" y="28"/>
                  </a:cubicBezTo>
                  <a:cubicBezTo>
                    <a:pt x="13" y="27"/>
                    <a:pt x="13" y="27"/>
                    <a:pt x="13" y="27"/>
                  </a:cubicBezTo>
                  <a:cubicBezTo>
                    <a:pt x="9" y="22"/>
                    <a:pt x="6" y="16"/>
                    <a:pt x="3" y="7"/>
                  </a:cubicBezTo>
                  <a:cubicBezTo>
                    <a:pt x="0" y="6"/>
                    <a:pt x="0" y="6"/>
                    <a:pt x="0" y="6"/>
                  </a:cubicBezTo>
                  <a:cubicBezTo>
                    <a:pt x="0" y="5"/>
                    <a:pt x="0" y="5"/>
                    <a:pt x="0" y="5"/>
                  </a:cubicBezTo>
                  <a:lnTo>
                    <a:pt x="4"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3" noProof="1">
                <a:cs typeface="+mn-ea"/>
                <a:sym typeface="+mn-lt"/>
              </a:endParaRPr>
            </a:p>
          </p:txBody>
        </p:sp>
        <p:sp>
          <p:nvSpPr>
            <p:cNvPr id="131" name="Freeform 104"/>
            <p:cNvSpPr/>
            <p:nvPr/>
          </p:nvSpPr>
          <p:spPr bwMode="auto">
            <a:xfrm>
              <a:off x="784" y="2680"/>
              <a:ext cx="138" cy="212"/>
            </a:xfrm>
            <a:custGeom>
              <a:avLst/>
              <a:gdLst>
                <a:gd name="T0" fmla="*/ 45 w 57"/>
                <a:gd name="T1" fmla="*/ 46 h 89"/>
                <a:gd name="T2" fmla="*/ 45 w 57"/>
                <a:gd name="T3" fmla="*/ 47 h 89"/>
                <a:gd name="T4" fmla="*/ 47 w 57"/>
                <a:gd name="T5" fmla="*/ 48 h 89"/>
                <a:gd name="T6" fmla="*/ 47 w 57"/>
                <a:gd name="T7" fmla="*/ 49 h 89"/>
                <a:gd name="T8" fmla="*/ 48 w 57"/>
                <a:gd name="T9" fmla="*/ 50 h 89"/>
                <a:gd name="T10" fmla="*/ 50 w 57"/>
                <a:gd name="T11" fmla="*/ 54 h 89"/>
                <a:gd name="T12" fmla="*/ 56 w 57"/>
                <a:gd name="T13" fmla="*/ 64 h 89"/>
                <a:gd name="T14" fmla="*/ 57 w 57"/>
                <a:gd name="T15" fmla="*/ 89 h 89"/>
                <a:gd name="T16" fmla="*/ 50 w 57"/>
                <a:gd name="T17" fmla="*/ 69 h 89"/>
                <a:gd name="T18" fmla="*/ 46 w 57"/>
                <a:gd name="T19" fmla="*/ 61 h 89"/>
                <a:gd name="T20" fmla="*/ 41 w 57"/>
                <a:gd name="T21" fmla="*/ 55 h 89"/>
                <a:gd name="T22" fmla="*/ 39 w 57"/>
                <a:gd name="T23" fmla="*/ 47 h 89"/>
                <a:gd name="T24" fmla="*/ 27 w 57"/>
                <a:gd name="T25" fmla="*/ 39 h 89"/>
                <a:gd name="T26" fmla="*/ 27 w 57"/>
                <a:gd name="T27" fmla="*/ 39 h 89"/>
                <a:gd name="T28" fmla="*/ 0 w 57"/>
                <a:gd name="T29" fmla="*/ 2 h 89"/>
                <a:gd name="T30" fmla="*/ 0 w 57"/>
                <a:gd name="T31" fmla="*/ 2 h 89"/>
                <a:gd name="T32" fmla="*/ 1 w 57"/>
                <a:gd name="T33" fmla="*/ 0 h 89"/>
                <a:gd name="T34" fmla="*/ 17 w 57"/>
                <a:gd name="T35" fmla="*/ 9 h 89"/>
                <a:gd name="T36" fmla="*/ 18 w 57"/>
                <a:gd name="T37" fmla="*/ 9 h 89"/>
                <a:gd name="T38" fmla="*/ 31 w 57"/>
                <a:gd name="T39" fmla="*/ 26 h 89"/>
                <a:gd name="T40" fmla="*/ 32 w 57"/>
                <a:gd name="T41" fmla="*/ 26 h 89"/>
                <a:gd name="T42" fmla="*/ 41 w 57"/>
                <a:gd name="T43" fmla="*/ 43 h 89"/>
                <a:gd name="T44" fmla="*/ 45 w 57"/>
                <a:gd name="T45" fmla="*/ 4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 h="89">
                  <a:moveTo>
                    <a:pt x="45" y="46"/>
                  </a:moveTo>
                  <a:cubicBezTo>
                    <a:pt x="45" y="47"/>
                    <a:pt x="45" y="47"/>
                    <a:pt x="45" y="47"/>
                  </a:cubicBezTo>
                  <a:cubicBezTo>
                    <a:pt x="47" y="48"/>
                    <a:pt x="47" y="48"/>
                    <a:pt x="47" y="48"/>
                  </a:cubicBezTo>
                  <a:cubicBezTo>
                    <a:pt x="47" y="49"/>
                    <a:pt x="47" y="49"/>
                    <a:pt x="47" y="49"/>
                  </a:cubicBezTo>
                  <a:cubicBezTo>
                    <a:pt x="48" y="50"/>
                    <a:pt x="48" y="50"/>
                    <a:pt x="48" y="50"/>
                  </a:cubicBezTo>
                  <a:cubicBezTo>
                    <a:pt x="50" y="54"/>
                    <a:pt x="50" y="54"/>
                    <a:pt x="50" y="54"/>
                  </a:cubicBezTo>
                  <a:cubicBezTo>
                    <a:pt x="56" y="64"/>
                    <a:pt x="56" y="64"/>
                    <a:pt x="56" y="64"/>
                  </a:cubicBezTo>
                  <a:cubicBezTo>
                    <a:pt x="57" y="89"/>
                    <a:pt x="57" y="89"/>
                    <a:pt x="57" y="89"/>
                  </a:cubicBezTo>
                  <a:cubicBezTo>
                    <a:pt x="50" y="69"/>
                    <a:pt x="50" y="69"/>
                    <a:pt x="50" y="69"/>
                  </a:cubicBezTo>
                  <a:cubicBezTo>
                    <a:pt x="46" y="61"/>
                    <a:pt x="46" y="61"/>
                    <a:pt x="46" y="61"/>
                  </a:cubicBezTo>
                  <a:cubicBezTo>
                    <a:pt x="41" y="55"/>
                    <a:pt x="41" y="55"/>
                    <a:pt x="41" y="55"/>
                  </a:cubicBezTo>
                  <a:cubicBezTo>
                    <a:pt x="39" y="47"/>
                    <a:pt x="39" y="47"/>
                    <a:pt x="39" y="47"/>
                  </a:cubicBezTo>
                  <a:cubicBezTo>
                    <a:pt x="27" y="39"/>
                    <a:pt x="27" y="39"/>
                    <a:pt x="27" y="39"/>
                  </a:cubicBezTo>
                  <a:cubicBezTo>
                    <a:pt x="27" y="39"/>
                    <a:pt x="27" y="39"/>
                    <a:pt x="27" y="39"/>
                  </a:cubicBezTo>
                  <a:cubicBezTo>
                    <a:pt x="28" y="32"/>
                    <a:pt x="19" y="20"/>
                    <a:pt x="0" y="2"/>
                  </a:cubicBezTo>
                  <a:cubicBezTo>
                    <a:pt x="0" y="2"/>
                    <a:pt x="0" y="2"/>
                    <a:pt x="0" y="2"/>
                  </a:cubicBezTo>
                  <a:cubicBezTo>
                    <a:pt x="1" y="0"/>
                    <a:pt x="1" y="0"/>
                    <a:pt x="1" y="0"/>
                  </a:cubicBezTo>
                  <a:cubicBezTo>
                    <a:pt x="7" y="2"/>
                    <a:pt x="12" y="5"/>
                    <a:pt x="17" y="9"/>
                  </a:cubicBezTo>
                  <a:cubicBezTo>
                    <a:pt x="18" y="9"/>
                    <a:pt x="18" y="9"/>
                    <a:pt x="18" y="9"/>
                  </a:cubicBezTo>
                  <a:cubicBezTo>
                    <a:pt x="23" y="13"/>
                    <a:pt x="27" y="19"/>
                    <a:pt x="31" y="26"/>
                  </a:cubicBezTo>
                  <a:cubicBezTo>
                    <a:pt x="32" y="26"/>
                    <a:pt x="32" y="26"/>
                    <a:pt x="32" y="26"/>
                  </a:cubicBezTo>
                  <a:cubicBezTo>
                    <a:pt x="33" y="33"/>
                    <a:pt x="36" y="38"/>
                    <a:pt x="41" y="43"/>
                  </a:cubicBezTo>
                  <a:lnTo>
                    <a:pt x="45"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3" noProof="1">
                <a:cs typeface="+mn-ea"/>
                <a:sym typeface="+mn-lt"/>
              </a:endParaRPr>
            </a:p>
          </p:txBody>
        </p:sp>
        <p:sp>
          <p:nvSpPr>
            <p:cNvPr id="132" name="Freeform 105"/>
            <p:cNvSpPr/>
            <p:nvPr/>
          </p:nvSpPr>
          <p:spPr bwMode="auto">
            <a:xfrm>
              <a:off x="922" y="2854"/>
              <a:ext cx="101" cy="102"/>
            </a:xfrm>
            <a:custGeom>
              <a:avLst/>
              <a:gdLst>
                <a:gd name="T0" fmla="*/ 0 w 42"/>
                <a:gd name="T1" fmla="*/ 16 h 43"/>
                <a:gd name="T2" fmla="*/ 24 w 42"/>
                <a:gd name="T3" fmla="*/ 0 h 43"/>
                <a:gd name="T4" fmla="*/ 25 w 42"/>
                <a:gd name="T5" fmla="*/ 1 h 43"/>
                <a:gd name="T6" fmla="*/ 40 w 42"/>
                <a:gd name="T7" fmla="*/ 19 h 43"/>
                <a:gd name="T8" fmla="*/ 42 w 42"/>
                <a:gd name="T9" fmla="*/ 21 h 43"/>
                <a:gd name="T10" fmla="*/ 5 w 42"/>
                <a:gd name="T11" fmla="*/ 43 h 43"/>
                <a:gd name="T12" fmla="*/ 0 w 42"/>
                <a:gd name="T13" fmla="*/ 17 h 43"/>
                <a:gd name="T14" fmla="*/ 0 w 42"/>
                <a:gd name="T15" fmla="*/ 16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3">
                  <a:moveTo>
                    <a:pt x="0" y="16"/>
                  </a:moveTo>
                  <a:cubicBezTo>
                    <a:pt x="24" y="0"/>
                    <a:pt x="24" y="0"/>
                    <a:pt x="24" y="0"/>
                  </a:cubicBezTo>
                  <a:cubicBezTo>
                    <a:pt x="25" y="1"/>
                    <a:pt x="25" y="1"/>
                    <a:pt x="25" y="1"/>
                  </a:cubicBezTo>
                  <a:cubicBezTo>
                    <a:pt x="30" y="10"/>
                    <a:pt x="35" y="16"/>
                    <a:pt x="40" y="19"/>
                  </a:cubicBezTo>
                  <a:cubicBezTo>
                    <a:pt x="42" y="21"/>
                    <a:pt x="42" y="21"/>
                    <a:pt x="42" y="21"/>
                  </a:cubicBezTo>
                  <a:cubicBezTo>
                    <a:pt x="5" y="43"/>
                    <a:pt x="5" y="43"/>
                    <a:pt x="5" y="43"/>
                  </a:cubicBezTo>
                  <a:cubicBezTo>
                    <a:pt x="0" y="17"/>
                    <a:pt x="0" y="17"/>
                    <a:pt x="0" y="17"/>
                  </a:cubicBezTo>
                  <a:lnTo>
                    <a:pt x="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3" noProof="1">
                <a:cs typeface="+mn-ea"/>
                <a:sym typeface="+mn-lt"/>
              </a:endParaRPr>
            </a:p>
          </p:txBody>
        </p:sp>
        <p:sp>
          <p:nvSpPr>
            <p:cNvPr id="133" name="Freeform 106"/>
            <p:cNvSpPr/>
            <p:nvPr/>
          </p:nvSpPr>
          <p:spPr bwMode="auto">
            <a:xfrm>
              <a:off x="994" y="2802"/>
              <a:ext cx="62" cy="71"/>
            </a:xfrm>
            <a:custGeom>
              <a:avLst/>
              <a:gdLst>
                <a:gd name="T0" fmla="*/ 0 w 26"/>
                <a:gd name="T1" fmla="*/ 19 h 30"/>
                <a:gd name="T2" fmla="*/ 3 w 26"/>
                <a:gd name="T3" fmla="*/ 13 h 30"/>
                <a:gd name="T4" fmla="*/ 7 w 26"/>
                <a:gd name="T5" fmla="*/ 9 h 30"/>
                <a:gd name="T6" fmla="*/ 9 w 26"/>
                <a:gd name="T7" fmla="*/ 4 h 30"/>
                <a:gd name="T8" fmla="*/ 13 w 26"/>
                <a:gd name="T9" fmla="*/ 1 h 30"/>
                <a:gd name="T10" fmla="*/ 12 w 26"/>
                <a:gd name="T11" fmla="*/ 4 h 30"/>
                <a:gd name="T12" fmla="*/ 5 w 26"/>
                <a:gd name="T13" fmla="*/ 19 h 30"/>
                <a:gd name="T14" fmla="*/ 8 w 26"/>
                <a:gd name="T15" fmla="*/ 24 h 30"/>
                <a:gd name="T16" fmla="*/ 9 w 26"/>
                <a:gd name="T17" fmla="*/ 24 h 30"/>
                <a:gd name="T18" fmla="*/ 9 w 26"/>
                <a:gd name="T19" fmla="*/ 24 h 30"/>
                <a:gd name="T20" fmla="*/ 9 w 26"/>
                <a:gd name="T21" fmla="*/ 21 h 30"/>
                <a:gd name="T22" fmla="*/ 11 w 26"/>
                <a:gd name="T23" fmla="*/ 19 h 30"/>
                <a:gd name="T24" fmla="*/ 9 w 26"/>
                <a:gd name="T25" fmla="*/ 18 h 30"/>
                <a:gd name="T26" fmla="*/ 9 w 26"/>
                <a:gd name="T27" fmla="*/ 16 h 30"/>
                <a:gd name="T28" fmla="*/ 13 w 26"/>
                <a:gd name="T29" fmla="*/ 9 h 30"/>
                <a:gd name="T30" fmla="*/ 15 w 26"/>
                <a:gd name="T31" fmla="*/ 7 h 30"/>
                <a:gd name="T32" fmla="*/ 15 w 26"/>
                <a:gd name="T33" fmla="*/ 4 h 30"/>
                <a:gd name="T34" fmla="*/ 17 w 26"/>
                <a:gd name="T35" fmla="*/ 1 h 30"/>
                <a:gd name="T36" fmla="*/ 20 w 26"/>
                <a:gd name="T37" fmla="*/ 0 h 30"/>
                <a:gd name="T38" fmla="*/ 20 w 26"/>
                <a:gd name="T39" fmla="*/ 1 h 30"/>
                <a:gd name="T40" fmla="*/ 23 w 26"/>
                <a:gd name="T41" fmla="*/ 1 h 30"/>
                <a:gd name="T42" fmla="*/ 23 w 26"/>
                <a:gd name="T43" fmla="*/ 2 h 30"/>
                <a:gd name="T44" fmla="*/ 22 w 26"/>
                <a:gd name="T45" fmla="*/ 6 h 30"/>
                <a:gd name="T46" fmla="*/ 23 w 26"/>
                <a:gd name="T47" fmla="*/ 9 h 30"/>
                <a:gd name="T48" fmla="*/ 23 w 26"/>
                <a:gd name="T49" fmla="*/ 10 h 30"/>
                <a:gd name="T50" fmla="*/ 23 w 26"/>
                <a:gd name="T51" fmla="*/ 12 h 30"/>
                <a:gd name="T52" fmla="*/ 25 w 26"/>
                <a:gd name="T53" fmla="*/ 16 h 30"/>
                <a:gd name="T54" fmla="*/ 24 w 26"/>
                <a:gd name="T55" fmla="*/ 20 h 30"/>
                <a:gd name="T56" fmla="*/ 25 w 26"/>
                <a:gd name="T57" fmla="*/ 19 h 30"/>
                <a:gd name="T58" fmla="*/ 26 w 26"/>
                <a:gd name="T59" fmla="*/ 22 h 30"/>
                <a:gd name="T60" fmla="*/ 21 w 26"/>
                <a:gd name="T61" fmla="*/ 27 h 30"/>
                <a:gd name="T62" fmla="*/ 14 w 26"/>
                <a:gd name="T63" fmla="*/ 30 h 30"/>
                <a:gd name="T64" fmla="*/ 13 w 26"/>
                <a:gd name="T65" fmla="*/ 30 h 30"/>
                <a:gd name="T66" fmla="*/ 4 w 26"/>
                <a:gd name="T67" fmla="*/ 27 h 30"/>
                <a:gd name="T68" fmla="*/ 4 w 26"/>
                <a:gd name="T69" fmla="*/ 25 h 30"/>
                <a:gd name="T70" fmla="*/ 2 w 26"/>
                <a:gd name="T71" fmla="*/ 22 h 30"/>
                <a:gd name="T72" fmla="*/ 0 w 26"/>
                <a:gd name="T73" fmla="*/ 1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 h="30">
                  <a:moveTo>
                    <a:pt x="0" y="19"/>
                  </a:moveTo>
                  <a:cubicBezTo>
                    <a:pt x="0" y="17"/>
                    <a:pt x="1" y="15"/>
                    <a:pt x="3" y="13"/>
                  </a:cubicBezTo>
                  <a:cubicBezTo>
                    <a:pt x="7" y="9"/>
                    <a:pt x="7" y="9"/>
                    <a:pt x="7" y="9"/>
                  </a:cubicBezTo>
                  <a:cubicBezTo>
                    <a:pt x="9" y="4"/>
                    <a:pt x="9" y="4"/>
                    <a:pt x="9" y="4"/>
                  </a:cubicBezTo>
                  <a:cubicBezTo>
                    <a:pt x="9" y="2"/>
                    <a:pt x="11" y="0"/>
                    <a:pt x="13" y="1"/>
                  </a:cubicBezTo>
                  <a:cubicBezTo>
                    <a:pt x="12" y="4"/>
                    <a:pt x="12" y="4"/>
                    <a:pt x="12" y="4"/>
                  </a:cubicBezTo>
                  <a:cubicBezTo>
                    <a:pt x="8" y="12"/>
                    <a:pt x="5" y="17"/>
                    <a:pt x="5" y="19"/>
                  </a:cubicBezTo>
                  <a:cubicBezTo>
                    <a:pt x="5" y="20"/>
                    <a:pt x="6" y="22"/>
                    <a:pt x="8" y="24"/>
                  </a:cubicBezTo>
                  <a:cubicBezTo>
                    <a:pt x="9" y="24"/>
                    <a:pt x="9" y="24"/>
                    <a:pt x="9" y="24"/>
                  </a:cubicBezTo>
                  <a:cubicBezTo>
                    <a:pt x="9" y="24"/>
                    <a:pt x="9" y="24"/>
                    <a:pt x="9" y="24"/>
                  </a:cubicBezTo>
                  <a:cubicBezTo>
                    <a:pt x="8" y="23"/>
                    <a:pt x="9" y="22"/>
                    <a:pt x="9" y="21"/>
                  </a:cubicBezTo>
                  <a:cubicBezTo>
                    <a:pt x="11" y="19"/>
                    <a:pt x="11" y="19"/>
                    <a:pt x="11" y="19"/>
                  </a:cubicBezTo>
                  <a:cubicBezTo>
                    <a:pt x="9" y="18"/>
                    <a:pt x="9" y="18"/>
                    <a:pt x="9" y="18"/>
                  </a:cubicBezTo>
                  <a:cubicBezTo>
                    <a:pt x="9" y="18"/>
                    <a:pt x="9" y="17"/>
                    <a:pt x="9" y="16"/>
                  </a:cubicBezTo>
                  <a:cubicBezTo>
                    <a:pt x="9" y="14"/>
                    <a:pt x="10" y="12"/>
                    <a:pt x="13" y="9"/>
                  </a:cubicBezTo>
                  <a:cubicBezTo>
                    <a:pt x="15" y="7"/>
                    <a:pt x="15" y="7"/>
                    <a:pt x="15" y="7"/>
                  </a:cubicBezTo>
                  <a:cubicBezTo>
                    <a:pt x="15" y="4"/>
                    <a:pt x="15" y="4"/>
                    <a:pt x="15" y="4"/>
                  </a:cubicBezTo>
                  <a:cubicBezTo>
                    <a:pt x="17" y="1"/>
                    <a:pt x="17" y="1"/>
                    <a:pt x="17" y="1"/>
                  </a:cubicBezTo>
                  <a:cubicBezTo>
                    <a:pt x="18" y="1"/>
                    <a:pt x="19" y="0"/>
                    <a:pt x="20" y="0"/>
                  </a:cubicBezTo>
                  <a:cubicBezTo>
                    <a:pt x="20" y="1"/>
                    <a:pt x="20" y="1"/>
                    <a:pt x="20" y="1"/>
                  </a:cubicBezTo>
                  <a:cubicBezTo>
                    <a:pt x="23" y="1"/>
                    <a:pt x="23" y="1"/>
                    <a:pt x="23" y="1"/>
                  </a:cubicBezTo>
                  <a:cubicBezTo>
                    <a:pt x="23" y="2"/>
                    <a:pt x="23" y="2"/>
                    <a:pt x="23" y="2"/>
                  </a:cubicBezTo>
                  <a:cubicBezTo>
                    <a:pt x="22" y="6"/>
                    <a:pt x="22" y="6"/>
                    <a:pt x="22" y="6"/>
                  </a:cubicBezTo>
                  <a:cubicBezTo>
                    <a:pt x="23" y="9"/>
                    <a:pt x="23" y="9"/>
                    <a:pt x="23" y="9"/>
                  </a:cubicBezTo>
                  <a:cubicBezTo>
                    <a:pt x="23" y="10"/>
                    <a:pt x="23" y="10"/>
                    <a:pt x="23" y="10"/>
                  </a:cubicBezTo>
                  <a:cubicBezTo>
                    <a:pt x="23" y="13"/>
                    <a:pt x="23" y="14"/>
                    <a:pt x="23" y="12"/>
                  </a:cubicBezTo>
                  <a:cubicBezTo>
                    <a:pt x="25" y="16"/>
                    <a:pt x="25" y="16"/>
                    <a:pt x="25" y="16"/>
                  </a:cubicBezTo>
                  <a:cubicBezTo>
                    <a:pt x="24" y="16"/>
                    <a:pt x="24" y="18"/>
                    <a:pt x="24" y="20"/>
                  </a:cubicBezTo>
                  <a:cubicBezTo>
                    <a:pt x="24" y="19"/>
                    <a:pt x="25" y="19"/>
                    <a:pt x="25" y="19"/>
                  </a:cubicBezTo>
                  <a:cubicBezTo>
                    <a:pt x="26" y="22"/>
                    <a:pt x="26" y="22"/>
                    <a:pt x="26" y="22"/>
                  </a:cubicBezTo>
                  <a:cubicBezTo>
                    <a:pt x="26" y="23"/>
                    <a:pt x="24" y="25"/>
                    <a:pt x="21" y="27"/>
                  </a:cubicBezTo>
                  <a:cubicBezTo>
                    <a:pt x="18" y="29"/>
                    <a:pt x="16" y="30"/>
                    <a:pt x="14" y="30"/>
                  </a:cubicBezTo>
                  <a:cubicBezTo>
                    <a:pt x="13" y="30"/>
                    <a:pt x="13" y="30"/>
                    <a:pt x="13" y="30"/>
                  </a:cubicBezTo>
                  <a:cubicBezTo>
                    <a:pt x="9" y="30"/>
                    <a:pt x="6" y="29"/>
                    <a:pt x="4" y="27"/>
                  </a:cubicBezTo>
                  <a:cubicBezTo>
                    <a:pt x="4" y="25"/>
                    <a:pt x="4" y="25"/>
                    <a:pt x="4" y="25"/>
                  </a:cubicBezTo>
                  <a:cubicBezTo>
                    <a:pt x="2" y="22"/>
                    <a:pt x="2" y="22"/>
                    <a:pt x="2" y="22"/>
                  </a:cubicBezTo>
                  <a:lnTo>
                    <a:pt x="0"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3" noProof="1">
                <a:cs typeface="+mn-ea"/>
                <a:sym typeface="+mn-lt"/>
              </a:endParaRPr>
            </a:p>
          </p:txBody>
        </p:sp>
        <p:sp>
          <p:nvSpPr>
            <p:cNvPr id="134" name="Freeform 107"/>
            <p:cNvSpPr/>
            <p:nvPr/>
          </p:nvSpPr>
          <p:spPr bwMode="auto">
            <a:xfrm>
              <a:off x="999" y="2854"/>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3" noProof="1">
                <a:cs typeface="+mn-ea"/>
                <a:sym typeface="+mn-lt"/>
              </a:endParaRPr>
            </a:p>
          </p:txBody>
        </p:sp>
        <p:sp>
          <p:nvSpPr>
            <p:cNvPr id="135" name="Freeform 108"/>
            <p:cNvSpPr/>
            <p:nvPr/>
          </p:nvSpPr>
          <p:spPr bwMode="auto">
            <a:xfrm>
              <a:off x="1003" y="286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3" noProof="1">
                <a:cs typeface="+mn-ea"/>
                <a:sym typeface="+mn-lt"/>
              </a:endParaRPr>
            </a:p>
          </p:txBody>
        </p:sp>
        <p:sp>
          <p:nvSpPr>
            <p:cNvPr id="136" name="Freeform 109"/>
            <p:cNvSpPr/>
            <p:nvPr/>
          </p:nvSpPr>
          <p:spPr bwMode="auto">
            <a:xfrm>
              <a:off x="1020" y="2847"/>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3" noProof="1">
                <a:cs typeface="+mn-ea"/>
                <a:sym typeface="+mn-lt"/>
              </a:endParaRPr>
            </a:p>
          </p:txBody>
        </p:sp>
        <p:sp>
          <p:nvSpPr>
            <p:cNvPr id="137" name="Freeform 110"/>
            <p:cNvSpPr/>
            <p:nvPr/>
          </p:nvSpPr>
          <p:spPr bwMode="auto">
            <a:xfrm>
              <a:off x="1030" y="281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3" noProof="1">
                <a:cs typeface="+mn-ea"/>
                <a:sym typeface="+mn-lt"/>
              </a:endParaRPr>
            </a:p>
          </p:txBody>
        </p:sp>
        <p:sp>
          <p:nvSpPr>
            <p:cNvPr id="138" name="Freeform 111"/>
            <p:cNvSpPr/>
            <p:nvPr/>
          </p:nvSpPr>
          <p:spPr bwMode="auto">
            <a:xfrm>
              <a:off x="765" y="3365"/>
              <a:ext cx="195" cy="309"/>
            </a:xfrm>
            <a:custGeom>
              <a:avLst/>
              <a:gdLst>
                <a:gd name="T0" fmla="*/ 53 w 81"/>
                <a:gd name="T1" fmla="*/ 106 h 130"/>
                <a:gd name="T2" fmla="*/ 53 w 81"/>
                <a:gd name="T3" fmla="*/ 106 h 130"/>
                <a:gd name="T4" fmla="*/ 81 w 81"/>
                <a:gd name="T5" fmla="*/ 124 h 130"/>
                <a:gd name="T6" fmla="*/ 79 w 81"/>
                <a:gd name="T7" fmla="*/ 130 h 130"/>
                <a:gd name="T8" fmla="*/ 26 w 81"/>
                <a:gd name="T9" fmla="*/ 129 h 130"/>
                <a:gd name="T10" fmla="*/ 24 w 81"/>
                <a:gd name="T11" fmla="*/ 125 h 130"/>
                <a:gd name="T12" fmla="*/ 20 w 81"/>
                <a:gd name="T13" fmla="*/ 129 h 130"/>
                <a:gd name="T14" fmla="*/ 7 w 81"/>
                <a:gd name="T15" fmla="*/ 130 h 130"/>
                <a:gd name="T16" fmla="*/ 6 w 81"/>
                <a:gd name="T17" fmla="*/ 106 h 130"/>
                <a:gd name="T18" fmla="*/ 1 w 81"/>
                <a:gd name="T19" fmla="*/ 101 h 130"/>
                <a:gd name="T20" fmla="*/ 3 w 81"/>
                <a:gd name="T21" fmla="*/ 93 h 130"/>
                <a:gd name="T22" fmla="*/ 0 w 81"/>
                <a:gd name="T23" fmla="*/ 58 h 130"/>
                <a:gd name="T24" fmla="*/ 5 w 81"/>
                <a:gd name="T25" fmla="*/ 28 h 130"/>
                <a:gd name="T26" fmla="*/ 1 w 81"/>
                <a:gd name="T27" fmla="*/ 12 h 130"/>
                <a:gd name="T28" fmla="*/ 1 w 81"/>
                <a:gd name="T29" fmla="*/ 0 h 130"/>
                <a:gd name="T30" fmla="*/ 48 w 81"/>
                <a:gd name="T31" fmla="*/ 0 h 130"/>
                <a:gd name="T32" fmla="*/ 50 w 81"/>
                <a:gd name="T33" fmla="*/ 14 h 130"/>
                <a:gd name="T34" fmla="*/ 48 w 81"/>
                <a:gd name="T35" fmla="*/ 20 h 130"/>
                <a:gd name="T36" fmla="*/ 47 w 81"/>
                <a:gd name="T37" fmla="*/ 25 h 130"/>
                <a:gd name="T38" fmla="*/ 37 w 81"/>
                <a:gd name="T39" fmla="*/ 24 h 130"/>
                <a:gd name="T40" fmla="*/ 45 w 81"/>
                <a:gd name="T41" fmla="*/ 32 h 130"/>
                <a:gd name="T42" fmla="*/ 43 w 81"/>
                <a:gd name="T43" fmla="*/ 39 h 130"/>
                <a:gd name="T44" fmla="*/ 38 w 81"/>
                <a:gd name="T45" fmla="*/ 50 h 130"/>
                <a:gd name="T46" fmla="*/ 37 w 81"/>
                <a:gd name="T47" fmla="*/ 75 h 130"/>
                <a:gd name="T48" fmla="*/ 34 w 81"/>
                <a:gd name="T49" fmla="*/ 75 h 130"/>
                <a:gd name="T50" fmla="*/ 34 w 81"/>
                <a:gd name="T51" fmla="*/ 77 h 130"/>
                <a:gd name="T52" fmla="*/ 36 w 81"/>
                <a:gd name="T53" fmla="*/ 84 h 130"/>
                <a:gd name="T54" fmla="*/ 41 w 81"/>
                <a:gd name="T55" fmla="*/ 89 h 130"/>
                <a:gd name="T56" fmla="*/ 42 w 81"/>
                <a:gd name="T57" fmla="*/ 93 h 130"/>
                <a:gd name="T58" fmla="*/ 47 w 81"/>
                <a:gd name="T59" fmla="*/ 107 h 130"/>
                <a:gd name="T60" fmla="*/ 51 w 81"/>
                <a:gd name="T61" fmla="*/ 105 h 130"/>
                <a:gd name="T62" fmla="*/ 53 w 81"/>
                <a:gd name="T63" fmla="*/ 10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 h="130">
                  <a:moveTo>
                    <a:pt x="53" y="106"/>
                  </a:moveTo>
                  <a:cubicBezTo>
                    <a:pt x="53" y="106"/>
                    <a:pt x="53" y="106"/>
                    <a:pt x="53" y="106"/>
                  </a:cubicBezTo>
                  <a:cubicBezTo>
                    <a:pt x="81" y="124"/>
                    <a:pt x="81" y="124"/>
                    <a:pt x="81" y="124"/>
                  </a:cubicBezTo>
                  <a:cubicBezTo>
                    <a:pt x="79" y="130"/>
                    <a:pt x="79" y="130"/>
                    <a:pt x="79" y="130"/>
                  </a:cubicBezTo>
                  <a:cubicBezTo>
                    <a:pt x="26" y="129"/>
                    <a:pt x="26" y="129"/>
                    <a:pt x="26" y="129"/>
                  </a:cubicBezTo>
                  <a:cubicBezTo>
                    <a:pt x="24" y="125"/>
                    <a:pt x="24" y="125"/>
                    <a:pt x="24" y="125"/>
                  </a:cubicBezTo>
                  <a:cubicBezTo>
                    <a:pt x="20" y="129"/>
                    <a:pt x="20" y="129"/>
                    <a:pt x="20" y="129"/>
                  </a:cubicBezTo>
                  <a:cubicBezTo>
                    <a:pt x="7" y="130"/>
                    <a:pt x="7" y="130"/>
                    <a:pt x="7" y="130"/>
                  </a:cubicBezTo>
                  <a:cubicBezTo>
                    <a:pt x="1" y="122"/>
                    <a:pt x="1" y="114"/>
                    <a:pt x="6" y="106"/>
                  </a:cubicBezTo>
                  <a:cubicBezTo>
                    <a:pt x="1" y="101"/>
                    <a:pt x="1" y="101"/>
                    <a:pt x="1" y="101"/>
                  </a:cubicBezTo>
                  <a:cubicBezTo>
                    <a:pt x="3" y="93"/>
                    <a:pt x="3" y="93"/>
                    <a:pt x="3" y="93"/>
                  </a:cubicBezTo>
                  <a:cubicBezTo>
                    <a:pt x="0" y="58"/>
                    <a:pt x="0" y="58"/>
                    <a:pt x="0" y="58"/>
                  </a:cubicBezTo>
                  <a:cubicBezTo>
                    <a:pt x="5" y="28"/>
                    <a:pt x="5" y="28"/>
                    <a:pt x="5" y="28"/>
                  </a:cubicBezTo>
                  <a:cubicBezTo>
                    <a:pt x="1" y="12"/>
                    <a:pt x="1" y="12"/>
                    <a:pt x="1" y="12"/>
                  </a:cubicBezTo>
                  <a:cubicBezTo>
                    <a:pt x="1" y="0"/>
                    <a:pt x="1" y="0"/>
                    <a:pt x="1" y="0"/>
                  </a:cubicBezTo>
                  <a:cubicBezTo>
                    <a:pt x="48" y="0"/>
                    <a:pt x="48" y="0"/>
                    <a:pt x="48" y="0"/>
                  </a:cubicBezTo>
                  <a:cubicBezTo>
                    <a:pt x="48" y="6"/>
                    <a:pt x="49" y="11"/>
                    <a:pt x="50" y="14"/>
                  </a:cubicBezTo>
                  <a:cubicBezTo>
                    <a:pt x="48" y="20"/>
                    <a:pt x="48" y="20"/>
                    <a:pt x="48" y="20"/>
                  </a:cubicBezTo>
                  <a:cubicBezTo>
                    <a:pt x="47" y="25"/>
                    <a:pt x="47" y="25"/>
                    <a:pt x="47" y="25"/>
                  </a:cubicBezTo>
                  <a:cubicBezTo>
                    <a:pt x="37" y="24"/>
                    <a:pt x="37" y="24"/>
                    <a:pt x="37" y="24"/>
                  </a:cubicBezTo>
                  <a:cubicBezTo>
                    <a:pt x="37" y="26"/>
                    <a:pt x="40" y="29"/>
                    <a:pt x="45" y="32"/>
                  </a:cubicBezTo>
                  <a:cubicBezTo>
                    <a:pt x="43" y="39"/>
                    <a:pt x="43" y="39"/>
                    <a:pt x="43" y="39"/>
                  </a:cubicBezTo>
                  <a:cubicBezTo>
                    <a:pt x="43" y="41"/>
                    <a:pt x="41" y="45"/>
                    <a:pt x="38" y="50"/>
                  </a:cubicBezTo>
                  <a:cubicBezTo>
                    <a:pt x="35" y="55"/>
                    <a:pt x="35" y="63"/>
                    <a:pt x="37" y="75"/>
                  </a:cubicBezTo>
                  <a:cubicBezTo>
                    <a:pt x="34" y="75"/>
                    <a:pt x="34" y="75"/>
                    <a:pt x="34" y="75"/>
                  </a:cubicBezTo>
                  <a:cubicBezTo>
                    <a:pt x="34" y="77"/>
                    <a:pt x="34" y="77"/>
                    <a:pt x="34" y="77"/>
                  </a:cubicBezTo>
                  <a:cubicBezTo>
                    <a:pt x="36" y="84"/>
                    <a:pt x="36" y="84"/>
                    <a:pt x="36" y="84"/>
                  </a:cubicBezTo>
                  <a:cubicBezTo>
                    <a:pt x="37" y="86"/>
                    <a:pt x="38" y="88"/>
                    <a:pt x="41" y="89"/>
                  </a:cubicBezTo>
                  <a:cubicBezTo>
                    <a:pt x="42" y="93"/>
                    <a:pt x="42" y="93"/>
                    <a:pt x="42" y="93"/>
                  </a:cubicBezTo>
                  <a:cubicBezTo>
                    <a:pt x="47" y="107"/>
                    <a:pt x="47" y="107"/>
                    <a:pt x="47" y="107"/>
                  </a:cubicBezTo>
                  <a:cubicBezTo>
                    <a:pt x="48" y="105"/>
                    <a:pt x="49" y="104"/>
                    <a:pt x="51" y="105"/>
                  </a:cubicBezTo>
                  <a:lnTo>
                    <a:pt x="53"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3" noProof="1">
                <a:cs typeface="+mn-ea"/>
                <a:sym typeface="+mn-lt"/>
              </a:endParaRPr>
            </a:p>
          </p:txBody>
        </p:sp>
        <p:sp>
          <p:nvSpPr>
            <p:cNvPr id="139" name="Freeform 112"/>
            <p:cNvSpPr/>
            <p:nvPr/>
          </p:nvSpPr>
          <p:spPr bwMode="auto">
            <a:xfrm>
              <a:off x="681" y="3201"/>
              <a:ext cx="113" cy="100"/>
            </a:xfrm>
            <a:custGeom>
              <a:avLst/>
              <a:gdLst>
                <a:gd name="T0" fmla="*/ 0 w 113"/>
                <a:gd name="T1" fmla="*/ 0 h 100"/>
                <a:gd name="T2" fmla="*/ 0 w 113"/>
                <a:gd name="T3" fmla="*/ 0 h 100"/>
                <a:gd name="T4" fmla="*/ 12 w 113"/>
                <a:gd name="T5" fmla="*/ 93 h 100"/>
                <a:gd name="T6" fmla="*/ 113 w 113"/>
                <a:gd name="T7" fmla="*/ 93 h 100"/>
                <a:gd name="T8" fmla="*/ 113 w 113"/>
                <a:gd name="T9" fmla="*/ 100 h 100"/>
                <a:gd name="T10" fmla="*/ 10 w 113"/>
                <a:gd name="T11" fmla="*/ 97 h 100"/>
                <a:gd name="T12" fmla="*/ 0 w 113"/>
                <a:gd name="T13" fmla="*/ 0 h 100"/>
              </a:gdLst>
              <a:ahLst/>
              <a:cxnLst>
                <a:cxn ang="0">
                  <a:pos x="T0" y="T1"/>
                </a:cxn>
                <a:cxn ang="0">
                  <a:pos x="T2" y="T3"/>
                </a:cxn>
                <a:cxn ang="0">
                  <a:pos x="T4" y="T5"/>
                </a:cxn>
                <a:cxn ang="0">
                  <a:pos x="T6" y="T7"/>
                </a:cxn>
                <a:cxn ang="0">
                  <a:pos x="T8" y="T9"/>
                </a:cxn>
                <a:cxn ang="0">
                  <a:pos x="T10" y="T11"/>
                </a:cxn>
                <a:cxn ang="0">
                  <a:pos x="T12" y="T13"/>
                </a:cxn>
              </a:cxnLst>
              <a:rect l="0" t="0" r="r" b="b"/>
              <a:pathLst>
                <a:path w="113" h="100">
                  <a:moveTo>
                    <a:pt x="0" y="0"/>
                  </a:moveTo>
                  <a:lnTo>
                    <a:pt x="0" y="0"/>
                  </a:lnTo>
                  <a:lnTo>
                    <a:pt x="12" y="93"/>
                  </a:lnTo>
                  <a:lnTo>
                    <a:pt x="113" y="93"/>
                  </a:lnTo>
                  <a:lnTo>
                    <a:pt x="113" y="100"/>
                  </a:lnTo>
                  <a:lnTo>
                    <a:pt x="10" y="9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3" noProof="1">
                <a:cs typeface="+mn-ea"/>
                <a:sym typeface="+mn-lt"/>
              </a:endParaRPr>
            </a:p>
          </p:txBody>
        </p:sp>
        <p:sp>
          <p:nvSpPr>
            <p:cNvPr id="140" name="Freeform 113"/>
            <p:cNvSpPr/>
            <p:nvPr/>
          </p:nvSpPr>
          <p:spPr bwMode="auto">
            <a:xfrm>
              <a:off x="727" y="2707"/>
              <a:ext cx="204" cy="494"/>
            </a:xfrm>
            <a:custGeom>
              <a:avLst/>
              <a:gdLst>
                <a:gd name="T0" fmla="*/ 15 w 85"/>
                <a:gd name="T1" fmla="*/ 201 h 208"/>
                <a:gd name="T2" fmla="*/ 15 w 85"/>
                <a:gd name="T3" fmla="*/ 189 h 208"/>
                <a:gd name="T4" fmla="*/ 14 w 85"/>
                <a:gd name="T5" fmla="*/ 189 h 208"/>
                <a:gd name="T6" fmla="*/ 3 w 85"/>
                <a:gd name="T7" fmla="*/ 184 h 208"/>
                <a:gd name="T8" fmla="*/ 8 w 85"/>
                <a:gd name="T9" fmla="*/ 139 h 208"/>
                <a:gd name="T10" fmla="*/ 3 w 85"/>
                <a:gd name="T11" fmla="*/ 101 h 208"/>
                <a:gd name="T12" fmla="*/ 5 w 85"/>
                <a:gd name="T13" fmla="*/ 73 h 208"/>
                <a:gd name="T14" fmla="*/ 2 w 85"/>
                <a:gd name="T15" fmla="*/ 46 h 208"/>
                <a:gd name="T16" fmla="*/ 1 w 85"/>
                <a:gd name="T17" fmla="*/ 43 h 208"/>
                <a:gd name="T18" fmla="*/ 1 w 85"/>
                <a:gd name="T19" fmla="*/ 24 h 208"/>
                <a:gd name="T20" fmla="*/ 5 w 85"/>
                <a:gd name="T21" fmla="*/ 16 h 208"/>
                <a:gd name="T22" fmla="*/ 22 w 85"/>
                <a:gd name="T23" fmla="*/ 2 h 208"/>
                <a:gd name="T24" fmla="*/ 38 w 85"/>
                <a:gd name="T25" fmla="*/ 16 h 208"/>
                <a:gd name="T26" fmla="*/ 46 w 85"/>
                <a:gd name="T27" fmla="*/ 37 h 208"/>
                <a:gd name="T28" fmla="*/ 63 w 85"/>
                <a:gd name="T29" fmla="*/ 54 h 208"/>
                <a:gd name="T30" fmla="*/ 78 w 85"/>
                <a:gd name="T31" fmla="*/ 93 h 208"/>
                <a:gd name="T32" fmla="*/ 83 w 85"/>
                <a:gd name="T33" fmla="*/ 129 h 208"/>
                <a:gd name="T34" fmla="*/ 84 w 85"/>
                <a:gd name="T35" fmla="*/ 151 h 208"/>
                <a:gd name="T36" fmla="*/ 85 w 85"/>
                <a:gd name="T37" fmla="*/ 172 h 208"/>
                <a:gd name="T38" fmla="*/ 68 w 85"/>
                <a:gd name="T39" fmla="*/ 187 h 208"/>
                <a:gd name="T40" fmla="*/ 76 w 85"/>
                <a:gd name="T41" fmla="*/ 187 h 208"/>
                <a:gd name="T42" fmla="*/ 76 w 85"/>
                <a:gd name="T43" fmla="*/ 208 h 208"/>
                <a:gd name="T44" fmla="*/ 62 w 85"/>
                <a:gd name="T45" fmla="*/ 208 h 208"/>
                <a:gd name="T46" fmla="*/ 49 w 85"/>
                <a:gd name="T47" fmla="*/ 196 h 208"/>
                <a:gd name="T48" fmla="*/ 48 w 85"/>
                <a:gd name="T49" fmla="*/ 201 h 208"/>
                <a:gd name="T50" fmla="*/ 55 w 85"/>
                <a:gd name="T51" fmla="*/ 208 h 208"/>
                <a:gd name="T52" fmla="*/ 16 w 85"/>
                <a:gd name="T53" fmla="*/ 207 h 208"/>
                <a:gd name="T54" fmla="*/ 22 w 85"/>
                <a:gd name="T55" fmla="*/ 201 h 208"/>
                <a:gd name="T56" fmla="*/ 21 w 85"/>
                <a:gd name="T57" fmla="*/ 196 h 208"/>
                <a:gd name="T58" fmla="*/ 15 w 85"/>
                <a:gd name="T59" fmla="*/ 2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5" h="208">
                  <a:moveTo>
                    <a:pt x="15" y="201"/>
                  </a:moveTo>
                  <a:cubicBezTo>
                    <a:pt x="15" y="189"/>
                    <a:pt x="15" y="189"/>
                    <a:pt x="15" y="189"/>
                  </a:cubicBezTo>
                  <a:cubicBezTo>
                    <a:pt x="14" y="189"/>
                    <a:pt x="14" y="189"/>
                    <a:pt x="14" y="189"/>
                  </a:cubicBezTo>
                  <a:cubicBezTo>
                    <a:pt x="10" y="186"/>
                    <a:pt x="7" y="185"/>
                    <a:pt x="3" y="184"/>
                  </a:cubicBezTo>
                  <a:cubicBezTo>
                    <a:pt x="8" y="139"/>
                    <a:pt x="8" y="139"/>
                    <a:pt x="8" y="139"/>
                  </a:cubicBezTo>
                  <a:cubicBezTo>
                    <a:pt x="3" y="101"/>
                    <a:pt x="3" y="101"/>
                    <a:pt x="3" y="101"/>
                  </a:cubicBezTo>
                  <a:cubicBezTo>
                    <a:pt x="5" y="73"/>
                    <a:pt x="5" y="73"/>
                    <a:pt x="5" y="73"/>
                  </a:cubicBezTo>
                  <a:cubicBezTo>
                    <a:pt x="2" y="46"/>
                    <a:pt x="2" y="46"/>
                    <a:pt x="2" y="46"/>
                  </a:cubicBezTo>
                  <a:cubicBezTo>
                    <a:pt x="1" y="43"/>
                    <a:pt x="1" y="43"/>
                    <a:pt x="1" y="43"/>
                  </a:cubicBezTo>
                  <a:cubicBezTo>
                    <a:pt x="0" y="36"/>
                    <a:pt x="0" y="30"/>
                    <a:pt x="1" y="24"/>
                  </a:cubicBezTo>
                  <a:cubicBezTo>
                    <a:pt x="5" y="16"/>
                    <a:pt x="5" y="16"/>
                    <a:pt x="5" y="16"/>
                  </a:cubicBezTo>
                  <a:cubicBezTo>
                    <a:pt x="10" y="8"/>
                    <a:pt x="16" y="3"/>
                    <a:pt x="22" y="2"/>
                  </a:cubicBezTo>
                  <a:cubicBezTo>
                    <a:pt x="29" y="0"/>
                    <a:pt x="34" y="5"/>
                    <a:pt x="38" y="16"/>
                  </a:cubicBezTo>
                  <a:cubicBezTo>
                    <a:pt x="46" y="37"/>
                    <a:pt x="46" y="37"/>
                    <a:pt x="46" y="37"/>
                  </a:cubicBezTo>
                  <a:cubicBezTo>
                    <a:pt x="49" y="35"/>
                    <a:pt x="55" y="41"/>
                    <a:pt x="63" y="54"/>
                  </a:cubicBezTo>
                  <a:cubicBezTo>
                    <a:pt x="71" y="67"/>
                    <a:pt x="76" y="80"/>
                    <a:pt x="78" y="93"/>
                  </a:cubicBezTo>
                  <a:cubicBezTo>
                    <a:pt x="83" y="129"/>
                    <a:pt x="83" y="129"/>
                    <a:pt x="83" y="129"/>
                  </a:cubicBezTo>
                  <a:cubicBezTo>
                    <a:pt x="84" y="151"/>
                    <a:pt x="84" y="151"/>
                    <a:pt x="84" y="151"/>
                  </a:cubicBezTo>
                  <a:cubicBezTo>
                    <a:pt x="85" y="172"/>
                    <a:pt x="85" y="172"/>
                    <a:pt x="85" y="172"/>
                  </a:cubicBezTo>
                  <a:cubicBezTo>
                    <a:pt x="79" y="179"/>
                    <a:pt x="74" y="184"/>
                    <a:pt x="68" y="187"/>
                  </a:cubicBezTo>
                  <a:cubicBezTo>
                    <a:pt x="76" y="187"/>
                    <a:pt x="76" y="187"/>
                    <a:pt x="76" y="187"/>
                  </a:cubicBezTo>
                  <a:cubicBezTo>
                    <a:pt x="76" y="208"/>
                    <a:pt x="76" y="208"/>
                    <a:pt x="76" y="208"/>
                  </a:cubicBezTo>
                  <a:cubicBezTo>
                    <a:pt x="62" y="208"/>
                    <a:pt x="62" y="208"/>
                    <a:pt x="62" y="208"/>
                  </a:cubicBezTo>
                  <a:cubicBezTo>
                    <a:pt x="49" y="196"/>
                    <a:pt x="49" y="196"/>
                    <a:pt x="49" y="196"/>
                  </a:cubicBezTo>
                  <a:cubicBezTo>
                    <a:pt x="48" y="201"/>
                    <a:pt x="48" y="201"/>
                    <a:pt x="48" y="201"/>
                  </a:cubicBezTo>
                  <a:cubicBezTo>
                    <a:pt x="55" y="208"/>
                    <a:pt x="55" y="208"/>
                    <a:pt x="55" y="208"/>
                  </a:cubicBezTo>
                  <a:cubicBezTo>
                    <a:pt x="16" y="207"/>
                    <a:pt x="16" y="207"/>
                    <a:pt x="16" y="207"/>
                  </a:cubicBezTo>
                  <a:cubicBezTo>
                    <a:pt x="22" y="201"/>
                    <a:pt x="22" y="201"/>
                    <a:pt x="22" y="201"/>
                  </a:cubicBezTo>
                  <a:cubicBezTo>
                    <a:pt x="21" y="196"/>
                    <a:pt x="21" y="196"/>
                    <a:pt x="21" y="196"/>
                  </a:cubicBezTo>
                  <a:lnTo>
                    <a:pt x="15" y="2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3" noProof="1">
                <a:cs typeface="+mn-ea"/>
                <a:sym typeface="+mn-lt"/>
              </a:endParaRPr>
            </a:p>
          </p:txBody>
        </p:sp>
        <p:sp>
          <p:nvSpPr>
            <p:cNvPr id="141" name="Freeform 114"/>
            <p:cNvSpPr/>
            <p:nvPr/>
          </p:nvSpPr>
          <p:spPr bwMode="auto">
            <a:xfrm>
              <a:off x="772" y="2835"/>
              <a:ext cx="92" cy="347"/>
            </a:xfrm>
            <a:custGeom>
              <a:avLst/>
              <a:gdLst>
                <a:gd name="T0" fmla="*/ 26 w 38"/>
                <a:gd name="T1" fmla="*/ 119 h 146"/>
                <a:gd name="T2" fmla="*/ 27 w 38"/>
                <a:gd name="T3" fmla="*/ 120 h 146"/>
                <a:gd name="T4" fmla="*/ 0 w 38"/>
                <a:gd name="T5" fmla="*/ 128 h 146"/>
                <a:gd name="T6" fmla="*/ 1 w 38"/>
                <a:gd name="T7" fmla="*/ 136 h 146"/>
                <a:gd name="T8" fmla="*/ 29 w 38"/>
                <a:gd name="T9" fmla="*/ 130 h 146"/>
                <a:gd name="T10" fmla="*/ 38 w 38"/>
                <a:gd name="T11" fmla="*/ 122 h 146"/>
                <a:gd name="T12" fmla="*/ 36 w 38"/>
                <a:gd name="T13" fmla="*/ 86 h 146"/>
                <a:gd name="T14" fmla="*/ 28 w 38"/>
                <a:gd name="T15" fmla="*/ 66 h 146"/>
                <a:gd name="T16" fmla="*/ 23 w 38"/>
                <a:gd name="T17" fmla="*/ 34 h 146"/>
                <a:gd name="T18" fmla="*/ 22 w 38"/>
                <a:gd name="T19" fmla="*/ 20 h 146"/>
                <a:gd name="T20" fmla="*/ 21 w 38"/>
                <a:gd name="T21" fmla="*/ 6 h 146"/>
                <a:gd name="T22" fmla="*/ 21 w 38"/>
                <a:gd name="T23" fmla="*/ 1 h 146"/>
                <a:gd name="T24" fmla="*/ 20 w 38"/>
                <a:gd name="T25" fmla="*/ 0 h 146"/>
                <a:gd name="T26" fmla="*/ 20 w 38"/>
                <a:gd name="T27" fmla="*/ 3 h 146"/>
                <a:gd name="T28" fmla="*/ 19 w 38"/>
                <a:gd name="T29" fmla="*/ 16 h 146"/>
                <a:gd name="T30" fmla="*/ 20 w 38"/>
                <a:gd name="T31" fmla="*/ 31 h 146"/>
                <a:gd name="T32" fmla="*/ 21 w 38"/>
                <a:gd name="T33" fmla="*/ 44 h 146"/>
                <a:gd name="T34" fmla="*/ 22 w 38"/>
                <a:gd name="T35" fmla="*/ 50 h 146"/>
                <a:gd name="T36" fmla="*/ 23 w 38"/>
                <a:gd name="T37" fmla="*/ 68 h 146"/>
                <a:gd name="T38" fmla="*/ 32 w 38"/>
                <a:gd name="T39" fmla="*/ 90 h 146"/>
                <a:gd name="T40" fmla="*/ 32 w 38"/>
                <a:gd name="T41" fmla="*/ 117 h 146"/>
                <a:gd name="T42" fmla="*/ 26 w 38"/>
                <a:gd name="T43" fmla="*/ 11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146">
                  <a:moveTo>
                    <a:pt x="26" y="119"/>
                  </a:moveTo>
                  <a:cubicBezTo>
                    <a:pt x="27" y="120"/>
                    <a:pt x="27" y="120"/>
                    <a:pt x="27" y="120"/>
                  </a:cubicBezTo>
                  <a:cubicBezTo>
                    <a:pt x="0" y="128"/>
                    <a:pt x="0" y="128"/>
                    <a:pt x="0" y="128"/>
                  </a:cubicBezTo>
                  <a:cubicBezTo>
                    <a:pt x="1" y="136"/>
                    <a:pt x="1" y="136"/>
                    <a:pt x="1" y="136"/>
                  </a:cubicBezTo>
                  <a:cubicBezTo>
                    <a:pt x="29" y="130"/>
                    <a:pt x="29" y="130"/>
                    <a:pt x="29" y="130"/>
                  </a:cubicBezTo>
                  <a:cubicBezTo>
                    <a:pt x="33" y="146"/>
                    <a:pt x="36" y="143"/>
                    <a:pt x="38" y="122"/>
                  </a:cubicBezTo>
                  <a:cubicBezTo>
                    <a:pt x="36" y="86"/>
                    <a:pt x="36" y="86"/>
                    <a:pt x="36" y="86"/>
                  </a:cubicBezTo>
                  <a:cubicBezTo>
                    <a:pt x="32" y="82"/>
                    <a:pt x="30" y="76"/>
                    <a:pt x="28" y="66"/>
                  </a:cubicBezTo>
                  <a:cubicBezTo>
                    <a:pt x="27" y="63"/>
                    <a:pt x="25" y="53"/>
                    <a:pt x="23" y="34"/>
                  </a:cubicBezTo>
                  <a:cubicBezTo>
                    <a:pt x="22" y="20"/>
                    <a:pt x="22" y="20"/>
                    <a:pt x="22" y="20"/>
                  </a:cubicBezTo>
                  <a:cubicBezTo>
                    <a:pt x="21" y="15"/>
                    <a:pt x="21" y="10"/>
                    <a:pt x="21" y="6"/>
                  </a:cubicBezTo>
                  <a:cubicBezTo>
                    <a:pt x="21" y="1"/>
                    <a:pt x="21" y="1"/>
                    <a:pt x="21" y="1"/>
                  </a:cubicBezTo>
                  <a:cubicBezTo>
                    <a:pt x="21" y="2"/>
                    <a:pt x="21" y="2"/>
                    <a:pt x="20" y="0"/>
                  </a:cubicBezTo>
                  <a:cubicBezTo>
                    <a:pt x="20" y="3"/>
                    <a:pt x="20" y="3"/>
                    <a:pt x="20" y="3"/>
                  </a:cubicBezTo>
                  <a:cubicBezTo>
                    <a:pt x="19" y="16"/>
                    <a:pt x="19" y="16"/>
                    <a:pt x="19" y="16"/>
                  </a:cubicBezTo>
                  <a:cubicBezTo>
                    <a:pt x="20" y="31"/>
                    <a:pt x="20" y="31"/>
                    <a:pt x="20" y="31"/>
                  </a:cubicBezTo>
                  <a:cubicBezTo>
                    <a:pt x="21" y="44"/>
                    <a:pt x="21" y="44"/>
                    <a:pt x="21" y="44"/>
                  </a:cubicBezTo>
                  <a:cubicBezTo>
                    <a:pt x="21" y="46"/>
                    <a:pt x="21" y="48"/>
                    <a:pt x="22" y="50"/>
                  </a:cubicBezTo>
                  <a:cubicBezTo>
                    <a:pt x="22" y="59"/>
                    <a:pt x="22" y="65"/>
                    <a:pt x="23" y="68"/>
                  </a:cubicBezTo>
                  <a:cubicBezTo>
                    <a:pt x="24" y="78"/>
                    <a:pt x="27" y="86"/>
                    <a:pt x="32" y="90"/>
                  </a:cubicBezTo>
                  <a:cubicBezTo>
                    <a:pt x="32" y="117"/>
                    <a:pt x="32" y="117"/>
                    <a:pt x="32" y="117"/>
                  </a:cubicBezTo>
                  <a:lnTo>
                    <a:pt x="26" y="1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3" noProof="1">
                <a:cs typeface="+mn-ea"/>
                <a:sym typeface="+mn-lt"/>
              </a:endParaRPr>
            </a:p>
          </p:txBody>
        </p:sp>
        <p:sp>
          <p:nvSpPr>
            <p:cNvPr id="142" name="Freeform 115"/>
            <p:cNvSpPr/>
            <p:nvPr/>
          </p:nvSpPr>
          <p:spPr bwMode="auto">
            <a:xfrm>
              <a:off x="772" y="313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3" noProof="1">
                <a:cs typeface="+mn-ea"/>
                <a:sym typeface="+mn-lt"/>
              </a:endParaRPr>
            </a:p>
          </p:txBody>
        </p:sp>
        <p:sp>
          <p:nvSpPr>
            <p:cNvPr id="143" name="Freeform 116"/>
            <p:cNvSpPr/>
            <p:nvPr/>
          </p:nvSpPr>
          <p:spPr bwMode="auto">
            <a:xfrm>
              <a:off x="830" y="3206"/>
              <a:ext cx="118" cy="95"/>
            </a:xfrm>
            <a:custGeom>
              <a:avLst/>
              <a:gdLst>
                <a:gd name="T0" fmla="*/ 0 w 118"/>
                <a:gd name="T1" fmla="*/ 88 h 95"/>
                <a:gd name="T2" fmla="*/ 99 w 118"/>
                <a:gd name="T3" fmla="*/ 88 h 95"/>
                <a:gd name="T4" fmla="*/ 118 w 118"/>
                <a:gd name="T5" fmla="*/ 0 h 95"/>
                <a:gd name="T6" fmla="*/ 101 w 118"/>
                <a:gd name="T7" fmla="*/ 95 h 95"/>
                <a:gd name="T8" fmla="*/ 0 w 118"/>
                <a:gd name="T9" fmla="*/ 95 h 95"/>
                <a:gd name="T10" fmla="*/ 0 w 118"/>
                <a:gd name="T11" fmla="*/ 88 h 95"/>
              </a:gdLst>
              <a:ahLst/>
              <a:cxnLst>
                <a:cxn ang="0">
                  <a:pos x="T0" y="T1"/>
                </a:cxn>
                <a:cxn ang="0">
                  <a:pos x="T2" y="T3"/>
                </a:cxn>
                <a:cxn ang="0">
                  <a:pos x="T4" y="T5"/>
                </a:cxn>
                <a:cxn ang="0">
                  <a:pos x="T6" y="T7"/>
                </a:cxn>
                <a:cxn ang="0">
                  <a:pos x="T8" y="T9"/>
                </a:cxn>
                <a:cxn ang="0">
                  <a:pos x="T10" y="T11"/>
                </a:cxn>
              </a:cxnLst>
              <a:rect l="0" t="0" r="r" b="b"/>
              <a:pathLst>
                <a:path w="118" h="95">
                  <a:moveTo>
                    <a:pt x="0" y="88"/>
                  </a:moveTo>
                  <a:lnTo>
                    <a:pt x="99" y="88"/>
                  </a:lnTo>
                  <a:lnTo>
                    <a:pt x="118" y="0"/>
                  </a:lnTo>
                  <a:lnTo>
                    <a:pt x="101" y="95"/>
                  </a:lnTo>
                  <a:lnTo>
                    <a:pt x="0" y="95"/>
                  </a:lnTo>
                  <a:lnTo>
                    <a:pt x="0" y="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3" noProof="1">
                <a:cs typeface="+mn-ea"/>
                <a:sym typeface="+mn-lt"/>
              </a:endParaRPr>
            </a:p>
          </p:txBody>
        </p:sp>
        <p:sp>
          <p:nvSpPr>
            <p:cNvPr id="144" name="Freeform 117"/>
            <p:cNvSpPr/>
            <p:nvPr/>
          </p:nvSpPr>
          <p:spPr bwMode="auto">
            <a:xfrm>
              <a:off x="787" y="2671"/>
              <a:ext cx="84" cy="71"/>
            </a:xfrm>
            <a:custGeom>
              <a:avLst/>
              <a:gdLst>
                <a:gd name="T0" fmla="*/ 31 w 35"/>
                <a:gd name="T1" fmla="*/ 14 h 30"/>
                <a:gd name="T2" fmla="*/ 32 w 35"/>
                <a:gd name="T3" fmla="*/ 16 h 30"/>
                <a:gd name="T4" fmla="*/ 34 w 35"/>
                <a:gd name="T5" fmla="*/ 18 h 30"/>
                <a:gd name="T6" fmla="*/ 35 w 35"/>
                <a:gd name="T7" fmla="*/ 22 h 30"/>
                <a:gd name="T8" fmla="*/ 35 w 35"/>
                <a:gd name="T9" fmla="*/ 23 h 30"/>
                <a:gd name="T10" fmla="*/ 35 w 35"/>
                <a:gd name="T11" fmla="*/ 24 h 30"/>
                <a:gd name="T12" fmla="*/ 31 w 35"/>
                <a:gd name="T13" fmla="*/ 28 h 30"/>
                <a:gd name="T14" fmla="*/ 31 w 35"/>
                <a:gd name="T15" fmla="*/ 29 h 30"/>
                <a:gd name="T16" fmla="*/ 30 w 35"/>
                <a:gd name="T17" fmla="*/ 30 h 30"/>
                <a:gd name="T18" fmla="*/ 17 w 35"/>
                <a:gd name="T19" fmla="*/ 13 h 30"/>
                <a:gd name="T20" fmla="*/ 16 w 35"/>
                <a:gd name="T21" fmla="*/ 13 h 30"/>
                <a:gd name="T22" fmla="*/ 0 w 35"/>
                <a:gd name="T23" fmla="*/ 4 h 30"/>
                <a:gd name="T24" fmla="*/ 4 w 35"/>
                <a:gd name="T25" fmla="*/ 0 h 30"/>
                <a:gd name="T26" fmla="*/ 5 w 35"/>
                <a:gd name="T27" fmla="*/ 1 h 30"/>
                <a:gd name="T28" fmla="*/ 31 w 35"/>
                <a:gd name="T29"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0">
                  <a:moveTo>
                    <a:pt x="31" y="14"/>
                  </a:moveTo>
                  <a:cubicBezTo>
                    <a:pt x="32" y="16"/>
                    <a:pt x="32" y="16"/>
                    <a:pt x="32" y="16"/>
                  </a:cubicBezTo>
                  <a:cubicBezTo>
                    <a:pt x="34" y="18"/>
                    <a:pt x="34" y="18"/>
                    <a:pt x="34" y="18"/>
                  </a:cubicBezTo>
                  <a:cubicBezTo>
                    <a:pt x="35" y="19"/>
                    <a:pt x="35" y="20"/>
                    <a:pt x="35" y="22"/>
                  </a:cubicBezTo>
                  <a:cubicBezTo>
                    <a:pt x="35" y="23"/>
                    <a:pt x="35" y="23"/>
                    <a:pt x="35" y="23"/>
                  </a:cubicBezTo>
                  <a:cubicBezTo>
                    <a:pt x="35" y="24"/>
                    <a:pt x="35" y="24"/>
                    <a:pt x="35" y="24"/>
                  </a:cubicBezTo>
                  <a:cubicBezTo>
                    <a:pt x="31" y="28"/>
                    <a:pt x="31" y="28"/>
                    <a:pt x="31" y="28"/>
                  </a:cubicBezTo>
                  <a:cubicBezTo>
                    <a:pt x="31" y="29"/>
                    <a:pt x="31" y="29"/>
                    <a:pt x="31" y="29"/>
                  </a:cubicBezTo>
                  <a:cubicBezTo>
                    <a:pt x="30" y="30"/>
                    <a:pt x="30" y="30"/>
                    <a:pt x="30" y="30"/>
                  </a:cubicBezTo>
                  <a:cubicBezTo>
                    <a:pt x="26" y="23"/>
                    <a:pt x="22" y="17"/>
                    <a:pt x="17" y="13"/>
                  </a:cubicBezTo>
                  <a:cubicBezTo>
                    <a:pt x="16" y="13"/>
                    <a:pt x="16" y="13"/>
                    <a:pt x="16" y="13"/>
                  </a:cubicBezTo>
                  <a:cubicBezTo>
                    <a:pt x="11" y="9"/>
                    <a:pt x="6" y="6"/>
                    <a:pt x="0" y="4"/>
                  </a:cubicBezTo>
                  <a:cubicBezTo>
                    <a:pt x="4" y="0"/>
                    <a:pt x="4" y="0"/>
                    <a:pt x="4" y="0"/>
                  </a:cubicBezTo>
                  <a:cubicBezTo>
                    <a:pt x="5" y="1"/>
                    <a:pt x="5" y="1"/>
                    <a:pt x="5" y="1"/>
                  </a:cubicBezTo>
                  <a:cubicBezTo>
                    <a:pt x="13" y="2"/>
                    <a:pt x="22" y="7"/>
                    <a:pt x="3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3" noProof="1">
                <a:cs typeface="+mn-ea"/>
                <a:sym typeface="+mn-lt"/>
              </a:endParaRPr>
            </a:p>
          </p:txBody>
        </p:sp>
        <p:sp>
          <p:nvSpPr>
            <p:cNvPr id="145" name="Freeform 118"/>
            <p:cNvSpPr/>
            <p:nvPr/>
          </p:nvSpPr>
          <p:spPr bwMode="auto">
            <a:xfrm>
              <a:off x="861" y="2740"/>
              <a:ext cx="32" cy="50"/>
            </a:xfrm>
            <a:custGeom>
              <a:avLst/>
              <a:gdLst>
                <a:gd name="T0" fmla="*/ 9 w 13"/>
                <a:gd name="T1" fmla="*/ 18 h 21"/>
                <a:gd name="T2" fmla="*/ 0 w 13"/>
                <a:gd name="T3" fmla="*/ 1 h 21"/>
                <a:gd name="T4" fmla="*/ 0 w 13"/>
                <a:gd name="T5" fmla="*/ 0 h 21"/>
                <a:gd name="T6" fmla="*/ 3 w 13"/>
                <a:gd name="T7" fmla="*/ 1 h 21"/>
                <a:gd name="T8" fmla="*/ 13 w 13"/>
                <a:gd name="T9" fmla="*/ 21 h 21"/>
                <a:gd name="T10" fmla="*/ 9 w 13"/>
                <a:gd name="T11" fmla="*/ 18 h 21"/>
              </a:gdLst>
              <a:ahLst/>
              <a:cxnLst>
                <a:cxn ang="0">
                  <a:pos x="T0" y="T1"/>
                </a:cxn>
                <a:cxn ang="0">
                  <a:pos x="T2" y="T3"/>
                </a:cxn>
                <a:cxn ang="0">
                  <a:pos x="T4" y="T5"/>
                </a:cxn>
                <a:cxn ang="0">
                  <a:pos x="T6" y="T7"/>
                </a:cxn>
                <a:cxn ang="0">
                  <a:pos x="T8" y="T9"/>
                </a:cxn>
                <a:cxn ang="0">
                  <a:pos x="T10" y="T11"/>
                </a:cxn>
              </a:cxnLst>
              <a:rect l="0" t="0" r="r" b="b"/>
              <a:pathLst>
                <a:path w="13" h="21">
                  <a:moveTo>
                    <a:pt x="9" y="18"/>
                  </a:moveTo>
                  <a:cubicBezTo>
                    <a:pt x="4" y="13"/>
                    <a:pt x="1" y="8"/>
                    <a:pt x="0" y="1"/>
                  </a:cubicBezTo>
                  <a:cubicBezTo>
                    <a:pt x="0" y="0"/>
                    <a:pt x="0" y="0"/>
                    <a:pt x="0" y="0"/>
                  </a:cubicBezTo>
                  <a:cubicBezTo>
                    <a:pt x="3" y="1"/>
                    <a:pt x="3" y="1"/>
                    <a:pt x="3" y="1"/>
                  </a:cubicBezTo>
                  <a:cubicBezTo>
                    <a:pt x="6" y="10"/>
                    <a:pt x="9" y="16"/>
                    <a:pt x="13" y="21"/>
                  </a:cubicBezTo>
                  <a:lnTo>
                    <a:pt x="9"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3" noProof="1">
                <a:cs typeface="+mn-ea"/>
                <a:sym typeface="+mn-lt"/>
              </a:endParaRPr>
            </a:p>
          </p:txBody>
        </p:sp>
        <p:sp>
          <p:nvSpPr>
            <p:cNvPr id="146" name="Rectangle 119"/>
            <p:cNvSpPr>
              <a:spLocks noChangeArrowheads="1"/>
            </p:cNvSpPr>
            <p:nvPr/>
          </p:nvSpPr>
          <p:spPr bwMode="auto">
            <a:xfrm>
              <a:off x="861" y="2740"/>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013" noProof="1">
                <a:cs typeface="+mn-ea"/>
                <a:sym typeface="+mn-lt"/>
              </a:endParaRPr>
            </a:p>
          </p:txBody>
        </p:sp>
        <p:sp>
          <p:nvSpPr>
            <p:cNvPr id="147" name="Freeform 120"/>
            <p:cNvSpPr/>
            <p:nvPr/>
          </p:nvSpPr>
          <p:spPr bwMode="auto">
            <a:xfrm>
              <a:off x="799" y="2671"/>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3" noProof="1">
                <a:cs typeface="+mn-ea"/>
                <a:sym typeface="+mn-lt"/>
              </a:endParaRPr>
            </a:p>
          </p:txBody>
        </p:sp>
        <p:sp>
          <p:nvSpPr>
            <p:cNvPr id="148" name="Freeform 121"/>
            <p:cNvSpPr/>
            <p:nvPr/>
          </p:nvSpPr>
          <p:spPr bwMode="auto">
            <a:xfrm>
              <a:off x="982" y="2852"/>
              <a:ext cx="45" cy="47"/>
            </a:xfrm>
            <a:custGeom>
              <a:avLst/>
              <a:gdLst>
                <a:gd name="T0" fmla="*/ 0 w 19"/>
                <a:gd name="T1" fmla="*/ 2 h 20"/>
                <a:gd name="T2" fmla="*/ 5 w 19"/>
                <a:gd name="T3" fmla="*/ 0 h 20"/>
                <a:gd name="T4" fmla="*/ 7 w 19"/>
                <a:gd name="T5" fmla="*/ 1 h 20"/>
                <a:gd name="T6" fmla="*/ 9 w 19"/>
                <a:gd name="T7" fmla="*/ 4 h 20"/>
                <a:gd name="T8" fmla="*/ 9 w 19"/>
                <a:gd name="T9" fmla="*/ 6 h 20"/>
                <a:gd name="T10" fmla="*/ 18 w 19"/>
                <a:gd name="T11" fmla="*/ 9 h 20"/>
                <a:gd name="T12" fmla="*/ 19 w 19"/>
                <a:gd name="T13" fmla="*/ 9 h 20"/>
                <a:gd name="T14" fmla="*/ 19 w 19"/>
                <a:gd name="T15" fmla="*/ 15 h 20"/>
                <a:gd name="T16" fmla="*/ 15 w 19"/>
                <a:gd name="T17" fmla="*/ 20 h 20"/>
                <a:gd name="T18" fmla="*/ 0 w 19"/>
                <a:gd name="T19"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0">
                  <a:moveTo>
                    <a:pt x="0" y="2"/>
                  </a:moveTo>
                  <a:cubicBezTo>
                    <a:pt x="5" y="0"/>
                    <a:pt x="5" y="0"/>
                    <a:pt x="5" y="0"/>
                  </a:cubicBezTo>
                  <a:cubicBezTo>
                    <a:pt x="7" y="1"/>
                    <a:pt x="7" y="1"/>
                    <a:pt x="7" y="1"/>
                  </a:cubicBezTo>
                  <a:cubicBezTo>
                    <a:pt x="9" y="4"/>
                    <a:pt x="9" y="4"/>
                    <a:pt x="9" y="4"/>
                  </a:cubicBezTo>
                  <a:cubicBezTo>
                    <a:pt x="9" y="6"/>
                    <a:pt x="9" y="6"/>
                    <a:pt x="9" y="6"/>
                  </a:cubicBezTo>
                  <a:cubicBezTo>
                    <a:pt x="11" y="8"/>
                    <a:pt x="14" y="9"/>
                    <a:pt x="18" y="9"/>
                  </a:cubicBezTo>
                  <a:cubicBezTo>
                    <a:pt x="19" y="9"/>
                    <a:pt x="19" y="9"/>
                    <a:pt x="19" y="9"/>
                  </a:cubicBezTo>
                  <a:cubicBezTo>
                    <a:pt x="19" y="15"/>
                    <a:pt x="19" y="15"/>
                    <a:pt x="19" y="15"/>
                  </a:cubicBezTo>
                  <a:cubicBezTo>
                    <a:pt x="15" y="20"/>
                    <a:pt x="15" y="20"/>
                    <a:pt x="15" y="20"/>
                  </a:cubicBezTo>
                  <a:cubicBezTo>
                    <a:pt x="10" y="17"/>
                    <a:pt x="5" y="1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3" noProof="1">
                <a:cs typeface="+mn-ea"/>
                <a:sym typeface="+mn-lt"/>
              </a:endParaRPr>
            </a:p>
          </p:txBody>
        </p:sp>
        <p:sp>
          <p:nvSpPr>
            <p:cNvPr id="149" name="Freeform 122"/>
            <p:cNvSpPr/>
            <p:nvPr/>
          </p:nvSpPr>
          <p:spPr bwMode="auto">
            <a:xfrm>
              <a:off x="999" y="2854"/>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3" noProof="1">
                <a:cs typeface="+mn-ea"/>
                <a:sym typeface="+mn-lt"/>
              </a:endParaRPr>
            </a:p>
          </p:txBody>
        </p:sp>
        <p:sp>
          <p:nvSpPr>
            <p:cNvPr id="150" name="Freeform 123"/>
            <p:cNvSpPr/>
            <p:nvPr/>
          </p:nvSpPr>
          <p:spPr bwMode="auto">
            <a:xfrm>
              <a:off x="1003" y="286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3" noProof="1">
                <a:cs typeface="+mn-ea"/>
                <a:sym typeface="+mn-lt"/>
              </a:endParaRPr>
            </a:p>
          </p:txBody>
        </p:sp>
        <p:sp>
          <p:nvSpPr>
            <p:cNvPr id="151" name="Freeform 124"/>
            <p:cNvSpPr/>
            <p:nvPr/>
          </p:nvSpPr>
          <p:spPr bwMode="auto">
            <a:xfrm>
              <a:off x="772" y="3120"/>
              <a:ext cx="70" cy="38"/>
            </a:xfrm>
            <a:custGeom>
              <a:avLst/>
              <a:gdLst>
                <a:gd name="T0" fmla="*/ 70 w 70"/>
                <a:gd name="T1" fmla="*/ 24 h 38"/>
                <a:gd name="T2" fmla="*/ 3 w 70"/>
                <a:gd name="T3" fmla="*/ 38 h 38"/>
                <a:gd name="T4" fmla="*/ 0 w 70"/>
                <a:gd name="T5" fmla="*/ 19 h 38"/>
                <a:gd name="T6" fmla="*/ 65 w 70"/>
                <a:gd name="T7" fmla="*/ 0 h 38"/>
                <a:gd name="T8" fmla="*/ 70 w 70"/>
                <a:gd name="T9" fmla="*/ 24 h 38"/>
              </a:gdLst>
              <a:ahLst/>
              <a:cxnLst>
                <a:cxn ang="0">
                  <a:pos x="T0" y="T1"/>
                </a:cxn>
                <a:cxn ang="0">
                  <a:pos x="T2" y="T3"/>
                </a:cxn>
                <a:cxn ang="0">
                  <a:pos x="T4" y="T5"/>
                </a:cxn>
                <a:cxn ang="0">
                  <a:pos x="T6" y="T7"/>
                </a:cxn>
                <a:cxn ang="0">
                  <a:pos x="T8" y="T9"/>
                </a:cxn>
              </a:cxnLst>
              <a:rect l="0" t="0" r="r" b="b"/>
              <a:pathLst>
                <a:path w="70" h="38">
                  <a:moveTo>
                    <a:pt x="70" y="24"/>
                  </a:moveTo>
                  <a:lnTo>
                    <a:pt x="3" y="38"/>
                  </a:lnTo>
                  <a:lnTo>
                    <a:pt x="0" y="19"/>
                  </a:lnTo>
                  <a:lnTo>
                    <a:pt x="65" y="0"/>
                  </a:lnTo>
                  <a:lnTo>
                    <a:pt x="7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3" noProof="1">
                <a:cs typeface="+mn-ea"/>
                <a:sym typeface="+mn-lt"/>
              </a:endParaRPr>
            </a:p>
          </p:txBody>
        </p:sp>
        <p:sp>
          <p:nvSpPr>
            <p:cNvPr id="152" name="Freeform 125"/>
            <p:cNvSpPr/>
            <p:nvPr/>
          </p:nvSpPr>
          <p:spPr bwMode="auto">
            <a:xfrm>
              <a:off x="772" y="313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3" noProof="1">
                <a:cs typeface="+mn-ea"/>
                <a:sym typeface="+mn-lt"/>
              </a:endParaRPr>
            </a:p>
          </p:txBody>
        </p:sp>
        <p:sp>
          <p:nvSpPr>
            <p:cNvPr id="153" name="Freeform 126"/>
            <p:cNvSpPr/>
            <p:nvPr/>
          </p:nvSpPr>
          <p:spPr bwMode="auto">
            <a:xfrm>
              <a:off x="739" y="2685"/>
              <a:ext cx="207" cy="516"/>
            </a:xfrm>
            <a:custGeom>
              <a:avLst/>
              <a:gdLst>
                <a:gd name="T0" fmla="*/ 81 w 86"/>
                <a:gd name="T1" fmla="*/ 114 h 217"/>
                <a:gd name="T2" fmla="*/ 86 w 86"/>
                <a:gd name="T3" fmla="*/ 178 h 217"/>
                <a:gd name="T4" fmla="*/ 86 w 86"/>
                <a:gd name="T5" fmla="*/ 189 h 217"/>
                <a:gd name="T6" fmla="*/ 81 w 86"/>
                <a:gd name="T7" fmla="*/ 193 h 217"/>
                <a:gd name="T8" fmla="*/ 80 w 86"/>
                <a:gd name="T9" fmla="*/ 193 h 217"/>
                <a:gd name="T10" fmla="*/ 77 w 86"/>
                <a:gd name="T11" fmla="*/ 195 h 217"/>
                <a:gd name="T12" fmla="*/ 77 w 86"/>
                <a:gd name="T13" fmla="*/ 196 h 217"/>
                <a:gd name="T14" fmla="*/ 77 w 86"/>
                <a:gd name="T15" fmla="*/ 217 h 217"/>
                <a:gd name="T16" fmla="*/ 71 w 86"/>
                <a:gd name="T17" fmla="*/ 217 h 217"/>
                <a:gd name="T18" fmla="*/ 71 w 86"/>
                <a:gd name="T19" fmla="*/ 196 h 217"/>
                <a:gd name="T20" fmla="*/ 63 w 86"/>
                <a:gd name="T21" fmla="*/ 196 h 217"/>
                <a:gd name="T22" fmla="*/ 80 w 86"/>
                <a:gd name="T23" fmla="*/ 181 h 217"/>
                <a:gd name="T24" fmla="*/ 79 w 86"/>
                <a:gd name="T25" fmla="*/ 160 h 217"/>
                <a:gd name="T26" fmla="*/ 78 w 86"/>
                <a:gd name="T27" fmla="*/ 138 h 217"/>
                <a:gd name="T28" fmla="*/ 73 w 86"/>
                <a:gd name="T29" fmla="*/ 102 h 217"/>
                <a:gd name="T30" fmla="*/ 58 w 86"/>
                <a:gd name="T31" fmla="*/ 63 h 217"/>
                <a:gd name="T32" fmla="*/ 41 w 86"/>
                <a:gd name="T33" fmla="*/ 46 h 217"/>
                <a:gd name="T34" fmla="*/ 33 w 86"/>
                <a:gd name="T35" fmla="*/ 25 h 217"/>
                <a:gd name="T36" fmla="*/ 17 w 86"/>
                <a:gd name="T37" fmla="*/ 11 h 217"/>
                <a:gd name="T38" fmla="*/ 0 w 86"/>
                <a:gd name="T39" fmla="*/ 25 h 217"/>
                <a:gd name="T40" fmla="*/ 3 w 86"/>
                <a:gd name="T41" fmla="*/ 18 h 217"/>
                <a:gd name="T42" fmla="*/ 14 w 86"/>
                <a:gd name="T43" fmla="*/ 8 h 217"/>
                <a:gd name="T44" fmla="*/ 17 w 86"/>
                <a:gd name="T45" fmla="*/ 3 h 217"/>
                <a:gd name="T46" fmla="*/ 19 w 86"/>
                <a:gd name="T47" fmla="*/ 0 h 217"/>
                <a:gd name="T48" fmla="*/ 46 w 86"/>
                <a:gd name="T49" fmla="*/ 37 h 217"/>
                <a:gd name="T50" fmla="*/ 46 w 86"/>
                <a:gd name="T51" fmla="*/ 37 h 217"/>
                <a:gd name="T52" fmla="*/ 58 w 86"/>
                <a:gd name="T53" fmla="*/ 45 h 217"/>
                <a:gd name="T54" fmla="*/ 60 w 86"/>
                <a:gd name="T55" fmla="*/ 53 h 217"/>
                <a:gd name="T56" fmla="*/ 65 w 86"/>
                <a:gd name="T57" fmla="*/ 59 h 217"/>
                <a:gd name="T58" fmla="*/ 69 w 86"/>
                <a:gd name="T59" fmla="*/ 67 h 217"/>
                <a:gd name="T60" fmla="*/ 76 w 86"/>
                <a:gd name="T61" fmla="*/ 87 h 217"/>
                <a:gd name="T62" fmla="*/ 76 w 86"/>
                <a:gd name="T63" fmla="*/ 88 h 217"/>
                <a:gd name="T64" fmla="*/ 81 w 86"/>
                <a:gd name="T65" fmla="*/ 11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6" h="217">
                  <a:moveTo>
                    <a:pt x="81" y="114"/>
                  </a:moveTo>
                  <a:cubicBezTo>
                    <a:pt x="85" y="135"/>
                    <a:pt x="86" y="157"/>
                    <a:pt x="86" y="178"/>
                  </a:cubicBezTo>
                  <a:cubicBezTo>
                    <a:pt x="86" y="189"/>
                    <a:pt x="86" y="189"/>
                    <a:pt x="86" y="189"/>
                  </a:cubicBezTo>
                  <a:cubicBezTo>
                    <a:pt x="81" y="193"/>
                    <a:pt x="81" y="193"/>
                    <a:pt x="81" y="193"/>
                  </a:cubicBezTo>
                  <a:cubicBezTo>
                    <a:pt x="80" y="193"/>
                    <a:pt x="80" y="193"/>
                    <a:pt x="80" y="193"/>
                  </a:cubicBezTo>
                  <a:cubicBezTo>
                    <a:pt x="77" y="195"/>
                    <a:pt x="77" y="195"/>
                    <a:pt x="77" y="195"/>
                  </a:cubicBezTo>
                  <a:cubicBezTo>
                    <a:pt x="77" y="196"/>
                    <a:pt x="77" y="196"/>
                    <a:pt x="77" y="196"/>
                  </a:cubicBezTo>
                  <a:cubicBezTo>
                    <a:pt x="77" y="217"/>
                    <a:pt x="77" y="217"/>
                    <a:pt x="77" y="217"/>
                  </a:cubicBezTo>
                  <a:cubicBezTo>
                    <a:pt x="71" y="217"/>
                    <a:pt x="71" y="217"/>
                    <a:pt x="71" y="217"/>
                  </a:cubicBezTo>
                  <a:cubicBezTo>
                    <a:pt x="71" y="196"/>
                    <a:pt x="71" y="196"/>
                    <a:pt x="71" y="196"/>
                  </a:cubicBezTo>
                  <a:cubicBezTo>
                    <a:pt x="63" y="196"/>
                    <a:pt x="63" y="196"/>
                    <a:pt x="63" y="196"/>
                  </a:cubicBezTo>
                  <a:cubicBezTo>
                    <a:pt x="69" y="193"/>
                    <a:pt x="74" y="188"/>
                    <a:pt x="80" y="181"/>
                  </a:cubicBezTo>
                  <a:cubicBezTo>
                    <a:pt x="79" y="160"/>
                    <a:pt x="79" y="160"/>
                    <a:pt x="79" y="160"/>
                  </a:cubicBezTo>
                  <a:cubicBezTo>
                    <a:pt x="78" y="138"/>
                    <a:pt x="78" y="138"/>
                    <a:pt x="78" y="138"/>
                  </a:cubicBezTo>
                  <a:cubicBezTo>
                    <a:pt x="73" y="102"/>
                    <a:pt x="73" y="102"/>
                    <a:pt x="73" y="102"/>
                  </a:cubicBezTo>
                  <a:cubicBezTo>
                    <a:pt x="71" y="89"/>
                    <a:pt x="66" y="76"/>
                    <a:pt x="58" y="63"/>
                  </a:cubicBezTo>
                  <a:cubicBezTo>
                    <a:pt x="50" y="50"/>
                    <a:pt x="44" y="44"/>
                    <a:pt x="41" y="46"/>
                  </a:cubicBezTo>
                  <a:cubicBezTo>
                    <a:pt x="33" y="25"/>
                    <a:pt x="33" y="25"/>
                    <a:pt x="33" y="25"/>
                  </a:cubicBezTo>
                  <a:cubicBezTo>
                    <a:pt x="29" y="14"/>
                    <a:pt x="24" y="9"/>
                    <a:pt x="17" y="11"/>
                  </a:cubicBezTo>
                  <a:cubicBezTo>
                    <a:pt x="11" y="12"/>
                    <a:pt x="5" y="17"/>
                    <a:pt x="0" y="25"/>
                  </a:cubicBezTo>
                  <a:cubicBezTo>
                    <a:pt x="3" y="18"/>
                    <a:pt x="3" y="18"/>
                    <a:pt x="3" y="18"/>
                  </a:cubicBezTo>
                  <a:cubicBezTo>
                    <a:pt x="4" y="15"/>
                    <a:pt x="8" y="12"/>
                    <a:pt x="14" y="8"/>
                  </a:cubicBezTo>
                  <a:cubicBezTo>
                    <a:pt x="15" y="7"/>
                    <a:pt x="17" y="5"/>
                    <a:pt x="17" y="3"/>
                  </a:cubicBezTo>
                  <a:cubicBezTo>
                    <a:pt x="19" y="0"/>
                    <a:pt x="19" y="0"/>
                    <a:pt x="19" y="0"/>
                  </a:cubicBezTo>
                  <a:cubicBezTo>
                    <a:pt x="38" y="18"/>
                    <a:pt x="47" y="30"/>
                    <a:pt x="46" y="37"/>
                  </a:cubicBezTo>
                  <a:cubicBezTo>
                    <a:pt x="46" y="37"/>
                    <a:pt x="46" y="37"/>
                    <a:pt x="46" y="37"/>
                  </a:cubicBezTo>
                  <a:cubicBezTo>
                    <a:pt x="58" y="45"/>
                    <a:pt x="58" y="45"/>
                    <a:pt x="58" y="45"/>
                  </a:cubicBezTo>
                  <a:cubicBezTo>
                    <a:pt x="60" y="53"/>
                    <a:pt x="60" y="53"/>
                    <a:pt x="60" y="53"/>
                  </a:cubicBezTo>
                  <a:cubicBezTo>
                    <a:pt x="65" y="59"/>
                    <a:pt x="65" y="59"/>
                    <a:pt x="65" y="59"/>
                  </a:cubicBezTo>
                  <a:cubicBezTo>
                    <a:pt x="69" y="67"/>
                    <a:pt x="69" y="67"/>
                    <a:pt x="69" y="67"/>
                  </a:cubicBezTo>
                  <a:cubicBezTo>
                    <a:pt x="76" y="87"/>
                    <a:pt x="76" y="87"/>
                    <a:pt x="76" y="87"/>
                  </a:cubicBezTo>
                  <a:cubicBezTo>
                    <a:pt x="76" y="88"/>
                    <a:pt x="76" y="88"/>
                    <a:pt x="76" y="88"/>
                  </a:cubicBezTo>
                  <a:lnTo>
                    <a:pt x="81" y="1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3" noProof="1">
                <a:cs typeface="+mn-ea"/>
                <a:sym typeface="+mn-lt"/>
              </a:endParaRPr>
            </a:p>
          </p:txBody>
        </p:sp>
        <p:sp>
          <p:nvSpPr>
            <p:cNvPr id="154" name="Freeform 127"/>
            <p:cNvSpPr/>
            <p:nvPr/>
          </p:nvSpPr>
          <p:spPr bwMode="auto">
            <a:xfrm>
              <a:off x="924" y="315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3" noProof="1">
                <a:cs typeface="+mn-ea"/>
                <a:sym typeface="+mn-lt"/>
              </a:endParaRPr>
            </a:p>
          </p:txBody>
        </p:sp>
        <p:sp>
          <p:nvSpPr>
            <p:cNvPr id="155" name="Freeform 128"/>
            <p:cNvSpPr/>
            <p:nvPr/>
          </p:nvSpPr>
          <p:spPr bwMode="auto">
            <a:xfrm>
              <a:off x="847" y="3365"/>
              <a:ext cx="60" cy="254"/>
            </a:xfrm>
            <a:custGeom>
              <a:avLst/>
              <a:gdLst>
                <a:gd name="T0" fmla="*/ 22 w 25"/>
                <a:gd name="T1" fmla="*/ 0 h 107"/>
                <a:gd name="T2" fmla="*/ 25 w 25"/>
                <a:gd name="T3" fmla="*/ 25 h 107"/>
                <a:gd name="T4" fmla="*/ 15 w 25"/>
                <a:gd name="T5" fmla="*/ 57 h 107"/>
                <a:gd name="T6" fmla="*/ 16 w 25"/>
                <a:gd name="T7" fmla="*/ 59 h 107"/>
                <a:gd name="T8" fmla="*/ 16 w 25"/>
                <a:gd name="T9" fmla="*/ 61 h 107"/>
                <a:gd name="T10" fmla="*/ 14 w 25"/>
                <a:gd name="T11" fmla="*/ 68 h 107"/>
                <a:gd name="T12" fmla="*/ 21 w 25"/>
                <a:gd name="T13" fmla="*/ 91 h 107"/>
                <a:gd name="T14" fmla="*/ 21 w 25"/>
                <a:gd name="T15" fmla="*/ 93 h 107"/>
                <a:gd name="T16" fmla="*/ 19 w 25"/>
                <a:gd name="T17" fmla="*/ 106 h 107"/>
                <a:gd name="T18" fmla="*/ 17 w 25"/>
                <a:gd name="T19" fmla="*/ 105 h 107"/>
                <a:gd name="T20" fmla="*/ 13 w 25"/>
                <a:gd name="T21" fmla="*/ 107 h 107"/>
                <a:gd name="T22" fmla="*/ 8 w 25"/>
                <a:gd name="T23" fmla="*/ 93 h 107"/>
                <a:gd name="T24" fmla="*/ 7 w 25"/>
                <a:gd name="T25" fmla="*/ 89 h 107"/>
                <a:gd name="T26" fmla="*/ 2 w 25"/>
                <a:gd name="T27" fmla="*/ 84 h 107"/>
                <a:gd name="T28" fmla="*/ 0 w 25"/>
                <a:gd name="T29" fmla="*/ 77 h 107"/>
                <a:gd name="T30" fmla="*/ 0 w 25"/>
                <a:gd name="T31" fmla="*/ 75 h 107"/>
                <a:gd name="T32" fmla="*/ 3 w 25"/>
                <a:gd name="T33" fmla="*/ 75 h 107"/>
                <a:gd name="T34" fmla="*/ 4 w 25"/>
                <a:gd name="T35" fmla="*/ 50 h 107"/>
                <a:gd name="T36" fmla="*/ 9 w 25"/>
                <a:gd name="T37" fmla="*/ 39 h 107"/>
                <a:gd name="T38" fmla="*/ 11 w 25"/>
                <a:gd name="T39" fmla="*/ 32 h 107"/>
                <a:gd name="T40" fmla="*/ 3 w 25"/>
                <a:gd name="T41" fmla="*/ 24 h 107"/>
                <a:gd name="T42" fmla="*/ 13 w 25"/>
                <a:gd name="T43" fmla="*/ 25 h 107"/>
                <a:gd name="T44" fmla="*/ 14 w 25"/>
                <a:gd name="T45" fmla="*/ 20 h 107"/>
                <a:gd name="T46" fmla="*/ 16 w 25"/>
                <a:gd name="T47" fmla="*/ 14 h 107"/>
                <a:gd name="T48" fmla="*/ 14 w 25"/>
                <a:gd name="T49" fmla="*/ 0 h 107"/>
                <a:gd name="T50" fmla="*/ 22 w 25"/>
                <a:gd name="T5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 h="107">
                  <a:moveTo>
                    <a:pt x="22" y="0"/>
                  </a:moveTo>
                  <a:cubicBezTo>
                    <a:pt x="25" y="25"/>
                    <a:pt x="25" y="25"/>
                    <a:pt x="25" y="25"/>
                  </a:cubicBezTo>
                  <a:cubicBezTo>
                    <a:pt x="15" y="57"/>
                    <a:pt x="15" y="57"/>
                    <a:pt x="15" y="57"/>
                  </a:cubicBezTo>
                  <a:cubicBezTo>
                    <a:pt x="16" y="59"/>
                    <a:pt x="16" y="59"/>
                    <a:pt x="16" y="59"/>
                  </a:cubicBezTo>
                  <a:cubicBezTo>
                    <a:pt x="16" y="61"/>
                    <a:pt x="16" y="61"/>
                    <a:pt x="16" y="61"/>
                  </a:cubicBezTo>
                  <a:cubicBezTo>
                    <a:pt x="14" y="68"/>
                    <a:pt x="14" y="68"/>
                    <a:pt x="14" y="68"/>
                  </a:cubicBezTo>
                  <a:cubicBezTo>
                    <a:pt x="18" y="77"/>
                    <a:pt x="20" y="84"/>
                    <a:pt x="21" y="91"/>
                  </a:cubicBezTo>
                  <a:cubicBezTo>
                    <a:pt x="21" y="93"/>
                    <a:pt x="21" y="93"/>
                    <a:pt x="21" y="93"/>
                  </a:cubicBezTo>
                  <a:cubicBezTo>
                    <a:pt x="21" y="98"/>
                    <a:pt x="21" y="102"/>
                    <a:pt x="19" y="106"/>
                  </a:cubicBezTo>
                  <a:cubicBezTo>
                    <a:pt x="17" y="105"/>
                    <a:pt x="17" y="105"/>
                    <a:pt x="17" y="105"/>
                  </a:cubicBezTo>
                  <a:cubicBezTo>
                    <a:pt x="15" y="104"/>
                    <a:pt x="14" y="105"/>
                    <a:pt x="13" y="107"/>
                  </a:cubicBezTo>
                  <a:cubicBezTo>
                    <a:pt x="8" y="93"/>
                    <a:pt x="8" y="93"/>
                    <a:pt x="8" y="93"/>
                  </a:cubicBezTo>
                  <a:cubicBezTo>
                    <a:pt x="7" y="89"/>
                    <a:pt x="7" y="89"/>
                    <a:pt x="7" y="89"/>
                  </a:cubicBezTo>
                  <a:cubicBezTo>
                    <a:pt x="4" y="88"/>
                    <a:pt x="3" y="86"/>
                    <a:pt x="2" y="84"/>
                  </a:cubicBezTo>
                  <a:cubicBezTo>
                    <a:pt x="0" y="77"/>
                    <a:pt x="0" y="77"/>
                    <a:pt x="0" y="77"/>
                  </a:cubicBezTo>
                  <a:cubicBezTo>
                    <a:pt x="0" y="75"/>
                    <a:pt x="0" y="75"/>
                    <a:pt x="0" y="75"/>
                  </a:cubicBezTo>
                  <a:cubicBezTo>
                    <a:pt x="3" y="75"/>
                    <a:pt x="3" y="75"/>
                    <a:pt x="3" y="75"/>
                  </a:cubicBezTo>
                  <a:cubicBezTo>
                    <a:pt x="1" y="63"/>
                    <a:pt x="1" y="55"/>
                    <a:pt x="4" y="50"/>
                  </a:cubicBezTo>
                  <a:cubicBezTo>
                    <a:pt x="7" y="45"/>
                    <a:pt x="9" y="41"/>
                    <a:pt x="9" y="39"/>
                  </a:cubicBezTo>
                  <a:cubicBezTo>
                    <a:pt x="11" y="32"/>
                    <a:pt x="11" y="32"/>
                    <a:pt x="11" y="32"/>
                  </a:cubicBezTo>
                  <a:cubicBezTo>
                    <a:pt x="6" y="29"/>
                    <a:pt x="3" y="26"/>
                    <a:pt x="3" y="24"/>
                  </a:cubicBezTo>
                  <a:cubicBezTo>
                    <a:pt x="13" y="25"/>
                    <a:pt x="13" y="25"/>
                    <a:pt x="13" y="25"/>
                  </a:cubicBezTo>
                  <a:cubicBezTo>
                    <a:pt x="14" y="20"/>
                    <a:pt x="14" y="20"/>
                    <a:pt x="14" y="20"/>
                  </a:cubicBezTo>
                  <a:cubicBezTo>
                    <a:pt x="16" y="14"/>
                    <a:pt x="16" y="14"/>
                    <a:pt x="16" y="14"/>
                  </a:cubicBezTo>
                  <a:cubicBezTo>
                    <a:pt x="15" y="11"/>
                    <a:pt x="14" y="6"/>
                    <a:pt x="14" y="0"/>
                  </a:cubicBez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3" noProof="1">
                <a:cs typeface="+mn-ea"/>
                <a:sym typeface="+mn-lt"/>
              </a:endParaRPr>
            </a:p>
          </p:txBody>
        </p:sp>
        <p:sp>
          <p:nvSpPr>
            <p:cNvPr id="156" name="Freeform 129"/>
            <p:cNvSpPr/>
            <p:nvPr/>
          </p:nvSpPr>
          <p:spPr bwMode="auto">
            <a:xfrm>
              <a:off x="818" y="2835"/>
              <a:ext cx="46" cy="347"/>
            </a:xfrm>
            <a:custGeom>
              <a:avLst/>
              <a:gdLst>
                <a:gd name="T0" fmla="*/ 8 w 19"/>
                <a:gd name="T1" fmla="*/ 120 h 146"/>
                <a:gd name="T2" fmla="*/ 7 w 19"/>
                <a:gd name="T3" fmla="*/ 119 h 146"/>
                <a:gd name="T4" fmla="*/ 13 w 19"/>
                <a:gd name="T5" fmla="*/ 117 h 146"/>
                <a:gd name="T6" fmla="*/ 13 w 19"/>
                <a:gd name="T7" fmla="*/ 90 h 146"/>
                <a:gd name="T8" fmla="*/ 4 w 19"/>
                <a:gd name="T9" fmla="*/ 68 h 146"/>
                <a:gd name="T10" fmla="*/ 3 w 19"/>
                <a:gd name="T11" fmla="*/ 50 h 146"/>
                <a:gd name="T12" fmla="*/ 2 w 19"/>
                <a:gd name="T13" fmla="*/ 44 h 146"/>
                <a:gd name="T14" fmla="*/ 1 w 19"/>
                <a:gd name="T15" fmla="*/ 31 h 146"/>
                <a:gd name="T16" fmla="*/ 0 w 19"/>
                <a:gd name="T17" fmla="*/ 16 h 146"/>
                <a:gd name="T18" fmla="*/ 1 w 19"/>
                <a:gd name="T19" fmla="*/ 3 h 146"/>
                <a:gd name="T20" fmla="*/ 1 w 19"/>
                <a:gd name="T21" fmla="*/ 0 h 146"/>
                <a:gd name="T22" fmla="*/ 2 w 19"/>
                <a:gd name="T23" fmla="*/ 1 h 146"/>
                <a:gd name="T24" fmla="*/ 2 w 19"/>
                <a:gd name="T25" fmla="*/ 6 h 146"/>
                <a:gd name="T26" fmla="*/ 3 w 19"/>
                <a:gd name="T27" fmla="*/ 20 h 146"/>
                <a:gd name="T28" fmla="*/ 4 w 19"/>
                <a:gd name="T29" fmla="*/ 34 h 146"/>
                <a:gd name="T30" fmla="*/ 9 w 19"/>
                <a:gd name="T31" fmla="*/ 66 h 146"/>
                <a:gd name="T32" fmla="*/ 17 w 19"/>
                <a:gd name="T33" fmla="*/ 86 h 146"/>
                <a:gd name="T34" fmla="*/ 19 w 19"/>
                <a:gd name="T35" fmla="*/ 122 h 146"/>
                <a:gd name="T36" fmla="*/ 10 w 19"/>
                <a:gd name="T37" fmla="*/ 130 h 146"/>
                <a:gd name="T38" fmla="*/ 8 w 19"/>
                <a:gd name="T39" fmla="*/ 12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146">
                  <a:moveTo>
                    <a:pt x="8" y="120"/>
                  </a:moveTo>
                  <a:cubicBezTo>
                    <a:pt x="7" y="119"/>
                    <a:pt x="7" y="119"/>
                    <a:pt x="7" y="119"/>
                  </a:cubicBezTo>
                  <a:cubicBezTo>
                    <a:pt x="13" y="117"/>
                    <a:pt x="13" y="117"/>
                    <a:pt x="13" y="117"/>
                  </a:cubicBezTo>
                  <a:cubicBezTo>
                    <a:pt x="13" y="90"/>
                    <a:pt x="13" y="90"/>
                    <a:pt x="13" y="90"/>
                  </a:cubicBezTo>
                  <a:cubicBezTo>
                    <a:pt x="8" y="86"/>
                    <a:pt x="5" y="78"/>
                    <a:pt x="4" y="68"/>
                  </a:cubicBezTo>
                  <a:cubicBezTo>
                    <a:pt x="3" y="65"/>
                    <a:pt x="3" y="59"/>
                    <a:pt x="3" y="50"/>
                  </a:cubicBezTo>
                  <a:cubicBezTo>
                    <a:pt x="2" y="48"/>
                    <a:pt x="2" y="46"/>
                    <a:pt x="2" y="44"/>
                  </a:cubicBezTo>
                  <a:cubicBezTo>
                    <a:pt x="1" y="31"/>
                    <a:pt x="1" y="31"/>
                    <a:pt x="1" y="31"/>
                  </a:cubicBezTo>
                  <a:cubicBezTo>
                    <a:pt x="0" y="16"/>
                    <a:pt x="0" y="16"/>
                    <a:pt x="0" y="16"/>
                  </a:cubicBezTo>
                  <a:cubicBezTo>
                    <a:pt x="1" y="3"/>
                    <a:pt x="1" y="3"/>
                    <a:pt x="1" y="3"/>
                  </a:cubicBezTo>
                  <a:cubicBezTo>
                    <a:pt x="1" y="0"/>
                    <a:pt x="1" y="0"/>
                    <a:pt x="1" y="0"/>
                  </a:cubicBezTo>
                  <a:cubicBezTo>
                    <a:pt x="2" y="2"/>
                    <a:pt x="2" y="2"/>
                    <a:pt x="2" y="1"/>
                  </a:cubicBezTo>
                  <a:cubicBezTo>
                    <a:pt x="2" y="6"/>
                    <a:pt x="2" y="6"/>
                    <a:pt x="2" y="6"/>
                  </a:cubicBezTo>
                  <a:cubicBezTo>
                    <a:pt x="2" y="10"/>
                    <a:pt x="2" y="15"/>
                    <a:pt x="3" y="20"/>
                  </a:cubicBezTo>
                  <a:cubicBezTo>
                    <a:pt x="4" y="34"/>
                    <a:pt x="4" y="34"/>
                    <a:pt x="4" y="34"/>
                  </a:cubicBezTo>
                  <a:cubicBezTo>
                    <a:pt x="6" y="53"/>
                    <a:pt x="8" y="63"/>
                    <a:pt x="9" y="66"/>
                  </a:cubicBezTo>
                  <a:cubicBezTo>
                    <a:pt x="11" y="76"/>
                    <a:pt x="13" y="82"/>
                    <a:pt x="17" y="86"/>
                  </a:cubicBezTo>
                  <a:cubicBezTo>
                    <a:pt x="19" y="122"/>
                    <a:pt x="19" y="122"/>
                    <a:pt x="19" y="122"/>
                  </a:cubicBezTo>
                  <a:cubicBezTo>
                    <a:pt x="17" y="143"/>
                    <a:pt x="14" y="146"/>
                    <a:pt x="10" y="130"/>
                  </a:cubicBezTo>
                  <a:lnTo>
                    <a:pt x="8" y="1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3" noProof="1">
                <a:cs typeface="+mn-ea"/>
                <a:sym typeface="+mn-lt"/>
              </a:endParaRPr>
            </a:p>
          </p:txBody>
        </p:sp>
        <p:sp>
          <p:nvSpPr>
            <p:cNvPr id="157" name="Freeform 130"/>
            <p:cNvSpPr/>
            <p:nvPr/>
          </p:nvSpPr>
          <p:spPr bwMode="auto">
            <a:xfrm>
              <a:off x="681" y="3173"/>
              <a:ext cx="267" cy="121"/>
            </a:xfrm>
            <a:custGeom>
              <a:avLst/>
              <a:gdLst>
                <a:gd name="T0" fmla="*/ 243 w 267"/>
                <a:gd name="T1" fmla="*/ 28 h 121"/>
                <a:gd name="T2" fmla="*/ 267 w 267"/>
                <a:gd name="T3" fmla="*/ 28 h 121"/>
                <a:gd name="T4" fmla="*/ 267 w 267"/>
                <a:gd name="T5" fmla="*/ 33 h 121"/>
                <a:gd name="T6" fmla="*/ 248 w 267"/>
                <a:gd name="T7" fmla="*/ 121 h 121"/>
                <a:gd name="T8" fmla="*/ 149 w 267"/>
                <a:gd name="T9" fmla="*/ 121 h 121"/>
                <a:gd name="T10" fmla="*/ 149 w 267"/>
                <a:gd name="T11" fmla="*/ 106 h 121"/>
                <a:gd name="T12" fmla="*/ 113 w 267"/>
                <a:gd name="T13" fmla="*/ 106 h 121"/>
                <a:gd name="T14" fmla="*/ 113 w 267"/>
                <a:gd name="T15" fmla="*/ 121 h 121"/>
                <a:gd name="T16" fmla="*/ 12 w 267"/>
                <a:gd name="T17" fmla="*/ 121 h 121"/>
                <a:gd name="T18" fmla="*/ 0 w 267"/>
                <a:gd name="T19" fmla="*/ 28 h 121"/>
                <a:gd name="T20" fmla="*/ 0 w 267"/>
                <a:gd name="T21" fmla="*/ 28 h 121"/>
                <a:gd name="T22" fmla="*/ 0 w 267"/>
                <a:gd name="T23" fmla="*/ 23 h 121"/>
                <a:gd name="T24" fmla="*/ 67 w 267"/>
                <a:gd name="T25" fmla="*/ 23 h 121"/>
                <a:gd name="T26" fmla="*/ 82 w 267"/>
                <a:gd name="T27" fmla="*/ 11 h 121"/>
                <a:gd name="T28" fmla="*/ 96 w 267"/>
                <a:gd name="T29" fmla="*/ 0 h 121"/>
                <a:gd name="T30" fmla="*/ 99 w 267"/>
                <a:gd name="T31" fmla="*/ 11 h 121"/>
                <a:gd name="T32" fmla="*/ 84 w 267"/>
                <a:gd name="T33" fmla="*/ 26 h 121"/>
                <a:gd name="T34" fmla="*/ 178 w 267"/>
                <a:gd name="T35" fmla="*/ 28 h 121"/>
                <a:gd name="T36" fmla="*/ 161 w 267"/>
                <a:gd name="T37" fmla="*/ 11 h 121"/>
                <a:gd name="T38" fmla="*/ 164 w 267"/>
                <a:gd name="T39" fmla="*/ 0 h 121"/>
                <a:gd name="T40" fmla="*/ 195 w 267"/>
                <a:gd name="T41" fmla="*/ 28 h 121"/>
                <a:gd name="T42" fmla="*/ 229 w 267"/>
                <a:gd name="T43" fmla="*/ 28 h 121"/>
                <a:gd name="T44" fmla="*/ 243 w 267"/>
                <a:gd name="T45" fmla="*/ 2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7" h="121">
                  <a:moveTo>
                    <a:pt x="243" y="28"/>
                  </a:moveTo>
                  <a:lnTo>
                    <a:pt x="267" y="28"/>
                  </a:lnTo>
                  <a:lnTo>
                    <a:pt x="267" y="33"/>
                  </a:lnTo>
                  <a:lnTo>
                    <a:pt x="248" y="121"/>
                  </a:lnTo>
                  <a:lnTo>
                    <a:pt x="149" y="121"/>
                  </a:lnTo>
                  <a:lnTo>
                    <a:pt x="149" y="106"/>
                  </a:lnTo>
                  <a:lnTo>
                    <a:pt x="113" y="106"/>
                  </a:lnTo>
                  <a:lnTo>
                    <a:pt x="113" y="121"/>
                  </a:lnTo>
                  <a:lnTo>
                    <a:pt x="12" y="121"/>
                  </a:lnTo>
                  <a:lnTo>
                    <a:pt x="0" y="28"/>
                  </a:lnTo>
                  <a:lnTo>
                    <a:pt x="0" y="28"/>
                  </a:lnTo>
                  <a:lnTo>
                    <a:pt x="0" y="23"/>
                  </a:lnTo>
                  <a:lnTo>
                    <a:pt x="67" y="23"/>
                  </a:lnTo>
                  <a:lnTo>
                    <a:pt x="82" y="11"/>
                  </a:lnTo>
                  <a:lnTo>
                    <a:pt x="96" y="0"/>
                  </a:lnTo>
                  <a:lnTo>
                    <a:pt x="99" y="11"/>
                  </a:lnTo>
                  <a:lnTo>
                    <a:pt x="84" y="26"/>
                  </a:lnTo>
                  <a:lnTo>
                    <a:pt x="178" y="28"/>
                  </a:lnTo>
                  <a:lnTo>
                    <a:pt x="161" y="11"/>
                  </a:lnTo>
                  <a:lnTo>
                    <a:pt x="164" y="0"/>
                  </a:lnTo>
                  <a:lnTo>
                    <a:pt x="195" y="28"/>
                  </a:lnTo>
                  <a:lnTo>
                    <a:pt x="229" y="28"/>
                  </a:lnTo>
                  <a:lnTo>
                    <a:pt x="243"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3" noProof="1">
                <a:cs typeface="+mn-ea"/>
                <a:sym typeface="+mn-lt"/>
              </a:endParaRPr>
            </a:p>
          </p:txBody>
        </p:sp>
        <p:sp>
          <p:nvSpPr>
            <p:cNvPr id="158" name="Freeform 131"/>
            <p:cNvSpPr/>
            <p:nvPr/>
          </p:nvSpPr>
          <p:spPr bwMode="auto">
            <a:xfrm>
              <a:off x="679" y="3201"/>
              <a:ext cx="269" cy="166"/>
            </a:xfrm>
            <a:custGeom>
              <a:avLst/>
              <a:gdLst>
                <a:gd name="T0" fmla="*/ 269 w 269"/>
                <a:gd name="T1" fmla="*/ 5 h 166"/>
                <a:gd name="T2" fmla="*/ 269 w 269"/>
                <a:gd name="T3" fmla="*/ 164 h 166"/>
                <a:gd name="T4" fmla="*/ 221 w 269"/>
                <a:gd name="T5" fmla="*/ 164 h 166"/>
                <a:gd name="T6" fmla="*/ 202 w 269"/>
                <a:gd name="T7" fmla="*/ 164 h 166"/>
                <a:gd name="T8" fmla="*/ 89 w 269"/>
                <a:gd name="T9" fmla="*/ 164 h 166"/>
                <a:gd name="T10" fmla="*/ 0 w 269"/>
                <a:gd name="T11" fmla="*/ 166 h 166"/>
                <a:gd name="T12" fmla="*/ 2 w 269"/>
                <a:gd name="T13" fmla="*/ 0 h 166"/>
                <a:gd name="T14" fmla="*/ 12 w 269"/>
                <a:gd name="T15" fmla="*/ 97 h 166"/>
                <a:gd name="T16" fmla="*/ 115 w 269"/>
                <a:gd name="T17" fmla="*/ 100 h 166"/>
                <a:gd name="T18" fmla="*/ 115 w 269"/>
                <a:gd name="T19" fmla="*/ 105 h 166"/>
                <a:gd name="T20" fmla="*/ 127 w 269"/>
                <a:gd name="T21" fmla="*/ 117 h 166"/>
                <a:gd name="T22" fmla="*/ 139 w 269"/>
                <a:gd name="T23" fmla="*/ 114 h 166"/>
                <a:gd name="T24" fmla="*/ 151 w 269"/>
                <a:gd name="T25" fmla="*/ 105 h 166"/>
                <a:gd name="T26" fmla="*/ 151 w 269"/>
                <a:gd name="T27" fmla="*/ 100 h 166"/>
                <a:gd name="T28" fmla="*/ 252 w 269"/>
                <a:gd name="T29" fmla="*/ 100 h 166"/>
                <a:gd name="T30" fmla="*/ 269 w 269"/>
                <a:gd name="T31" fmla="*/ 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9" h="166">
                  <a:moveTo>
                    <a:pt x="269" y="5"/>
                  </a:moveTo>
                  <a:lnTo>
                    <a:pt x="269" y="164"/>
                  </a:lnTo>
                  <a:lnTo>
                    <a:pt x="221" y="164"/>
                  </a:lnTo>
                  <a:lnTo>
                    <a:pt x="202" y="164"/>
                  </a:lnTo>
                  <a:lnTo>
                    <a:pt x="89" y="164"/>
                  </a:lnTo>
                  <a:lnTo>
                    <a:pt x="0" y="166"/>
                  </a:lnTo>
                  <a:lnTo>
                    <a:pt x="2" y="0"/>
                  </a:lnTo>
                  <a:lnTo>
                    <a:pt x="12" y="97"/>
                  </a:lnTo>
                  <a:lnTo>
                    <a:pt x="115" y="100"/>
                  </a:lnTo>
                  <a:lnTo>
                    <a:pt x="115" y="105"/>
                  </a:lnTo>
                  <a:lnTo>
                    <a:pt x="127" y="117"/>
                  </a:lnTo>
                  <a:lnTo>
                    <a:pt x="139" y="114"/>
                  </a:lnTo>
                  <a:lnTo>
                    <a:pt x="151" y="105"/>
                  </a:lnTo>
                  <a:lnTo>
                    <a:pt x="151" y="100"/>
                  </a:lnTo>
                  <a:lnTo>
                    <a:pt x="252" y="100"/>
                  </a:lnTo>
                  <a:lnTo>
                    <a:pt x="269"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3" noProof="1">
                <a:cs typeface="+mn-ea"/>
                <a:sym typeface="+mn-lt"/>
              </a:endParaRPr>
            </a:p>
          </p:txBody>
        </p:sp>
        <p:sp>
          <p:nvSpPr>
            <p:cNvPr id="159" name="Freeform 132"/>
            <p:cNvSpPr/>
            <p:nvPr/>
          </p:nvSpPr>
          <p:spPr bwMode="auto">
            <a:xfrm>
              <a:off x="1006" y="2699"/>
              <a:ext cx="106" cy="160"/>
            </a:xfrm>
            <a:custGeom>
              <a:avLst/>
              <a:gdLst>
                <a:gd name="T0" fmla="*/ 7 w 44"/>
                <a:gd name="T1" fmla="*/ 47 h 67"/>
                <a:gd name="T2" fmla="*/ 8 w 44"/>
                <a:gd name="T3" fmla="*/ 46 h 67"/>
                <a:gd name="T4" fmla="*/ 15 w 44"/>
                <a:gd name="T5" fmla="*/ 33 h 67"/>
                <a:gd name="T6" fmla="*/ 15 w 44"/>
                <a:gd name="T7" fmla="*/ 32 h 67"/>
                <a:gd name="T8" fmla="*/ 16 w 44"/>
                <a:gd name="T9" fmla="*/ 31 h 67"/>
                <a:gd name="T10" fmla="*/ 41 w 44"/>
                <a:gd name="T11" fmla="*/ 2 h 67"/>
                <a:gd name="T12" fmla="*/ 44 w 44"/>
                <a:gd name="T13" fmla="*/ 0 h 67"/>
                <a:gd name="T14" fmla="*/ 42 w 44"/>
                <a:gd name="T15" fmla="*/ 12 h 67"/>
                <a:gd name="T16" fmla="*/ 44 w 44"/>
                <a:gd name="T17" fmla="*/ 26 h 67"/>
                <a:gd name="T18" fmla="*/ 27 w 44"/>
                <a:gd name="T19" fmla="*/ 30 h 67"/>
                <a:gd name="T20" fmla="*/ 25 w 44"/>
                <a:gd name="T21" fmla="*/ 31 h 67"/>
                <a:gd name="T22" fmla="*/ 16 w 44"/>
                <a:gd name="T23" fmla="*/ 42 h 67"/>
                <a:gd name="T24" fmla="*/ 16 w 44"/>
                <a:gd name="T25" fmla="*/ 42 h 67"/>
                <a:gd name="T26" fmla="*/ 15 w 44"/>
                <a:gd name="T27" fmla="*/ 43 h 67"/>
                <a:gd name="T28" fmla="*/ 12 w 44"/>
                <a:gd name="T29" fmla="*/ 44 h 67"/>
                <a:gd name="T30" fmla="*/ 10 w 44"/>
                <a:gd name="T31" fmla="*/ 47 h 67"/>
                <a:gd name="T32" fmla="*/ 10 w 44"/>
                <a:gd name="T33" fmla="*/ 50 h 67"/>
                <a:gd name="T34" fmla="*/ 8 w 44"/>
                <a:gd name="T35" fmla="*/ 52 h 67"/>
                <a:gd name="T36" fmla="*/ 4 w 44"/>
                <a:gd name="T37" fmla="*/ 59 h 67"/>
                <a:gd name="T38" fmla="*/ 4 w 44"/>
                <a:gd name="T39" fmla="*/ 61 h 67"/>
                <a:gd name="T40" fmla="*/ 6 w 44"/>
                <a:gd name="T41" fmla="*/ 62 h 67"/>
                <a:gd name="T42" fmla="*/ 4 w 44"/>
                <a:gd name="T43" fmla="*/ 64 h 67"/>
                <a:gd name="T44" fmla="*/ 4 w 44"/>
                <a:gd name="T45" fmla="*/ 67 h 67"/>
                <a:gd name="T46" fmla="*/ 3 w 44"/>
                <a:gd name="T47" fmla="*/ 67 h 67"/>
                <a:gd name="T48" fmla="*/ 0 w 44"/>
                <a:gd name="T49" fmla="*/ 62 h 67"/>
                <a:gd name="T50" fmla="*/ 7 w 44"/>
                <a:gd name="T51" fmla="*/ 4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 h="67">
                  <a:moveTo>
                    <a:pt x="7" y="47"/>
                  </a:moveTo>
                  <a:cubicBezTo>
                    <a:pt x="8" y="46"/>
                    <a:pt x="8" y="46"/>
                    <a:pt x="8" y="46"/>
                  </a:cubicBezTo>
                  <a:cubicBezTo>
                    <a:pt x="15" y="33"/>
                    <a:pt x="15" y="33"/>
                    <a:pt x="15" y="33"/>
                  </a:cubicBezTo>
                  <a:cubicBezTo>
                    <a:pt x="15" y="32"/>
                    <a:pt x="15" y="32"/>
                    <a:pt x="15" y="32"/>
                  </a:cubicBezTo>
                  <a:cubicBezTo>
                    <a:pt x="16" y="31"/>
                    <a:pt x="16" y="31"/>
                    <a:pt x="16" y="31"/>
                  </a:cubicBezTo>
                  <a:cubicBezTo>
                    <a:pt x="24" y="17"/>
                    <a:pt x="33" y="7"/>
                    <a:pt x="41" y="2"/>
                  </a:cubicBezTo>
                  <a:cubicBezTo>
                    <a:pt x="44" y="0"/>
                    <a:pt x="44" y="0"/>
                    <a:pt x="44" y="0"/>
                  </a:cubicBezTo>
                  <a:cubicBezTo>
                    <a:pt x="43" y="4"/>
                    <a:pt x="42" y="8"/>
                    <a:pt x="42" y="12"/>
                  </a:cubicBezTo>
                  <a:cubicBezTo>
                    <a:pt x="41" y="17"/>
                    <a:pt x="42" y="22"/>
                    <a:pt x="44" y="26"/>
                  </a:cubicBezTo>
                  <a:cubicBezTo>
                    <a:pt x="37" y="26"/>
                    <a:pt x="31" y="27"/>
                    <a:pt x="27" y="30"/>
                  </a:cubicBezTo>
                  <a:cubicBezTo>
                    <a:pt x="26" y="30"/>
                    <a:pt x="26" y="30"/>
                    <a:pt x="25" y="31"/>
                  </a:cubicBezTo>
                  <a:cubicBezTo>
                    <a:pt x="16" y="42"/>
                    <a:pt x="16" y="42"/>
                    <a:pt x="16" y="42"/>
                  </a:cubicBezTo>
                  <a:cubicBezTo>
                    <a:pt x="16" y="42"/>
                    <a:pt x="16" y="42"/>
                    <a:pt x="16" y="42"/>
                  </a:cubicBezTo>
                  <a:cubicBezTo>
                    <a:pt x="15" y="43"/>
                    <a:pt x="15" y="43"/>
                    <a:pt x="15" y="43"/>
                  </a:cubicBezTo>
                  <a:cubicBezTo>
                    <a:pt x="14" y="43"/>
                    <a:pt x="13" y="44"/>
                    <a:pt x="12" y="44"/>
                  </a:cubicBezTo>
                  <a:cubicBezTo>
                    <a:pt x="10" y="47"/>
                    <a:pt x="10" y="47"/>
                    <a:pt x="10" y="47"/>
                  </a:cubicBezTo>
                  <a:cubicBezTo>
                    <a:pt x="10" y="50"/>
                    <a:pt x="10" y="50"/>
                    <a:pt x="10" y="50"/>
                  </a:cubicBezTo>
                  <a:cubicBezTo>
                    <a:pt x="8" y="52"/>
                    <a:pt x="8" y="52"/>
                    <a:pt x="8" y="52"/>
                  </a:cubicBezTo>
                  <a:cubicBezTo>
                    <a:pt x="5" y="55"/>
                    <a:pt x="4" y="57"/>
                    <a:pt x="4" y="59"/>
                  </a:cubicBezTo>
                  <a:cubicBezTo>
                    <a:pt x="4" y="60"/>
                    <a:pt x="4" y="61"/>
                    <a:pt x="4" y="61"/>
                  </a:cubicBezTo>
                  <a:cubicBezTo>
                    <a:pt x="6" y="62"/>
                    <a:pt x="6" y="62"/>
                    <a:pt x="6" y="62"/>
                  </a:cubicBezTo>
                  <a:cubicBezTo>
                    <a:pt x="4" y="64"/>
                    <a:pt x="4" y="64"/>
                    <a:pt x="4" y="64"/>
                  </a:cubicBezTo>
                  <a:cubicBezTo>
                    <a:pt x="4" y="65"/>
                    <a:pt x="3" y="66"/>
                    <a:pt x="4" y="67"/>
                  </a:cubicBezTo>
                  <a:cubicBezTo>
                    <a:pt x="3" y="67"/>
                    <a:pt x="3" y="67"/>
                    <a:pt x="3" y="67"/>
                  </a:cubicBezTo>
                  <a:cubicBezTo>
                    <a:pt x="1" y="65"/>
                    <a:pt x="0" y="63"/>
                    <a:pt x="0" y="62"/>
                  </a:cubicBezTo>
                  <a:cubicBezTo>
                    <a:pt x="0" y="60"/>
                    <a:pt x="3" y="55"/>
                    <a:pt x="7"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3" noProof="1">
                <a:cs typeface="+mn-ea"/>
                <a:sym typeface="+mn-lt"/>
              </a:endParaRPr>
            </a:p>
          </p:txBody>
        </p:sp>
        <p:sp>
          <p:nvSpPr>
            <p:cNvPr id="160" name="Freeform 133"/>
            <p:cNvSpPr/>
            <p:nvPr/>
          </p:nvSpPr>
          <p:spPr bwMode="auto">
            <a:xfrm>
              <a:off x="1030" y="281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3" noProof="1">
                <a:cs typeface="+mn-ea"/>
                <a:sym typeface="+mn-lt"/>
              </a:endParaRPr>
            </a:p>
          </p:txBody>
        </p:sp>
        <p:sp>
          <p:nvSpPr>
            <p:cNvPr id="161" name="Freeform 134"/>
            <p:cNvSpPr/>
            <p:nvPr/>
          </p:nvSpPr>
          <p:spPr bwMode="auto">
            <a:xfrm>
              <a:off x="1020" y="2847"/>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3" noProof="1">
                <a:cs typeface="+mn-ea"/>
                <a:sym typeface="+mn-lt"/>
              </a:endParaRPr>
            </a:p>
          </p:txBody>
        </p:sp>
        <p:sp>
          <p:nvSpPr>
            <p:cNvPr id="162" name="Freeform 135"/>
            <p:cNvSpPr/>
            <p:nvPr/>
          </p:nvSpPr>
          <p:spPr bwMode="auto">
            <a:xfrm>
              <a:off x="794" y="3279"/>
              <a:ext cx="36" cy="39"/>
            </a:xfrm>
            <a:custGeom>
              <a:avLst/>
              <a:gdLst>
                <a:gd name="T0" fmla="*/ 0 w 36"/>
                <a:gd name="T1" fmla="*/ 15 h 39"/>
                <a:gd name="T2" fmla="*/ 0 w 36"/>
                <a:gd name="T3" fmla="*/ 0 h 39"/>
                <a:gd name="T4" fmla="*/ 36 w 36"/>
                <a:gd name="T5" fmla="*/ 0 h 39"/>
                <a:gd name="T6" fmla="*/ 36 w 36"/>
                <a:gd name="T7" fmla="*/ 15 h 39"/>
                <a:gd name="T8" fmla="*/ 36 w 36"/>
                <a:gd name="T9" fmla="*/ 22 h 39"/>
                <a:gd name="T10" fmla="*/ 36 w 36"/>
                <a:gd name="T11" fmla="*/ 27 h 39"/>
                <a:gd name="T12" fmla="*/ 24 w 36"/>
                <a:gd name="T13" fmla="*/ 36 h 39"/>
                <a:gd name="T14" fmla="*/ 12 w 36"/>
                <a:gd name="T15" fmla="*/ 39 h 39"/>
                <a:gd name="T16" fmla="*/ 0 w 36"/>
                <a:gd name="T17" fmla="*/ 27 h 39"/>
                <a:gd name="T18" fmla="*/ 0 w 36"/>
                <a:gd name="T19" fmla="*/ 22 h 39"/>
                <a:gd name="T20" fmla="*/ 0 w 36"/>
                <a:gd name="T21" fmla="*/ 1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39">
                  <a:moveTo>
                    <a:pt x="0" y="15"/>
                  </a:moveTo>
                  <a:lnTo>
                    <a:pt x="0" y="0"/>
                  </a:lnTo>
                  <a:lnTo>
                    <a:pt x="36" y="0"/>
                  </a:lnTo>
                  <a:lnTo>
                    <a:pt x="36" y="15"/>
                  </a:lnTo>
                  <a:lnTo>
                    <a:pt x="36" y="22"/>
                  </a:lnTo>
                  <a:lnTo>
                    <a:pt x="36" y="27"/>
                  </a:lnTo>
                  <a:lnTo>
                    <a:pt x="24" y="36"/>
                  </a:lnTo>
                  <a:lnTo>
                    <a:pt x="12" y="39"/>
                  </a:lnTo>
                  <a:lnTo>
                    <a:pt x="0" y="27"/>
                  </a:lnTo>
                  <a:lnTo>
                    <a:pt x="0" y="22"/>
                  </a:lnTo>
                  <a:lnTo>
                    <a:pt x="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3" noProof="1">
                <a:cs typeface="+mn-ea"/>
                <a:sym typeface="+mn-lt"/>
              </a:endParaRPr>
            </a:p>
          </p:txBody>
        </p:sp>
      </p:grpSp>
      <p:sp>
        <p:nvSpPr>
          <p:cNvPr id="62" name="矩形 61"/>
          <p:cNvSpPr>
            <a:spLocks noChangeArrowheads="1"/>
          </p:cNvSpPr>
          <p:nvPr/>
        </p:nvSpPr>
        <p:spPr bwMode="auto">
          <a:xfrm>
            <a:off x="1924050" y="2842023"/>
            <a:ext cx="1569244" cy="871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5000"/>
              </a:lnSpc>
            </a:pPr>
            <a:r>
              <a:rPr lang="en-US" altLang="zh-CN" sz="1013" dirty="0">
                <a:solidFill>
                  <a:srgbClr val="404040"/>
                </a:solidFill>
                <a:cs typeface="+mn-ea"/>
                <a:sym typeface="+mn-lt"/>
              </a:rPr>
              <a:t>Click here to add text content, such as keywords, some brief introductions, etc.</a:t>
            </a:r>
            <a:endParaRPr lang="zh-CN" altLang="en-US" sz="1013" dirty="0">
              <a:solidFill>
                <a:srgbClr val="404040"/>
              </a:solidFill>
              <a:cs typeface="+mn-ea"/>
              <a:sym typeface="+mn-lt"/>
            </a:endParaRPr>
          </a:p>
        </p:txBody>
      </p:sp>
      <p:sp>
        <p:nvSpPr>
          <p:cNvPr id="71" name="矩形 70"/>
          <p:cNvSpPr>
            <a:spLocks noChangeArrowheads="1"/>
          </p:cNvSpPr>
          <p:nvPr/>
        </p:nvSpPr>
        <p:spPr bwMode="auto">
          <a:xfrm>
            <a:off x="4355307" y="2842023"/>
            <a:ext cx="1570435" cy="871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5000"/>
              </a:lnSpc>
            </a:pPr>
            <a:r>
              <a:rPr lang="en-US" altLang="zh-CN" sz="1013" dirty="0">
                <a:solidFill>
                  <a:srgbClr val="404040"/>
                </a:solidFill>
                <a:cs typeface="+mn-ea"/>
                <a:sym typeface="+mn-lt"/>
              </a:rPr>
              <a:t>Click here to add text content, such as keywords, some brief introductions, etc.</a:t>
            </a:r>
            <a:endParaRPr lang="zh-CN" altLang="en-US" sz="1013" dirty="0">
              <a:solidFill>
                <a:srgbClr val="404040"/>
              </a:solidFill>
              <a:cs typeface="+mn-ea"/>
              <a:sym typeface="+mn-lt"/>
            </a:endParaRPr>
          </a:p>
        </p:txBody>
      </p:sp>
      <p:sp>
        <p:nvSpPr>
          <p:cNvPr id="72" name="矩形 71"/>
          <p:cNvSpPr>
            <a:spLocks noChangeArrowheads="1"/>
          </p:cNvSpPr>
          <p:nvPr/>
        </p:nvSpPr>
        <p:spPr bwMode="auto">
          <a:xfrm>
            <a:off x="6791325" y="2842023"/>
            <a:ext cx="1569244" cy="871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5000"/>
              </a:lnSpc>
            </a:pPr>
            <a:r>
              <a:rPr lang="en-US" altLang="zh-CN" sz="1013" dirty="0">
                <a:solidFill>
                  <a:srgbClr val="404040"/>
                </a:solidFill>
                <a:cs typeface="+mn-ea"/>
                <a:sym typeface="+mn-lt"/>
              </a:rPr>
              <a:t>Click here to add text content, such as keywords, some brief introductions, etc.</a:t>
            </a:r>
            <a:endParaRPr lang="zh-CN" altLang="en-US" sz="1013" dirty="0">
              <a:solidFill>
                <a:srgbClr val="404040"/>
              </a:solidFill>
              <a:cs typeface="+mn-ea"/>
              <a:sym typeface="+mn-lt"/>
            </a:endParaRPr>
          </a:p>
        </p:txBody>
      </p:sp>
      <p:sp>
        <p:nvSpPr>
          <p:cNvPr id="63" name="文本框 62"/>
          <p:cNvSpPr txBox="1">
            <a:spLocks noChangeArrowheads="1"/>
          </p:cNvSpPr>
          <p:nvPr/>
        </p:nvSpPr>
        <p:spPr bwMode="auto">
          <a:xfrm>
            <a:off x="8523685" y="4893469"/>
            <a:ext cx="463153"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125">
                <a:solidFill>
                  <a:srgbClr val="197519"/>
                </a:solidFill>
                <a:cs typeface="+mn-ea"/>
                <a:sym typeface="+mn-lt"/>
              </a:rPr>
              <a:t>11</a:t>
            </a:r>
            <a:endParaRPr lang="zh-CN" altLang="en-US" sz="1125">
              <a:solidFill>
                <a:srgbClr val="197519"/>
              </a:solidFill>
              <a:cs typeface="+mn-ea"/>
              <a:sym typeface="+mn-lt"/>
            </a:endParaRPr>
          </a:p>
        </p:txBody>
      </p:sp>
      <p:sp>
        <p:nvSpPr>
          <p:cNvPr id="3" name="矩形 2"/>
          <p:cNvSpPr>
            <a:spLocks noChangeArrowheads="1"/>
          </p:cNvSpPr>
          <p:nvPr/>
        </p:nvSpPr>
        <p:spPr bwMode="auto">
          <a:xfrm>
            <a:off x="2074732" y="2522935"/>
            <a:ext cx="1266693" cy="335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25000"/>
              </a:lnSpc>
            </a:pPr>
            <a:r>
              <a:rPr lang="en-US" altLang="zh-CN" sz="1400" b="1" dirty="0">
                <a:solidFill>
                  <a:srgbClr val="197519"/>
                </a:solidFill>
                <a:cs typeface="+mn-ea"/>
                <a:sym typeface="+mn-lt"/>
              </a:rPr>
              <a:t>Add title text</a:t>
            </a:r>
          </a:p>
        </p:txBody>
      </p:sp>
      <p:sp>
        <p:nvSpPr>
          <p:cNvPr id="4" name="矩形 3"/>
          <p:cNvSpPr>
            <a:spLocks noChangeArrowheads="1"/>
          </p:cNvSpPr>
          <p:nvPr/>
        </p:nvSpPr>
        <p:spPr bwMode="auto">
          <a:xfrm>
            <a:off x="4507179" y="2522935"/>
            <a:ext cx="1266693" cy="335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25000"/>
              </a:lnSpc>
            </a:pPr>
            <a:r>
              <a:rPr lang="en-US" altLang="zh-CN" sz="1400" b="1" dirty="0">
                <a:solidFill>
                  <a:srgbClr val="197519"/>
                </a:solidFill>
                <a:cs typeface="+mn-ea"/>
                <a:sym typeface="+mn-lt"/>
              </a:rPr>
              <a:t>Add title text</a:t>
            </a:r>
          </a:p>
        </p:txBody>
      </p:sp>
      <p:sp>
        <p:nvSpPr>
          <p:cNvPr id="7" name="矩形 6"/>
          <p:cNvSpPr>
            <a:spLocks noChangeArrowheads="1"/>
          </p:cNvSpPr>
          <p:nvPr/>
        </p:nvSpPr>
        <p:spPr bwMode="auto">
          <a:xfrm>
            <a:off x="6942602" y="2522935"/>
            <a:ext cx="1266693" cy="335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25000"/>
              </a:lnSpc>
            </a:pPr>
            <a:r>
              <a:rPr lang="en-US" altLang="zh-CN" sz="1400" b="1" dirty="0">
                <a:solidFill>
                  <a:srgbClr val="197519"/>
                </a:solidFill>
                <a:cs typeface="+mn-ea"/>
                <a:sym typeface="+mn-lt"/>
              </a:rPr>
              <a:t>Add title text</a:t>
            </a:r>
          </a:p>
        </p:txBody>
      </p:sp>
    </p:spTree>
    <p:extLst>
      <p:ext uri="{BB962C8B-B14F-4D97-AF65-F5344CB8AC3E}">
        <p14:creationId xmlns:p14="http://schemas.microsoft.com/office/powerpoint/2010/main" val="2394058147"/>
      </p:ext>
    </p:ext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grpId="0" nodeType="withEffect">
                                  <p:stCondLst>
                                    <p:cond delay="0"/>
                                  </p:stCondLst>
                                  <p:childTnLst>
                                    <p:animRot by="21600000">
                                      <p:cBhvr>
                                        <p:cTn id="6" dur="2000" fill="hold"/>
                                        <p:tgtEl>
                                          <p:spTgt spid="20"/>
                                        </p:tgtEl>
                                        <p:attrNameLst>
                                          <p:attrName>r</p:attrName>
                                        </p:attrNameLst>
                                      </p:cBhvr>
                                    </p:animRot>
                                  </p:childTnLst>
                                </p:cTn>
                              </p:par>
                              <p:par>
                                <p:cTn id="7" presetID="8" presetClass="emph" presetSubtype="0" fill="hold" grpId="0" nodeType="withEffect">
                                  <p:stCondLst>
                                    <p:cond delay="0"/>
                                  </p:stCondLst>
                                  <p:childTnLst>
                                    <p:animRot by="21600000">
                                      <p:cBhvr>
                                        <p:cTn id="8" dur="2000" fill="hold"/>
                                        <p:tgtEl>
                                          <p:spTgt spid="21"/>
                                        </p:tgtEl>
                                        <p:attrNameLst>
                                          <p:attrName>r</p:attrName>
                                        </p:attrNameLst>
                                      </p:cBhvr>
                                    </p:animRot>
                                  </p:childTnLst>
                                </p:cTn>
                              </p:par>
                              <p:par>
                                <p:cTn id="9" presetID="8" presetClass="emph" presetSubtype="0" fill="hold" grpId="0" nodeType="withEffect">
                                  <p:stCondLst>
                                    <p:cond delay="0"/>
                                  </p:stCondLst>
                                  <p:childTnLst>
                                    <p:animRot by="21600000">
                                      <p:cBhvr>
                                        <p:cTn id="10" dur="2000" fill="hold"/>
                                        <p:tgtEl>
                                          <p:spTgt spid="22"/>
                                        </p:tgtEl>
                                        <p:attrNameLst>
                                          <p:attrName>r</p:attrName>
                                        </p:attrNameLst>
                                      </p:cBhvr>
                                    </p:animRot>
                                  </p:childTnLst>
                                </p:cTn>
                              </p:par>
                              <p:par>
                                <p:cTn id="11" presetID="8" presetClass="emph" presetSubtype="0" fill="hold" grpId="0" nodeType="withEffect">
                                  <p:stCondLst>
                                    <p:cond delay="0"/>
                                  </p:stCondLst>
                                  <p:childTnLst>
                                    <p:animRot by="21600000">
                                      <p:cBhvr>
                                        <p:cTn id="12" dur="2000" fill="hold"/>
                                        <p:tgtEl>
                                          <p:spTgt spid="23"/>
                                        </p:tgtEl>
                                        <p:attrNameLst>
                                          <p:attrName>r</p:attrName>
                                        </p:attrNameLst>
                                      </p:cBhvr>
                                    </p:animRot>
                                  </p:childTnLst>
                                </p:cTn>
                              </p:par>
                              <p:par>
                                <p:cTn id="13" presetID="8" presetClass="emph" presetSubtype="0" fill="hold" grpId="0" nodeType="withEffect">
                                  <p:stCondLst>
                                    <p:cond delay="0"/>
                                  </p:stCondLst>
                                  <p:childTnLst>
                                    <p:animRot by="21600000">
                                      <p:cBhvr>
                                        <p:cTn id="14" dur="2000" fill="hold"/>
                                        <p:tgtEl>
                                          <p:spTgt spid="24"/>
                                        </p:tgtEl>
                                        <p:attrNameLst>
                                          <p:attrName>r</p:attrName>
                                        </p:attrNameLst>
                                      </p:cBhvr>
                                    </p:animRot>
                                  </p:childTnLst>
                                </p:cTn>
                              </p:par>
                              <p:par>
                                <p:cTn id="15" presetID="2" presetClass="entr" presetSubtype="4" fill="hold" grpId="1"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ppt_x</p:attrName>
                                        </p:attrNameLst>
                                      </p:cBhvr>
                                      <p:tavLst>
                                        <p:tav tm="0">
                                          <p:val>
                                            <p:strVal val="#ppt_x"/>
                                          </p:val>
                                        </p:tav>
                                        <p:tav tm="100000">
                                          <p:val>
                                            <p:strVal val="#ppt_x"/>
                                          </p:val>
                                        </p:tav>
                                      </p:tavLst>
                                    </p:anim>
                                    <p:anim calcmode="lin" valueType="num">
                                      <p:cBhvr>
                                        <p:cTn id="18" dur="500" fill="hold"/>
                                        <p:tgtEl>
                                          <p:spTgt spid="20"/>
                                        </p:tgtEl>
                                        <p:attrNameLst>
                                          <p:attrName>ppt_y</p:attrName>
                                        </p:attrNameLst>
                                      </p:cBhvr>
                                      <p:tavLst>
                                        <p:tav tm="0">
                                          <p:val>
                                            <p:strVal val="1+#ppt_h/2"/>
                                          </p:val>
                                        </p:tav>
                                        <p:tav tm="100000">
                                          <p:val>
                                            <p:strVal val="#ppt_y"/>
                                          </p:val>
                                        </p:tav>
                                      </p:tavLst>
                                    </p:anim>
                                  </p:childTnLst>
                                </p:cTn>
                              </p:par>
                              <p:par>
                                <p:cTn id="19" presetID="2" presetClass="entr" presetSubtype="4" fill="hold" grpId="1"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ppt_x</p:attrName>
                                        </p:attrNameLst>
                                      </p:cBhvr>
                                      <p:tavLst>
                                        <p:tav tm="0">
                                          <p:val>
                                            <p:strVal val="#ppt_x"/>
                                          </p:val>
                                        </p:tav>
                                        <p:tav tm="100000">
                                          <p:val>
                                            <p:strVal val="#ppt_x"/>
                                          </p:val>
                                        </p:tav>
                                      </p:tavLst>
                                    </p:anim>
                                    <p:anim calcmode="lin" valueType="num">
                                      <p:cBhvr>
                                        <p:cTn id="22" dur="500" fill="hold"/>
                                        <p:tgtEl>
                                          <p:spTgt spid="21"/>
                                        </p:tgtEl>
                                        <p:attrNameLst>
                                          <p:attrName>ppt_y</p:attrName>
                                        </p:attrNameLst>
                                      </p:cBhvr>
                                      <p:tavLst>
                                        <p:tav tm="0">
                                          <p:val>
                                            <p:strVal val="1+#ppt_h/2"/>
                                          </p:val>
                                        </p:tav>
                                        <p:tav tm="100000">
                                          <p:val>
                                            <p:strVal val="#ppt_y"/>
                                          </p:val>
                                        </p:tav>
                                      </p:tavLst>
                                    </p:anim>
                                  </p:childTnLst>
                                </p:cTn>
                              </p:par>
                              <p:par>
                                <p:cTn id="23" presetID="2" presetClass="entr" presetSubtype="4" fill="hold" grpId="1"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ppt_x</p:attrName>
                                        </p:attrNameLst>
                                      </p:cBhvr>
                                      <p:tavLst>
                                        <p:tav tm="0">
                                          <p:val>
                                            <p:strVal val="#ppt_x"/>
                                          </p:val>
                                        </p:tav>
                                        <p:tav tm="100000">
                                          <p:val>
                                            <p:strVal val="#ppt_x"/>
                                          </p:val>
                                        </p:tav>
                                      </p:tavLst>
                                    </p:anim>
                                    <p:anim calcmode="lin" valueType="num">
                                      <p:cBhvr>
                                        <p:cTn id="26" dur="500" fill="hold"/>
                                        <p:tgtEl>
                                          <p:spTgt spid="22"/>
                                        </p:tgtEl>
                                        <p:attrNameLst>
                                          <p:attrName>ppt_y</p:attrName>
                                        </p:attrNameLst>
                                      </p:cBhvr>
                                      <p:tavLst>
                                        <p:tav tm="0">
                                          <p:val>
                                            <p:strVal val="1+#ppt_h/2"/>
                                          </p:val>
                                        </p:tav>
                                        <p:tav tm="100000">
                                          <p:val>
                                            <p:strVal val="#ppt_y"/>
                                          </p:val>
                                        </p:tav>
                                      </p:tavLst>
                                    </p:anim>
                                  </p:childTnLst>
                                </p:cTn>
                              </p:par>
                              <p:par>
                                <p:cTn id="27" presetID="2" presetClass="entr" presetSubtype="4" fill="hold" grpId="1"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ppt_x</p:attrName>
                                        </p:attrNameLst>
                                      </p:cBhvr>
                                      <p:tavLst>
                                        <p:tav tm="0">
                                          <p:val>
                                            <p:strVal val="#ppt_x"/>
                                          </p:val>
                                        </p:tav>
                                        <p:tav tm="100000">
                                          <p:val>
                                            <p:strVal val="#ppt_x"/>
                                          </p:val>
                                        </p:tav>
                                      </p:tavLst>
                                    </p:anim>
                                    <p:anim calcmode="lin" valueType="num">
                                      <p:cBhvr>
                                        <p:cTn id="30" dur="500" fill="hold"/>
                                        <p:tgtEl>
                                          <p:spTgt spid="23"/>
                                        </p:tgtEl>
                                        <p:attrNameLst>
                                          <p:attrName>ppt_y</p:attrName>
                                        </p:attrNameLst>
                                      </p:cBhvr>
                                      <p:tavLst>
                                        <p:tav tm="0">
                                          <p:val>
                                            <p:strVal val="1+#ppt_h/2"/>
                                          </p:val>
                                        </p:tav>
                                        <p:tav tm="100000">
                                          <p:val>
                                            <p:strVal val="#ppt_y"/>
                                          </p:val>
                                        </p:tav>
                                      </p:tavLst>
                                    </p:anim>
                                  </p:childTnLst>
                                </p:cTn>
                              </p:par>
                              <p:par>
                                <p:cTn id="31" presetID="2" presetClass="entr" presetSubtype="4" fill="hold" grpId="1"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500" fill="hold"/>
                                        <p:tgtEl>
                                          <p:spTgt spid="24"/>
                                        </p:tgtEl>
                                        <p:attrNameLst>
                                          <p:attrName>ppt_x</p:attrName>
                                        </p:attrNameLst>
                                      </p:cBhvr>
                                      <p:tavLst>
                                        <p:tav tm="0">
                                          <p:val>
                                            <p:strVal val="#ppt_x"/>
                                          </p:val>
                                        </p:tav>
                                        <p:tav tm="100000">
                                          <p:val>
                                            <p:strVal val="#ppt_x"/>
                                          </p:val>
                                        </p:tav>
                                      </p:tavLst>
                                    </p:anim>
                                    <p:anim calcmode="lin" valueType="num">
                                      <p:cBhvr>
                                        <p:cTn id="34" dur="500" fill="hold"/>
                                        <p:tgtEl>
                                          <p:spTgt spid="24"/>
                                        </p:tgtEl>
                                        <p:attrNameLst>
                                          <p:attrName>ppt_y</p:attrName>
                                        </p:attrNameLst>
                                      </p:cBhvr>
                                      <p:tavLst>
                                        <p:tav tm="0">
                                          <p:val>
                                            <p:strVal val="1+#ppt_h/2"/>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fade">
                                      <p:cBhvr>
                                        <p:cTn id="37" dur="1000"/>
                                        <p:tgtEl>
                                          <p:spTgt spid="63"/>
                                        </p:tgtEl>
                                      </p:cBhvr>
                                    </p:animEffect>
                                    <p:anim calcmode="lin" valueType="num">
                                      <p:cBhvr>
                                        <p:cTn id="38" dur="1000" fill="hold"/>
                                        <p:tgtEl>
                                          <p:spTgt spid="63"/>
                                        </p:tgtEl>
                                        <p:attrNameLst>
                                          <p:attrName>ppt_x</p:attrName>
                                        </p:attrNameLst>
                                      </p:cBhvr>
                                      <p:tavLst>
                                        <p:tav tm="0">
                                          <p:val>
                                            <p:strVal val="#ppt_x"/>
                                          </p:val>
                                        </p:tav>
                                        <p:tav tm="100000">
                                          <p:val>
                                            <p:strVal val="#ppt_x"/>
                                          </p:val>
                                        </p:tav>
                                      </p:tavLst>
                                    </p:anim>
                                    <p:anim calcmode="lin" valueType="num">
                                      <p:cBhvr>
                                        <p:cTn id="39" dur="1000" fill="hold"/>
                                        <p:tgtEl>
                                          <p:spTgt spid="63"/>
                                        </p:tgtEl>
                                        <p:attrNameLst>
                                          <p:attrName>ppt_y</p:attrName>
                                        </p:attrNameLst>
                                      </p:cBhvr>
                                      <p:tavLst>
                                        <p:tav tm="0">
                                          <p:val>
                                            <p:strVal val="#ppt_y+.1"/>
                                          </p:val>
                                        </p:tav>
                                        <p:tav tm="100000">
                                          <p:val>
                                            <p:strVal val="#ppt_y"/>
                                          </p:val>
                                        </p:tav>
                                      </p:tavLst>
                                    </p:anim>
                                  </p:childTnLst>
                                </p:cTn>
                              </p:par>
                              <p:par>
                                <p:cTn id="40" presetID="22" presetClass="entr" presetSubtype="8" fill="hold"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left)">
                                      <p:cBhvr>
                                        <p:cTn id="42" dur="1500"/>
                                        <p:tgtEl>
                                          <p:spTgt spid="5"/>
                                        </p:tgtEl>
                                      </p:cBhvr>
                                    </p:animEffect>
                                  </p:childTnLst>
                                </p:cTn>
                              </p:par>
                              <p:par>
                                <p:cTn id="43" presetID="23" presetClass="entr" presetSubtype="16"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
                                          </p:val>
                                        </p:tav>
                                        <p:tav tm="100000">
                                          <p:val>
                                            <p:strVal val="#ppt_w"/>
                                          </p:val>
                                        </p:tav>
                                      </p:tavLst>
                                    </p:anim>
                                    <p:anim calcmode="lin" valueType="num">
                                      <p:cBhvr>
                                        <p:cTn id="46" dur="500" fill="hold"/>
                                        <p:tgtEl>
                                          <p:spTgt spid="6"/>
                                        </p:tgtEl>
                                        <p:attrNameLst>
                                          <p:attrName>ppt_h</p:attrName>
                                        </p:attrNameLst>
                                      </p:cBhvr>
                                      <p:tavLst>
                                        <p:tav tm="0">
                                          <p:val>
                                            <p:fltVal val="0"/>
                                          </p:val>
                                        </p:tav>
                                        <p:tav tm="100000">
                                          <p:val>
                                            <p:strVal val="#ppt_h"/>
                                          </p:val>
                                        </p:tav>
                                      </p:tavLst>
                                    </p:anim>
                                  </p:childTnLst>
                                </p:cTn>
                              </p:par>
                              <p:par>
                                <p:cTn id="47" presetID="23" presetClass="entr" presetSubtype="16" fill="hold" grpId="0" nodeType="withEffect">
                                  <p:stCondLst>
                                    <p:cond delay="50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ppt_w</p:attrName>
                                        </p:attrNameLst>
                                      </p:cBhvr>
                                      <p:tavLst>
                                        <p:tav tm="0">
                                          <p:val>
                                            <p:fltVal val="0"/>
                                          </p:val>
                                        </p:tav>
                                        <p:tav tm="100000">
                                          <p:val>
                                            <p:strVal val="#ppt_w"/>
                                          </p:val>
                                        </p:tav>
                                      </p:tavLst>
                                    </p:anim>
                                    <p:anim calcmode="lin" valueType="num">
                                      <p:cBhvr>
                                        <p:cTn id="50" dur="500" fill="hold"/>
                                        <p:tgtEl>
                                          <p:spTgt spid="27"/>
                                        </p:tgtEl>
                                        <p:attrNameLst>
                                          <p:attrName>ppt_h</p:attrName>
                                        </p:attrNameLst>
                                      </p:cBhvr>
                                      <p:tavLst>
                                        <p:tav tm="0">
                                          <p:val>
                                            <p:fltVal val="0"/>
                                          </p:val>
                                        </p:tav>
                                        <p:tav tm="100000">
                                          <p:val>
                                            <p:strVal val="#ppt_h"/>
                                          </p:val>
                                        </p:tav>
                                      </p:tavLst>
                                    </p:anim>
                                  </p:childTnLst>
                                </p:cTn>
                              </p:par>
                              <p:par>
                                <p:cTn id="51" presetID="41" presetClass="entr" presetSubtype="0" fill="hold" grpId="0" nodeType="withEffect">
                                  <p:stCondLst>
                                    <p:cond delay="900"/>
                                  </p:stCondLst>
                                  <p:iterate type="lt">
                                    <p:tmPct val="5000"/>
                                  </p:iterate>
                                  <p:childTnLst>
                                    <p:set>
                                      <p:cBhvr>
                                        <p:cTn id="52" dur="1" fill="hold">
                                          <p:stCondLst>
                                            <p:cond delay="0"/>
                                          </p:stCondLst>
                                        </p:cTn>
                                        <p:tgtEl>
                                          <p:spTgt spid="30"/>
                                        </p:tgtEl>
                                        <p:attrNameLst>
                                          <p:attrName>style.visibility</p:attrName>
                                        </p:attrNameLst>
                                      </p:cBhvr>
                                      <p:to>
                                        <p:strVal val="visible"/>
                                      </p:to>
                                    </p:set>
                                    <p:anim calcmode="lin" valueType="num">
                                      <p:cBhvr>
                                        <p:cTn id="53" dur="4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54" dur="400" fill="hold"/>
                                        <p:tgtEl>
                                          <p:spTgt spid="30"/>
                                        </p:tgtEl>
                                        <p:attrNameLst>
                                          <p:attrName>ppt_y</p:attrName>
                                        </p:attrNameLst>
                                      </p:cBhvr>
                                      <p:tavLst>
                                        <p:tav tm="0">
                                          <p:val>
                                            <p:strVal val="#ppt_y"/>
                                          </p:val>
                                        </p:tav>
                                        <p:tav tm="100000">
                                          <p:val>
                                            <p:strVal val="#ppt_y"/>
                                          </p:val>
                                        </p:tav>
                                      </p:tavLst>
                                    </p:anim>
                                    <p:anim calcmode="lin" valueType="num">
                                      <p:cBhvr>
                                        <p:cTn id="55" dur="4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56" dur="4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57" dur="400" tmFilter="0,0; .5, 1; 1, 1"/>
                                        <p:tgtEl>
                                          <p:spTgt spid="30"/>
                                        </p:tgtEl>
                                      </p:cBhvr>
                                    </p:animEffect>
                                  </p:childTnLst>
                                </p:cTn>
                              </p:par>
                              <p:par>
                                <p:cTn id="58" presetID="23" presetClass="entr" presetSubtype="16" fill="hold" grpId="0" nodeType="withEffect">
                                  <p:stCondLst>
                                    <p:cond delay="1400"/>
                                  </p:stCondLst>
                                  <p:childTnLst>
                                    <p:set>
                                      <p:cBhvr>
                                        <p:cTn id="59" dur="1" fill="hold">
                                          <p:stCondLst>
                                            <p:cond delay="0"/>
                                          </p:stCondLst>
                                        </p:cTn>
                                        <p:tgtEl>
                                          <p:spTgt spid="8"/>
                                        </p:tgtEl>
                                        <p:attrNameLst>
                                          <p:attrName>style.visibility</p:attrName>
                                        </p:attrNameLst>
                                      </p:cBhvr>
                                      <p:to>
                                        <p:strVal val="visible"/>
                                      </p:to>
                                    </p:set>
                                    <p:anim calcmode="lin" valueType="num">
                                      <p:cBhvr>
                                        <p:cTn id="60" dur="500" fill="hold"/>
                                        <p:tgtEl>
                                          <p:spTgt spid="8"/>
                                        </p:tgtEl>
                                        <p:attrNameLst>
                                          <p:attrName>ppt_w</p:attrName>
                                        </p:attrNameLst>
                                      </p:cBhvr>
                                      <p:tavLst>
                                        <p:tav tm="0">
                                          <p:val>
                                            <p:fltVal val="0"/>
                                          </p:val>
                                        </p:tav>
                                        <p:tav tm="100000">
                                          <p:val>
                                            <p:strVal val="#ppt_w"/>
                                          </p:val>
                                        </p:tav>
                                      </p:tavLst>
                                    </p:anim>
                                    <p:anim calcmode="lin" valueType="num">
                                      <p:cBhvr>
                                        <p:cTn id="61" dur="500" fill="hold"/>
                                        <p:tgtEl>
                                          <p:spTgt spid="8"/>
                                        </p:tgtEl>
                                        <p:attrNameLst>
                                          <p:attrName>ppt_h</p:attrName>
                                        </p:attrNameLst>
                                      </p:cBhvr>
                                      <p:tavLst>
                                        <p:tav tm="0">
                                          <p:val>
                                            <p:fltVal val="0"/>
                                          </p:val>
                                        </p:tav>
                                        <p:tav tm="100000">
                                          <p:val>
                                            <p:strVal val="#ppt_h"/>
                                          </p:val>
                                        </p:tav>
                                      </p:tavLst>
                                    </p:anim>
                                  </p:childTnLst>
                                </p:cTn>
                              </p:par>
                              <p:par>
                                <p:cTn id="62" presetID="23" presetClass="entr" presetSubtype="16" fill="hold" grpId="0" nodeType="withEffect">
                                  <p:stCondLst>
                                    <p:cond delay="1800"/>
                                  </p:stCondLst>
                                  <p:childTnLst>
                                    <p:set>
                                      <p:cBhvr>
                                        <p:cTn id="63" dur="1" fill="hold">
                                          <p:stCondLst>
                                            <p:cond delay="0"/>
                                          </p:stCondLst>
                                        </p:cTn>
                                        <p:tgtEl>
                                          <p:spTgt spid="28"/>
                                        </p:tgtEl>
                                        <p:attrNameLst>
                                          <p:attrName>style.visibility</p:attrName>
                                        </p:attrNameLst>
                                      </p:cBhvr>
                                      <p:to>
                                        <p:strVal val="visible"/>
                                      </p:to>
                                    </p:set>
                                    <p:anim calcmode="lin" valueType="num">
                                      <p:cBhvr>
                                        <p:cTn id="64" dur="500" fill="hold"/>
                                        <p:tgtEl>
                                          <p:spTgt spid="28"/>
                                        </p:tgtEl>
                                        <p:attrNameLst>
                                          <p:attrName>ppt_w</p:attrName>
                                        </p:attrNameLst>
                                      </p:cBhvr>
                                      <p:tavLst>
                                        <p:tav tm="0">
                                          <p:val>
                                            <p:fltVal val="0"/>
                                          </p:val>
                                        </p:tav>
                                        <p:tav tm="100000">
                                          <p:val>
                                            <p:strVal val="#ppt_w"/>
                                          </p:val>
                                        </p:tav>
                                      </p:tavLst>
                                    </p:anim>
                                    <p:anim calcmode="lin" valueType="num">
                                      <p:cBhvr>
                                        <p:cTn id="65" dur="500" fill="hold"/>
                                        <p:tgtEl>
                                          <p:spTgt spid="28"/>
                                        </p:tgtEl>
                                        <p:attrNameLst>
                                          <p:attrName>ppt_h</p:attrName>
                                        </p:attrNameLst>
                                      </p:cBhvr>
                                      <p:tavLst>
                                        <p:tav tm="0">
                                          <p:val>
                                            <p:fltVal val="0"/>
                                          </p:val>
                                        </p:tav>
                                        <p:tav tm="100000">
                                          <p:val>
                                            <p:strVal val="#ppt_h"/>
                                          </p:val>
                                        </p:tav>
                                      </p:tavLst>
                                    </p:anim>
                                  </p:childTnLst>
                                </p:cTn>
                              </p:par>
                              <p:par>
                                <p:cTn id="66" presetID="41" presetClass="entr" presetSubtype="0" fill="hold" grpId="0" nodeType="withEffect">
                                  <p:stCondLst>
                                    <p:cond delay="2200"/>
                                  </p:stCondLst>
                                  <p:iterate type="lt">
                                    <p:tmPct val="5000"/>
                                  </p:iterate>
                                  <p:childTnLst>
                                    <p:set>
                                      <p:cBhvr>
                                        <p:cTn id="67" dur="1" fill="hold">
                                          <p:stCondLst>
                                            <p:cond delay="0"/>
                                          </p:stCondLst>
                                        </p:cTn>
                                        <p:tgtEl>
                                          <p:spTgt spid="31"/>
                                        </p:tgtEl>
                                        <p:attrNameLst>
                                          <p:attrName>style.visibility</p:attrName>
                                        </p:attrNameLst>
                                      </p:cBhvr>
                                      <p:to>
                                        <p:strVal val="visible"/>
                                      </p:to>
                                    </p:set>
                                    <p:anim calcmode="lin" valueType="num">
                                      <p:cBhvr>
                                        <p:cTn id="68" dur="4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69" dur="400" fill="hold"/>
                                        <p:tgtEl>
                                          <p:spTgt spid="31"/>
                                        </p:tgtEl>
                                        <p:attrNameLst>
                                          <p:attrName>ppt_y</p:attrName>
                                        </p:attrNameLst>
                                      </p:cBhvr>
                                      <p:tavLst>
                                        <p:tav tm="0">
                                          <p:val>
                                            <p:strVal val="#ppt_y"/>
                                          </p:val>
                                        </p:tav>
                                        <p:tav tm="100000">
                                          <p:val>
                                            <p:strVal val="#ppt_y"/>
                                          </p:val>
                                        </p:tav>
                                      </p:tavLst>
                                    </p:anim>
                                    <p:anim calcmode="lin" valueType="num">
                                      <p:cBhvr>
                                        <p:cTn id="70" dur="4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71" dur="4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400" tmFilter="0,0; .5, 1; 1, 1"/>
                                        <p:tgtEl>
                                          <p:spTgt spid="31"/>
                                        </p:tgtEl>
                                      </p:cBhvr>
                                    </p:animEffect>
                                  </p:childTnLst>
                                </p:cTn>
                              </p:par>
                              <p:par>
                                <p:cTn id="73" presetID="23" presetClass="entr" presetSubtype="16" fill="hold" grpId="0" nodeType="withEffect">
                                  <p:stCondLst>
                                    <p:cond delay="2600"/>
                                  </p:stCondLst>
                                  <p:childTnLst>
                                    <p:set>
                                      <p:cBhvr>
                                        <p:cTn id="74" dur="1" fill="hold">
                                          <p:stCondLst>
                                            <p:cond delay="0"/>
                                          </p:stCondLst>
                                        </p:cTn>
                                        <p:tgtEl>
                                          <p:spTgt spid="10"/>
                                        </p:tgtEl>
                                        <p:attrNameLst>
                                          <p:attrName>style.visibility</p:attrName>
                                        </p:attrNameLst>
                                      </p:cBhvr>
                                      <p:to>
                                        <p:strVal val="visible"/>
                                      </p:to>
                                    </p:set>
                                    <p:anim calcmode="lin" valueType="num">
                                      <p:cBhvr>
                                        <p:cTn id="75" dur="500" fill="hold"/>
                                        <p:tgtEl>
                                          <p:spTgt spid="10"/>
                                        </p:tgtEl>
                                        <p:attrNameLst>
                                          <p:attrName>ppt_w</p:attrName>
                                        </p:attrNameLst>
                                      </p:cBhvr>
                                      <p:tavLst>
                                        <p:tav tm="0">
                                          <p:val>
                                            <p:fltVal val="0"/>
                                          </p:val>
                                        </p:tav>
                                        <p:tav tm="100000">
                                          <p:val>
                                            <p:strVal val="#ppt_w"/>
                                          </p:val>
                                        </p:tav>
                                      </p:tavLst>
                                    </p:anim>
                                    <p:anim calcmode="lin" valueType="num">
                                      <p:cBhvr>
                                        <p:cTn id="76" dur="500" fill="hold"/>
                                        <p:tgtEl>
                                          <p:spTgt spid="10"/>
                                        </p:tgtEl>
                                        <p:attrNameLst>
                                          <p:attrName>ppt_h</p:attrName>
                                        </p:attrNameLst>
                                      </p:cBhvr>
                                      <p:tavLst>
                                        <p:tav tm="0">
                                          <p:val>
                                            <p:fltVal val="0"/>
                                          </p:val>
                                        </p:tav>
                                        <p:tav tm="100000">
                                          <p:val>
                                            <p:strVal val="#ppt_h"/>
                                          </p:val>
                                        </p:tav>
                                      </p:tavLst>
                                    </p:anim>
                                  </p:childTnLst>
                                </p:cTn>
                              </p:par>
                              <p:par>
                                <p:cTn id="77" presetID="23" presetClass="entr" presetSubtype="16" fill="hold" grpId="0" nodeType="withEffect">
                                  <p:stCondLst>
                                    <p:cond delay="3000"/>
                                  </p:stCondLst>
                                  <p:childTnLst>
                                    <p:set>
                                      <p:cBhvr>
                                        <p:cTn id="78" dur="1" fill="hold">
                                          <p:stCondLst>
                                            <p:cond delay="0"/>
                                          </p:stCondLst>
                                        </p:cTn>
                                        <p:tgtEl>
                                          <p:spTgt spid="29"/>
                                        </p:tgtEl>
                                        <p:attrNameLst>
                                          <p:attrName>style.visibility</p:attrName>
                                        </p:attrNameLst>
                                      </p:cBhvr>
                                      <p:to>
                                        <p:strVal val="visible"/>
                                      </p:to>
                                    </p:set>
                                    <p:anim calcmode="lin" valueType="num">
                                      <p:cBhvr>
                                        <p:cTn id="79" dur="500" fill="hold"/>
                                        <p:tgtEl>
                                          <p:spTgt spid="29"/>
                                        </p:tgtEl>
                                        <p:attrNameLst>
                                          <p:attrName>ppt_w</p:attrName>
                                        </p:attrNameLst>
                                      </p:cBhvr>
                                      <p:tavLst>
                                        <p:tav tm="0">
                                          <p:val>
                                            <p:fltVal val="0"/>
                                          </p:val>
                                        </p:tav>
                                        <p:tav tm="100000">
                                          <p:val>
                                            <p:strVal val="#ppt_w"/>
                                          </p:val>
                                        </p:tav>
                                      </p:tavLst>
                                    </p:anim>
                                    <p:anim calcmode="lin" valueType="num">
                                      <p:cBhvr>
                                        <p:cTn id="80" dur="500" fill="hold"/>
                                        <p:tgtEl>
                                          <p:spTgt spid="29"/>
                                        </p:tgtEl>
                                        <p:attrNameLst>
                                          <p:attrName>ppt_h</p:attrName>
                                        </p:attrNameLst>
                                      </p:cBhvr>
                                      <p:tavLst>
                                        <p:tav tm="0">
                                          <p:val>
                                            <p:fltVal val="0"/>
                                          </p:val>
                                        </p:tav>
                                        <p:tav tm="100000">
                                          <p:val>
                                            <p:strVal val="#ppt_h"/>
                                          </p:val>
                                        </p:tav>
                                      </p:tavLst>
                                    </p:anim>
                                  </p:childTnLst>
                                </p:cTn>
                              </p:par>
                              <p:par>
                                <p:cTn id="81" presetID="41" presetClass="entr" presetSubtype="0" fill="hold" grpId="0" nodeType="withEffect">
                                  <p:stCondLst>
                                    <p:cond delay="3400"/>
                                  </p:stCondLst>
                                  <p:iterate type="lt">
                                    <p:tmPct val="5000"/>
                                  </p:iterate>
                                  <p:childTnLst>
                                    <p:set>
                                      <p:cBhvr>
                                        <p:cTn id="82" dur="1" fill="hold">
                                          <p:stCondLst>
                                            <p:cond delay="0"/>
                                          </p:stCondLst>
                                        </p:cTn>
                                        <p:tgtEl>
                                          <p:spTgt spid="32"/>
                                        </p:tgtEl>
                                        <p:attrNameLst>
                                          <p:attrName>style.visibility</p:attrName>
                                        </p:attrNameLst>
                                      </p:cBhvr>
                                      <p:to>
                                        <p:strVal val="visible"/>
                                      </p:to>
                                    </p:set>
                                    <p:anim calcmode="lin" valueType="num">
                                      <p:cBhvr>
                                        <p:cTn id="83" dur="4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4" dur="400" fill="hold"/>
                                        <p:tgtEl>
                                          <p:spTgt spid="32"/>
                                        </p:tgtEl>
                                        <p:attrNameLst>
                                          <p:attrName>ppt_y</p:attrName>
                                        </p:attrNameLst>
                                      </p:cBhvr>
                                      <p:tavLst>
                                        <p:tav tm="0">
                                          <p:val>
                                            <p:strVal val="#ppt_y"/>
                                          </p:val>
                                        </p:tav>
                                        <p:tav tm="100000">
                                          <p:val>
                                            <p:strVal val="#ppt_y"/>
                                          </p:val>
                                        </p:tav>
                                      </p:tavLst>
                                    </p:anim>
                                    <p:anim calcmode="lin" valueType="num">
                                      <p:cBhvr>
                                        <p:cTn id="85" dur="4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86" dur="4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87" dur="400" tmFilter="0,0; .5, 1; 1, 1"/>
                                        <p:tgtEl>
                                          <p:spTgt spid="32"/>
                                        </p:tgtEl>
                                      </p:cBhvr>
                                    </p:animEffect>
                                  </p:childTnLst>
                                </p:cTn>
                              </p:par>
                              <p:par>
                                <p:cTn id="88" presetID="50" presetClass="entr" presetSubtype="0" decel="100000" fill="hold" nodeType="withEffect">
                                  <p:stCondLst>
                                    <p:cond delay="3300"/>
                                  </p:stCondLst>
                                  <p:childTnLst>
                                    <p:set>
                                      <p:cBhvr>
                                        <p:cTn id="89" dur="1" fill="hold">
                                          <p:stCondLst>
                                            <p:cond delay="0"/>
                                          </p:stCondLst>
                                        </p:cTn>
                                        <p:tgtEl>
                                          <p:spTgt spid="127"/>
                                        </p:tgtEl>
                                        <p:attrNameLst>
                                          <p:attrName>style.visibility</p:attrName>
                                        </p:attrNameLst>
                                      </p:cBhvr>
                                      <p:to>
                                        <p:strVal val="visible"/>
                                      </p:to>
                                    </p:set>
                                    <p:anim calcmode="lin" valueType="num">
                                      <p:cBhvr>
                                        <p:cTn id="90" dur="1000" fill="hold"/>
                                        <p:tgtEl>
                                          <p:spTgt spid="127"/>
                                        </p:tgtEl>
                                        <p:attrNameLst>
                                          <p:attrName>ppt_w</p:attrName>
                                        </p:attrNameLst>
                                      </p:cBhvr>
                                      <p:tavLst>
                                        <p:tav tm="0">
                                          <p:val>
                                            <p:strVal val="#ppt_w+.3"/>
                                          </p:val>
                                        </p:tav>
                                        <p:tav tm="100000">
                                          <p:val>
                                            <p:strVal val="#ppt_w"/>
                                          </p:val>
                                        </p:tav>
                                      </p:tavLst>
                                    </p:anim>
                                    <p:anim calcmode="lin" valueType="num">
                                      <p:cBhvr>
                                        <p:cTn id="91" dur="1000" fill="hold"/>
                                        <p:tgtEl>
                                          <p:spTgt spid="127"/>
                                        </p:tgtEl>
                                        <p:attrNameLst>
                                          <p:attrName>ppt_h</p:attrName>
                                        </p:attrNameLst>
                                      </p:cBhvr>
                                      <p:tavLst>
                                        <p:tav tm="0">
                                          <p:val>
                                            <p:strVal val="#ppt_h"/>
                                          </p:val>
                                        </p:tav>
                                        <p:tav tm="100000">
                                          <p:val>
                                            <p:strVal val="#ppt_h"/>
                                          </p:val>
                                        </p:tav>
                                      </p:tavLst>
                                    </p:anim>
                                    <p:animEffect transition="in" filter="fade">
                                      <p:cBhvr>
                                        <p:cTn id="92" dur="1000"/>
                                        <p:tgtEl>
                                          <p:spTgt spid="127"/>
                                        </p:tgtEl>
                                      </p:cBhvr>
                                    </p:animEffect>
                                  </p:childTnLst>
                                </p:cTn>
                              </p:par>
                              <p:par>
                                <p:cTn id="93" presetID="10" presetClass="entr" presetSubtype="0" fill="hold" grpId="0" nodeType="withEffect">
                                  <p:stCondLst>
                                    <p:cond delay="4200"/>
                                  </p:stCondLst>
                                  <p:childTnLst>
                                    <p:set>
                                      <p:cBhvr>
                                        <p:cTn id="94" dur="1" fill="hold">
                                          <p:stCondLst>
                                            <p:cond delay="0"/>
                                          </p:stCondLst>
                                        </p:cTn>
                                        <p:tgtEl>
                                          <p:spTgt spid="3"/>
                                        </p:tgtEl>
                                        <p:attrNameLst>
                                          <p:attrName>style.visibility</p:attrName>
                                        </p:attrNameLst>
                                      </p:cBhvr>
                                      <p:to>
                                        <p:strVal val="visible"/>
                                      </p:to>
                                    </p:set>
                                    <p:animEffect transition="in" filter="fade">
                                      <p:cBhvr>
                                        <p:cTn id="95" dur="500"/>
                                        <p:tgtEl>
                                          <p:spTgt spid="3"/>
                                        </p:tgtEl>
                                      </p:cBhvr>
                                    </p:animEffect>
                                  </p:childTnLst>
                                </p:cTn>
                              </p:par>
                              <p:par>
                                <p:cTn id="96" presetID="22" presetClass="entr" presetSubtype="1" fill="hold" grpId="0" nodeType="withEffect">
                                  <p:stCondLst>
                                    <p:cond delay="4700"/>
                                  </p:stCondLst>
                                  <p:childTnLst>
                                    <p:set>
                                      <p:cBhvr>
                                        <p:cTn id="97" dur="1" fill="hold">
                                          <p:stCondLst>
                                            <p:cond delay="0"/>
                                          </p:stCondLst>
                                        </p:cTn>
                                        <p:tgtEl>
                                          <p:spTgt spid="62"/>
                                        </p:tgtEl>
                                        <p:attrNameLst>
                                          <p:attrName>style.visibility</p:attrName>
                                        </p:attrNameLst>
                                      </p:cBhvr>
                                      <p:to>
                                        <p:strVal val="visible"/>
                                      </p:to>
                                    </p:set>
                                    <p:animEffect transition="in" filter="wipe(up)">
                                      <p:cBhvr>
                                        <p:cTn id="98" dur="500"/>
                                        <p:tgtEl>
                                          <p:spTgt spid="62"/>
                                        </p:tgtEl>
                                      </p:cBhvr>
                                    </p:animEffect>
                                  </p:childTnLst>
                                </p:cTn>
                              </p:par>
                              <p:par>
                                <p:cTn id="99" presetID="10" presetClass="entr" presetSubtype="0" fill="hold" grpId="0" nodeType="withEffect">
                                  <p:stCondLst>
                                    <p:cond delay="5200"/>
                                  </p:stCondLst>
                                  <p:childTnLst>
                                    <p:set>
                                      <p:cBhvr>
                                        <p:cTn id="100" dur="1" fill="hold">
                                          <p:stCondLst>
                                            <p:cond delay="0"/>
                                          </p:stCondLst>
                                        </p:cTn>
                                        <p:tgtEl>
                                          <p:spTgt spid="4"/>
                                        </p:tgtEl>
                                        <p:attrNameLst>
                                          <p:attrName>style.visibility</p:attrName>
                                        </p:attrNameLst>
                                      </p:cBhvr>
                                      <p:to>
                                        <p:strVal val="visible"/>
                                      </p:to>
                                    </p:set>
                                    <p:animEffect transition="in" filter="fade">
                                      <p:cBhvr>
                                        <p:cTn id="101" dur="500"/>
                                        <p:tgtEl>
                                          <p:spTgt spid="4"/>
                                        </p:tgtEl>
                                      </p:cBhvr>
                                    </p:animEffect>
                                  </p:childTnLst>
                                </p:cTn>
                              </p:par>
                              <p:par>
                                <p:cTn id="102" presetID="22" presetClass="entr" presetSubtype="1" fill="hold" grpId="0" nodeType="withEffect">
                                  <p:stCondLst>
                                    <p:cond delay="5700"/>
                                  </p:stCondLst>
                                  <p:childTnLst>
                                    <p:set>
                                      <p:cBhvr>
                                        <p:cTn id="103" dur="1" fill="hold">
                                          <p:stCondLst>
                                            <p:cond delay="0"/>
                                          </p:stCondLst>
                                        </p:cTn>
                                        <p:tgtEl>
                                          <p:spTgt spid="71"/>
                                        </p:tgtEl>
                                        <p:attrNameLst>
                                          <p:attrName>style.visibility</p:attrName>
                                        </p:attrNameLst>
                                      </p:cBhvr>
                                      <p:to>
                                        <p:strVal val="visible"/>
                                      </p:to>
                                    </p:set>
                                    <p:animEffect transition="in" filter="wipe(up)">
                                      <p:cBhvr>
                                        <p:cTn id="104" dur="500"/>
                                        <p:tgtEl>
                                          <p:spTgt spid="71"/>
                                        </p:tgtEl>
                                      </p:cBhvr>
                                    </p:animEffect>
                                  </p:childTnLst>
                                </p:cTn>
                              </p:par>
                              <p:par>
                                <p:cTn id="105" presetID="10" presetClass="entr" presetSubtype="0" fill="hold" grpId="0" nodeType="withEffect">
                                  <p:stCondLst>
                                    <p:cond delay="6200"/>
                                  </p:stCondLst>
                                  <p:childTnLst>
                                    <p:set>
                                      <p:cBhvr>
                                        <p:cTn id="106" dur="1" fill="hold">
                                          <p:stCondLst>
                                            <p:cond delay="0"/>
                                          </p:stCondLst>
                                        </p:cTn>
                                        <p:tgtEl>
                                          <p:spTgt spid="7"/>
                                        </p:tgtEl>
                                        <p:attrNameLst>
                                          <p:attrName>style.visibility</p:attrName>
                                        </p:attrNameLst>
                                      </p:cBhvr>
                                      <p:to>
                                        <p:strVal val="visible"/>
                                      </p:to>
                                    </p:set>
                                    <p:animEffect transition="in" filter="fade">
                                      <p:cBhvr>
                                        <p:cTn id="107" dur="500"/>
                                        <p:tgtEl>
                                          <p:spTgt spid="7"/>
                                        </p:tgtEl>
                                      </p:cBhvr>
                                    </p:animEffect>
                                  </p:childTnLst>
                                </p:cTn>
                              </p:par>
                              <p:par>
                                <p:cTn id="108" presetID="22" presetClass="entr" presetSubtype="1" fill="hold" grpId="0" nodeType="withEffect">
                                  <p:stCondLst>
                                    <p:cond delay="6600"/>
                                  </p:stCondLst>
                                  <p:childTnLst>
                                    <p:set>
                                      <p:cBhvr>
                                        <p:cTn id="109" dur="1" fill="hold">
                                          <p:stCondLst>
                                            <p:cond delay="0"/>
                                          </p:stCondLst>
                                        </p:cTn>
                                        <p:tgtEl>
                                          <p:spTgt spid="72"/>
                                        </p:tgtEl>
                                        <p:attrNameLst>
                                          <p:attrName>style.visibility</p:attrName>
                                        </p:attrNameLst>
                                      </p:cBhvr>
                                      <p:to>
                                        <p:strVal val="visible"/>
                                      </p:to>
                                    </p:set>
                                    <p:animEffect transition="in" filter="wipe(up)">
                                      <p:cBhvr>
                                        <p:cTn id="110"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6" grpId="0" animBg="1"/>
      <p:bldP spid="8" grpId="0" animBg="1"/>
      <p:bldP spid="10" grpId="0" animBg="1"/>
      <p:bldP spid="27" grpId="0" animBg="1"/>
      <p:bldP spid="30" grpId="0"/>
      <p:bldP spid="28" grpId="0" animBg="1"/>
      <p:bldP spid="31" grpId="0"/>
      <p:bldP spid="29" grpId="0" animBg="1"/>
      <p:bldP spid="32" grpId="0"/>
      <p:bldP spid="62" grpId="0"/>
      <p:bldP spid="71" grpId="0"/>
      <p:bldP spid="72" grpId="0"/>
      <p:bldP spid="63" grpId="0"/>
      <p:bldP spid="3" grpId="0"/>
      <p:bldP spid="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0"/>
            <a:ext cx="9144000" cy="5245100"/>
            <a:chOff x="0" y="0"/>
            <a:chExt cx="9144000" cy="524510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33206"/>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898018"/>
              <a:ext cx="9144000" cy="2347082"/>
            </a:xfrm>
            <a:prstGeom prst="rect">
              <a:avLst/>
            </a:prstGeom>
          </p:spPr>
        </p:pic>
        <p:grpSp>
          <p:nvGrpSpPr>
            <p:cNvPr id="7" name="组合 6"/>
            <p:cNvGrpSpPr/>
            <p:nvPr/>
          </p:nvGrpSpPr>
          <p:grpSpPr>
            <a:xfrm>
              <a:off x="2432867" y="3647569"/>
              <a:ext cx="3706677" cy="1453387"/>
              <a:chOff x="1402352" y="3057873"/>
              <a:chExt cx="5586276" cy="2190377"/>
            </a:xfrm>
          </p:grpSpPr>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2352" y="3057873"/>
                <a:ext cx="1500505" cy="2190377"/>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45238" y="3057873"/>
                <a:ext cx="1500505" cy="2190377"/>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8123" y="3057873"/>
                <a:ext cx="1500505" cy="2190377"/>
              </a:xfrm>
              <a:prstGeom prst="rect">
                <a:avLst/>
              </a:prstGeom>
            </p:spPr>
          </p:pic>
        </p:grpSp>
      </p:grpSp>
      <p:sp>
        <p:nvSpPr>
          <p:cNvPr id="16" name="TextBox 70"/>
          <p:cNvSpPr txBox="1"/>
          <p:nvPr/>
        </p:nvSpPr>
        <p:spPr>
          <a:xfrm>
            <a:off x="2276976" y="2313243"/>
            <a:ext cx="4238124" cy="584775"/>
          </a:xfrm>
          <a:prstGeom prst="rect">
            <a:avLst/>
          </a:prstGeom>
          <a:ln>
            <a:solidFill>
              <a:srgbClr val="08A81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ltLang="zh-CN" sz="3200" b="0" dirty="0">
                <a:solidFill>
                  <a:schemeClr val="tx1"/>
                </a:solidFill>
                <a:cs typeface="+mn-ea"/>
                <a:sym typeface="+mn-lt"/>
              </a:rPr>
              <a:t>Add chapter title text</a:t>
            </a:r>
            <a:endParaRPr lang="zh-CN" altLang="en-US" sz="3200" b="0" dirty="0">
              <a:solidFill>
                <a:schemeClr val="tx1"/>
              </a:solidFill>
              <a:cs typeface="+mn-ea"/>
              <a:sym typeface="+mn-lt"/>
            </a:endParaRPr>
          </a:p>
        </p:txBody>
      </p:sp>
      <p:grpSp>
        <p:nvGrpSpPr>
          <p:cNvPr id="17" name="组合 16"/>
          <p:cNvGrpSpPr/>
          <p:nvPr/>
        </p:nvGrpSpPr>
        <p:grpSpPr>
          <a:xfrm>
            <a:off x="3877093" y="1390649"/>
            <a:ext cx="1037890" cy="1015663"/>
            <a:chOff x="3921290" y="2074441"/>
            <a:chExt cx="1239880" cy="1015664"/>
          </a:xfrm>
        </p:grpSpPr>
        <p:sp>
          <p:nvSpPr>
            <p:cNvPr id="18" name="五边形 17"/>
            <p:cNvSpPr/>
            <p:nvPr/>
          </p:nvSpPr>
          <p:spPr>
            <a:xfrm>
              <a:off x="3921290" y="2218185"/>
              <a:ext cx="1239880" cy="662437"/>
            </a:xfrm>
            <a:prstGeom prst="homePlate">
              <a:avLst/>
            </a:prstGeom>
            <a:solidFill>
              <a:srgbClr val="08A810"/>
            </a:solidFill>
            <a:ln>
              <a:solidFill>
                <a:srgbClr val="08A8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0">
                <a:cs typeface="+mn-ea"/>
                <a:sym typeface="+mn-lt"/>
              </a:endParaRPr>
            </a:p>
          </p:txBody>
        </p:sp>
        <p:sp>
          <p:nvSpPr>
            <p:cNvPr id="19" name="TextBox 73"/>
            <p:cNvSpPr txBox="1"/>
            <p:nvPr/>
          </p:nvSpPr>
          <p:spPr>
            <a:xfrm>
              <a:off x="3964186" y="2074441"/>
              <a:ext cx="768704" cy="1015664"/>
            </a:xfrm>
            <a:prstGeom prst="rect">
              <a:avLst/>
            </a:prstGeom>
            <a:noFill/>
          </p:spPr>
          <p:txBody>
            <a:bodyPr wrap="square" rtlCol="0">
              <a:spAutoFit/>
            </a:bodyPr>
            <a:lstStyle/>
            <a:p>
              <a:r>
                <a:rPr lang="en-US" altLang="zh-CN" sz="6000" b="0" dirty="0">
                  <a:solidFill>
                    <a:schemeClr val="bg1"/>
                  </a:solidFill>
                  <a:cs typeface="+mn-ea"/>
                  <a:sym typeface="+mn-lt"/>
                </a:rPr>
                <a:t>2</a:t>
              </a:r>
              <a:endParaRPr lang="zh-CN" altLang="en-US" sz="6000" b="0" dirty="0">
                <a:solidFill>
                  <a:schemeClr val="bg1"/>
                </a:solidFill>
                <a:cs typeface="+mn-ea"/>
                <a:sym typeface="+mn-lt"/>
              </a:endParaRPr>
            </a:p>
          </p:txBody>
        </p:sp>
      </p:grpSp>
    </p:spTree>
    <p:extLst>
      <p:ext uri="{BB962C8B-B14F-4D97-AF65-F5344CB8AC3E}">
        <p14:creationId xmlns:p14="http://schemas.microsoft.com/office/powerpoint/2010/main" val="2241926590"/>
      </p:ext>
    </p:ext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750" fill="hold"/>
                                        <p:tgtEl>
                                          <p:spTgt spid="17"/>
                                        </p:tgtEl>
                                        <p:attrNameLst>
                                          <p:attrName>ppt_w</p:attrName>
                                        </p:attrNameLst>
                                      </p:cBhvr>
                                      <p:tavLst>
                                        <p:tav tm="0">
                                          <p:val>
                                            <p:fltVal val="0"/>
                                          </p:val>
                                        </p:tav>
                                        <p:tav tm="100000">
                                          <p:val>
                                            <p:strVal val="#ppt_w"/>
                                          </p:val>
                                        </p:tav>
                                      </p:tavLst>
                                    </p:anim>
                                    <p:anim calcmode="lin" valueType="num">
                                      <p:cBhvr>
                                        <p:cTn id="8" dur="750" fill="hold"/>
                                        <p:tgtEl>
                                          <p:spTgt spid="17"/>
                                        </p:tgtEl>
                                        <p:attrNameLst>
                                          <p:attrName>ppt_h</p:attrName>
                                        </p:attrNameLst>
                                      </p:cBhvr>
                                      <p:tavLst>
                                        <p:tav tm="0">
                                          <p:val>
                                            <p:fltVal val="0"/>
                                          </p:val>
                                        </p:tav>
                                        <p:tav tm="100000">
                                          <p:val>
                                            <p:strVal val="#ppt_h"/>
                                          </p:val>
                                        </p:tav>
                                      </p:tavLst>
                                    </p:anim>
                                    <p:animEffect transition="in" filter="fade">
                                      <p:cBhvr>
                                        <p:cTn id="9" dur="750"/>
                                        <p:tgtEl>
                                          <p:spTgt spid="17"/>
                                        </p:tgtEl>
                                      </p:cBhvr>
                                    </p:animEffect>
                                  </p:childTnLst>
                                </p:cTn>
                              </p:par>
                            </p:childTnLst>
                          </p:cTn>
                        </p:par>
                        <p:par>
                          <p:cTn id="10" fill="hold">
                            <p:stCondLst>
                              <p:cond delay="750"/>
                            </p:stCondLst>
                            <p:childTnLst>
                              <p:par>
                                <p:cTn id="11" presetID="22" presetClass="entr" presetSubtype="4"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AAFB79C9-0E86-4604-BBEF-7F9CA154BDFD"/>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资源库"/>
  <p:tag name="ISPRING_PLAYERS_CUSTOMIZATION" val="UEsDBBQAAgAIAOKzckk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Dis3JJ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OKzckm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4rNySS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4rNySW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4rNyST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4rNySZ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4rNySb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47NySdH6i7T+DAAAKh0AABcAAAB1bml2ZXJzYWwvdW5pdmVyc2FsLnBuZ+2ZaVhT19aAj1QFtQjWUkAhtOpTHgcI1IbImBYt1KsMdWKSqQhchgQVAoRIIq0VLEhuq9dEwyBQIUxhksEECH5RUg0llSFgkkMqkKQkEoYQYkgC34m198/99/35/vDjDGs/7zprrb3X3ms9yY3gQH/zrbu2AgBgfvzrY6cA4D0KAJjIzTZDI8FndWzosSH9lL8vQB+0m4GEjYlfBnwJAC2kbfrYTZC85eLXYekAsJ1tvDZw0mgXAMCOdfzYl2eyo2ZBXuE+tYGzYKAumr4xnT4wbXn5p54f7tfsu39/X2yYd8GWjXfMKss+/H7fdGvBv7xplC/6LD/67uulVsbHNGTVp0PibkcxT3q4fW4VoUoGZ3I/9PrzLr2OTpcrZwiZZzXnwwPYsnJiLwOr4MsNGjHqkkoaALnUFbf0bXscYtpLtGWA5LNCK7WFBvm1d+zYx2MIKzM1s9cguTkAIYFErYQ8u9Eo1idzT2BFqcgPICHzLBo3A2aJ0f4mANBHr3OCY/dCwzHRJjsB4KpZ3hYA+OJaH6T2sW8MRFh+4rIBAAosoYkDjpmdhO57Nn4K3Xes4+v4Or6Or+Pr+Dq+jq/j6/g6vo6v4+v4Ov7/jxecWNPLUCGQfDHq/6R/eJM0sTy3g0EwrMgF7Sn19SFNdMLKcPlEujxnVF2vCBvrjLAAgBimVk3UCHSVNEU0QcMUz46aIdC/HZbOORuHiL/6CTxd0sS9PTmTNxwFB/FNdYqIMWaEA6TYY+Hz5o8ysDYDNmrWjgE9eMn3CvkoJk2YQVaLxybytEMn4O0h81EhEF+uylGPhgRlTN2B4V+3jOrmWMQxbVqPmi8fY62qb1hHZb+iL9gNileXOz2Fq+1jUZ4ITG9kMgMnasC0uYIcB+KVZNER4pgQC+buaylCD3trp2/tHlN1S7N8dgadKj4FXGXXl37OsSGzVTyUmK5pqJ6Rem/GCquznszaU6zbJxQ5WYp0mNrX4CnWDj4rXMbohyRc8pxH0+TDwSbKfrFBmRUUSB6+ZNM+e/BQChW1+OverD1tezCijyR4sW5CgDRN7vVoxKUwXOlKays0AqP34glnlHtvxKfeo/PbnVlKLoJQBpf87u8zEu/5jw1Aq9xclFiGq85Ven8KMngMXPFxsP8ZUqHZPqD8R+SH4ErJ2Z6Pm6xXsOHwcWZSgpUjWLgmiEOwaE1cgWTxCEugTG8YnWD++HwFZxurTvAFz6nTe/a7YNp20OIYDFSRt8AqVTXRbwrLvn9zJBbMnW7g0rA2qDTIG5yo3MKKIn7yk0W+B+SJMgR7O1hTgk9lYMuxKjsqo5GJRW3Lw/lNBf9P5PfNJvHF17CvH+ulI+jW7tkDT+QZtqtq1TgzdMcRkyZf9MnT/YaKSfQjZCtBnCGkM0klWFt1OhjUGYD0TfeBz1KPLL6y9N8P9BnqfKhj3mJYFcaQCHpxqqP8H/iQ9rvwkrrH5/p/S7Z40W1ae/qbw8s/X8oG0UiTdNsIteqzoecUgg35ZQDL6Q8+6D/ILIqsEWYaBqvwXjDfzlQgBoXtmnYlKi/XCje3YcrizuQ/z1Sw4Hm4wKmnBCSm40oeqp5GW5hcpI6CmeKEmExy9EapkhH/HqBzl8LbZzKEMfzf0hvk0S3Qm4OJqqS/0IARBed706nVk60+On7ucjG7jn1eRitHfR8mI7FjuHrbgbAA1HZXpynVT9iJrobY4UQX5DvXdlKAPmEaC/ThwNowngPQmr70nOsexuRH5qbkPbLLtM+CQes65pwXttClFKPOPCyCh9jegevdiwSDVuFTHbXCb49d2HQedFZv7sveGbMxsbTYkiqr5d5lN1ZiyhJtcW1ozU9th6qUZN15Mt7JJZpoUC/rA4g7jREx3Zc6e8X1DLSrQuqeIDNkEqBpUH+b230xOhGXPemy/WakIBM3PdJBPxrMNXvuSq/EFNX3XJ/Sa08Q/K4Uz0iFmCcxpdE11MlGjEapv8yPH4kv/icoYaT+KFLJYSTFiEM7UT/lkOKgUwzCwdYNV8ESWfTPI7vZJ+C9byZLF9QecTBNPkofq6aK9QlqbvTqZYXkdkgUTjIYP8JTeT1wru8fnbkscgM7KFhV6umxB/xLPmnnOeGklR5+FWFu5I2AoFZ125+IxJRGN92V4u4MtjpdV12BnY4xMR3zhnmq8+eh3bu25r8KEq2lw4HGBGCuvI7UiBj1WHZBQ05xNFLUjUtXSEaoPAShOzBUmWSYZ1sEDTosdJAweGhBOmzZdjirXBVuylyNoS1YiREjHiR143hDbCop4KhTU7V7fRvhb4P5AezLDO3DYafdwPjrOeIaXtfNIO3yW7q9lavt3kFJXzrzvvE3WUcZyaUhtrfkAUsvgTsOD+BNUyZ2HfhMlpQ1ir4VhuS5xdHUu2WN2wZcew9La9X0X+3yet6faclFopltNJ1fZ4DbDkrfYyyJEzvs0p9VU4p5CfQl3Ei72Rhri4xr+tYg2pSAm7qJDBx0eHGWXf31LrxaSrFzFdp7MAsxVGNMd/NbBhO3DHzWMUUhPDLnVpi0KXeDbi+P/ScKG3FppjFFqFhera6uwpfmW1N0scEbgyBsv7/1l9aShPOByIFvEMs5xby0YiAC5sas/+vLtRX8dnpEY/TspfPWFG6s7Y29dSkUTcHgdivKA+GnVLMB8wn8XM9oG88HfzmfMopD0KmmXRGabDs387grWYKZO+ZAKt+7RpkCuvTeT9j4ewF714FuuYqsXsnpLfFg+Sa5zZXaxYbXINLMsWYzNqymv83SNaFz4TxsnntTYq36HjzF5/OOft7U5jytAzd27JLsRWNQzWSLssECpZ+X19aUhRvkISwPyfN/H6x3WJ3Pdxw2Cxin4722U6+79nrOZnA3A27MHHXy2/WTelP2Vl7f8UVc0HRBY/zJ0Wann6Vwlm0+x5mVhHUA3e4ac5MdSlp49GKl53oLun9OdaX0x+FdfiW8cpR9/3KAaQKIZKBbb/SdfzN9K+gcanWBFLSnVUlTeGlE6Y7DIw8RQVlhfcS3C9pcgvF5Z//SlN9b+25Pf/vMhXvkIVbr1Mo8NtTtmAHGVjHlHc8aqInUXf05A/iPU8YdXVJ4aHPErB1/av6PV8F5YZqbGGrqHhfrZAtJFclH4BdfU92IY3BNVuvxXpn9zLtxFM5NMSepJsINaAbbU8YEMn7kaPN+DKPPLr+T71JZf11p+VIST/ImIw5pvlPWC6ETqgydTGlKx7Jt7kDzPBW8IUxY0/FVbXlKWcuElWyqlfsJlEg7weVxv5hAefnAWEUTt0AkNUW9eSzXsNYM8iai4aD1QBpRJ7x1tCKsabUPSyLnZpA4WLnFdDa5aTdLqR8ybh0llB6eKvL07a3UgIqQJsfkexJkzzmXUe1eL4UMK9Ue6OrX7u0drPvLJXmOU6e//YEIGamHhCA0sE8FnBb+QoiCfeDpXONxoQTZMYeLw9N0vqAjY7blZl/JCFkzkuhM3hCGVFLTenGVhKjitadwQsvKSx6Bv/l9Ta9z3ZFGfPdrqGRgThFH5KQLSMyw+Jpxk2E+WLNQ7ZF3PG2gysZ7VIOesx3jTzs/ooivY3ITUCsvSIHLZQMLoXM2h77/ZZBaUwtyxGurmrl7xYUV2w4EKmBw3Z8wUv7vxhhBtWJMKBuP46PzoR3vip95QBbMNh/Mc390RbtYe/FQ5L9uSzKghijG0x7yiPa3R++KGM9LdVLnhW9goF2gs/ucurEl0fvzTEvKzjwcUf7dj8MMDteHwZn6xJhIy+m65dn0XJiqcqbjMeR4aO78Y9NZt/H8vpKM/F/50FR82aq3qz56Ad7xzs4UNfvnuvi3uiHljxVlaaRvOleN1XJpWZjWaSyX7rVE5FDuM57D2huOp+spFJwzRtaPsA7erfqhsOpdqLQ4LZNzYQiHggNAyXKAF1G87V2/MK2g9bynqlQ6i+Pn+stXl2puWQ9zr4qkFfmw8B79IhfdfTFNpypfuxJy8pIgiLB4a3mhlXTUIfk0OZL7J3RClIC4NZS0h+6TPt74V2P2UaKBSFa8hhozdWlRZL1+geMQHfno8gPzZ4EBEaoM8iZ9kP0wscCxljHwRLYJuMq018lcs5KuxU3cwhcgZ6AWqjDbUZjIBhlYxXQbBbWm5Qnv25XhlY9uJSUL7tUwDwFA15/ym6K4ooHI3a9C9zL5M5ZpQ3P2FEkwfs/2V4fwyAM2ChUF+8+YUuepxZmach/3jOb+GycAoBj8KsfAKszd/YoQvZZbst9lzhqJEYUa+03Htd4L52SjXRgY1F/r/v1fnXjX0lPr6Idv/40LGb1D7l2R12fug6TXdYLFobFoIlgMaVyNPBsRFW5IbLY2dultddUNr/a5pLyB2uDRQDMIVpw5UfwqMIY/b6xHagk5uuMw9O2+4NlQcy0rtn0FZes6j/hkSaKFWOD4V4HH6L4x3/0vUEsDBBQAAgAIAOOzcknL/IMkSgAAAGoAAAAbAAAAdW5pdmVyc2FsL3VuaXZlcnNhbC5wbmcueG1ss7GvyM1RKEstKs7Mz7NVMtQzULK34+WyKShKLctMLVeoAIoBBSFASaESyDVCcMszU0oybJUsLM0QYhmpmekZJbZKZuYIhfpAIwFQSwECAAAUAAIACADis3JJFQ6tKGQEAAAHEQAAHQAAAAAAAAABAAAAAAAAAAAAdW5pdmVyc2FsL2NvbW1vbl9tZXNzYWdlcy5sbmdQSwECAAAUAAIACADis3JJCH4LIykDAACGDAAAJwAAAAAAAAABAAAAAACfBAAAdW5pdmVyc2FsL2ZsYXNoX3B1Ymxpc2hpbmdfc2V0dGluZ3MueG1sUEsBAgAAFAACAAgA4rNySbX8CWS6AgAAVQoAACEAAAAAAAAAAQAAAAAADQgAAHVuaXZlcnNhbC9mbGFzaF9za2luX3NldHRpbmdzLnhtbFBLAQIAABQAAgAIAOKzckkqlg9n/gIAAJcLAAAmAAAAAAAAAAEAAAAAAAYLAAB1bml2ZXJzYWwvaHRtbF9wdWJsaXNoaW5nX3NldHRpbmdzLnhtbFBLAQIAABQAAgAIAOKzcklocVKRmgEAAB8GAAAfAAAAAAAAAAEAAAAAAEgOAAB1bml2ZXJzYWwvaHRtbF9za2luX3NldHRpbmdzLmpzUEsBAgAAFAACAAgA4rNyST08L9HBAAAA5QEAABoAAAAAAAAAAQAAAAAAHxAAAHVuaXZlcnNhbC9pMThuX3ByZXNldHMueG1sUEsBAgAAFAACAAgA4rNySZr5lmRrAAAAawAAABwAAAAAAAAAAQAAAAAAGBEAAHVuaXZlcnNhbC9sb2NhbF9zZXR0aW5ncy54bWxQSwECAAAUAAIACABElFdHI7RO+/sCAACwCAAAFAAAAAAAAAABAAAAAAC9EQAAdW5pdmVyc2FsL3BsYXllci54bWxQSwECAAAUAAIACADis3JJsIcj9GwBAAD3AgAAKQAAAAAAAAABAAAAAADqFAAAdW5pdmVyc2FsL3NraW5fY3VzdG9taXphdGlvbl9zZXR0aW5ncy54bWxQSwECAAAUAAIACADjs3JJ0fqLtP4MAAAqHQAAFwAAAAAAAAAAAAAAAACdFgAAdW5pdmVyc2FsL3VuaXZlcnNhbC5wbmdQSwECAAAUAAIACADjs3JJy/yDJEoAAABqAAAAGwAAAAAAAAABAAAAAADQIwAAdW5pdmVyc2FsL3VuaXZlcnNhbC5wbmcueG1sUEsFBgAAAAALAAsASQMAAFMkAAAAAA=="/>
  <p:tag name="ISPRING_OUTPUT_FOLDER" val="C:\Users\Administrator\Desktop\视频"/>
  <p:tag name="ISPRING_PRESENTATION_TITLE" val="17032505"/>
</p:tagLst>
</file>

<file path=ppt/theme/theme1.xml><?xml version="1.0" encoding="utf-8"?>
<a:theme xmlns:a="http://schemas.openxmlformats.org/drawingml/2006/main" name="www.freeppt7.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nn4340h">
      <a:majorFont>
        <a:latin typeface="Arial" panose="020F0302020204030204"/>
        <a:ea typeface="微软雅黑"/>
        <a:cs typeface=""/>
      </a:majorFont>
      <a:minorFont>
        <a:latin typeface="Arial" panose="020F0502020204030204"/>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157</TotalTime>
  <Words>1367</Words>
  <Application>Microsoft Office PowerPoint</Application>
  <PresentationFormat>全屏显示(16:9)</PresentationFormat>
  <Paragraphs>244</Paragraphs>
  <Slides>28</Slides>
  <Notes>28</Notes>
  <HiddenSlides>0</HiddenSlides>
  <MMClips>0</MMClips>
  <ScaleCrop>false</ScaleCrop>
  <HeadingPairs>
    <vt:vector size="8" baseType="variant">
      <vt:variant>
        <vt:lpstr>已用的字体</vt:lpstr>
      </vt:variant>
      <vt:variant>
        <vt:i4>6</vt:i4>
      </vt:variant>
      <vt:variant>
        <vt:lpstr>主题</vt:lpstr>
      </vt:variant>
      <vt:variant>
        <vt:i4>2</vt:i4>
      </vt:variant>
      <vt:variant>
        <vt:lpstr>嵌入 OLE 服务器</vt:lpstr>
      </vt:variant>
      <vt:variant>
        <vt:i4>1</vt:i4>
      </vt:variant>
      <vt:variant>
        <vt:lpstr>幻灯片标题</vt:lpstr>
      </vt:variant>
      <vt:variant>
        <vt:i4>28</vt:i4>
      </vt:variant>
    </vt:vector>
  </HeadingPairs>
  <TitlesOfParts>
    <vt:vector size="37" baseType="lpstr">
      <vt:lpstr>Helvetica Light</vt:lpstr>
      <vt:lpstr>等线</vt:lpstr>
      <vt:lpstr>微软雅黑</vt:lpstr>
      <vt:lpstr>Algerian</vt:lpstr>
      <vt:lpstr>Arial</vt:lpstr>
      <vt:lpstr>Calibri</vt:lpstr>
      <vt:lpstr>www.freeppt7.com</vt:lpstr>
      <vt:lpstr>自定义设计方案</vt:lpstr>
      <vt:lpstr>Microsoft Excel 97-2003 工作表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Use our editable graphic resources... </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卡通军人</dc:title>
  <dc:creator>第一PPT</dc:creator>
  <cp:keywords>www.1ppt.com</cp:keywords>
  <dc:description>www.1ppt.com</dc:description>
  <cp:lastModifiedBy>之灵</cp:lastModifiedBy>
  <cp:revision>36</cp:revision>
  <dcterms:created xsi:type="dcterms:W3CDTF">2017-03-04T06:55:50Z</dcterms:created>
  <dcterms:modified xsi:type="dcterms:W3CDTF">2022-12-27T16:08:19Z</dcterms:modified>
</cp:coreProperties>
</file>